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9" r:id="rId1"/>
  </p:sldMasterIdLst>
  <p:sldIdLst>
    <p:sldId id="278" r:id="rId2"/>
    <p:sldId id="295" r:id="rId3"/>
    <p:sldId id="296" r:id="rId4"/>
    <p:sldId id="297" r:id="rId5"/>
    <p:sldId id="303" r:id="rId6"/>
    <p:sldId id="298" r:id="rId7"/>
    <p:sldId id="299" r:id="rId8"/>
    <p:sldId id="300" r:id="rId9"/>
    <p:sldId id="301" r:id="rId10"/>
    <p:sldId id="302" r:id="rId11"/>
    <p:sldId id="304" r:id="rId12"/>
    <p:sldId id="305" r:id="rId13"/>
    <p:sldId id="306" r:id="rId14"/>
    <p:sldId id="307" r:id="rId15"/>
    <p:sldId id="308" r:id="rId16"/>
    <p:sldId id="309" r:id="rId17"/>
    <p:sldId id="310" r:id="rId18"/>
    <p:sldId id="311" r:id="rId19"/>
    <p:sldId id="312" r:id="rId20"/>
    <p:sldId id="314" r:id="rId21"/>
    <p:sldId id="313" r:id="rId22"/>
    <p:sldId id="315" r:id="rId23"/>
    <p:sldId id="316" r:id="rId24"/>
    <p:sldId id="317" r:id="rId25"/>
    <p:sldId id="336" r:id="rId26"/>
    <p:sldId id="337" r:id="rId27"/>
    <p:sldId id="335" r:id="rId28"/>
    <p:sldId id="319" r:id="rId29"/>
    <p:sldId id="320" r:id="rId30"/>
    <p:sldId id="321" r:id="rId31"/>
    <p:sldId id="322" r:id="rId32"/>
    <p:sldId id="318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20371-6AB1-43C9-8E0D-AF98FADF0D69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88B97-2936-408B-9E9D-BC1C37045C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906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20371-6AB1-43C9-8E0D-AF98FADF0D69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88B97-2936-408B-9E9D-BC1C37045C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131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20371-6AB1-43C9-8E0D-AF98FADF0D69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88B97-2936-408B-9E9D-BC1C37045C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397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20371-6AB1-43C9-8E0D-AF98FADF0D69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88B97-2936-408B-9E9D-BC1C37045C8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692727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20371-6AB1-43C9-8E0D-AF98FADF0D69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88B97-2936-408B-9E9D-BC1C37045C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158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20371-6AB1-43C9-8E0D-AF98FADF0D69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88B97-2936-408B-9E9D-BC1C37045C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6915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20371-6AB1-43C9-8E0D-AF98FADF0D69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88B97-2936-408B-9E9D-BC1C37045C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4908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20371-6AB1-43C9-8E0D-AF98FADF0D69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88B97-2936-408B-9E9D-BC1C37045C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014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20371-6AB1-43C9-8E0D-AF98FADF0D69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88B97-2936-408B-9E9D-BC1C37045C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666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20371-6AB1-43C9-8E0D-AF98FADF0D69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88B97-2936-408B-9E9D-BC1C37045C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67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20371-6AB1-43C9-8E0D-AF98FADF0D69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88B97-2936-408B-9E9D-BC1C37045C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728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20371-6AB1-43C9-8E0D-AF98FADF0D69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88B97-2936-408B-9E9D-BC1C37045C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90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20371-6AB1-43C9-8E0D-AF98FADF0D69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88B97-2936-408B-9E9D-BC1C37045C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483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20371-6AB1-43C9-8E0D-AF98FADF0D69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88B97-2936-408B-9E9D-BC1C37045C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765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20371-6AB1-43C9-8E0D-AF98FADF0D69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88B97-2936-408B-9E9D-BC1C37045C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476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20371-6AB1-43C9-8E0D-AF98FADF0D69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88B97-2936-408B-9E9D-BC1C37045C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944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20371-6AB1-43C9-8E0D-AF98FADF0D69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88B97-2936-408B-9E9D-BC1C37045C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90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4B20371-6AB1-43C9-8E0D-AF98FADF0D69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88B97-2936-408B-9E9D-BC1C37045C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680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  <p:sldLayoutId id="2147483851" r:id="rId12"/>
    <p:sldLayoutId id="2147483852" r:id="rId13"/>
    <p:sldLayoutId id="2147483853" r:id="rId14"/>
    <p:sldLayoutId id="2147483854" r:id="rId15"/>
    <p:sldLayoutId id="2147483855" r:id="rId16"/>
    <p:sldLayoutId id="2147483856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838200"/>
            <a:ext cx="7269325" cy="3057178"/>
          </a:xfrm>
        </p:spPr>
        <p:txBody>
          <a:bodyPr/>
          <a:lstStyle/>
          <a:p>
            <a:pPr algn="ctr"/>
            <a:r>
              <a:rPr lang="en-US" sz="4800" b="1" dirty="0" smtClean="0"/>
              <a:t>Unit </a:t>
            </a:r>
            <a:r>
              <a:rPr lang="en-US" sz="4800" b="1" dirty="0"/>
              <a:t>8</a:t>
            </a:r>
            <a:br>
              <a:rPr lang="en-US" sz="4800" b="1" dirty="0"/>
            </a:br>
            <a:r>
              <a:rPr lang="en-US" sz="4800" b="1" dirty="0"/>
              <a:t>Registers and Counters</a:t>
            </a:r>
            <a:endParaRPr lang="en-US" sz="4800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7DDB5F-3D57-4BBA-9D50-C5E263C65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81000"/>
            <a:ext cx="7848600" cy="762000"/>
          </a:xfrm>
        </p:spPr>
        <p:txBody>
          <a:bodyPr>
            <a:noAutofit/>
          </a:bodyPr>
          <a:lstStyle/>
          <a:p>
            <a:r>
              <a:rPr lang="en-US" sz="2800" b="1" dirty="0"/>
              <a:t>3. Parallel in Parallel Out (PIPO) Shift Register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A418B0A-130C-4629-A30F-16ADE45B8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8" y="1295400"/>
            <a:ext cx="7239001" cy="4745963"/>
          </a:xfrm>
        </p:spPr>
        <p:txBody>
          <a:bodyPr/>
          <a:lstStyle/>
          <a:p>
            <a:r>
              <a:rPr lang="en-US" dirty="0"/>
              <a:t>Data are entered simultaneously into their respective flip flops parallelly. Output is available simultaneously.</a:t>
            </a:r>
          </a:p>
          <a:p>
            <a:endParaRPr lang="en-US" dirty="0"/>
          </a:p>
        </p:txBody>
      </p:sp>
      <p:grpSp>
        <p:nvGrpSpPr>
          <p:cNvPr id="7349" name="Group 7348">
            <a:extLst>
              <a:ext uri="{FF2B5EF4-FFF2-40B4-BE49-F238E27FC236}">
                <a16:creationId xmlns:a16="http://schemas.microsoft.com/office/drawing/2014/main" xmlns="" id="{D60E31A5-9C7C-413B-AFF9-7B0605A5C94A}"/>
              </a:ext>
            </a:extLst>
          </p:cNvPr>
          <p:cNvGrpSpPr/>
          <p:nvPr/>
        </p:nvGrpSpPr>
        <p:grpSpPr>
          <a:xfrm>
            <a:off x="-1143001" y="1617119"/>
            <a:ext cx="8991599" cy="3793081"/>
            <a:chOff x="421888" y="2450826"/>
            <a:chExt cx="8283188" cy="3623761"/>
          </a:xfrm>
        </p:grpSpPr>
        <p:grpSp>
          <p:nvGrpSpPr>
            <p:cNvPr id="4" name="Group 5">
              <a:extLst>
                <a:ext uri="{FF2B5EF4-FFF2-40B4-BE49-F238E27FC236}">
                  <a16:creationId xmlns:a16="http://schemas.microsoft.com/office/drawing/2014/main" xmlns="" id="{EBDBFB11-D496-47F8-9CD6-BDB79629D09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21888" y="2450826"/>
              <a:ext cx="8283188" cy="3623761"/>
              <a:chOff x="768" y="1313"/>
              <a:chExt cx="2431" cy="1422"/>
            </a:xfrm>
          </p:grpSpPr>
          <p:sp>
            <p:nvSpPr>
              <p:cNvPr id="5" name="AutoShape 4">
                <a:extLst>
                  <a:ext uri="{FF2B5EF4-FFF2-40B4-BE49-F238E27FC236}">
                    <a16:creationId xmlns:a16="http://schemas.microsoft.com/office/drawing/2014/main" xmlns="" id="{D5AE2317-2D2B-42A5-AF4C-E965425A3F1A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768" y="1313"/>
                <a:ext cx="1968" cy="9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grpSp>
            <p:nvGrpSpPr>
              <p:cNvPr id="6" name="Group 206">
                <a:extLst>
                  <a:ext uri="{FF2B5EF4-FFF2-40B4-BE49-F238E27FC236}">
                    <a16:creationId xmlns:a16="http://schemas.microsoft.com/office/drawing/2014/main" xmlns="" id="{91AD174C-1DAA-469F-8F88-17614BE7695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61" y="1812"/>
                <a:ext cx="1938" cy="923"/>
                <a:chOff x="1261" y="1812"/>
                <a:chExt cx="1938" cy="923"/>
              </a:xfrm>
            </p:grpSpPr>
            <p:sp>
              <p:nvSpPr>
                <p:cNvPr id="43" name="Rectangle 6">
                  <a:extLst>
                    <a:ext uri="{FF2B5EF4-FFF2-40B4-BE49-F238E27FC236}">
                      <a16:creationId xmlns:a16="http://schemas.microsoft.com/office/drawing/2014/main" xmlns="" id="{4327E8E0-A03C-46D9-BF1F-4F9DC13BF58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82" y="2020"/>
                  <a:ext cx="32" cy="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2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</a:rPr>
                    <a:t>D</a:t>
                  </a:r>
                  <a:endParaRPr kumimoji="0" lang="en-US" altLang="en-US" sz="4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4" name="Rectangle 7">
                  <a:extLst>
                    <a:ext uri="{FF2B5EF4-FFF2-40B4-BE49-F238E27FC236}">
                      <a16:creationId xmlns:a16="http://schemas.microsoft.com/office/drawing/2014/main" xmlns="" id="{A8C96150-69F8-4DD5-AACF-5E5302316E2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24" y="2044"/>
                  <a:ext cx="23" cy="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2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</a:rPr>
                    <a:t>0</a:t>
                  </a:r>
                  <a:endParaRPr kumimoji="0" lang="en-US" altLang="en-US" sz="4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5" name="Freeform 8">
                  <a:extLst>
                    <a:ext uri="{FF2B5EF4-FFF2-40B4-BE49-F238E27FC236}">
                      <a16:creationId xmlns:a16="http://schemas.microsoft.com/office/drawing/2014/main" xmlns="" id="{DF7374C1-5A25-4134-8264-E6DDF9BB5E4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41" y="2486"/>
                  <a:ext cx="1273" cy="41"/>
                </a:xfrm>
                <a:custGeom>
                  <a:avLst/>
                  <a:gdLst>
                    <a:gd name="T0" fmla="*/ 2545 w 2545"/>
                    <a:gd name="T1" fmla="*/ 0 h 82"/>
                    <a:gd name="T2" fmla="*/ 2522 w 2545"/>
                    <a:gd name="T3" fmla="*/ 12 h 82"/>
                    <a:gd name="T4" fmla="*/ 2495 w 2545"/>
                    <a:gd name="T5" fmla="*/ 20 h 82"/>
                    <a:gd name="T6" fmla="*/ 2459 w 2545"/>
                    <a:gd name="T7" fmla="*/ 28 h 82"/>
                    <a:gd name="T8" fmla="*/ 2397 w 2545"/>
                    <a:gd name="T9" fmla="*/ 37 h 82"/>
                    <a:gd name="T10" fmla="*/ 2323 w 2545"/>
                    <a:gd name="T11" fmla="*/ 45 h 82"/>
                    <a:gd name="T12" fmla="*/ 2242 w 2545"/>
                    <a:gd name="T13" fmla="*/ 50 h 82"/>
                    <a:gd name="T14" fmla="*/ 2156 w 2545"/>
                    <a:gd name="T15" fmla="*/ 54 h 82"/>
                    <a:gd name="T16" fmla="*/ 2066 w 2545"/>
                    <a:gd name="T17" fmla="*/ 56 h 82"/>
                    <a:gd name="T18" fmla="*/ 1912 w 2545"/>
                    <a:gd name="T19" fmla="*/ 56 h 82"/>
                    <a:gd name="T20" fmla="*/ 1675 w 2545"/>
                    <a:gd name="T21" fmla="*/ 51 h 82"/>
                    <a:gd name="T22" fmla="*/ 1540 w 2545"/>
                    <a:gd name="T23" fmla="*/ 51 h 82"/>
                    <a:gd name="T24" fmla="*/ 1448 w 2545"/>
                    <a:gd name="T25" fmla="*/ 56 h 82"/>
                    <a:gd name="T26" fmla="*/ 1366 w 2545"/>
                    <a:gd name="T27" fmla="*/ 63 h 82"/>
                    <a:gd name="T28" fmla="*/ 1335 w 2545"/>
                    <a:gd name="T29" fmla="*/ 70 h 82"/>
                    <a:gd name="T30" fmla="*/ 1313 w 2545"/>
                    <a:gd name="T31" fmla="*/ 76 h 82"/>
                    <a:gd name="T32" fmla="*/ 1299 w 2545"/>
                    <a:gd name="T33" fmla="*/ 82 h 82"/>
                    <a:gd name="T34" fmla="*/ 1240 w 2545"/>
                    <a:gd name="T35" fmla="*/ 79 h 82"/>
                    <a:gd name="T36" fmla="*/ 1221 w 2545"/>
                    <a:gd name="T37" fmla="*/ 73 h 82"/>
                    <a:gd name="T38" fmla="*/ 1195 w 2545"/>
                    <a:gd name="T39" fmla="*/ 67 h 82"/>
                    <a:gd name="T40" fmla="*/ 1140 w 2545"/>
                    <a:gd name="T41" fmla="*/ 59 h 82"/>
                    <a:gd name="T42" fmla="*/ 1052 w 2545"/>
                    <a:gd name="T43" fmla="*/ 53 h 82"/>
                    <a:gd name="T44" fmla="*/ 957 w 2545"/>
                    <a:gd name="T45" fmla="*/ 51 h 82"/>
                    <a:gd name="T46" fmla="*/ 754 w 2545"/>
                    <a:gd name="T47" fmla="*/ 53 h 82"/>
                    <a:gd name="T48" fmla="*/ 526 w 2545"/>
                    <a:gd name="T49" fmla="*/ 56 h 82"/>
                    <a:gd name="T50" fmla="*/ 347 w 2545"/>
                    <a:gd name="T51" fmla="*/ 53 h 82"/>
                    <a:gd name="T52" fmla="*/ 264 w 2545"/>
                    <a:gd name="T53" fmla="*/ 48 h 82"/>
                    <a:gd name="T54" fmla="*/ 115 w 2545"/>
                    <a:gd name="T55" fmla="*/ 33 h 82"/>
                    <a:gd name="T56" fmla="*/ 62 w 2545"/>
                    <a:gd name="T57" fmla="*/ 23 h 82"/>
                    <a:gd name="T58" fmla="*/ 23 w 2545"/>
                    <a:gd name="T59" fmla="*/ 12 h 82"/>
                    <a:gd name="T60" fmla="*/ 3 w 2545"/>
                    <a:gd name="T61" fmla="*/ 3 h 82"/>
                    <a:gd name="T62" fmla="*/ 54 w 2545"/>
                    <a:gd name="T63" fmla="*/ 0 h 82"/>
                    <a:gd name="T64" fmla="*/ 104 w 2545"/>
                    <a:gd name="T65" fmla="*/ 16 h 82"/>
                    <a:gd name="T66" fmla="*/ 179 w 2545"/>
                    <a:gd name="T67" fmla="*/ 26 h 82"/>
                    <a:gd name="T68" fmla="*/ 222 w 2545"/>
                    <a:gd name="T69" fmla="*/ 29 h 82"/>
                    <a:gd name="T70" fmla="*/ 317 w 2545"/>
                    <a:gd name="T71" fmla="*/ 34 h 82"/>
                    <a:gd name="T72" fmla="*/ 462 w 2545"/>
                    <a:gd name="T73" fmla="*/ 34 h 82"/>
                    <a:gd name="T74" fmla="*/ 702 w 2545"/>
                    <a:gd name="T75" fmla="*/ 29 h 82"/>
                    <a:gd name="T76" fmla="*/ 871 w 2545"/>
                    <a:gd name="T77" fmla="*/ 29 h 82"/>
                    <a:gd name="T78" fmla="*/ 971 w 2545"/>
                    <a:gd name="T79" fmla="*/ 33 h 82"/>
                    <a:gd name="T80" fmla="*/ 1069 w 2545"/>
                    <a:gd name="T81" fmla="*/ 40 h 82"/>
                    <a:gd name="T82" fmla="*/ 1157 w 2545"/>
                    <a:gd name="T83" fmla="*/ 50 h 82"/>
                    <a:gd name="T84" fmla="*/ 1207 w 2545"/>
                    <a:gd name="T85" fmla="*/ 57 h 82"/>
                    <a:gd name="T86" fmla="*/ 1251 w 2545"/>
                    <a:gd name="T87" fmla="*/ 67 h 82"/>
                    <a:gd name="T88" fmla="*/ 1288 w 2545"/>
                    <a:gd name="T89" fmla="*/ 67 h 82"/>
                    <a:gd name="T90" fmla="*/ 1332 w 2545"/>
                    <a:gd name="T91" fmla="*/ 57 h 82"/>
                    <a:gd name="T92" fmla="*/ 1383 w 2545"/>
                    <a:gd name="T93" fmla="*/ 50 h 82"/>
                    <a:gd name="T94" fmla="*/ 1473 w 2545"/>
                    <a:gd name="T95" fmla="*/ 40 h 82"/>
                    <a:gd name="T96" fmla="*/ 1573 w 2545"/>
                    <a:gd name="T97" fmla="*/ 33 h 82"/>
                    <a:gd name="T98" fmla="*/ 1674 w 2545"/>
                    <a:gd name="T99" fmla="*/ 29 h 82"/>
                    <a:gd name="T100" fmla="*/ 1843 w 2545"/>
                    <a:gd name="T101" fmla="*/ 29 h 82"/>
                    <a:gd name="T102" fmla="*/ 2083 w 2545"/>
                    <a:gd name="T103" fmla="*/ 34 h 82"/>
                    <a:gd name="T104" fmla="*/ 2228 w 2545"/>
                    <a:gd name="T105" fmla="*/ 34 h 82"/>
                    <a:gd name="T106" fmla="*/ 2323 w 2545"/>
                    <a:gd name="T107" fmla="*/ 29 h 82"/>
                    <a:gd name="T108" fmla="*/ 2386 w 2545"/>
                    <a:gd name="T109" fmla="*/ 25 h 82"/>
                    <a:gd name="T110" fmla="*/ 2424 w 2545"/>
                    <a:gd name="T111" fmla="*/ 19 h 82"/>
                    <a:gd name="T112" fmla="*/ 2455 w 2545"/>
                    <a:gd name="T113" fmla="*/ 12 h 82"/>
                    <a:gd name="T114" fmla="*/ 2480 w 2545"/>
                    <a:gd name="T115" fmla="*/ 5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2545" h="82">
                      <a:moveTo>
                        <a:pt x="2491" y="0"/>
                      </a:moveTo>
                      <a:lnTo>
                        <a:pt x="2545" y="0"/>
                      </a:lnTo>
                      <a:lnTo>
                        <a:pt x="2536" y="6"/>
                      </a:lnTo>
                      <a:lnTo>
                        <a:pt x="2522" y="12"/>
                      </a:lnTo>
                      <a:lnTo>
                        <a:pt x="2505" y="19"/>
                      </a:lnTo>
                      <a:lnTo>
                        <a:pt x="2495" y="20"/>
                      </a:lnTo>
                      <a:lnTo>
                        <a:pt x="2484" y="23"/>
                      </a:lnTo>
                      <a:lnTo>
                        <a:pt x="2459" y="28"/>
                      </a:lnTo>
                      <a:lnTo>
                        <a:pt x="2430" y="33"/>
                      </a:lnTo>
                      <a:lnTo>
                        <a:pt x="2397" y="37"/>
                      </a:lnTo>
                      <a:lnTo>
                        <a:pt x="2361" y="40"/>
                      </a:lnTo>
                      <a:lnTo>
                        <a:pt x="2323" y="45"/>
                      </a:lnTo>
                      <a:lnTo>
                        <a:pt x="2282" y="48"/>
                      </a:lnTo>
                      <a:lnTo>
                        <a:pt x="2242" y="50"/>
                      </a:lnTo>
                      <a:lnTo>
                        <a:pt x="2198" y="53"/>
                      </a:lnTo>
                      <a:lnTo>
                        <a:pt x="2156" y="54"/>
                      </a:lnTo>
                      <a:lnTo>
                        <a:pt x="2111" y="56"/>
                      </a:lnTo>
                      <a:lnTo>
                        <a:pt x="2066" y="56"/>
                      </a:lnTo>
                      <a:lnTo>
                        <a:pt x="2019" y="56"/>
                      </a:lnTo>
                      <a:lnTo>
                        <a:pt x="1912" y="56"/>
                      </a:lnTo>
                      <a:lnTo>
                        <a:pt x="1791" y="53"/>
                      </a:lnTo>
                      <a:lnTo>
                        <a:pt x="1675" y="51"/>
                      </a:lnTo>
                      <a:lnTo>
                        <a:pt x="1588" y="51"/>
                      </a:lnTo>
                      <a:lnTo>
                        <a:pt x="1540" y="51"/>
                      </a:lnTo>
                      <a:lnTo>
                        <a:pt x="1493" y="53"/>
                      </a:lnTo>
                      <a:lnTo>
                        <a:pt x="1448" y="56"/>
                      </a:lnTo>
                      <a:lnTo>
                        <a:pt x="1405" y="59"/>
                      </a:lnTo>
                      <a:lnTo>
                        <a:pt x="1366" y="63"/>
                      </a:lnTo>
                      <a:lnTo>
                        <a:pt x="1349" y="67"/>
                      </a:lnTo>
                      <a:lnTo>
                        <a:pt x="1335" y="70"/>
                      </a:lnTo>
                      <a:lnTo>
                        <a:pt x="1324" y="73"/>
                      </a:lnTo>
                      <a:lnTo>
                        <a:pt x="1313" y="76"/>
                      </a:lnTo>
                      <a:lnTo>
                        <a:pt x="1305" y="79"/>
                      </a:lnTo>
                      <a:lnTo>
                        <a:pt x="1299" y="82"/>
                      </a:lnTo>
                      <a:lnTo>
                        <a:pt x="1244" y="82"/>
                      </a:lnTo>
                      <a:lnTo>
                        <a:pt x="1240" y="79"/>
                      </a:lnTo>
                      <a:lnTo>
                        <a:pt x="1230" y="76"/>
                      </a:lnTo>
                      <a:lnTo>
                        <a:pt x="1221" y="73"/>
                      </a:lnTo>
                      <a:lnTo>
                        <a:pt x="1209" y="70"/>
                      </a:lnTo>
                      <a:lnTo>
                        <a:pt x="1195" y="67"/>
                      </a:lnTo>
                      <a:lnTo>
                        <a:pt x="1179" y="63"/>
                      </a:lnTo>
                      <a:lnTo>
                        <a:pt x="1140" y="59"/>
                      </a:lnTo>
                      <a:lnTo>
                        <a:pt x="1097" y="56"/>
                      </a:lnTo>
                      <a:lnTo>
                        <a:pt x="1052" y="53"/>
                      </a:lnTo>
                      <a:lnTo>
                        <a:pt x="1005" y="51"/>
                      </a:lnTo>
                      <a:lnTo>
                        <a:pt x="957" y="51"/>
                      </a:lnTo>
                      <a:lnTo>
                        <a:pt x="870" y="51"/>
                      </a:lnTo>
                      <a:lnTo>
                        <a:pt x="754" y="53"/>
                      </a:lnTo>
                      <a:lnTo>
                        <a:pt x="632" y="56"/>
                      </a:lnTo>
                      <a:lnTo>
                        <a:pt x="526" y="56"/>
                      </a:lnTo>
                      <a:lnTo>
                        <a:pt x="434" y="56"/>
                      </a:lnTo>
                      <a:lnTo>
                        <a:pt x="347" y="53"/>
                      </a:lnTo>
                      <a:lnTo>
                        <a:pt x="305" y="50"/>
                      </a:lnTo>
                      <a:lnTo>
                        <a:pt x="264" y="48"/>
                      </a:lnTo>
                      <a:lnTo>
                        <a:pt x="185" y="40"/>
                      </a:lnTo>
                      <a:lnTo>
                        <a:pt x="115" y="33"/>
                      </a:lnTo>
                      <a:lnTo>
                        <a:pt x="87" y="28"/>
                      </a:lnTo>
                      <a:lnTo>
                        <a:pt x="62" y="23"/>
                      </a:lnTo>
                      <a:lnTo>
                        <a:pt x="40" y="19"/>
                      </a:lnTo>
                      <a:lnTo>
                        <a:pt x="23" y="12"/>
                      </a:lnTo>
                      <a:lnTo>
                        <a:pt x="9" y="6"/>
                      </a:lnTo>
                      <a:lnTo>
                        <a:pt x="3" y="3"/>
                      </a:lnTo>
                      <a:lnTo>
                        <a:pt x="0" y="0"/>
                      </a:lnTo>
                      <a:lnTo>
                        <a:pt x="54" y="0"/>
                      </a:lnTo>
                      <a:lnTo>
                        <a:pt x="76" y="9"/>
                      </a:lnTo>
                      <a:lnTo>
                        <a:pt x="104" y="16"/>
                      </a:lnTo>
                      <a:lnTo>
                        <a:pt x="138" y="22"/>
                      </a:lnTo>
                      <a:lnTo>
                        <a:pt x="179" y="26"/>
                      </a:lnTo>
                      <a:lnTo>
                        <a:pt x="201" y="28"/>
                      </a:lnTo>
                      <a:lnTo>
                        <a:pt x="222" y="29"/>
                      </a:lnTo>
                      <a:lnTo>
                        <a:pt x="269" y="33"/>
                      </a:lnTo>
                      <a:lnTo>
                        <a:pt x="317" y="34"/>
                      </a:lnTo>
                      <a:lnTo>
                        <a:pt x="369" y="34"/>
                      </a:lnTo>
                      <a:lnTo>
                        <a:pt x="462" y="34"/>
                      </a:lnTo>
                      <a:lnTo>
                        <a:pt x="580" y="31"/>
                      </a:lnTo>
                      <a:lnTo>
                        <a:pt x="702" y="29"/>
                      </a:lnTo>
                      <a:lnTo>
                        <a:pt x="803" y="28"/>
                      </a:lnTo>
                      <a:lnTo>
                        <a:pt x="871" y="29"/>
                      </a:lnTo>
                      <a:lnTo>
                        <a:pt x="938" y="31"/>
                      </a:lnTo>
                      <a:lnTo>
                        <a:pt x="971" y="33"/>
                      </a:lnTo>
                      <a:lnTo>
                        <a:pt x="1005" y="34"/>
                      </a:lnTo>
                      <a:lnTo>
                        <a:pt x="1069" y="40"/>
                      </a:lnTo>
                      <a:lnTo>
                        <a:pt x="1131" y="46"/>
                      </a:lnTo>
                      <a:lnTo>
                        <a:pt x="1157" y="50"/>
                      </a:lnTo>
                      <a:lnTo>
                        <a:pt x="1184" y="53"/>
                      </a:lnTo>
                      <a:lnTo>
                        <a:pt x="1207" y="57"/>
                      </a:lnTo>
                      <a:lnTo>
                        <a:pt x="1230" y="62"/>
                      </a:lnTo>
                      <a:lnTo>
                        <a:pt x="1251" y="67"/>
                      </a:lnTo>
                      <a:lnTo>
                        <a:pt x="1269" y="73"/>
                      </a:lnTo>
                      <a:lnTo>
                        <a:pt x="1288" y="67"/>
                      </a:lnTo>
                      <a:lnTo>
                        <a:pt x="1308" y="62"/>
                      </a:lnTo>
                      <a:lnTo>
                        <a:pt x="1332" y="57"/>
                      </a:lnTo>
                      <a:lnTo>
                        <a:pt x="1356" y="54"/>
                      </a:lnTo>
                      <a:lnTo>
                        <a:pt x="1383" y="50"/>
                      </a:lnTo>
                      <a:lnTo>
                        <a:pt x="1411" y="46"/>
                      </a:lnTo>
                      <a:lnTo>
                        <a:pt x="1473" y="40"/>
                      </a:lnTo>
                      <a:lnTo>
                        <a:pt x="1538" y="34"/>
                      </a:lnTo>
                      <a:lnTo>
                        <a:pt x="1573" y="33"/>
                      </a:lnTo>
                      <a:lnTo>
                        <a:pt x="1605" y="31"/>
                      </a:lnTo>
                      <a:lnTo>
                        <a:pt x="1674" y="29"/>
                      </a:lnTo>
                      <a:lnTo>
                        <a:pt x="1742" y="28"/>
                      </a:lnTo>
                      <a:lnTo>
                        <a:pt x="1843" y="29"/>
                      </a:lnTo>
                      <a:lnTo>
                        <a:pt x="1965" y="31"/>
                      </a:lnTo>
                      <a:lnTo>
                        <a:pt x="2083" y="34"/>
                      </a:lnTo>
                      <a:lnTo>
                        <a:pt x="2176" y="34"/>
                      </a:lnTo>
                      <a:lnTo>
                        <a:pt x="2228" y="34"/>
                      </a:lnTo>
                      <a:lnTo>
                        <a:pt x="2276" y="33"/>
                      </a:lnTo>
                      <a:lnTo>
                        <a:pt x="2323" y="29"/>
                      </a:lnTo>
                      <a:lnTo>
                        <a:pt x="2366" y="26"/>
                      </a:lnTo>
                      <a:lnTo>
                        <a:pt x="2386" y="25"/>
                      </a:lnTo>
                      <a:lnTo>
                        <a:pt x="2407" y="22"/>
                      </a:lnTo>
                      <a:lnTo>
                        <a:pt x="2424" y="19"/>
                      </a:lnTo>
                      <a:lnTo>
                        <a:pt x="2441" y="16"/>
                      </a:lnTo>
                      <a:lnTo>
                        <a:pt x="2455" y="12"/>
                      </a:lnTo>
                      <a:lnTo>
                        <a:pt x="2469" y="9"/>
                      </a:lnTo>
                      <a:lnTo>
                        <a:pt x="2480" y="5"/>
                      </a:lnTo>
                      <a:lnTo>
                        <a:pt x="2491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4000"/>
                </a:p>
              </p:txBody>
            </p:sp>
            <p:sp>
              <p:nvSpPr>
                <p:cNvPr id="46" name="Rectangle 9">
                  <a:extLst>
                    <a:ext uri="{FF2B5EF4-FFF2-40B4-BE49-F238E27FC236}">
                      <a16:creationId xmlns:a16="http://schemas.microsoft.com/office/drawing/2014/main" xmlns="" id="{C53ED306-0FF6-49E5-B39E-86CAE947293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66" y="2006"/>
                  <a:ext cx="252" cy="7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4000"/>
                </a:p>
              </p:txBody>
            </p:sp>
            <p:sp>
              <p:nvSpPr>
                <p:cNvPr id="47" name="Rectangle 10">
                  <a:extLst>
                    <a:ext uri="{FF2B5EF4-FFF2-40B4-BE49-F238E27FC236}">
                      <a16:creationId xmlns:a16="http://schemas.microsoft.com/office/drawing/2014/main" xmlns="" id="{5F8735B8-D436-4097-93D9-04E7D2A5A3A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15" y="2010"/>
                  <a:ext cx="6" cy="25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4000"/>
                </a:p>
              </p:txBody>
            </p:sp>
            <p:sp>
              <p:nvSpPr>
                <p:cNvPr id="48" name="Freeform 11">
                  <a:extLst>
                    <a:ext uri="{FF2B5EF4-FFF2-40B4-BE49-F238E27FC236}">
                      <a16:creationId xmlns:a16="http://schemas.microsoft.com/office/drawing/2014/main" xmlns="" id="{3D905187-6947-4BF2-BC85-551396B10EB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15" y="2006"/>
                  <a:ext cx="6" cy="7"/>
                </a:xfrm>
                <a:custGeom>
                  <a:avLst/>
                  <a:gdLst>
                    <a:gd name="T0" fmla="*/ 6 w 13"/>
                    <a:gd name="T1" fmla="*/ 0 h 12"/>
                    <a:gd name="T2" fmla="*/ 13 w 13"/>
                    <a:gd name="T3" fmla="*/ 0 h 12"/>
                    <a:gd name="T4" fmla="*/ 13 w 13"/>
                    <a:gd name="T5" fmla="*/ 6 h 12"/>
                    <a:gd name="T6" fmla="*/ 0 w 13"/>
                    <a:gd name="T7" fmla="*/ 6 h 12"/>
                    <a:gd name="T8" fmla="*/ 6 w 13"/>
                    <a:gd name="T9" fmla="*/ 12 h 12"/>
                    <a:gd name="T10" fmla="*/ 6 w 13"/>
                    <a:gd name="T11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3" h="12">
                      <a:moveTo>
                        <a:pt x="6" y="0"/>
                      </a:moveTo>
                      <a:lnTo>
                        <a:pt x="13" y="0"/>
                      </a:lnTo>
                      <a:lnTo>
                        <a:pt x="13" y="6"/>
                      </a:lnTo>
                      <a:lnTo>
                        <a:pt x="0" y="6"/>
                      </a:lnTo>
                      <a:lnTo>
                        <a:pt x="6" y="12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4000"/>
                </a:p>
              </p:txBody>
            </p:sp>
            <p:sp>
              <p:nvSpPr>
                <p:cNvPr id="49" name="Rectangle 12">
                  <a:extLst>
                    <a:ext uri="{FF2B5EF4-FFF2-40B4-BE49-F238E27FC236}">
                      <a16:creationId xmlns:a16="http://schemas.microsoft.com/office/drawing/2014/main" xmlns="" id="{0FC37FFE-09D2-4DA3-B7EB-186998B8810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66" y="2257"/>
                  <a:ext cx="252" cy="6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4000"/>
                </a:p>
              </p:txBody>
            </p:sp>
            <p:sp>
              <p:nvSpPr>
                <p:cNvPr id="50" name="Freeform 13">
                  <a:extLst>
                    <a:ext uri="{FF2B5EF4-FFF2-40B4-BE49-F238E27FC236}">
                      <a16:creationId xmlns:a16="http://schemas.microsoft.com/office/drawing/2014/main" xmlns="" id="{E3AC0F9A-1208-4C88-976E-50162C0FCD0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15" y="2257"/>
                  <a:ext cx="6" cy="6"/>
                </a:xfrm>
                <a:custGeom>
                  <a:avLst/>
                  <a:gdLst>
                    <a:gd name="T0" fmla="*/ 13 w 13"/>
                    <a:gd name="T1" fmla="*/ 7 h 13"/>
                    <a:gd name="T2" fmla="*/ 13 w 13"/>
                    <a:gd name="T3" fmla="*/ 13 h 13"/>
                    <a:gd name="T4" fmla="*/ 6 w 13"/>
                    <a:gd name="T5" fmla="*/ 13 h 13"/>
                    <a:gd name="T6" fmla="*/ 6 w 13"/>
                    <a:gd name="T7" fmla="*/ 0 h 13"/>
                    <a:gd name="T8" fmla="*/ 0 w 13"/>
                    <a:gd name="T9" fmla="*/ 7 h 13"/>
                    <a:gd name="T10" fmla="*/ 13 w 13"/>
                    <a:gd name="T11" fmla="*/ 7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3" h="13">
                      <a:moveTo>
                        <a:pt x="13" y="7"/>
                      </a:moveTo>
                      <a:lnTo>
                        <a:pt x="13" y="13"/>
                      </a:lnTo>
                      <a:lnTo>
                        <a:pt x="6" y="13"/>
                      </a:lnTo>
                      <a:lnTo>
                        <a:pt x="6" y="0"/>
                      </a:lnTo>
                      <a:lnTo>
                        <a:pt x="0" y="7"/>
                      </a:lnTo>
                      <a:lnTo>
                        <a:pt x="13" y="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4000"/>
                </a:p>
              </p:txBody>
            </p:sp>
            <p:sp>
              <p:nvSpPr>
                <p:cNvPr id="51" name="Rectangle 14">
                  <a:extLst>
                    <a:ext uri="{FF2B5EF4-FFF2-40B4-BE49-F238E27FC236}">
                      <a16:creationId xmlns:a16="http://schemas.microsoft.com/office/drawing/2014/main" xmlns="" id="{3652C971-7F64-4293-87F2-2C7B4B66DCB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63" y="2010"/>
                  <a:ext cx="6" cy="25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4000"/>
                </a:p>
              </p:txBody>
            </p:sp>
            <p:sp>
              <p:nvSpPr>
                <p:cNvPr id="52" name="Freeform 15">
                  <a:extLst>
                    <a:ext uri="{FF2B5EF4-FFF2-40B4-BE49-F238E27FC236}">
                      <a16:creationId xmlns:a16="http://schemas.microsoft.com/office/drawing/2014/main" xmlns="" id="{71DECEC7-BEE1-498D-A034-8A65108851B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63" y="2257"/>
                  <a:ext cx="6" cy="6"/>
                </a:xfrm>
                <a:custGeom>
                  <a:avLst/>
                  <a:gdLst>
                    <a:gd name="T0" fmla="*/ 6 w 13"/>
                    <a:gd name="T1" fmla="*/ 13 h 13"/>
                    <a:gd name="T2" fmla="*/ 0 w 13"/>
                    <a:gd name="T3" fmla="*/ 13 h 13"/>
                    <a:gd name="T4" fmla="*/ 0 w 13"/>
                    <a:gd name="T5" fmla="*/ 7 h 13"/>
                    <a:gd name="T6" fmla="*/ 13 w 13"/>
                    <a:gd name="T7" fmla="*/ 7 h 13"/>
                    <a:gd name="T8" fmla="*/ 6 w 13"/>
                    <a:gd name="T9" fmla="*/ 0 h 13"/>
                    <a:gd name="T10" fmla="*/ 6 w 13"/>
                    <a:gd name="T11" fmla="*/ 13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3" h="13">
                      <a:moveTo>
                        <a:pt x="6" y="13"/>
                      </a:moveTo>
                      <a:lnTo>
                        <a:pt x="0" y="13"/>
                      </a:lnTo>
                      <a:lnTo>
                        <a:pt x="0" y="7"/>
                      </a:lnTo>
                      <a:lnTo>
                        <a:pt x="13" y="7"/>
                      </a:lnTo>
                      <a:lnTo>
                        <a:pt x="6" y="0"/>
                      </a:lnTo>
                      <a:lnTo>
                        <a:pt x="6" y="1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4000"/>
                </a:p>
              </p:txBody>
            </p:sp>
            <p:sp>
              <p:nvSpPr>
                <p:cNvPr id="53" name="Freeform 16">
                  <a:extLst>
                    <a:ext uri="{FF2B5EF4-FFF2-40B4-BE49-F238E27FC236}">
                      <a16:creationId xmlns:a16="http://schemas.microsoft.com/office/drawing/2014/main" xmlns="" id="{D0CFC721-CA6D-42BD-8D58-39D625953A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63" y="2006"/>
                  <a:ext cx="6" cy="7"/>
                </a:xfrm>
                <a:custGeom>
                  <a:avLst/>
                  <a:gdLst>
                    <a:gd name="T0" fmla="*/ 0 w 13"/>
                    <a:gd name="T1" fmla="*/ 6 h 12"/>
                    <a:gd name="T2" fmla="*/ 0 w 13"/>
                    <a:gd name="T3" fmla="*/ 0 h 12"/>
                    <a:gd name="T4" fmla="*/ 6 w 13"/>
                    <a:gd name="T5" fmla="*/ 0 h 12"/>
                    <a:gd name="T6" fmla="*/ 6 w 13"/>
                    <a:gd name="T7" fmla="*/ 12 h 12"/>
                    <a:gd name="T8" fmla="*/ 13 w 13"/>
                    <a:gd name="T9" fmla="*/ 6 h 12"/>
                    <a:gd name="T10" fmla="*/ 0 w 13"/>
                    <a:gd name="T11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3" h="12">
                      <a:moveTo>
                        <a:pt x="0" y="6"/>
                      </a:moveTo>
                      <a:lnTo>
                        <a:pt x="0" y="0"/>
                      </a:lnTo>
                      <a:lnTo>
                        <a:pt x="6" y="0"/>
                      </a:lnTo>
                      <a:lnTo>
                        <a:pt x="6" y="12"/>
                      </a:lnTo>
                      <a:lnTo>
                        <a:pt x="13" y="6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4000"/>
                </a:p>
              </p:txBody>
            </p:sp>
            <p:sp>
              <p:nvSpPr>
                <p:cNvPr id="54" name="Rectangle 17">
                  <a:extLst>
                    <a:ext uri="{FF2B5EF4-FFF2-40B4-BE49-F238E27FC236}">
                      <a16:creationId xmlns:a16="http://schemas.microsoft.com/office/drawing/2014/main" xmlns="" id="{AB6C6E74-E66E-4ACB-97A3-148165A01F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77" y="2006"/>
                  <a:ext cx="252" cy="7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4000"/>
                </a:p>
              </p:txBody>
            </p:sp>
            <p:sp>
              <p:nvSpPr>
                <p:cNvPr id="55" name="Rectangle 18">
                  <a:extLst>
                    <a:ext uri="{FF2B5EF4-FFF2-40B4-BE49-F238E27FC236}">
                      <a16:creationId xmlns:a16="http://schemas.microsoft.com/office/drawing/2014/main" xmlns="" id="{2E0CBD34-050B-4954-BC0C-181B370EDD6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26" y="2010"/>
                  <a:ext cx="6" cy="25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4000"/>
                </a:p>
              </p:txBody>
            </p:sp>
            <p:sp>
              <p:nvSpPr>
                <p:cNvPr id="56" name="Freeform 19">
                  <a:extLst>
                    <a:ext uri="{FF2B5EF4-FFF2-40B4-BE49-F238E27FC236}">
                      <a16:creationId xmlns:a16="http://schemas.microsoft.com/office/drawing/2014/main" xmlns="" id="{9B1C521F-A8BD-4BD5-813A-BEA69C593F7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26" y="2006"/>
                  <a:ext cx="6" cy="7"/>
                </a:xfrm>
                <a:custGeom>
                  <a:avLst/>
                  <a:gdLst>
                    <a:gd name="T0" fmla="*/ 6 w 12"/>
                    <a:gd name="T1" fmla="*/ 0 h 12"/>
                    <a:gd name="T2" fmla="*/ 12 w 12"/>
                    <a:gd name="T3" fmla="*/ 0 h 12"/>
                    <a:gd name="T4" fmla="*/ 12 w 12"/>
                    <a:gd name="T5" fmla="*/ 6 h 12"/>
                    <a:gd name="T6" fmla="*/ 0 w 12"/>
                    <a:gd name="T7" fmla="*/ 6 h 12"/>
                    <a:gd name="T8" fmla="*/ 6 w 12"/>
                    <a:gd name="T9" fmla="*/ 12 h 12"/>
                    <a:gd name="T10" fmla="*/ 6 w 12"/>
                    <a:gd name="T11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" h="12">
                      <a:moveTo>
                        <a:pt x="6" y="0"/>
                      </a:moveTo>
                      <a:lnTo>
                        <a:pt x="12" y="0"/>
                      </a:lnTo>
                      <a:lnTo>
                        <a:pt x="12" y="6"/>
                      </a:lnTo>
                      <a:lnTo>
                        <a:pt x="0" y="6"/>
                      </a:lnTo>
                      <a:lnTo>
                        <a:pt x="6" y="12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4000"/>
                </a:p>
              </p:txBody>
            </p:sp>
            <p:sp>
              <p:nvSpPr>
                <p:cNvPr id="57" name="Rectangle 20">
                  <a:extLst>
                    <a:ext uri="{FF2B5EF4-FFF2-40B4-BE49-F238E27FC236}">
                      <a16:creationId xmlns:a16="http://schemas.microsoft.com/office/drawing/2014/main" xmlns="" id="{4CB3B922-0508-4263-B0A7-C098B8FA570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77" y="2257"/>
                  <a:ext cx="252" cy="6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4000"/>
                </a:p>
              </p:txBody>
            </p:sp>
            <p:sp>
              <p:nvSpPr>
                <p:cNvPr id="58" name="Freeform 21">
                  <a:extLst>
                    <a:ext uri="{FF2B5EF4-FFF2-40B4-BE49-F238E27FC236}">
                      <a16:creationId xmlns:a16="http://schemas.microsoft.com/office/drawing/2014/main" xmlns="" id="{34AF9C01-CC5A-4607-AF57-D29E4353CD4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26" y="2257"/>
                  <a:ext cx="6" cy="6"/>
                </a:xfrm>
                <a:custGeom>
                  <a:avLst/>
                  <a:gdLst>
                    <a:gd name="T0" fmla="*/ 12 w 12"/>
                    <a:gd name="T1" fmla="*/ 7 h 13"/>
                    <a:gd name="T2" fmla="*/ 12 w 12"/>
                    <a:gd name="T3" fmla="*/ 13 h 13"/>
                    <a:gd name="T4" fmla="*/ 6 w 12"/>
                    <a:gd name="T5" fmla="*/ 13 h 13"/>
                    <a:gd name="T6" fmla="*/ 6 w 12"/>
                    <a:gd name="T7" fmla="*/ 0 h 13"/>
                    <a:gd name="T8" fmla="*/ 0 w 12"/>
                    <a:gd name="T9" fmla="*/ 7 h 13"/>
                    <a:gd name="T10" fmla="*/ 12 w 12"/>
                    <a:gd name="T11" fmla="*/ 7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" h="13">
                      <a:moveTo>
                        <a:pt x="12" y="7"/>
                      </a:moveTo>
                      <a:lnTo>
                        <a:pt x="12" y="13"/>
                      </a:lnTo>
                      <a:lnTo>
                        <a:pt x="6" y="13"/>
                      </a:lnTo>
                      <a:lnTo>
                        <a:pt x="6" y="0"/>
                      </a:lnTo>
                      <a:lnTo>
                        <a:pt x="0" y="7"/>
                      </a:lnTo>
                      <a:lnTo>
                        <a:pt x="12" y="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4000"/>
                </a:p>
              </p:txBody>
            </p:sp>
            <p:sp>
              <p:nvSpPr>
                <p:cNvPr id="59" name="Rectangle 22">
                  <a:extLst>
                    <a:ext uri="{FF2B5EF4-FFF2-40B4-BE49-F238E27FC236}">
                      <a16:creationId xmlns:a16="http://schemas.microsoft.com/office/drawing/2014/main" xmlns="" id="{0AD295B2-AA0B-40C5-832A-8D0405DCE86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74" y="2010"/>
                  <a:ext cx="6" cy="25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4000"/>
                </a:p>
              </p:txBody>
            </p:sp>
            <p:sp>
              <p:nvSpPr>
                <p:cNvPr id="60" name="Freeform 23">
                  <a:extLst>
                    <a:ext uri="{FF2B5EF4-FFF2-40B4-BE49-F238E27FC236}">
                      <a16:creationId xmlns:a16="http://schemas.microsoft.com/office/drawing/2014/main" xmlns="" id="{5D293C40-938E-4445-B549-CDBB29CF1C0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74" y="2257"/>
                  <a:ext cx="6" cy="6"/>
                </a:xfrm>
                <a:custGeom>
                  <a:avLst/>
                  <a:gdLst>
                    <a:gd name="T0" fmla="*/ 7 w 13"/>
                    <a:gd name="T1" fmla="*/ 13 h 13"/>
                    <a:gd name="T2" fmla="*/ 0 w 13"/>
                    <a:gd name="T3" fmla="*/ 13 h 13"/>
                    <a:gd name="T4" fmla="*/ 0 w 13"/>
                    <a:gd name="T5" fmla="*/ 7 h 13"/>
                    <a:gd name="T6" fmla="*/ 13 w 13"/>
                    <a:gd name="T7" fmla="*/ 7 h 13"/>
                    <a:gd name="T8" fmla="*/ 7 w 13"/>
                    <a:gd name="T9" fmla="*/ 0 h 13"/>
                    <a:gd name="T10" fmla="*/ 7 w 13"/>
                    <a:gd name="T11" fmla="*/ 13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3" h="13">
                      <a:moveTo>
                        <a:pt x="7" y="13"/>
                      </a:moveTo>
                      <a:lnTo>
                        <a:pt x="0" y="13"/>
                      </a:lnTo>
                      <a:lnTo>
                        <a:pt x="0" y="7"/>
                      </a:lnTo>
                      <a:lnTo>
                        <a:pt x="13" y="7"/>
                      </a:lnTo>
                      <a:lnTo>
                        <a:pt x="7" y="0"/>
                      </a:lnTo>
                      <a:lnTo>
                        <a:pt x="7" y="1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4000"/>
                </a:p>
              </p:txBody>
            </p:sp>
            <p:sp>
              <p:nvSpPr>
                <p:cNvPr id="61" name="Freeform 24">
                  <a:extLst>
                    <a:ext uri="{FF2B5EF4-FFF2-40B4-BE49-F238E27FC236}">
                      <a16:creationId xmlns:a16="http://schemas.microsoft.com/office/drawing/2014/main" xmlns="" id="{A1200902-5DD5-4366-B561-B8BA6C2847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74" y="2006"/>
                  <a:ext cx="6" cy="7"/>
                </a:xfrm>
                <a:custGeom>
                  <a:avLst/>
                  <a:gdLst>
                    <a:gd name="T0" fmla="*/ 0 w 13"/>
                    <a:gd name="T1" fmla="*/ 6 h 12"/>
                    <a:gd name="T2" fmla="*/ 0 w 13"/>
                    <a:gd name="T3" fmla="*/ 0 h 12"/>
                    <a:gd name="T4" fmla="*/ 7 w 13"/>
                    <a:gd name="T5" fmla="*/ 0 h 12"/>
                    <a:gd name="T6" fmla="*/ 7 w 13"/>
                    <a:gd name="T7" fmla="*/ 12 h 12"/>
                    <a:gd name="T8" fmla="*/ 13 w 13"/>
                    <a:gd name="T9" fmla="*/ 6 h 12"/>
                    <a:gd name="T10" fmla="*/ 0 w 13"/>
                    <a:gd name="T11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3" h="12">
                      <a:moveTo>
                        <a:pt x="0" y="6"/>
                      </a:moveTo>
                      <a:lnTo>
                        <a:pt x="0" y="0"/>
                      </a:lnTo>
                      <a:lnTo>
                        <a:pt x="7" y="0"/>
                      </a:lnTo>
                      <a:lnTo>
                        <a:pt x="7" y="12"/>
                      </a:lnTo>
                      <a:lnTo>
                        <a:pt x="13" y="6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4000"/>
                </a:p>
              </p:txBody>
            </p:sp>
            <p:sp>
              <p:nvSpPr>
                <p:cNvPr id="62" name="Rectangle 25">
                  <a:extLst>
                    <a:ext uri="{FF2B5EF4-FFF2-40B4-BE49-F238E27FC236}">
                      <a16:creationId xmlns:a16="http://schemas.microsoft.com/office/drawing/2014/main" xmlns="" id="{F81C7046-ABB2-46B7-B9F4-A00F7F87B9A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88" y="2006"/>
                  <a:ext cx="252" cy="7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4000"/>
                </a:p>
              </p:txBody>
            </p:sp>
            <p:sp>
              <p:nvSpPr>
                <p:cNvPr id="63" name="Rectangle 26">
                  <a:extLst>
                    <a:ext uri="{FF2B5EF4-FFF2-40B4-BE49-F238E27FC236}">
                      <a16:creationId xmlns:a16="http://schemas.microsoft.com/office/drawing/2014/main" xmlns="" id="{B3BEF0E8-A102-4AEA-95B4-31514D9ECC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36" y="2010"/>
                  <a:ext cx="7" cy="25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4000"/>
                </a:p>
              </p:txBody>
            </p:sp>
            <p:sp>
              <p:nvSpPr>
                <p:cNvPr id="7168" name="Freeform 27">
                  <a:extLst>
                    <a:ext uri="{FF2B5EF4-FFF2-40B4-BE49-F238E27FC236}">
                      <a16:creationId xmlns:a16="http://schemas.microsoft.com/office/drawing/2014/main" xmlns="" id="{DA838F05-F5B3-4279-8335-03E38D09A7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36" y="2006"/>
                  <a:ext cx="7" cy="7"/>
                </a:xfrm>
                <a:custGeom>
                  <a:avLst/>
                  <a:gdLst>
                    <a:gd name="T0" fmla="*/ 6 w 12"/>
                    <a:gd name="T1" fmla="*/ 0 h 12"/>
                    <a:gd name="T2" fmla="*/ 12 w 12"/>
                    <a:gd name="T3" fmla="*/ 0 h 12"/>
                    <a:gd name="T4" fmla="*/ 12 w 12"/>
                    <a:gd name="T5" fmla="*/ 6 h 12"/>
                    <a:gd name="T6" fmla="*/ 0 w 12"/>
                    <a:gd name="T7" fmla="*/ 6 h 12"/>
                    <a:gd name="T8" fmla="*/ 6 w 12"/>
                    <a:gd name="T9" fmla="*/ 12 h 12"/>
                    <a:gd name="T10" fmla="*/ 6 w 12"/>
                    <a:gd name="T11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" h="12">
                      <a:moveTo>
                        <a:pt x="6" y="0"/>
                      </a:moveTo>
                      <a:lnTo>
                        <a:pt x="12" y="0"/>
                      </a:lnTo>
                      <a:lnTo>
                        <a:pt x="12" y="6"/>
                      </a:lnTo>
                      <a:lnTo>
                        <a:pt x="0" y="6"/>
                      </a:lnTo>
                      <a:lnTo>
                        <a:pt x="6" y="12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4000"/>
                </a:p>
              </p:txBody>
            </p:sp>
            <p:sp>
              <p:nvSpPr>
                <p:cNvPr id="7169" name="Rectangle 28">
                  <a:extLst>
                    <a:ext uri="{FF2B5EF4-FFF2-40B4-BE49-F238E27FC236}">
                      <a16:creationId xmlns:a16="http://schemas.microsoft.com/office/drawing/2014/main" xmlns="" id="{D0B139A0-4857-46D6-BDC2-F8753FDF96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88" y="2257"/>
                  <a:ext cx="252" cy="6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4000"/>
                </a:p>
              </p:txBody>
            </p:sp>
            <p:sp>
              <p:nvSpPr>
                <p:cNvPr id="7171" name="Freeform 29">
                  <a:extLst>
                    <a:ext uri="{FF2B5EF4-FFF2-40B4-BE49-F238E27FC236}">
                      <a16:creationId xmlns:a16="http://schemas.microsoft.com/office/drawing/2014/main" xmlns="" id="{F32BEBB2-B3E1-4C35-A0AA-7DD7EE86082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36" y="2257"/>
                  <a:ext cx="7" cy="6"/>
                </a:xfrm>
                <a:custGeom>
                  <a:avLst/>
                  <a:gdLst>
                    <a:gd name="T0" fmla="*/ 12 w 12"/>
                    <a:gd name="T1" fmla="*/ 7 h 13"/>
                    <a:gd name="T2" fmla="*/ 12 w 12"/>
                    <a:gd name="T3" fmla="*/ 13 h 13"/>
                    <a:gd name="T4" fmla="*/ 6 w 12"/>
                    <a:gd name="T5" fmla="*/ 13 h 13"/>
                    <a:gd name="T6" fmla="*/ 6 w 12"/>
                    <a:gd name="T7" fmla="*/ 0 h 13"/>
                    <a:gd name="T8" fmla="*/ 0 w 12"/>
                    <a:gd name="T9" fmla="*/ 7 h 13"/>
                    <a:gd name="T10" fmla="*/ 12 w 12"/>
                    <a:gd name="T11" fmla="*/ 7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" h="13">
                      <a:moveTo>
                        <a:pt x="12" y="7"/>
                      </a:moveTo>
                      <a:lnTo>
                        <a:pt x="12" y="13"/>
                      </a:lnTo>
                      <a:lnTo>
                        <a:pt x="6" y="13"/>
                      </a:lnTo>
                      <a:lnTo>
                        <a:pt x="6" y="0"/>
                      </a:lnTo>
                      <a:lnTo>
                        <a:pt x="0" y="7"/>
                      </a:lnTo>
                      <a:lnTo>
                        <a:pt x="12" y="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4000"/>
                </a:p>
              </p:txBody>
            </p:sp>
            <p:sp>
              <p:nvSpPr>
                <p:cNvPr id="7172" name="Rectangle 30">
                  <a:extLst>
                    <a:ext uri="{FF2B5EF4-FFF2-40B4-BE49-F238E27FC236}">
                      <a16:creationId xmlns:a16="http://schemas.microsoft.com/office/drawing/2014/main" xmlns="" id="{944C0D0E-00D3-4BB3-9449-380257FBC94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84" y="2010"/>
                  <a:ext cx="7" cy="25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4000"/>
                </a:p>
              </p:txBody>
            </p:sp>
            <p:sp>
              <p:nvSpPr>
                <p:cNvPr id="7173" name="Freeform 31">
                  <a:extLst>
                    <a:ext uri="{FF2B5EF4-FFF2-40B4-BE49-F238E27FC236}">
                      <a16:creationId xmlns:a16="http://schemas.microsoft.com/office/drawing/2014/main" xmlns="" id="{AE1DA49C-5149-4546-A86D-3DE770236A6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84" y="2257"/>
                  <a:ext cx="7" cy="6"/>
                </a:xfrm>
                <a:custGeom>
                  <a:avLst/>
                  <a:gdLst>
                    <a:gd name="T0" fmla="*/ 6 w 12"/>
                    <a:gd name="T1" fmla="*/ 13 h 13"/>
                    <a:gd name="T2" fmla="*/ 0 w 12"/>
                    <a:gd name="T3" fmla="*/ 13 h 13"/>
                    <a:gd name="T4" fmla="*/ 0 w 12"/>
                    <a:gd name="T5" fmla="*/ 7 h 13"/>
                    <a:gd name="T6" fmla="*/ 12 w 12"/>
                    <a:gd name="T7" fmla="*/ 7 h 13"/>
                    <a:gd name="T8" fmla="*/ 6 w 12"/>
                    <a:gd name="T9" fmla="*/ 0 h 13"/>
                    <a:gd name="T10" fmla="*/ 6 w 12"/>
                    <a:gd name="T11" fmla="*/ 13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" h="13">
                      <a:moveTo>
                        <a:pt x="6" y="13"/>
                      </a:moveTo>
                      <a:lnTo>
                        <a:pt x="0" y="13"/>
                      </a:lnTo>
                      <a:lnTo>
                        <a:pt x="0" y="7"/>
                      </a:lnTo>
                      <a:lnTo>
                        <a:pt x="12" y="7"/>
                      </a:lnTo>
                      <a:lnTo>
                        <a:pt x="6" y="0"/>
                      </a:lnTo>
                      <a:lnTo>
                        <a:pt x="6" y="1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4000"/>
                </a:p>
              </p:txBody>
            </p:sp>
            <p:sp>
              <p:nvSpPr>
                <p:cNvPr id="7174" name="Freeform 32">
                  <a:extLst>
                    <a:ext uri="{FF2B5EF4-FFF2-40B4-BE49-F238E27FC236}">
                      <a16:creationId xmlns:a16="http://schemas.microsoft.com/office/drawing/2014/main" xmlns="" id="{5DCC03B4-6129-49BC-861C-FCD2D6E0707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84" y="2006"/>
                  <a:ext cx="7" cy="7"/>
                </a:xfrm>
                <a:custGeom>
                  <a:avLst/>
                  <a:gdLst>
                    <a:gd name="T0" fmla="*/ 0 w 12"/>
                    <a:gd name="T1" fmla="*/ 6 h 12"/>
                    <a:gd name="T2" fmla="*/ 0 w 12"/>
                    <a:gd name="T3" fmla="*/ 0 h 12"/>
                    <a:gd name="T4" fmla="*/ 6 w 12"/>
                    <a:gd name="T5" fmla="*/ 0 h 12"/>
                    <a:gd name="T6" fmla="*/ 6 w 12"/>
                    <a:gd name="T7" fmla="*/ 12 h 12"/>
                    <a:gd name="T8" fmla="*/ 12 w 12"/>
                    <a:gd name="T9" fmla="*/ 6 h 12"/>
                    <a:gd name="T10" fmla="*/ 0 w 12"/>
                    <a:gd name="T11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" h="12">
                      <a:moveTo>
                        <a:pt x="0" y="6"/>
                      </a:moveTo>
                      <a:lnTo>
                        <a:pt x="0" y="0"/>
                      </a:lnTo>
                      <a:lnTo>
                        <a:pt x="6" y="0"/>
                      </a:lnTo>
                      <a:lnTo>
                        <a:pt x="6" y="12"/>
                      </a:lnTo>
                      <a:lnTo>
                        <a:pt x="12" y="6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4000"/>
                </a:p>
              </p:txBody>
            </p:sp>
            <p:sp>
              <p:nvSpPr>
                <p:cNvPr id="7175" name="Rectangle 33">
                  <a:extLst>
                    <a:ext uri="{FF2B5EF4-FFF2-40B4-BE49-F238E27FC236}">
                      <a16:creationId xmlns:a16="http://schemas.microsoft.com/office/drawing/2014/main" xmlns="" id="{7C229083-71BB-4CF8-A8F3-C57F2BE0C06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98" y="2006"/>
                  <a:ext cx="252" cy="7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4000"/>
                </a:p>
              </p:txBody>
            </p:sp>
            <p:sp>
              <p:nvSpPr>
                <p:cNvPr id="7176" name="Rectangle 34">
                  <a:extLst>
                    <a:ext uri="{FF2B5EF4-FFF2-40B4-BE49-F238E27FC236}">
                      <a16:creationId xmlns:a16="http://schemas.microsoft.com/office/drawing/2014/main" xmlns="" id="{7E9B3C81-A575-4861-9893-A90501BA096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47" y="2010"/>
                  <a:ext cx="6" cy="25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4000"/>
                </a:p>
              </p:txBody>
            </p:sp>
            <p:sp>
              <p:nvSpPr>
                <p:cNvPr id="7177" name="Freeform 35">
                  <a:extLst>
                    <a:ext uri="{FF2B5EF4-FFF2-40B4-BE49-F238E27FC236}">
                      <a16:creationId xmlns:a16="http://schemas.microsoft.com/office/drawing/2014/main" xmlns="" id="{6618ABEC-0B8B-42B1-8BD9-0C8A3F84A7C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47" y="2006"/>
                  <a:ext cx="6" cy="7"/>
                </a:xfrm>
                <a:custGeom>
                  <a:avLst/>
                  <a:gdLst>
                    <a:gd name="T0" fmla="*/ 7 w 13"/>
                    <a:gd name="T1" fmla="*/ 0 h 12"/>
                    <a:gd name="T2" fmla="*/ 13 w 13"/>
                    <a:gd name="T3" fmla="*/ 0 h 12"/>
                    <a:gd name="T4" fmla="*/ 13 w 13"/>
                    <a:gd name="T5" fmla="*/ 6 h 12"/>
                    <a:gd name="T6" fmla="*/ 0 w 13"/>
                    <a:gd name="T7" fmla="*/ 6 h 12"/>
                    <a:gd name="T8" fmla="*/ 7 w 13"/>
                    <a:gd name="T9" fmla="*/ 12 h 12"/>
                    <a:gd name="T10" fmla="*/ 7 w 13"/>
                    <a:gd name="T11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3" h="12">
                      <a:moveTo>
                        <a:pt x="7" y="0"/>
                      </a:moveTo>
                      <a:lnTo>
                        <a:pt x="13" y="0"/>
                      </a:lnTo>
                      <a:lnTo>
                        <a:pt x="13" y="6"/>
                      </a:lnTo>
                      <a:lnTo>
                        <a:pt x="0" y="6"/>
                      </a:lnTo>
                      <a:lnTo>
                        <a:pt x="7" y="12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4000"/>
                </a:p>
              </p:txBody>
            </p:sp>
            <p:sp>
              <p:nvSpPr>
                <p:cNvPr id="7178" name="Rectangle 36">
                  <a:extLst>
                    <a:ext uri="{FF2B5EF4-FFF2-40B4-BE49-F238E27FC236}">
                      <a16:creationId xmlns:a16="http://schemas.microsoft.com/office/drawing/2014/main" xmlns="" id="{0B2A8E1D-533E-4B2A-91F7-00A379CFA36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98" y="2257"/>
                  <a:ext cx="252" cy="6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4000"/>
                </a:p>
              </p:txBody>
            </p:sp>
            <p:sp>
              <p:nvSpPr>
                <p:cNvPr id="7179" name="Freeform 37">
                  <a:extLst>
                    <a:ext uri="{FF2B5EF4-FFF2-40B4-BE49-F238E27FC236}">
                      <a16:creationId xmlns:a16="http://schemas.microsoft.com/office/drawing/2014/main" xmlns="" id="{7FFE464B-0F0C-4BF4-B5B3-4F08DDDDC21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47" y="2257"/>
                  <a:ext cx="6" cy="6"/>
                </a:xfrm>
                <a:custGeom>
                  <a:avLst/>
                  <a:gdLst>
                    <a:gd name="T0" fmla="*/ 13 w 13"/>
                    <a:gd name="T1" fmla="*/ 7 h 13"/>
                    <a:gd name="T2" fmla="*/ 13 w 13"/>
                    <a:gd name="T3" fmla="*/ 13 h 13"/>
                    <a:gd name="T4" fmla="*/ 7 w 13"/>
                    <a:gd name="T5" fmla="*/ 13 h 13"/>
                    <a:gd name="T6" fmla="*/ 7 w 13"/>
                    <a:gd name="T7" fmla="*/ 0 h 13"/>
                    <a:gd name="T8" fmla="*/ 0 w 13"/>
                    <a:gd name="T9" fmla="*/ 7 h 13"/>
                    <a:gd name="T10" fmla="*/ 13 w 13"/>
                    <a:gd name="T11" fmla="*/ 7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3" h="13">
                      <a:moveTo>
                        <a:pt x="13" y="7"/>
                      </a:moveTo>
                      <a:lnTo>
                        <a:pt x="13" y="13"/>
                      </a:lnTo>
                      <a:lnTo>
                        <a:pt x="7" y="13"/>
                      </a:lnTo>
                      <a:lnTo>
                        <a:pt x="7" y="0"/>
                      </a:lnTo>
                      <a:lnTo>
                        <a:pt x="0" y="7"/>
                      </a:lnTo>
                      <a:lnTo>
                        <a:pt x="13" y="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4000"/>
                </a:p>
              </p:txBody>
            </p:sp>
            <p:sp>
              <p:nvSpPr>
                <p:cNvPr id="7180" name="Rectangle 38">
                  <a:extLst>
                    <a:ext uri="{FF2B5EF4-FFF2-40B4-BE49-F238E27FC236}">
                      <a16:creationId xmlns:a16="http://schemas.microsoft.com/office/drawing/2014/main" xmlns="" id="{B127F782-21CB-43EF-8B3B-0042E4D68A0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95" y="2010"/>
                  <a:ext cx="6" cy="25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4000"/>
                </a:p>
              </p:txBody>
            </p:sp>
            <p:sp>
              <p:nvSpPr>
                <p:cNvPr id="7181" name="Freeform 39">
                  <a:extLst>
                    <a:ext uri="{FF2B5EF4-FFF2-40B4-BE49-F238E27FC236}">
                      <a16:creationId xmlns:a16="http://schemas.microsoft.com/office/drawing/2014/main" xmlns="" id="{8EC8A9DA-2B89-4DBE-A927-FF62B457BD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95" y="2257"/>
                  <a:ext cx="6" cy="6"/>
                </a:xfrm>
                <a:custGeom>
                  <a:avLst/>
                  <a:gdLst>
                    <a:gd name="T0" fmla="*/ 7 w 13"/>
                    <a:gd name="T1" fmla="*/ 13 h 13"/>
                    <a:gd name="T2" fmla="*/ 0 w 13"/>
                    <a:gd name="T3" fmla="*/ 13 h 13"/>
                    <a:gd name="T4" fmla="*/ 0 w 13"/>
                    <a:gd name="T5" fmla="*/ 7 h 13"/>
                    <a:gd name="T6" fmla="*/ 13 w 13"/>
                    <a:gd name="T7" fmla="*/ 7 h 13"/>
                    <a:gd name="T8" fmla="*/ 7 w 13"/>
                    <a:gd name="T9" fmla="*/ 0 h 13"/>
                    <a:gd name="T10" fmla="*/ 7 w 13"/>
                    <a:gd name="T11" fmla="*/ 13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3" h="13">
                      <a:moveTo>
                        <a:pt x="7" y="13"/>
                      </a:moveTo>
                      <a:lnTo>
                        <a:pt x="0" y="13"/>
                      </a:lnTo>
                      <a:lnTo>
                        <a:pt x="0" y="7"/>
                      </a:lnTo>
                      <a:lnTo>
                        <a:pt x="13" y="7"/>
                      </a:lnTo>
                      <a:lnTo>
                        <a:pt x="7" y="0"/>
                      </a:lnTo>
                      <a:lnTo>
                        <a:pt x="7" y="1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4000"/>
                </a:p>
              </p:txBody>
            </p:sp>
            <p:sp>
              <p:nvSpPr>
                <p:cNvPr id="7182" name="Freeform 40">
                  <a:extLst>
                    <a:ext uri="{FF2B5EF4-FFF2-40B4-BE49-F238E27FC236}">
                      <a16:creationId xmlns:a16="http://schemas.microsoft.com/office/drawing/2014/main" xmlns="" id="{E7011E34-1706-4B31-8ED7-8CD55A1A96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95" y="2006"/>
                  <a:ext cx="6" cy="7"/>
                </a:xfrm>
                <a:custGeom>
                  <a:avLst/>
                  <a:gdLst>
                    <a:gd name="T0" fmla="*/ 0 w 13"/>
                    <a:gd name="T1" fmla="*/ 6 h 12"/>
                    <a:gd name="T2" fmla="*/ 0 w 13"/>
                    <a:gd name="T3" fmla="*/ 0 h 12"/>
                    <a:gd name="T4" fmla="*/ 7 w 13"/>
                    <a:gd name="T5" fmla="*/ 0 h 12"/>
                    <a:gd name="T6" fmla="*/ 7 w 13"/>
                    <a:gd name="T7" fmla="*/ 12 h 12"/>
                    <a:gd name="T8" fmla="*/ 13 w 13"/>
                    <a:gd name="T9" fmla="*/ 6 h 12"/>
                    <a:gd name="T10" fmla="*/ 0 w 13"/>
                    <a:gd name="T11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3" h="12">
                      <a:moveTo>
                        <a:pt x="0" y="6"/>
                      </a:moveTo>
                      <a:lnTo>
                        <a:pt x="0" y="0"/>
                      </a:lnTo>
                      <a:lnTo>
                        <a:pt x="7" y="0"/>
                      </a:lnTo>
                      <a:lnTo>
                        <a:pt x="7" y="12"/>
                      </a:lnTo>
                      <a:lnTo>
                        <a:pt x="13" y="6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4000"/>
                </a:p>
              </p:txBody>
            </p:sp>
            <p:sp>
              <p:nvSpPr>
                <p:cNvPr id="7183" name="Rectangle 41">
                  <a:extLst>
                    <a:ext uri="{FF2B5EF4-FFF2-40B4-BE49-F238E27FC236}">
                      <a16:creationId xmlns:a16="http://schemas.microsoft.com/office/drawing/2014/main" xmlns="" id="{6C4FD78C-5B75-4F08-9183-38DFF12808C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1" y="2059"/>
                  <a:ext cx="44" cy="6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4000"/>
                </a:p>
              </p:txBody>
            </p:sp>
            <p:sp>
              <p:nvSpPr>
                <p:cNvPr id="7184" name="Rectangle 42">
                  <a:extLst>
                    <a:ext uri="{FF2B5EF4-FFF2-40B4-BE49-F238E27FC236}">
                      <a16:creationId xmlns:a16="http://schemas.microsoft.com/office/drawing/2014/main" xmlns="" id="{A22D8194-C112-456D-8D1C-F78B535E42D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32" y="2053"/>
                  <a:ext cx="50" cy="6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4000"/>
                </a:p>
              </p:txBody>
            </p:sp>
            <p:sp>
              <p:nvSpPr>
                <p:cNvPr id="7185" name="Rectangle 43">
                  <a:extLst>
                    <a:ext uri="{FF2B5EF4-FFF2-40B4-BE49-F238E27FC236}">
                      <a16:creationId xmlns:a16="http://schemas.microsoft.com/office/drawing/2014/main" xmlns="" id="{4A2D0F41-9F14-4796-983A-97241829D1B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43" y="2053"/>
                  <a:ext cx="46" cy="6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4000"/>
                </a:p>
              </p:txBody>
            </p:sp>
            <p:sp>
              <p:nvSpPr>
                <p:cNvPr id="7186" name="Rectangle 44">
                  <a:extLst>
                    <a:ext uri="{FF2B5EF4-FFF2-40B4-BE49-F238E27FC236}">
                      <a16:creationId xmlns:a16="http://schemas.microsoft.com/office/drawing/2014/main" xmlns="" id="{6B0D8BB4-41CE-4C06-9715-41FA954B91B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17" y="2312"/>
                  <a:ext cx="1328" cy="6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4000"/>
                </a:p>
              </p:txBody>
            </p:sp>
            <p:sp>
              <p:nvSpPr>
                <p:cNvPr id="7187" name="Rectangle 45">
                  <a:extLst>
                    <a:ext uri="{FF2B5EF4-FFF2-40B4-BE49-F238E27FC236}">
                      <a16:creationId xmlns:a16="http://schemas.microsoft.com/office/drawing/2014/main" xmlns="" id="{B6803D7E-470F-4EFF-9C94-87FB4554A4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42" y="2133"/>
                  <a:ext cx="6" cy="179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4000"/>
                </a:p>
              </p:txBody>
            </p:sp>
            <p:sp>
              <p:nvSpPr>
                <p:cNvPr id="7188" name="Rectangle 46">
                  <a:extLst>
                    <a:ext uri="{FF2B5EF4-FFF2-40B4-BE49-F238E27FC236}">
                      <a16:creationId xmlns:a16="http://schemas.microsoft.com/office/drawing/2014/main" xmlns="" id="{B2806DFC-D751-478A-A053-0FE356991B2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45" y="2130"/>
                  <a:ext cx="63" cy="6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4000"/>
                </a:p>
              </p:txBody>
            </p:sp>
            <p:sp>
              <p:nvSpPr>
                <p:cNvPr id="7189" name="Rectangle 47">
                  <a:extLst>
                    <a:ext uri="{FF2B5EF4-FFF2-40B4-BE49-F238E27FC236}">
                      <a16:creationId xmlns:a16="http://schemas.microsoft.com/office/drawing/2014/main" xmlns="" id="{E82D2F6F-9FF8-4B21-ABFF-45DE650BEDD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01" y="2053"/>
                  <a:ext cx="65" cy="6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4000"/>
                </a:p>
              </p:txBody>
            </p:sp>
            <p:sp>
              <p:nvSpPr>
                <p:cNvPr id="7190" name="Rectangle 48">
                  <a:extLst>
                    <a:ext uri="{FF2B5EF4-FFF2-40B4-BE49-F238E27FC236}">
                      <a16:creationId xmlns:a16="http://schemas.microsoft.com/office/drawing/2014/main" xmlns="" id="{9FE1EB09-D399-4795-B322-4CF2E0E052E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35" y="2133"/>
                  <a:ext cx="6" cy="179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4000"/>
                </a:p>
              </p:txBody>
            </p:sp>
            <p:sp>
              <p:nvSpPr>
                <p:cNvPr id="7191" name="Rectangle 49">
                  <a:extLst>
                    <a:ext uri="{FF2B5EF4-FFF2-40B4-BE49-F238E27FC236}">
                      <a16:creationId xmlns:a16="http://schemas.microsoft.com/office/drawing/2014/main" xmlns="" id="{707353B9-5DB6-4082-A9C4-BFBB83982A1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38" y="2130"/>
                  <a:ext cx="62" cy="6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4000"/>
                </a:p>
              </p:txBody>
            </p:sp>
            <p:sp>
              <p:nvSpPr>
                <p:cNvPr id="7192" name="Rectangle 50">
                  <a:extLst>
                    <a:ext uri="{FF2B5EF4-FFF2-40B4-BE49-F238E27FC236}">
                      <a16:creationId xmlns:a16="http://schemas.microsoft.com/office/drawing/2014/main" xmlns="" id="{590546F3-C9F6-46A1-8B0D-5E459F5355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27" y="2133"/>
                  <a:ext cx="6" cy="179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4000"/>
                </a:p>
              </p:txBody>
            </p:sp>
            <p:sp>
              <p:nvSpPr>
                <p:cNvPr id="7193" name="Rectangle 51">
                  <a:extLst>
                    <a:ext uri="{FF2B5EF4-FFF2-40B4-BE49-F238E27FC236}">
                      <a16:creationId xmlns:a16="http://schemas.microsoft.com/office/drawing/2014/main" xmlns="" id="{61C9AD1A-D2CE-4239-A841-28BFD212170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30" y="2130"/>
                  <a:ext cx="62" cy="6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4000"/>
                </a:p>
              </p:txBody>
            </p:sp>
            <p:sp>
              <p:nvSpPr>
                <p:cNvPr id="7194" name="Rectangle 52">
                  <a:extLst>
                    <a:ext uri="{FF2B5EF4-FFF2-40B4-BE49-F238E27FC236}">
                      <a16:creationId xmlns:a16="http://schemas.microsoft.com/office/drawing/2014/main" xmlns="" id="{85D1D999-7848-4CB2-9F5E-8E1993B5327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16" y="2133"/>
                  <a:ext cx="7" cy="179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4000"/>
                </a:p>
              </p:txBody>
            </p:sp>
            <p:sp>
              <p:nvSpPr>
                <p:cNvPr id="7195" name="Rectangle 53">
                  <a:extLst>
                    <a:ext uri="{FF2B5EF4-FFF2-40B4-BE49-F238E27FC236}">
                      <a16:creationId xmlns:a16="http://schemas.microsoft.com/office/drawing/2014/main" xmlns="" id="{C9D24266-0BEB-4ADC-9618-DD81C732FD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16" y="2130"/>
                  <a:ext cx="63" cy="6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4000"/>
                </a:p>
              </p:txBody>
            </p:sp>
            <p:sp>
              <p:nvSpPr>
                <p:cNvPr id="7196" name="Rectangle 54">
                  <a:extLst>
                    <a:ext uri="{FF2B5EF4-FFF2-40B4-BE49-F238E27FC236}">
                      <a16:creationId xmlns:a16="http://schemas.microsoft.com/office/drawing/2014/main" xmlns="" id="{64B6301D-FC5E-478B-9E47-AABDF10EF9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96" y="2014"/>
                  <a:ext cx="32" cy="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2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</a:rPr>
                    <a:t>D</a:t>
                  </a:r>
                  <a:endParaRPr kumimoji="0" lang="en-US" altLang="en-US" sz="4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197" name="Rectangle 55">
                  <a:extLst>
                    <a:ext uri="{FF2B5EF4-FFF2-40B4-BE49-F238E27FC236}">
                      <a16:creationId xmlns:a16="http://schemas.microsoft.com/office/drawing/2014/main" xmlns="" id="{4C5677E5-8FC3-47FF-A03C-3DE0D4C66B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38" y="2038"/>
                  <a:ext cx="23" cy="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2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</a:rPr>
                    <a:t>1</a:t>
                  </a:r>
                  <a:endParaRPr kumimoji="0" lang="en-US" altLang="en-US" sz="4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198" name="Rectangle 56">
                  <a:extLst>
                    <a:ext uri="{FF2B5EF4-FFF2-40B4-BE49-F238E27FC236}">
                      <a16:creationId xmlns:a16="http://schemas.microsoft.com/office/drawing/2014/main" xmlns="" id="{B8C2F695-EFAF-4693-8DE8-A41573D514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00" y="2017"/>
                  <a:ext cx="32" cy="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2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</a:rPr>
                    <a:t>D</a:t>
                  </a:r>
                  <a:endParaRPr kumimoji="0" lang="en-US" altLang="en-US" sz="4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199" name="Rectangle 57">
                  <a:extLst>
                    <a:ext uri="{FF2B5EF4-FFF2-40B4-BE49-F238E27FC236}">
                      <a16:creationId xmlns:a16="http://schemas.microsoft.com/office/drawing/2014/main" xmlns="" id="{FCACBB8B-BE7B-4B79-A9CD-465A29649C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3" y="2041"/>
                  <a:ext cx="23" cy="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2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</a:rPr>
                    <a:t>2</a:t>
                  </a:r>
                  <a:endParaRPr kumimoji="0" lang="en-US" altLang="en-US" sz="4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200" name="Rectangle 58">
                  <a:extLst>
                    <a:ext uri="{FF2B5EF4-FFF2-40B4-BE49-F238E27FC236}">
                      <a16:creationId xmlns:a16="http://schemas.microsoft.com/office/drawing/2014/main" xmlns="" id="{7816C70F-A222-43DC-84FD-7D2CB91A8B4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17" y="2020"/>
                  <a:ext cx="32" cy="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2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</a:rPr>
                    <a:t>D</a:t>
                  </a:r>
                  <a:endParaRPr kumimoji="0" lang="en-US" altLang="en-US" sz="4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201" name="Rectangle 59">
                  <a:extLst>
                    <a:ext uri="{FF2B5EF4-FFF2-40B4-BE49-F238E27FC236}">
                      <a16:creationId xmlns:a16="http://schemas.microsoft.com/office/drawing/2014/main" xmlns="" id="{41DE3AB2-2257-49E0-B016-865439220D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60" y="2044"/>
                  <a:ext cx="23" cy="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2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</a:rPr>
                    <a:t>3</a:t>
                  </a:r>
                  <a:endParaRPr kumimoji="0" lang="en-US" altLang="en-US" sz="4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202" name="Rectangle 60">
                  <a:extLst>
                    <a:ext uri="{FF2B5EF4-FFF2-40B4-BE49-F238E27FC236}">
                      <a16:creationId xmlns:a16="http://schemas.microsoft.com/office/drawing/2014/main" xmlns="" id="{F928ED28-938B-4EFF-AF44-ACCBA501289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71" y="2350"/>
                  <a:ext cx="38" cy="8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40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</a:rPr>
                    <a:t>Q</a:t>
                  </a:r>
                  <a:endParaRPr kumimoji="0" lang="en-US" altLang="en-US" sz="4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203" name="Rectangle 61">
                  <a:extLst>
                    <a:ext uri="{FF2B5EF4-FFF2-40B4-BE49-F238E27FC236}">
                      <a16:creationId xmlns:a16="http://schemas.microsoft.com/office/drawing/2014/main" xmlns="" id="{83798801-BF63-46FC-A7A2-22EB631897F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19" y="2374"/>
                  <a:ext cx="23" cy="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2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</a:rPr>
                    <a:t>0</a:t>
                  </a:r>
                  <a:endParaRPr kumimoji="0" lang="en-US" altLang="en-US" sz="4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204" name="Rectangle 62">
                  <a:extLst>
                    <a:ext uri="{FF2B5EF4-FFF2-40B4-BE49-F238E27FC236}">
                      <a16:creationId xmlns:a16="http://schemas.microsoft.com/office/drawing/2014/main" xmlns="" id="{69F23888-0B1B-4CDE-9D5D-EF97C401B60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54" y="2017"/>
                  <a:ext cx="38" cy="8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lvl="0" defTabSz="914400"/>
                  <a:r>
                    <a:rPr lang="en-US" altLang="en-US" sz="1400" dirty="0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Q</a:t>
                  </a:r>
                  <a:endParaRPr lang="en-US" altLang="en-US" sz="4000" dirty="0"/>
                </a:p>
              </p:txBody>
            </p:sp>
            <p:sp>
              <p:nvSpPr>
                <p:cNvPr id="7205" name="Rectangle 63">
                  <a:extLst>
                    <a:ext uri="{FF2B5EF4-FFF2-40B4-BE49-F238E27FC236}">
                      <a16:creationId xmlns:a16="http://schemas.microsoft.com/office/drawing/2014/main" xmlns="" id="{943CC663-7C62-43DB-9AA2-8FAA3B8D29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02" y="2040"/>
                  <a:ext cx="23" cy="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2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</a:rPr>
                    <a:t>1</a:t>
                  </a:r>
                  <a:endParaRPr kumimoji="0" lang="en-US" altLang="en-US" sz="4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206" name="Rectangle 64">
                  <a:extLst>
                    <a:ext uri="{FF2B5EF4-FFF2-40B4-BE49-F238E27FC236}">
                      <a16:creationId xmlns:a16="http://schemas.microsoft.com/office/drawing/2014/main" xmlns="" id="{BA3B74B6-243A-4D53-90B8-259BF723295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62" y="2017"/>
                  <a:ext cx="38" cy="8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4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</a:rPr>
                    <a:t>Q</a:t>
                  </a:r>
                  <a:endParaRPr kumimoji="0" lang="en-US" altLang="en-US" sz="4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207" name="Rectangle 65">
                  <a:extLst>
                    <a:ext uri="{FF2B5EF4-FFF2-40B4-BE49-F238E27FC236}">
                      <a16:creationId xmlns:a16="http://schemas.microsoft.com/office/drawing/2014/main" xmlns="" id="{B8246FF4-6A99-4BA8-B92C-47B497B639D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09" y="2040"/>
                  <a:ext cx="23" cy="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2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</a:rPr>
                    <a:t>2</a:t>
                  </a:r>
                  <a:endParaRPr kumimoji="0" lang="en-US" altLang="en-US" sz="4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208" name="Rectangle 66">
                  <a:extLst>
                    <a:ext uri="{FF2B5EF4-FFF2-40B4-BE49-F238E27FC236}">
                      <a16:creationId xmlns:a16="http://schemas.microsoft.com/office/drawing/2014/main" xmlns="" id="{E495C295-2CF4-40B2-BF26-CEB0D615253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69" y="2017"/>
                  <a:ext cx="38" cy="8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4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</a:rPr>
                    <a:t>Q</a:t>
                  </a:r>
                  <a:endParaRPr kumimoji="0" lang="en-US" altLang="en-US" sz="4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209" name="Rectangle 67">
                  <a:extLst>
                    <a:ext uri="{FF2B5EF4-FFF2-40B4-BE49-F238E27FC236}">
                      <a16:creationId xmlns:a16="http://schemas.microsoft.com/office/drawing/2014/main" xmlns="" id="{F5478AC8-2849-4478-A9E2-AEF48B2677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17" y="2040"/>
                  <a:ext cx="23" cy="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2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</a:rPr>
                    <a:t>3</a:t>
                  </a:r>
                  <a:endParaRPr kumimoji="0" lang="en-US" altLang="en-US" sz="4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210" name="Rectangle 68">
                  <a:extLst>
                    <a:ext uri="{FF2B5EF4-FFF2-40B4-BE49-F238E27FC236}">
                      <a16:creationId xmlns:a16="http://schemas.microsoft.com/office/drawing/2014/main" xmlns="" id="{CB211AB9-7B0A-4274-8F73-079F6424860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40" y="2171"/>
                  <a:ext cx="38" cy="8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4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</a:rPr>
                    <a:t>Q</a:t>
                  </a:r>
                  <a:endParaRPr kumimoji="0" lang="en-US" altLang="en-US" sz="4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211" name="Rectangle 69">
                  <a:extLst>
                    <a:ext uri="{FF2B5EF4-FFF2-40B4-BE49-F238E27FC236}">
                      <a16:creationId xmlns:a16="http://schemas.microsoft.com/office/drawing/2014/main" xmlns="" id="{B798C740-ABF8-4EB9-9A50-6FE42F5BF0F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88" y="2195"/>
                  <a:ext cx="23" cy="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2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</a:rPr>
                    <a:t>0</a:t>
                  </a:r>
                  <a:endParaRPr kumimoji="0" lang="en-US" altLang="en-US" sz="4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212" name="Rectangle 70">
                  <a:extLst>
                    <a:ext uri="{FF2B5EF4-FFF2-40B4-BE49-F238E27FC236}">
                      <a16:creationId xmlns:a16="http://schemas.microsoft.com/office/drawing/2014/main" xmlns="" id="{16CF5382-1E6A-49A6-B5B0-B90814220CA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48" y="2171"/>
                  <a:ext cx="38" cy="8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4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</a:rPr>
                    <a:t>Q</a:t>
                  </a:r>
                  <a:endParaRPr kumimoji="0" lang="en-US" altLang="en-US" sz="4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213" name="Rectangle 71">
                  <a:extLst>
                    <a:ext uri="{FF2B5EF4-FFF2-40B4-BE49-F238E27FC236}">
                      <a16:creationId xmlns:a16="http://schemas.microsoft.com/office/drawing/2014/main" xmlns="" id="{6E1EA0BA-A776-411A-8E5B-1D3ACB81147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95" y="2195"/>
                  <a:ext cx="23" cy="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2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</a:rPr>
                    <a:t>1</a:t>
                  </a:r>
                  <a:endParaRPr kumimoji="0" lang="en-US" altLang="en-US" sz="4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214" name="Rectangle 72">
                  <a:extLst>
                    <a:ext uri="{FF2B5EF4-FFF2-40B4-BE49-F238E27FC236}">
                      <a16:creationId xmlns:a16="http://schemas.microsoft.com/office/drawing/2014/main" xmlns="" id="{F44E1BC5-0BB4-492F-8D2C-66D92037ED8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62" y="2168"/>
                  <a:ext cx="38" cy="8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4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</a:rPr>
                    <a:t>Q</a:t>
                  </a:r>
                  <a:endParaRPr kumimoji="0" lang="en-US" altLang="en-US" sz="4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215" name="Rectangle 73">
                  <a:extLst>
                    <a:ext uri="{FF2B5EF4-FFF2-40B4-BE49-F238E27FC236}">
                      <a16:creationId xmlns:a16="http://schemas.microsoft.com/office/drawing/2014/main" xmlns="" id="{75339923-999B-4B9A-A158-94D820DC737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09" y="2192"/>
                  <a:ext cx="23" cy="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2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</a:rPr>
                    <a:t>2</a:t>
                  </a:r>
                  <a:endParaRPr kumimoji="0" lang="en-US" altLang="en-US" sz="4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216" name="Rectangle 74">
                  <a:extLst>
                    <a:ext uri="{FF2B5EF4-FFF2-40B4-BE49-F238E27FC236}">
                      <a16:creationId xmlns:a16="http://schemas.microsoft.com/office/drawing/2014/main" xmlns="" id="{72A29300-CAC5-4FFE-94D5-6933A8B09D4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69" y="2162"/>
                  <a:ext cx="38" cy="8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4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</a:rPr>
                    <a:t>Q</a:t>
                  </a:r>
                  <a:endParaRPr kumimoji="0" lang="en-US" altLang="en-US" sz="4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217" name="Rectangle 75">
                  <a:extLst>
                    <a:ext uri="{FF2B5EF4-FFF2-40B4-BE49-F238E27FC236}">
                      <a16:creationId xmlns:a16="http://schemas.microsoft.com/office/drawing/2014/main" xmlns="" id="{C949D75F-828E-4BF6-A84B-A1B6543044D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17" y="2186"/>
                  <a:ext cx="23" cy="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2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</a:rPr>
                    <a:t>3</a:t>
                  </a:r>
                  <a:endParaRPr kumimoji="0" lang="en-US" altLang="en-US" sz="4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218" name="Rectangle 76">
                  <a:extLst>
                    <a:ext uri="{FF2B5EF4-FFF2-40B4-BE49-F238E27FC236}">
                      <a16:creationId xmlns:a16="http://schemas.microsoft.com/office/drawing/2014/main" xmlns="" id="{D2DA63C7-431E-4B8B-9615-055EA1410E8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40" y="2167"/>
                  <a:ext cx="50" cy="6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4000"/>
                </a:p>
              </p:txBody>
            </p:sp>
            <p:sp>
              <p:nvSpPr>
                <p:cNvPr id="7219" name="Rectangle 77">
                  <a:extLst>
                    <a:ext uri="{FF2B5EF4-FFF2-40B4-BE49-F238E27FC236}">
                      <a16:creationId xmlns:a16="http://schemas.microsoft.com/office/drawing/2014/main" xmlns="" id="{1171346A-8573-4028-AC0F-0C486DCD8DF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42" y="2167"/>
                  <a:ext cx="50" cy="6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4000"/>
                </a:p>
              </p:txBody>
            </p:sp>
            <p:sp>
              <p:nvSpPr>
                <p:cNvPr id="7220" name="Rectangle 78">
                  <a:extLst>
                    <a:ext uri="{FF2B5EF4-FFF2-40B4-BE49-F238E27FC236}">
                      <a16:creationId xmlns:a16="http://schemas.microsoft.com/office/drawing/2014/main" xmlns="" id="{BC551906-8F30-4498-B911-7F083C8050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62" y="2167"/>
                  <a:ext cx="50" cy="6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4000"/>
                </a:p>
              </p:txBody>
            </p:sp>
            <p:sp>
              <p:nvSpPr>
                <p:cNvPr id="7221" name="Rectangle 79">
                  <a:extLst>
                    <a:ext uri="{FF2B5EF4-FFF2-40B4-BE49-F238E27FC236}">
                      <a16:creationId xmlns:a16="http://schemas.microsoft.com/office/drawing/2014/main" xmlns="" id="{6F151A72-8C36-4925-BA53-185953352F5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69" y="2161"/>
                  <a:ext cx="50" cy="6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4000"/>
                </a:p>
              </p:txBody>
            </p:sp>
            <p:sp>
              <p:nvSpPr>
                <p:cNvPr id="7222" name="Rectangle 80">
                  <a:extLst>
                    <a:ext uri="{FF2B5EF4-FFF2-40B4-BE49-F238E27FC236}">
                      <a16:creationId xmlns:a16="http://schemas.microsoft.com/office/drawing/2014/main" xmlns="" id="{BD8EEC1B-26F0-4BAC-A53B-9C5296FFF8D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61" y="2279"/>
                  <a:ext cx="35" cy="8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4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</a:rPr>
                    <a:t>C</a:t>
                  </a:r>
                  <a:endParaRPr kumimoji="0" lang="en-US" altLang="en-US" sz="4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223" name="Rectangle 81">
                  <a:extLst>
                    <a:ext uri="{FF2B5EF4-FFF2-40B4-BE49-F238E27FC236}">
                      <a16:creationId xmlns:a16="http://schemas.microsoft.com/office/drawing/2014/main" xmlns="" id="{876CF01E-DED9-4C92-A2CA-3533B2D1AD4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05" y="2279"/>
                  <a:ext cx="32" cy="8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4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</a:rPr>
                    <a:t>L</a:t>
                  </a:r>
                  <a:endParaRPr kumimoji="0" lang="en-US" altLang="en-US" sz="4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224" name="Rectangle 82">
                  <a:extLst>
                    <a:ext uri="{FF2B5EF4-FFF2-40B4-BE49-F238E27FC236}">
                      <a16:creationId xmlns:a16="http://schemas.microsoft.com/office/drawing/2014/main" xmlns="" id="{D215857E-83EC-4C24-96C1-0F76AD83DFD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44" y="2279"/>
                  <a:ext cx="38" cy="8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4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</a:rPr>
                    <a:t>K</a:t>
                  </a:r>
                  <a:endParaRPr kumimoji="0" lang="en-US" altLang="en-US" sz="4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225" name="Rectangle 83">
                  <a:extLst>
                    <a:ext uri="{FF2B5EF4-FFF2-40B4-BE49-F238E27FC236}">
                      <a16:creationId xmlns:a16="http://schemas.microsoft.com/office/drawing/2014/main" xmlns="" id="{5818A887-CF91-4B86-BD87-AB8180F0B9C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59" y="2062"/>
                  <a:ext cx="6" cy="343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4000"/>
                </a:p>
              </p:txBody>
            </p:sp>
            <p:sp>
              <p:nvSpPr>
                <p:cNvPr id="7226" name="Rectangle 84">
                  <a:extLst>
                    <a:ext uri="{FF2B5EF4-FFF2-40B4-BE49-F238E27FC236}">
                      <a16:creationId xmlns:a16="http://schemas.microsoft.com/office/drawing/2014/main" xmlns="" id="{23812BF1-29D1-4AA0-A942-928DE791EE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76" y="2059"/>
                  <a:ext cx="6" cy="34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4000"/>
                </a:p>
              </p:txBody>
            </p:sp>
            <p:sp>
              <p:nvSpPr>
                <p:cNvPr id="7227" name="Rectangle 85">
                  <a:extLst>
                    <a:ext uri="{FF2B5EF4-FFF2-40B4-BE49-F238E27FC236}">
                      <a16:creationId xmlns:a16="http://schemas.microsoft.com/office/drawing/2014/main" xmlns="" id="{54C028FD-C507-42A3-8354-44EB98B4245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83" y="2056"/>
                  <a:ext cx="6" cy="355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4000"/>
                </a:p>
              </p:txBody>
            </p:sp>
            <p:sp>
              <p:nvSpPr>
                <p:cNvPr id="7228" name="Rectangle 86">
                  <a:extLst>
                    <a:ext uri="{FF2B5EF4-FFF2-40B4-BE49-F238E27FC236}">
                      <a16:creationId xmlns:a16="http://schemas.microsoft.com/office/drawing/2014/main" xmlns="" id="{97AD9387-FB5E-48E0-86FC-6BA0A565EC8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53" y="2037"/>
                  <a:ext cx="66" cy="7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4000"/>
                </a:p>
              </p:txBody>
            </p:sp>
            <p:sp>
              <p:nvSpPr>
                <p:cNvPr id="7229" name="Rectangle 87">
                  <a:extLst>
                    <a:ext uri="{FF2B5EF4-FFF2-40B4-BE49-F238E27FC236}">
                      <a16:creationId xmlns:a16="http://schemas.microsoft.com/office/drawing/2014/main" xmlns="" id="{0F8560FA-783C-4AE8-AD86-D207DADBBF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16" y="2037"/>
                  <a:ext cx="6" cy="359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4000"/>
                </a:p>
              </p:txBody>
            </p:sp>
            <p:sp>
              <p:nvSpPr>
                <p:cNvPr id="7230" name="Rectangle 88">
                  <a:extLst>
                    <a:ext uri="{FF2B5EF4-FFF2-40B4-BE49-F238E27FC236}">
                      <a16:creationId xmlns:a16="http://schemas.microsoft.com/office/drawing/2014/main" xmlns="" id="{2ED120BF-44DE-4CA2-A755-65BAE436110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91" y="2356"/>
                  <a:ext cx="38" cy="8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4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</a:rPr>
                    <a:t>Q</a:t>
                  </a:r>
                  <a:endParaRPr kumimoji="0" lang="en-US" altLang="en-US" sz="4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231" name="Rectangle 89">
                  <a:extLst>
                    <a:ext uri="{FF2B5EF4-FFF2-40B4-BE49-F238E27FC236}">
                      <a16:creationId xmlns:a16="http://schemas.microsoft.com/office/drawing/2014/main" xmlns="" id="{AA53346D-6E48-4287-9E14-E4468CF70C3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39" y="2380"/>
                  <a:ext cx="23" cy="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2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</a:rPr>
                    <a:t>1</a:t>
                  </a:r>
                  <a:endParaRPr kumimoji="0" lang="en-US" altLang="en-US" sz="4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232" name="Rectangle 90">
                  <a:extLst>
                    <a:ext uri="{FF2B5EF4-FFF2-40B4-BE49-F238E27FC236}">
                      <a16:creationId xmlns:a16="http://schemas.microsoft.com/office/drawing/2014/main" xmlns="" id="{00A458F1-014C-4241-BAF3-833BC791E3C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86" y="2390"/>
                  <a:ext cx="38" cy="8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4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</a:rPr>
                    <a:t>Q</a:t>
                  </a:r>
                  <a:endParaRPr kumimoji="0" lang="en-US" altLang="en-US" sz="4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233" name="Rectangle 91">
                  <a:extLst>
                    <a:ext uri="{FF2B5EF4-FFF2-40B4-BE49-F238E27FC236}">
                      <a16:creationId xmlns:a16="http://schemas.microsoft.com/office/drawing/2014/main" xmlns="" id="{FACBBE0E-7E43-406B-9B76-89D32F7AC7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34" y="2414"/>
                  <a:ext cx="23" cy="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2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</a:rPr>
                    <a:t>2</a:t>
                  </a:r>
                  <a:endParaRPr kumimoji="0" lang="en-US" altLang="en-US" sz="4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234" name="Rectangle 92">
                  <a:extLst>
                    <a:ext uri="{FF2B5EF4-FFF2-40B4-BE49-F238E27FC236}">
                      <a16:creationId xmlns:a16="http://schemas.microsoft.com/office/drawing/2014/main" xmlns="" id="{BB7C8202-664B-4C34-8931-B5AAC5D019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28" y="2369"/>
                  <a:ext cx="38" cy="8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4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</a:rPr>
                    <a:t>Q</a:t>
                  </a:r>
                  <a:endParaRPr kumimoji="0" lang="en-US" altLang="en-US" sz="4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235" name="Rectangle 93">
                  <a:extLst>
                    <a:ext uri="{FF2B5EF4-FFF2-40B4-BE49-F238E27FC236}">
                      <a16:creationId xmlns:a16="http://schemas.microsoft.com/office/drawing/2014/main" xmlns="" id="{49A58F1D-5312-43FA-87C7-27654A65AD8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76" y="2393"/>
                  <a:ext cx="23" cy="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2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</a:rPr>
                    <a:t>3</a:t>
                  </a:r>
                  <a:endParaRPr kumimoji="0" lang="en-US" altLang="en-US" sz="4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236" name="Freeform 94">
                  <a:extLst>
                    <a:ext uri="{FF2B5EF4-FFF2-40B4-BE49-F238E27FC236}">
                      <a16:creationId xmlns:a16="http://schemas.microsoft.com/office/drawing/2014/main" xmlns="" id="{469CDDDE-5B7B-465E-AA28-2C875D9602F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23" y="1812"/>
                  <a:ext cx="1324" cy="42"/>
                </a:xfrm>
                <a:custGeom>
                  <a:avLst/>
                  <a:gdLst>
                    <a:gd name="T0" fmla="*/ 0 w 2648"/>
                    <a:gd name="T1" fmla="*/ 85 h 85"/>
                    <a:gd name="T2" fmla="*/ 9 w 2648"/>
                    <a:gd name="T3" fmla="*/ 77 h 85"/>
                    <a:gd name="T4" fmla="*/ 42 w 2648"/>
                    <a:gd name="T5" fmla="*/ 66 h 85"/>
                    <a:gd name="T6" fmla="*/ 88 w 2648"/>
                    <a:gd name="T7" fmla="*/ 55 h 85"/>
                    <a:gd name="T8" fmla="*/ 152 w 2648"/>
                    <a:gd name="T9" fmla="*/ 46 h 85"/>
                    <a:gd name="T10" fmla="*/ 232 w 2648"/>
                    <a:gd name="T11" fmla="*/ 38 h 85"/>
                    <a:gd name="T12" fmla="*/ 359 w 2648"/>
                    <a:gd name="T13" fmla="*/ 31 h 85"/>
                    <a:gd name="T14" fmla="*/ 498 w 2648"/>
                    <a:gd name="T15" fmla="*/ 28 h 85"/>
                    <a:gd name="T16" fmla="*/ 658 w 2648"/>
                    <a:gd name="T17" fmla="*/ 28 h 85"/>
                    <a:gd name="T18" fmla="*/ 905 w 2648"/>
                    <a:gd name="T19" fmla="*/ 32 h 85"/>
                    <a:gd name="T20" fmla="*/ 1045 w 2648"/>
                    <a:gd name="T21" fmla="*/ 32 h 85"/>
                    <a:gd name="T22" fmla="*/ 1140 w 2648"/>
                    <a:gd name="T23" fmla="*/ 28 h 85"/>
                    <a:gd name="T24" fmla="*/ 1207 w 2648"/>
                    <a:gd name="T25" fmla="*/ 21 h 85"/>
                    <a:gd name="T26" fmla="*/ 1258 w 2648"/>
                    <a:gd name="T27" fmla="*/ 14 h 85"/>
                    <a:gd name="T28" fmla="*/ 1280 w 2648"/>
                    <a:gd name="T29" fmla="*/ 6 h 85"/>
                    <a:gd name="T30" fmla="*/ 1294 w 2648"/>
                    <a:gd name="T31" fmla="*/ 0 h 85"/>
                    <a:gd name="T32" fmla="*/ 1355 w 2648"/>
                    <a:gd name="T33" fmla="*/ 1 h 85"/>
                    <a:gd name="T34" fmla="*/ 1366 w 2648"/>
                    <a:gd name="T35" fmla="*/ 6 h 85"/>
                    <a:gd name="T36" fmla="*/ 1389 w 2648"/>
                    <a:gd name="T37" fmla="*/ 14 h 85"/>
                    <a:gd name="T38" fmla="*/ 1439 w 2648"/>
                    <a:gd name="T39" fmla="*/ 21 h 85"/>
                    <a:gd name="T40" fmla="*/ 1506 w 2648"/>
                    <a:gd name="T41" fmla="*/ 28 h 85"/>
                    <a:gd name="T42" fmla="*/ 1601 w 2648"/>
                    <a:gd name="T43" fmla="*/ 32 h 85"/>
                    <a:gd name="T44" fmla="*/ 1742 w 2648"/>
                    <a:gd name="T45" fmla="*/ 32 h 85"/>
                    <a:gd name="T46" fmla="*/ 1989 w 2648"/>
                    <a:gd name="T47" fmla="*/ 28 h 85"/>
                    <a:gd name="T48" fmla="*/ 2148 w 2648"/>
                    <a:gd name="T49" fmla="*/ 28 h 85"/>
                    <a:gd name="T50" fmla="*/ 2240 w 2648"/>
                    <a:gd name="T51" fmla="*/ 29 h 85"/>
                    <a:gd name="T52" fmla="*/ 2329 w 2648"/>
                    <a:gd name="T53" fmla="*/ 32 h 85"/>
                    <a:gd name="T54" fmla="*/ 2413 w 2648"/>
                    <a:gd name="T55" fmla="*/ 38 h 85"/>
                    <a:gd name="T56" fmla="*/ 2492 w 2648"/>
                    <a:gd name="T57" fmla="*/ 46 h 85"/>
                    <a:gd name="T58" fmla="*/ 2556 w 2648"/>
                    <a:gd name="T59" fmla="*/ 55 h 85"/>
                    <a:gd name="T60" fmla="*/ 2593 w 2648"/>
                    <a:gd name="T61" fmla="*/ 63 h 85"/>
                    <a:gd name="T62" fmla="*/ 2623 w 2648"/>
                    <a:gd name="T63" fmla="*/ 72 h 85"/>
                    <a:gd name="T64" fmla="*/ 2648 w 2648"/>
                    <a:gd name="T65" fmla="*/ 85 h 85"/>
                    <a:gd name="T66" fmla="*/ 2579 w 2648"/>
                    <a:gd name="T67" fmla="*/ 80 h 85"/>
                    <a:gd name="T68" fmla="*/ 2553 w 2648"/>
                    <a:gd name="T69" fmla="*/ 72 h 85"/>
                    <a:gd name="T70" fmla="*/ 2520 w 2648"/>
                    <a:gd name="T71" fmla="*/ 65 h 85"/>
                    <a:gd name="T72" fmla="*/ 2481 w 2648"/>
                    <a:gd name="T73" fmla="*/ 60 h 85"/>
                    <a:gd name="T74" fmla="*/ 2438 w 2648"/>
                    <a:gd name="T75" fmla="*/ 55 h 85"/>
                    <a:gd name="T76" fmla="*/ 2366 w 2648"/>
                    <a:gd name="T77" fmla="*/ 51 h 85"/>
                    <a:gd name="T78" fmla="*/ 2262 w 2648"/>
                    <a:gd name="T79" fmla="*/ 49 h 85"/>
                    <a:gd name="T80" fmla="*/ 2042 w 2648"/>
                    <a:gd name="T81" fmla="*/ 52 h 85"/>
                    <a:gd name="T82" fmla="*/ 1812 w 2648"/>
                    <a:gd name="T83" fmla="*/ 55 h 85"/>
                    <a:gd name="T84" fmla="*/ 1705 w 2648"/>
                    <a:gd name="T85" fmla="*/ 54 h 85"/>
                    <a:gd name="T86" fmla="*/ 1636 w 2648"/>
                    <a:gd name="T87" fmla="*/ 51 h 85"/>
                    <a:gd name="T88" fmla="*/ 1534 w 2648"/>
                    <a:gd name="T89" fmla="*/ 45 h 85"/>
                    <a:gd name="T90" fmla="*/ 1471 w 2648"/>
                    <a:gd name="T91" fmla="*/ 37 h 85"/>
                    <a:gd name="T92" fmla="*/ 1415 w 2648"/>
                    <a:gd name="T93" fmla="*/ 29 h 85"/>
                    <a:gd name="T94" fmla="*/ 1367 w 2648"/>
                    <a:gd name="T95" fmla="*/ 20 h 85"/>
                    <a:gd name="T96" fmla="*/ 1307 w 2648"/>
                    <a:gd name="T97" fmla="*/ 15 h 85"/>
                    <a:gd name="T98" fmla="*/ 1237 w 2648"/>
                    <a:gd name="T99" fmla="*/ 29 h 85"/>
                    <a:gd name="T100" fmla="*/ 1179 w 2648"/>
                    <a:gd name="T101" fmla="*/ 37 h 85"/>
                    <a:gd name="T102" fmla="*/ 1045 w 2648"/>
                    <a:gd name="T103" fmla="*/ 49 h 85"/>
                    <a:gd name="T104" fmla="*/ 977 w 2648"/>
                    <a:gd name="T105" fmla="*/ 52 h 85"/>
                    <a:gd name="T106" fmla="*/ 835 w 2648"/>
                    <a:gd name="T107" fmla="*/ 55 h 85"/>
                    <a:gd name="T108" fmla="*/ 602 w 2648"/>
                    <a:gd name="T109" fmla="*/ 52 h 85"/>
                    <a:gd name="T110" fmla="*/ 382 w 2648"/>
                    <a:gd name="T111" fmla="*/ 49 h 85"/>
                    <a:gd name="T112" fmla="*/ 280 w 2648"/>
                    <a:gd name="T113" fmla="*/ 51 h 85"/>
                    <a:gd name="T114" fmla="*/ 185 w 2648"/>
                    <a:gd name="T115" fmla="*/ 57 h 85"/>
                    <a:gd name="T116" fmla="*/ 109 w 2648"/>
                    <a:gd name="T117" fmla="*/ 68 h 85"/>
                    <a:gd name="T118" fmla="*/ 79 w 2648"/>
                    <a:gd name="T119" fmla="*/ 75 h 85"/>
                    <a:gd name="T120" fmla="*/ 56 w 2648"/>
                    <a:gd name="T121" fmla="*/ 85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2648" h="85">
                      <a:moveTo>
                        <a:pt x="56" y="85"/>
                      </a:moveTo>
                      <a:lnTo>
                        <a:pt x="0" y="85"/>
                      </a:lnTo>
                      <a:lnTo>
                        <a:pt x="4" y="80"/>
                      </a:lnTo>
                      <a:lnTo>
                        <a:pt x="9" y="77"/>
                      </a:lnTo>
                      <a:lnTo>
                        <a:pt x="23" y="72"/>
                      </a:lnTo>
                      <a:lnTo>
                        <a:pt x="42" y="66"/>
                      </a:lnTo>
                      <a:lnTo>
                        <a:pt x="64" y="62"/>
                      </a:lnTo>
                      <a:lnTo>
                        <a:pt x="88" y="55"/>
                      </a:lnTo>
                      <a:lnTo>
                        <a:pt x="118" y="51"/>
                      </a:lnTo>
                      <a:lnTo>
                        <a:pt x="152" y="46"/>
                      </a:lnTo>
                      <a:lnTo>
                        <a:pt x="191" y="43"/>
                      </a:lnTo>
                      <a:lnTo>
                        <a:pt x="232" y="38"/>
                      </a:lnTo>
                      <a:lnTo>
                        <a:pt x="274" y="35"/>
                      </a:lnTo>
                      <a:lnTo>
                        <a:pt x="359" y="31"/>
                      </a:lnTo>
                      <a:lnTo>
                        <a:pt x="451" y="28"/>
                      </a:lnTo>
                      <a:lnTo>
                        <a:pt x="498" y="28"/>
                      </a:lnTo>
                      <a:lnTo>
                        <a:pt x="547" y="26"/>
                      </a:lnTo>
                      <a:lnTo>
                        <a:pt x="658" y="28"/>
                      </a:lnTo>
                      <a:lnTo>
                        <a:pt x="784" y="29"/>
                      </a:lnTo>
                      <a:lnTo>
                        <a:pt x="905" y="32"/>
                      </a:lnTo>
                      <a:lnTo>
                        <a:pt x="995" y="32"/>
                      </a:lnTo>
                      <a:lnTo>
                        <a:pt x="1045" y="32"/>
                      </a:lnTo>
                      <a:lnTo>
                        <a:pt x="1093" y="31"/>
                      </a:lnTo>
                      <a:lnTo>
                        <a:pt x="1140" y="28"/>
                      </a:lnTo>
                      <a:lnTo>
                        <a:pt x="1187" y="23"/>
                      </a:lnTo>
                      <a:lnTo>
                        <a:pt x="1207" y="21"/>
                      </a:lnTo>
                      <a:lnTo>
                        <a:pt x="1226" y="18"/>
                      </a:lnTo>
                      <a:lnTo>
                        <a:pt x="1258" y="14"/>
                      </a:lnTo>
                      <a:lnTo>
                        <a:pt x="1271" y="11"/>
                      </a:lnTo>
                      <a:lnTo>
                        <a:pt x="1280" y="6"/>
                      </a:lnTo>
                      <a:lnTo>
                        <a:pt x="1289" y="3"/>
                      </a:lnTo>
                      <a:lnTo>
                        <a:pt x="1294" y="0"/>
                      </a:lnTo>
                      <a:lnTo>
                        <a:pt x="1352" y="0"/>
                      </a:lnTo>
                      <a:lnTo>
                        <a:pt x="1355" y="1"/>
                      </a:lnTo>
                      <a:lnTo>
                        <a:pt x="1358" y="3"/>
                      </a:lnTo>
                      <a:lnTo>
                        <a:pt x="1366" y="6"/>
                      </a:lnTo>
                      <a:lnTo>
                        <a:pt x="1377" y="11"/>
                      </a:lnTo>
                      <a:lnTo>
                        <a:pt x="1389" y="14"/>
                      </a:lnTo>
                      <a:lnTo>
                        <a:pt x="1420" y="18"/>
                      </a:lnTo>
                      <a:lnTo>
                        <a:pt x="1439" y="21"/>
                      </a:lnTo>
                      <a:lnTo>
                        <a:pt x="1461" y="23"/>
                      </a:lnTo>
                      <a:lnTo>
                        <a:pt x="1506" y="28"/>
                      </a:lnTo>
                      <a:lnTo>
                        <a:pt x="1552" y="31"/>
                      </a:lnTo>
                      <a:lnTo>
                        <a:pt x="1601" y="32"/>
                      </a:lnTo>
                      <a:lnTo>
                        <a:pt x="1652" y="32"/>
                      </a:lnTo>
                      <a:lnTo>
                        <a:pt x="1742" y="32"/>
                      </a:lnTo>
                      <a:lnTo>
                        <a:pt x="1862" y="29"/>
                      </a:lnTo>
                      <a:lnTo>
                        <a:pt x="1989" y="28"/>
                      </a:lnTo>
                      <a:lnTo>
                        <a:pt x="2100" y="26"/>
                      </a:lnTo>
                      <a:lnTo>
                        <a:pt x="2148" y="28"/>
                      </a:lnTo>
                      <a:lnTo>
                        <a:pt x="2195" y="28"/>
                      </a:lnTo>
                      <a:lnTo>
                        <a:pt x="2240" y="29"/>
                      </a:lnTo>
                      <a:lnTo>
                        <a:pt x="2285" y="31"/>
                      </a:lnTo>
                      <a:lnTo>
                        <a:pt x="2329" y="32"/>
                      </a:lnTo>
                      <a:lnTo>
                        <a:pt x="2371" y="35"/>
                      </a:lnTo>
                      <a:lnTo>
                        <a:pt x="2413" y="38"/>
                      </a:lnTo>
                      <a:lnTo>
                        <a:pt x="2453" y="43"/>
                      </a:lnTo>
                      <a:lnTo>
                        <a:pt x="2492" y="46"/>
                      </a:lnTo>
                      <a:lnTo>
                        <a:pt x="2526" y="51"/>
                      </a:lnTo>
                      <a:lnTo>
                        <a:pt x="2556" y="55"/>
                      </a:lnTo>
                      <a:lnTo>
                        <a:pt x="2582" y="62"/>
                      </a:lnTo>
                      <a:lnTo>
                        <a:pt x="2593" y="63"/>
                      </a:lnTo>
                      <a:lnTo>
                        <a:pt x="2604" y="66"/>
                      </a:lnTo>
                      <a:lnTo>
                        <a:pt x="2623" y="72"/>
                      </a:lnTo>
                      <a:lnTo>
                        <a:pt x="2637" y="77"/>
                      </a:lnTo>
                      <a:lnTo>
                        <a:pt x="2648" y="85"/>
                      </a:lnTo>
                      <a:lnTo>
                        <a:pt x="2590" y="85"/>
                      </a:lnTo>
                      <a:lnTo>
                        <a:pt x="2579" y="80"/>
                      </a:lnTo>
                      <a:lnTo>
                        <a:pt x="2567" y="75"/>
                      </a:lnTo>
                      <a:lnTo>
                        <a:pt x="2553" y="72"/>
                      </a:lnTo>
                      <a:lnTo>
                        <a:pt x="2537" y="68"/>
                      </a:lnTo>
                      <a:lnTo>
                        <a:pt x="2520" y="65"/>
                      </a:lnTo>
                      <a:lnTo>
                        <a:pt x="2501" y="63"/>
                      </a:lnTo>
                      <a:lnTo>
                        <a:pt x="2481" y="60"/>
                      </a:lnTo>
                      <a:lnTo>
                        <a:pt x="2459" y="57"/>
                      </a:lnTo>
                      <a:lnTo>
                        <a:pt x="2438" y="55"/>
                      </a:lnTo>
                      <a:lnTo>
                        <a:pt x="2414" y="54"/>
                      </a:lnTo>
                      <a:lnTo>
                        <a:pt x="2366" y="51"/>
                      </a:lnTo>
                      <a:lnTo>
                        <a:pt x="2316" y="49"/>
                      </a:lnTo>
                      <a:lnTo>
                        <a:pt x="2262" y="49"/>
                      </a:lnTo>
                      <a:lnTo>
                        <a:pt x="2165" y="51"/>
                      </a:lnTo>
                      <a:lnTo>
                        <a:pt x="2042" y="52"/>
                      </a:lnTo>
                      <a:lnTo>
                        <a:pt x="1916" y="54"/>
                      </a:lnTo>
                      <a:lnTo>
                        <a:pt x="1812" y="55"/>
                      </a:lnTo>
                      <a:lnTo>
                        <a:pt x="1741" y="54"/>
                      </a:lnTo>
                      <a:lnTo>
                        <a:pt x="1705" y="54"/>
                      </a:lnTo>
                      <a:lnTo>
                        <a:pt x="1671" y="52"/>
                      </a:lnTo>
                      <a:lnTo>
                        <a:pt x="1636" y="51"/>
                      </a:lnTo>
                      <a:lnTo>
                        <a:pt x="1602" y="49"/>
                      </a:lnTo>
                      <a:lnTo>
                        <a:pt x="1534" y="45"/>
                      </a:lnTo>
                      <a:lnTo>
                        <a:pt x="1501" y="41"/>
                      </a:lnTo>
                      <a:lnTo>
                        <a:pt x="1471" y="37"/>
                      </a:lnTo>
                      <a:lnTo>
                        <a:pt x="1442" y="34"/>
                      </a:lnTo>
                      <a:lnTo>
                        <a:pt x="1415" y="29"/>
                      </a:lnTo>
                      <a:lnTo>
                        <a:pt x="1391" y="24"/>
                      </a:lnTo>
                      <a:lnTo>
                        <a:pt x="1367" y="20"/>
                      </a:lnTo>
                      <a:lnTo>
                        <a:pt x="1327" y="11"/>
                      </a:lnTo>
                      <a:lnTo>
                        <a:pt x="1307" y="15"/>
                      </a:lnTo>
                      <a:lnTo>
                        <a:pt x="1285" y="20"/>
                      </a:lnTo>
                      <a:lnTo>
                        <a:pt x="1237" y="29"/>
                      </a:lnTo>
                      <a:lnTo>
                        <a:pt x="1209" y="34"/>
                      </a:lnTo>
                      <a:lnTo>
                        <a:pt x="1179" y="37"/>
                      </a:lnTo>
                      <a:lnTo>
                        <a:pt x="1115" y="43"/>
                      </a:lnTo>
                      <a:lnTo>
                        <a:pt x="1045" y="49"/>
                      </a:lnTo>
                      <a:lnTo>
                        <a:pt x="1011" y="51"/>
                      </a:lnTo>
                      <a:lnTo>
                        <a:pt x="977" y="52"/>
                      </a:lnTo>
                      <a:lnTo>
                        <a:pt x="905" y="54"/>
                      </a:lnTo>
                      <a:lnTo>
                        <a:pt x="835" y="55"/>
                      </a:lnTo>
                      <a:lnTo>
                        <a:pt x="729" y="54"/>
                      </a:lnTo>
                      <a:lnTo>
                        <a:pt x="602" y="52"/>
                      </a:lnTo>
                      <a:lnTo>
                        <a:pt x="479" y="51"/>
                      </a:lnTo>
                      <a:lnTo>
                        <a:pt x="382" y="49"/>
                      </a:lnTo>
                      <a:lnTo>
                        <a:pt x="330" y="49"/>
                      </a:lnTo>
                      <a:lnTo>
                        <a:pt x="280" y="51"/>
                      </a:lnTo>
                      <a:lnTo>
                        <a:pt x="232" y="54"/>
                      </a:lnTo>
                      <a:lnTo>
                        <a:pt x="185" y="57"/>
                      </a:lnTo>
                      <a:lnTo>
                        <a:pt x="144" y="63"/>
                      </a:lnTo>
                      <a:lnTo>
                        <a:pt x="109" y="68"/>
                      </a:lnTo>
                      <a:lnTo>
                        <a:pt x="93" y="72"/>
                      </a:lnTo>
                      <a:lnTo>
                        <a:pt x="79" y="75"/>
                      </a:lnTo>
                      <a:lnTo>
                        <a:pt x="67" y="80"/>
                      </a:lnTo>
                      <a:lnTo>
                        <a:pt x="56" y="8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4000"/>
                </a:p>
              </p:txBody>
            </p:sp>
            <p:sp>
              <p:nvSpPr>
                <p:cNvPr id="7237" name="Rectangle 95">
                  <a:extLst>
                    <a:ext uri="{FF2B5EF4-FFF2-40B4-BE49-F238E27FC236}">
                      <a16:creationId xmlns:a16="http://schemas.microsoft.com/office/drawing/2014/main" xmlns="" id="{3D55811B-6325-4500-B9CA-1D69956513C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01" y="1867"/>
                  <a:ext cx="6" cy="186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4000"/>
                </a:p>
              </p:txBody>
            </p:sp>
            <p:sp>
              <p:nvSpPr>
                <p:cNvPr id="7238" name="Rectangle 96">
                  <a:extLst>
                    <a:ext uri="{FF2B5EF4-FFF2-40B4-BE49-F238E27FC236}">
                      <a16:creationId xmlns:a16="http://schemas.microsoft.com/office/drawing/2014/main" xmlns="" id="{87DD650A-02F6-4D4B-91C4-1A40D80248F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22" y="2028"/>
                  <a:ext cx="66" cy="6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4000"/>
                </a:p>
              </p:txBody>
            </p:sp>
            <p:sp>
              <p:nvSpPr>
                <p:cNvPr id="7239" name="Rectangle 97">
                  <a:extLst>
                    <a:ext uri="{FF2B5EF4-FFF2-40B4-BE49-F238E27FC236}">
                      <a16:creationId xmlns:a16="http://schemas.microsoft.com/office/drawing/2014/main" xmlns="" id="{07739001-9452-46AC-A539-D658295468F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22" y="1843"/>
                  <a:ext cx="6" cy="185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4000"/>
                </a:p>
              </p:txBody>
            </p:sp>
            <p:sp>
              <p:nvSpPr>
                <p:cNvPr id="7240" name="Rectangle 98">
                  <a:extLst>
                    <a:ext uri="{FF2B5EF4-FFF2-40B4-BE49-F238E27FC236}">
                      <a16:creationId xmlns:a16="http://schemas.microsoft.com/office/drawing/2014/main" xmlns="" id="{3FE7E688-8CD0-459B-AD40-2EC7794CED1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84" y="1880"/>
                  <a:ext cx="7" cy="21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4000"/>
                </a:p>
              </p:txBody>
            </p:sp>
            <p:sp>
              <p:nvSpPr>
                <p:cNvPr id="7241" name="Rectangle 99">
                  <a:extLst>
                    <a:ext uri="{FF2B5EF4-FFF2-40B4-BE49-F238E27FC236}">
                      <a16:creationId xmlns:a16="http://schemas.microsoft.com/office/drawing/2014/main" xmlns="" id="{436E2F53-DF1A-4D08-BAD5-34905674C7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05" y="2053"/>
                  <a:ext cx="66" cy="6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4000"/>
                </a:p>
              </p:txBody>
            </p:sp>
            <p:sp>
              <p:nvSpPr>
                <p:cNvPr id="7242" name="Rectangle 100">
                  <a:extLst>
                    <a:ext uri="{FF2B5EF4-FFF2-40B4-BE49-F238E27FC236}">
                      <a16:creationId xmlns:a16="http://schemas.microsoft.com/office/drawing/2014/main" xmlns="" id="{DE8CD555-6611-401A-8BC2-DFD9AC1113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05" y="1867"/>
                  <a:ext cx="7" cy="186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4000"/>
                </a:p>
              </p:txBody>
            </p:sp>
            <p:sp>
              <p:nvSpPr>
                <p:cNvPr id="7243" name="Rectangle 101">
                  <a:extLst>
                    <a:ext uri="{FF2B5EF4-FFF2-40B4-BE49-F238E27FC236}">
                      <a16:creationId xmlns:a16="http://schemas.microsoft.com/office/drawing/2014/main" xmlns="" id="{8EC18C1B-83BE-4A52-81BB-A8EA8C49F09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16" y="1872"/>
                  <a:ext cx="32" cy="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2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</a:rPr>
                    <a:t>D</a:t>
                  </a:r>
                  <a:endParaRPr kumimoji="0" lang="en-US" altLang="en-US" sz="4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244" name="Rectangle 102">
                  <a:extLst>
                    <a:ext uri="{FF2B5EF4-FFF2-40B4-BE49-F238E27FC236}">
                      <a16:creationId xmlns:a16="http://schemas.microsoft.com/office/drawing/2014/main" xmlns="" id="{D9557F2D-1427-4933-A61F-17E35C26B7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59" y="1890"/>
                  <a:ext cx="23" cy="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2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</a:rPr>
                    <a:t>0</a:t>
                  </a:r>
                  <a:endParaRPr kumimoji="0" lang="en-US" altLang="en-US" sz="4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245" name="Rectangle 103">
                  <a:extLst>
                    <a:ext uri="{FF2B5EF4-FFF2-40B4-BE49-F238E27FC236}">
                      <a16:creationId xmlns:a16="http://schemas.microsoft.com/office/drawing/2014/main" xmlns="" id="{7BAD5095-6BA5-4FCE-BD60-D4A31F953F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24" y="1860"/>
                  <a:ext cx="32" cy="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2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</a:rPr>
                    <a:t>D</a:t>
                  </a:r>
                  <a:endParaRPr kumimoji="0" lang="en-US" altLang="en-US" sz="4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246" name="Rectangle 104">
                  <a:extLst>
                    <a:ext uri="{FF2B5EF4-FFF2-40B4-BE49-F238E27FC236}">
                      <a16:creationId xmlns:a16="http://schemas.microsoft.com/office/drawing/2014/main" xmlns="" id="{5CDD8C57-74E9-45BD-9953-FF669340D63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67" y="1878"/>
                  <a:ext cx="23" cy="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2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</a:rPr>
                    <a:t>1</a:t>
                  </a:r>
                  <a:endParaRPr kumimoji="0" lang="en-US" altLang="en-US" sz="4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247" name="Rectangle 105">
                  <a:extLst>
                    <a:ext uri="{FF2B5EF4-FFF2-40B4-BE49-F238E27FC236}">
                      <a16:creationId xmlns:a16="http://schemas.microsoft.com/office/drawing/2014/main" xmlns="" id="{7C395672-9103-48A9-B027-9F5D92A5A06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03" y="1860"/>
                  <a:ext cx="32" cy="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2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</a:rPr>
                    <a:t>D</a:t>
                  </a:r>
                  <a:endParaRPr kumimoji="0" lang="en-US" altLang="en-US" sz="4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248" name="Rectangle 106">
                  <a:extLst>
                    <a:ext uri="{FF2B5EF4-FFF2-40B4-BE49-F238E27FC236}">
                      <a16:creationId xmlns:a16="http://schemas.microsoft.com/office/drawing/2014/main" xmlns="" id="{1549D3EB-7FB6-42EC-B7D0-561B535E305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6" y="1878"/>
                  <a:ext cx="23" cy="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2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</a:rPr>
                    <a:t>2</a:t>
                  </a:r>
                  <a:endParaRPr kumimoji="0" lang="en-US" altLang="en-US" sz="4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249" name="Rectangle 107">
                  <a:extLst>
                    <a:ext uri="{FF2B5EF4-FFF2-40B4-BE49-F238E27FC236}">
                      <a16:creationId xmlns:a16="http://schemas.microsoft.com/office/drawing/2014/main" xmlns="" id="{DF4363F6-5E07-4D6C-9C38-65099C1D5DF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33" y="2028"/>
                  <a:ext cx="65" cy="6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4000"/>
                </a:p>
              </p:txBody>
            </p:sp>
            <p:sp>
              <p:nvSpPr>
                <p:cNvPr id="7250" name="Rectangle 108">
                  <a:extLst>
                    <a:ext uri="{FF2B5EF4-FFF2-40B4-BE49-F238E27FC236}">
                      <a16:creationId xmlns:a16="http://schemas.microsoft.com/office/drawing/2014/main" xmlns="" id="{A38771FA-685A-4B08-BC21-DFC8783950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33" y="1843"/>
                  <a:ext cx="6" cy="185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4000"/>
                </a:p>
              </p:txBody>
            </p:sp>
            <p:sp>
              <p:nvSpPr>
                <p:cNvPr id="7251" name="Rectangle 109">
                  <a:extLst>
                    <a:ext uri="{FF2B5EF4-FFF2-40B4-BE49-F238E27FC236}">
                      <a16:creationId xmlns:a16="http://schemas.microsoft.com/office/drawing/2014/main" xmlns="" id="{FBA285F5-24F4-488C-A02E-3E265C36F09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52" y="1869"/>
                  <a:ext cx="32" cy="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2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</a:rPr>
                    <a:t>D</a:t>
                  </a:r>
                  <a:endParaRPr kumimoji="0" lang="en-US" altLang="en-US" sz="4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252" name="Rectangle 110">
                  <a:extLst>
                    <a:ext uri="{FF2B5EF4-FFF2-40B4-BE49-F238E27FC236}">
                      <a16:creationId xmlns:a16="http://schemas.microsoft.com/office/drawing/2014/main" xmlns="" id="{F9F72D98-1669-415D-BE38-07699744DF6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94" y="1887"/>
                  <a:ext cx="23" cy="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2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</a:rPr>
                    <a:t>3</a:t>
                  </a:r>
                  <a:endParaRPr kumimoji="0" lang="en-US" altLang="en-US" sz="4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253" name="Rectangle 111">
                  <a:extLst>
                    <a:ext uri="{FF2B5EF4-FFF2-40B4-BE49-F238E27FC236}">
                      <a16:creationId xmlns:a16="http://schemas.microsoft.com/office/drawing/2014/main" xmlns="" id="{2F8AE30E-4D66-47E5-A11B-560A87B5E89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79" y="2530"/>
                  <a:ext cx="25" cy="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2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</a:rPr>
                    <a:t>P</a:t>
                  </a:r>
                  <a:endParaRPr kumimoji="0" lang="en-US" altLang="en-US" sz="4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254" name="Rectangle 112">
                  <a:extLst>
                    <a:ext uri="{FF2B5EF4-FFF2-40B4-BE49-F238E27FC236}">
                      <a16:creationId xmlns:a16="http://schemas.microsoft.com/office/drawing/2014/main" xmlns="" id="{E13A4187-8B72-4646-8B1F-F1B5D1293F7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11" y="2530"/>
                  <a:ext cx="20" cy="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2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</a:rPr>
                    <a:t>a</a:t>
                  </a:r>
                  <a:endParaRPr kumimoji="0" lang="en-US" altLang="en-US" sz="4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255" name="Rectangle 113">
                  <a:extLst>
                    <a:ext uri="{FF2B5EF4-FFF2-40B4-BE49-F238E27FC236}">
                      <a16:creationId xmlns:a16="http://schemas.microsoft.com/office/drawing/2014/main" xmlns="" id="{9CD56654-23AA-4DBF-8249-3C7FE9F910A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38" y="2530"/>
                  <a:ext cx="15" cy="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2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</a:rPr>
                    <a:t>r</a:t>
                  </a:r>
                  <a:endParaRPr kumimoji="0" lang="en-US" altLang="en-US" sz="4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256" name="Rectangle 114">
                  <a:extLst>
                    <a:ext uri="{FF2B5EF4-FFF2-40B4-BE49-F238E27FC236}">
                      <a16:creationId xmlns:a16="http://schemas.microsoft.com/office/drawing/2014/main" xmlns="" id="{08E37C4E-0CC8-41A2-9501-9195876D1CE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8" y="2530"/>
                  <a:ext cx="20" cy="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2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</a:rPr>
                    <a:t>a</a:t>
                  </a:r>
                  <a:endParaRPr kumimoji="0" lang="en-US" altLang="en-US" sz="4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257" name="Rectangle 115">
                  <a:extLst>
                    <a:ext uri="{FF2B5EF4-FFF2-40B4-BE49-F238E27FC236}">
                      <a16:creationId xmlns:a16="http://schemas.microsoft.com/office/drawing/2014/main" xmlns="" id="{CC42AB6F-816F-4CCA-A984-13D6D5EE39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84" y="2530"/>
                  <a:ext cx="13" cy="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2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</a:rPr>
                    <a:t>l</a:t>
                  </a:r>
                  <a:endParaRPr kumimoji="0" lang="en-US" altLang="en-US" sz="4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258" name="Rectangle 116">
                  <a:extLst>
                    <a:ext uri="{FF2B5EF4-FFF2-40B4-BE49-F238E27FC236}">
                      <a16:creationId xmlns:a16="http://schemas.microsoft.com/office/drawing/2014/main" xmlns="" id="{05772964-1B3E-4911-BD53-CAD31E1D36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00" y="2530"/>
                  <a:ext cx="13" cy="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2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</a:rPr>
                    <a:t>l</a:t>
                  </a:r>
                  <a:endParaRPr kumimoji="0" lang="en-US" altLang="en-US" sz="4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259" name="Rectangle 117">
                  <a:extLst>
                    <a:ext uri="{FF2B5EF4-FFF2-40B4-BE49-F238E27FC236}">
                      <a16:creationId xmlns:a16="http://schemas.microsoft.com/office/drawing/2014/main" xmlns="" id="{0EC5A3B0-8CBA-4AFD-AC69-164A992FB7B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16" y="2530"/>
                  <a:ext cx="20" cy="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2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</a:rPr>
                    <a:t>e</a:t>
                  </a:r>
                  <a:endParaRPr kumimoji="0" lang="en-US" altLang="en-US" sz="4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260" name="Rectangle 118">
                  <a:extLst>
                    <a:ext uri="{FF2B5EF4-FFF2-40B4-BE49-F238E27FC236}">
                      <a16:creationId xmlns:a16="http://schemas.microsoft.com/office/drawing/2014/main" xmlns="" id="{F8C110B9-A240-4E27-BD05-7C2BA04EF48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3" y="2530"/>
                  <a:ext cx="13" cy="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2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</a:rPr>
                    <a:t>l</a:t>
                  </a:r>
                  <a:endParaRPr kumimoji="0" lang="en-US" altLang="en-US" sz="4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261" name="Rectangle 119">
                  <a:extLst>
                    <a:ext uri="{FF2B5EF4-FFF2-40B4-BE49-F238E27FC236}">
                      <a16:creationId xmlns:a16="http://schemas.microsoft.com/office/drawing/2014/main" xmlns="" id="{D393CB9E-7126-4B8D-98D0-91BFCC5F35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59" y="2530"/>
                  <a:ext cx="11" cy="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2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</a:rPr>
                    <a:t> </a:t>
                  </a:r>
                  <a:endParaRPr kumimoji="0" lang="en-US" altLang="en-US" sz="4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262" name="Rectangle 120">
                  <a:extLst>
                    <a:ext uri="{FF2B5EF4-FFF2-40B4-BE49-F238E27FC236}">
                      <a16:creationId xmlns:a16="http://schemas.microsoft.com/office/drawing/2014/main" xmlns="" id="{EF3936CE-5D84-4806-8A04-22951F40240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74" y="2530"/>
                  <a:ext cx="23" cy="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2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</a:rPr>
                    <a:t>d</a:t>
                  </a:r>
                  <a:endParaRPr kumimoji="0" lang="en-US" altLang="en-US" sz="4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263" name="Rectangle 121">
                  <a:extLst>
                    <a:ext uri="{FF2B5EF4-FFF2-40B4-BE49-F238E27FC236}">
                      <a16:creationId xmlns:a16="http://schemas.microsoft.com/office/drawing/2014/main" xmlns="" id="{E998CAF4-8062-41F7-BCCF-CB4145C8A86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03" y="2530"/>
                  <a:ext cx="20" cy="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2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</a:rPr>
                    <a:t>a</a:t>
                  </a:r>
                  <a:endParaRPr kumimoji="0" lang="en-US" altLang="en-US" sz="4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264" name="Rectangle 122">
                  <a:extLst>
                    <a:ext uri="{FF2B5EF4-FFF2-40B4-BE49-F238E27FC236}">
                      <a16:creationId xmlns:a16="http://schemas.microsoft.com/office/drawing/2014/main" xmlns="" id="{AA33DF55-1DAC-4C1E-B84B-DFB75EBA8A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30" y="2530"/>
                  <a:ext cx="13" cy="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2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</a:rPr>
                    <a:t>t</a:t>
                  </a:r>
                  <a:endParaRPr kumimoji="0" lang="en-US" altLang="en-US" sz="4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265" name="Rectangle 123">
                  <a:extLst>
                    <a:ext uri="{FF2B5EF4-FFF2-40B4-BE49-F238E27FC236}">
                      <a16:creationId xmlns:a16="http://schemas.microsoft.com/office/drawing/2014/main" xmlns="" id="{AB92E129-139A-4D61-AAE8-1F145CB318B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46" y="2530"/>
                  <a:ext cx="20" cy="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2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</a:rPr>
                    <a:t>a</a:t>
                  </a:r>
                  <a:endParaRPr kumimoji="0" lang="en-US" altLang="en-US" sz="4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266" name="Rectangle 124">
                  <a:extLst>
                    <a:ext uri="{FF2B5EF4-FFF2-40B4-BE49-F238E27FC236}">
                      <a16:creationId xmlns:a16="http://schemas.microsoft.com/office/drawing/2014/main" xmlns="" id="{6315DE63-EA0A-4724-BC57-067398B95BE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3" y="2530"/>
                  <a:ext cx="11" cy="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2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</a:rPr>
                    <a:t> </a:t>
                  </a:r>
                  <a:endParaRPr kumimoji="0" lang="en-US" altLang="en-US" sz="4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267" name="Rectangle 125">
                  <a:extLst>
                    <a:ext uri="{FF2B5EF4-FFF2-40B4-BE49-F238E27FC236}">
                      <a16:creationId xmlns:a16="http://schemas.microsoft.com/office/drawing/2014/main" xmlns="" id="{A3B44B37-953B-4A63-B552-9F959723C9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87" y="2530"/>
                  <a:ext cx="23" cy="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2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</a:rPr>
                    <a:t>o</a:t>
                  </a:r>
                  <a:endParaRPr kumimoji="0" lang="en-US" altLang="en-US" sz="4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268" name="Rectangle 126">
                  <a:extLst>
                    <a:ext uri="{FF2B5EF4-FFF2-40B4-BE49-F238E27FC236}">
                      <a16:creationId xmlns:a16="http://schemas.microsoft.com/office/drawing/2014/main" xmlns="" id="{BF784FB4-AEF7-4B6E-B123-0ADE4902D9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17" y="2530"/>
                  <a:ext cx="23" cy="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2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</a:rPr>
                    <a:t>u</a:t>
                  </a:r>
                  <a:endParaRPr kumimoji="0" lang="en-US" altLang="en-US" sz="4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269" name="Rectangle 127">
                  <a:extLst>
                    <a:ext uri="{FF2B5EF4-FFF2-40B4-BE49-F238E27FC236}">
                      <a16:creationId xmlns:a16="http://schemas.microsoft.com/office/drawing/2014/main" xmlns="" id="{A02561DB-D73F-440A-8794-FDBC3184068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47" y="2530"/>
                  <a:ext cx="13" cy="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2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</a:rPr>
                    <a:t>t</a:t>
                  </a:r>
                  <a:endParaRPr kumimoji="0" lang="en-US" altLang="en-US" sz="4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270" name="Rectangle 128">
                  <a:extLst>
                    <a:ext uri="{FF2B5EF4-FFF2-40B4-BE49-F238E27FC236}">
                      <a16:creationId xmlns:a16="http://schemas.microsoft.com/office/drawing/2014/main" xmlns="" id="{8FE5A856-2E72-4FBB-AB09-701BB5486CD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63" y="2530"/>
                  <a:ext cx="23" cy="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2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</a:rPr>
                    <a:t>p</a:t>
                  </a:r>
                  <a:endParaRPr kumimoji="0" lang="en-US" altLang="en-US" sz="4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271" name="Rectangle 129">
                  <a:extLst>
                    <a:ext uri="{FF2B5EF4-FFF2-40B4-BE49-F238E27FC236}">
                      <a16:creationId xmlns:a16="http://schemas.microsoft.com/office/drawing/2014/main" xmlns="" id="{6CC1D273-60B9-496C-82CF-F521CEC9160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92" y="2530"/>
                  <a:ext cx="23" cy="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2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</a:rPr>
                    <a:t>u</a:t>
                  </a:r>
                  <a:endParaRPr kumimoji="0" lang="en-US" altLang="en-US" sz="4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272" name="Rectangle 130">
                  <a:extLst>
                    <a:ext uri="{FF2B5EF4-FFF2-40B4-BE49-F238E27FC236}">
                      <a16:creationId xmlns:a16="http://schemas.microsoft.com/office/drawing/2014/main" xmlns="" id="{DF1531E3-79EE-4842-9C28-3889948A7D3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22" y="2530"/>
                  <a:ext cx="13" cy="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2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</a:rPr>
                    <a:t>t</a:t>
                  </a:r>
                  <a:endParaRPr kumimoji="0" lang="en-US" altLang="en-US" sz="4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273" name="Rectangle 131">
                  <a:extLst>
                    <a:ext uri="{FF2B5EF4-FFF2-40B4-BE49-F238E27FC236}">
                      <a16:creationId xmlns:a16="http://schemas.microsoft.com/office/drawing/2014/main" xmlns="" id="{85AD4796-3C50-4305-B809-60EC0CFE52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34" y="2650"/>
                  <a:ext cx="29" cy="8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4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</a:rPr>
                    <a:t>F</a:t>
                  </a:r>
                  <a:endParaRPr kumimoji="0" lang="en-US" altLang="en-US" sz="4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274" name="Rectangle 132">
                  <a:extLst>
                    <a:ext uri="{FF2B5EF4-FFF2-40B4-BE49-F238E27FC236}">
                      <a16:creationId xmlns:a16="http://schemas.microsoft.com/office/drawing/2014/main" xmlns="" id="{F6750304-CF21-4B00-8546-0FACD6C35CB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70" y="2650"/>
                  <a:ext cx="15" cy="8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4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</a:rPr>
                    <a:t>i</a:t>
                  </a:r>
                  <a:endParaRPr kumimoji="0" lang="en-US" altLang="en-US" sz="4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275" name="Rectangle 133">
                  <a:extLst>
                    <a:ext uri="{FF2B5EF4-FFF2-40B4-BE49-F238E27FC236}">
                      <a16:creationId xmlns:a16="http://schemas.microsoft.com/office/drawing/2014/main" xmlns="" id="{7BA48296-C742-4DB1-9982-3626E1FC191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88" y="2650"/>
                  <a:ext cx="26" cy="8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4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</a:rPr>
                    <a:t>g</a:t>
                  </a:r>
                  <a:endParaRPr kumimoji="0" lang="en-US" altLang="en-US" sz="4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276" name="Rectangle 134">
                  <a:extLst>
                    <a:ext uri="{FF2B5EF4-FFF2-40B4-BE49-F238E27FC236}">
                      <a16:creationId xmlns:a16="http://schemas.microsoft.com/office/drawing/2014/main" xmlns="" id="{BBA2BA07-1EE9-47A0-AE3D-7D596F23E53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21" y="2650"/>
                  <a:ext cx="15" cy="8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4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</a:rPr>
                    <a:t>:</a:t>
                  </a:r>
                  <a:endParaRPr kumimoji="0" lang="en-US" altLang="en-US" sz="4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277" name="Rectangle 135">
                  <a:extLst>
                    <a:ext uri="{FF2B5EF4-FFF2-40B4-BE49-F238E27FC236}">
                      <a16:creationId xmlns:a16="http://schemas.microsoft.com/office/drawing/2014/main" xmlns="" id="{FB1C0B81-9CF7-4151-9163-E28F07066E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39" y="2650"/>
                  <a:ext cx="13" cy="8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4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</a:rPr>
                    <a:t> </a:t>
                  </a:r>
                  <a:endParaRPr kumimoji="0" lang="en-US" altLang="en-US" sz="4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278" name="Rectangle 136">
                  <a:extLst>
                    <a:ext uri="{FF2B5EF4-FFF2-40B4-BE49-F238E27FC236}">
                      <a16:creationId xmlns:a16="http://schemas.microsoft.com/office/drawing/2014/main" xmlns="" id="{FF7B70E2-FB30-4A4F-B525-E36353F892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56" y="2650"/>
                  <a:ext cx="32" cy="8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4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</a:rPr>
                    <a:t>L</a:t>
                  </a:r>
                  <a:endParaRPr kumimoji="0" lang="en-US" altLang="en-US" sz="4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279" name="Rectangle 137">
                  <a:extLst>
                    <a:ext uri="{FF2B5EF4-FFF2-40B4-BE49-F238E27FC236}">
                      <a16:creationId xmlns:a16="http://schemas.microsoft.com/office/drawing/2014/main" xmlns="" id="{31520446-ED92-4774-A573-E8FDFC95E29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96" y="2650"/>
                  <a:ext cx="26" cy="8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4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</a:rPr>
                    <a:t>o</a:t>
                  </a:r>
                  <a:endParaRPr kumimoji="0" lang="en-US" altLang="en-US" sz="4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280" name="Rectangle 138">
                  <a:extLst>
                    <a:ext uri="{FF2B5EF4-FFF2-40B4-BE49-F238E27FC236}">
                      <a16:creationId xmlns:a16="http://schemas.microsoft.com/office/drawing/2014/main" xmlns="" id="{4B5D20CF-5F80-4351-B0B5-67F76607A64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28" y="2650"/>
                  <a:ext cx="26" cy="8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4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</a:rPr>
                    <a:t>g</a:t>
                  </a:r>
                  <a:endParaRPr kumimoji="0" lang="en-US" altLang="en-US" sz="4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281" name="Rectangle 139">
                  <a:extLst>
                    <a:ext uri="{FF2B5EF4-FFF2-40B4-BE49-F238E27FC236}">
                      <a16:creationId xmlns:a16="http://schemas.microsoft.com/office/drawing/2014/main" xmlns="" id="{7527C313-21C5-409F-BEC1-DA78D07981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61" y="2650"/>
                  <a:ext cx="15" cy="8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4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</a:rPr>
                    <a:t>i</a:t>
                  </a:r>
                  <a:endParaRPr kumimoji="0" lang="en-US" altLang="en-US" sz="4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282" name="Rectangle 140">
                  <a:extLst>
                    <a:ext uri="{FF2B5EF4-FFF2-40B4-BE49-F238E27FC236}">
                      <a16:creationId xmlns:a16="http://schemas.microsoft.com/office/drawing/2014/main" xmlns="" id="{EACF7566-5A51-42DB-8194-DB8C7C48E99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79" y="2650"/>
                  <a:ext cx="24" cy="8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4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</a:rPr>
                    <a:t>c</a:t>
                  </a:r>
                  <a:endParaRPr kumimoji="0" lang="en-US" altLang="en-US" sz="4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283" name="Rectangle 141">
                  <a:extLst>
                    <a:ext uri="{FF2B5EF4-FFF2-40B4-BE49-F238E27FC236}">
                      <a16:creationId xmlns:a16="http://schemas.microsoft.com/office/drawing/2014/main" xmlns="" id="{B1CE5B42-78B3-4861-86DC-48DF42EEAE9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08" y="2650"/>
                  <a:ext cx="13" cy="8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4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</a:rPr>
                    <a:t> </a:t>
                  </a:r>
                  <a:endParaRPr kumimoji="0" lang="en-US" altLang="en-US" sz="4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284" name="Rectangle 142">
                  <a:extLst>
                    <a:ext uri="{FF2B5EF4-FFF2-40B4-BE49-F238E27FC236}">
                      <a16:creationId xmlns:a16="http://schemas.microsoft.com/office/drawing/2014/main" xmlns="" id="{98183F8A-1A15-4A94-9F5A-F70057EE755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24" y="2650"/>
                  <a:ext cx="26" cy="8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4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</a:rPr>
                    <a:t>d</a:t>
                  </a:r>
                  <a:endParaRPr kumimoji="0" lang="en-US" altLang="en-US" sz="4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285" name="Rectangle 143">
                  <a:extLst>
                    <a:ext uri="{FF2B5EF4-FFF2-40B4-BE49-F238E27FC236}">
                      <a16:creationId xmlns:a16="http://schemas.microsoft.com/office/drawing/2014/main" xmlns="" id="{839F7DD4-1D8C-4492-9D76-53348C9397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57" y="2650"/>
                  <a:ext cx="15" cy="8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4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</a:rPr>
                    <a:t>i</a:t>
                  </a:r>
                  <a:endParaRPr kumimoji="0" lang="en-US" altLang="en-US" sz="4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286" name="Rectangle 144">
                  <a:extLst>
                    <a:ext uri="{FF2B5EF4-FFF2-40B4-BE49-F238E27FC236}">
                      <a16:creationId xmlns:a16="http://schemas.microsoft.com/office/drawing/2014/main" xmlns="" id="{880F7DFB-BD2A-4A1A-A233-ED6A33A6F2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75" y="2650"/>
                  <a:ext cx="24" cy="8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4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</a:rPr>
                    <a:t>a</a:t>
                  </a:r>
                  <a:endParaRPr kumimoji="0" lang="en-US" altLang="en-US" sz="4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287" name="Rectangle 145">
                  <a:extLst>
                    <a:ext uri="{FF2B5EF4-FFF2-40B4-BE49-F238E27FC236}">
                      <a16:creationId xmlns:a16="http://schemas.microsoft.com/office/drawing/2014/main" xmlns="" id="{4D1595C0-F3E2-4E72-B684-A6026C4B27B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04" y="2650"/>
                  <a:ext cx="26" cy="8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4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</a:rPr>
                    <a:t>g</a:t>
                  </a:r>
                  <a:endParaRPr kumimoji="0" lang="en-US" altLang="en-US" sz="4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288" name="Rectangle 146">
                  <a:extLst>
                    <a:ext uri="{FF2B5EF4-FFF2-40B4-BE49-F238E27FC236}">
                      <a16:creationId xmlns:a16="http://schemas.microsoft.com/office/drawing/2014/main" xmlns="" id="{25956059-7B98-4188-9FFA-F948DD29AC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37" y="2650"/>
                  <a:ext cx="17" cy="8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4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</a:rPr>
                    <a:t>r</a:t>
                  </a:r>
                  <a:endParaRPr kumimoji="0" lang="en-US" altLang="en-US" sz="4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289" name="Rectangle 147">
                  <a:extLst>
                    <a:ext uri="{FF2B5EF4-FFF2-40B4-BE49-F238E27FC236}">
                      <a16:creationId xmlns:a16="http://schemas.microsoft.com/office/drawing/2014/main" xmlns="" id="{794C53F0-86A1-4EFF-85F2-E31ECE5B114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58" y="2650"/>
                  <a:ext cx="24" cy="8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4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</a:rPr>
                    <a:t>a</a:t>
                  </a:r>
                  <a:endParaRPr kumimoji="0" lang="en-US" altLang="en-US" sz="4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290" name="Rectangle 148">
                  <a:extLst>
                    <a:ext uri="{FF2B5EF4-FFF2-40B4-BE49-F238E27FC236}">
                      <a16:creationId xmlns:a16="http://schemas.microsoft.com/office/drawing/2014/main" xmlns="" id="{4AEA9093-2E6F-4874-B750-48D75B7A149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87" y="2650"/>
                  <a:ext cx="41" cy="8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4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</a:rPr>
                    <a:t>m</a:t>
                  </a:r>
                  <a:endParaRPr kumimoji="0" lang="en-US" altLang="en-US" sz="4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291" name="Rectangle 149">
                  <a:extLst>
                    <a:ext uri="{FF2B5EF4-FFF2-40B4-BE49-F238E27FC236}">
                      <a16:creationId xmlns:a16="http://schemas.microsoft.com/office/drawing/2014/main" xmlns="" id="{37CF39F6-6FE2-4C24-A8AF-4A295ED6A9E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39" y="2650"/>
                  <a:ext cx="13" cy="8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4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</a:rPr>
                    <a:t> </a:t>
                  </a:r>
                  <a:endParaRPr kumimoji="0" lang="en-US" altLang="en-US" sz="4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292" name="Rectangle 150">
                  <a:extLst>
                    <a:ext uri="{FF2B5EF4-FFF2-40B4-BE49-F238E27FC236}">
                      <a16:creationId xmlns:a16="http://schemas.microsoft.com/office/drawing/2014/main" xmlns="" id="{A0A81BDD-5D32-4A70-A3B6-6D2A6AC1442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5" y="2650"/>
                  <a:ext cx="26" cy="8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4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</a:rPr>
                    <a:t>o</a:t>
                  </a:r>
                  <a:endParaRPr kumimoji="0" lang="en-US" altLang="en-US" sz="4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293" name="Rectangle 151">
                  <a:extLst>
                    <a:ext uri="{FF2B5EF4-FFF2-40B4-BE49-F238E27FC236}">
                      <a16:creationId xmlns:a16="http://schemas.microsoft.com/office/drawing/2014/main" xmlns="" id="{B12D86B9-2995-4022-B287-CAAEDCF49CB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88" y="2650"/>
                  <a:ext cx="17" cy="8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4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</a:rPr>
                    <a:t>f</a:t>
                  </a:r>
                  <a:endParaRPr kumimoji="0" lang="en-US" altLang="en-US" sz="4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294" name="Rectangle 152">
                  <a:extLst>
                    <a:ext uri="{FF2B5EF4-FFF2-40B4-BE49-F238E27FC236}">
                      <a16:creationId xmlns:a16="http://schemas.microsoft.com/office/drawing/2014/main" xmlns="" id="{A7C8A4A9-03A3-4DA0-BA6E-46EE78ACBBD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09" y="2650"/>
                  <a:ext cx="13" cy="8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4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</a:rPr>
                    <a:t> </a:t>
                  </a:r>
                  <a:endParaRPr kumimoji="0" lang="en-US" altLang="en-US" sz="4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295" name="Rectangle 153">
                  <a:extLst>
                    <a:ext uri="{FF2B5EF4-FFF2-40B4-BE49-F238E27FC236}">
                      <a16:creationId xmlns:a16="http://schemas.microsoft.com/office/drawing/2014/main" xmlns="" id="{7BD8FB7F-D243-4854-9918-E93DBF364C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26" y="2650"/>
                  <a:ext cx="26" cy="8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4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</a:rPr>
                    <a:t>4</a:t>
                  </a:r>
                  <a:endParaRPr kumimoji="0" lang="en-US" altLang="en-US" sz="4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296" name="Rectangle 154">
                  <a:extLst>
                    <a:ext uri="{FF2B5EF4-FFF2-40B4-BE49-F238E27FC236}">
                      <a16:creationId xmlns:a16="http://schemas.microsoft.com/office/drawing/2014/main" xmlns="" id="{B4E4C414-5830-4D66-86EF-DC9D45FA50D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58" y="2650"/>
                  <a:ext cx="13" cy="8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4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</a:rPr>
                    <a:t> </a:t>
                  </a:r>
                  <a:endParaRPr kumimoji="0" lang="en-US" altLang="en-US" sz="4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297" name="Rectangle 155">
                  <a:extLst>
                    <a:ext uri="{FF2B5EF4-FFF2-40B4-BE49-F238E27FC236}">
                      <a16:creationId xmlns:a16="http://schemas.microsoft.com/office/drawing/2014/main" xmlns="" id="{0E3D505D-6A3A-44B8-9327-251CB8F1A71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75" y="2650"/>
                  <a:ext cx="17" cy="8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4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</a:rPr>
                    <a:t>-</a:t>
                  </a:r>
                  <a:endParaRPr kumimoji="0" lang="en-US" altLang="en-US" sz="4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298" name="Rectangle 156">
                  <a:extLst>
                    <a:ext uri="{FF2B5EF4-FFF2-40B4-BE49-F238E27FC236}">
                      <a16:creationId xmlns:a16="http://schemas.microsoft.com/office/drawing/2014/main" xmlns="" id="{1BA2DD23-2062-42A0-9263-BCE0D9861C9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96" y="2650"/>
                  <a:ext cx="13" cy="8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4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</a:rPr>
                    <a:t> </a:t>
                  </a:r>
                  <a:endParaRPr kumimoji="0" lang="en-US" altLang="en-US" sz="4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299" name="Rectangle 157">
                  <a:extLst>
                    <a:ext uri="{FF2B5EF4-FFF2-40B4-BE49-F238E27FC236}">
                      <a16:creationId xmlns:a16="http://schemas.microsoft.com/office/drawing/2014/main" xmlns="" id="{B346F873-2E2E-44DD-A964-3EB35401D0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13" y="2650"/>
                  <a:ext cx="26" cy="8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4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</a:rPr>
                    <a:t>b</a:t>
                  </a:r>
                  <a:endParaRPr kumimoji="0" lang="en-US" altLang="en-US" sz="4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300" name="Rectangle 158">
                  <a:extLst>
                    <a:ext uri="{FF2B5EF4-FFF2-40B4-BE49-F238E27FC236}">
                      <a16:creationId xmlns:a16="http://schemas.microsoft.com/office/drawing/2014/main" xmlns="" id="{0DB22688-97E3-46ED-9925-22ED08FDB7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45" y="2650"/>
                  <a:ext cx="15" cy="8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4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</a:rPr>
                    <a:t>i</a:t>
                  </a:r>
                  <a:endParaRPr kumimoji="0" lang="en-US" altLang="en-US" sz="4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301" name="Rectangle 159">
                  <a:extLst>
                    <a:ext uri="{FF2B5EF4-FFF2-40B4-BE49-F238E27FC236}">
                      <a16:creationId xmlns:a16="http://schemas.microsoft.com/office/drawing/2014/main" xmlns="" id="{842C53F3-35F2-484F-A67B-576F377B4F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63" y="2650"/>
                  <a:ext cx="15" cy="8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4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</a:rPr>
                    <a:t>t</a:t>
                  </a:r>
                  <a:endParaRPr kumimoji="0" lang="en-US" altLang="en-US" sz="4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302" name="Rectangle 160">
                  <a:extLst>
                    <a:ext uri="{FF2B5EF4-FFF2-40B4-BE49-F238E27FC236}">
                      <a16:creationId xmlns:a16="http://schemas.microsoft.com/office/drawing/2014/main" xmlns="" id="{A80BF75E-13D4-4CF9-A096-3036912008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81" y="2650"/>
                  <a:ext cx="13" cy="8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4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</a:rPr>
                    <a:t> </a:t>
                  </a:r>
                  <a:endParaRPr kumimoji="0" lang="en-US" altLang="en-US" sz="4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303" name="Rectangle 161">
                  <a:extLst>
                    <a:ext uri="{FF2B5EF4-FFF2-40B4-BE49-F238E27FC236}">
                      <a16:creationId xmlns:a16="http://schemas.microsoft.com/office/drawing/2014/main" xmlns="" id="{78D6E117-BE37-4872-8851-BE752AFBF76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98" y="2650"/>
                  <a:ext cx="29" cy="8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4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</a:rPr>
                    <a:t>P</a:t>
                  </a:r>
                  <a:endParaRPr kumimoji="0" lang="en-US" altLang="en-US" sz="4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304" name="Rectangle 162">
                  <a:extLst>
                    <a:ext uri="{FF2B5EF4-FFF2-40B4-BE49-F238E27FC236}">
                      <a16:creationId xmlns:a16="http://schemas.microsoft.com/office/drawing/2014/main" xmlns="" id="{B2E4A2CC-5E35-43B5-8E2A-B75862ECA24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34" y="2650"/>
                  <a:ext cx="17" cy="8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4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</a:rPr>
                    <a:t>I</a:t>
                  </a:r>
                  <a:endParaRPr kumimoji="0" lang="en-US" altLang="en-US" sz="4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305" name="Rectangle 163">
                  <a:extLst>
                    <a:ext uri="{FF2B5EF4-FFF2-40B4-BE49-F238E27FC236}">
                      <a16:creationId xmlns:a16="http://schemas.microsoft.com/office/drawing/2014/main" xmlns="" id="{9D6A56A0-D286-4DE6-9CA7-4E1F50BE2E8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56" y="2650"/>
                  <a:ext cx="29" cy="8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4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</a:rPr>
                    <a:t>P</a:t>
                  </a:r>
                  <a:endParaRPr kumimoji="0" lang="en-US" altLang="en-US" sz="4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306" name="Rectangle 164">
                  <a:extLst>
                    <a:ext uri="{FF2B5EF4-FFF2-40B4-BE49-F238E27FC236}">
                      <a16:creationId xmlns:a16="http://schemas.microsoft.com/office/drawing/2014/main" xmlns="" id="{62AE4BD3-565A-4072-B826-71C04AC05E3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92" y="2650"/>
                  <a:ext cx="38" cy="8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4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</a:rPr>
                    <a:t>O</a:t>
                  </a:r>
                  <a:endParaRPr kumimoji="0" lang="en-US" altLang="en-US" sz="4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307" name="Rectangle 165">
                  <a:extLst>
                    <a:ext uri="{FF2B5EF4-FFF2-40B4-BE49-F238E27FC236}">
                      <a16:creationId xmlns:a16="http://schemas.microsoft.com/office/drawing/2014/main" xmlns="" id="{D60B27E9-5C01-4DAC-B7AC-C9B0EC69B54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40" y="2650"/>
                  <a:ext cx="13" cy="8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4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</a:rPr>
                    <a:t> </a:t>
                  </a:r>
                  <a:endParaRPr kumimoji="0" lang="en-US" altLang="en-US" sz="4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308" name="Rectangle 166">
                  <a:extLst>
                    <a:ext uri="{FF2B5EF4-FFF2-40B4-BE49-F238E27FC236}">
                      <a16:creationId xmlns:a16="http://schemas.microsoft.com/office/drawing/2014/main" xmlns="" id="{B77EF462-BF68-4768-A653-421E0CDE9BB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56" y="2650"/>
                  <a:ext cx="21" cy="8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4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</a:rPr>
                    <a:t>s</a:t>
                  </a:r>
                  <a:endParaRPr kumimoji="0" lang="en-US" altLang="en-US" sz="4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309" name="Rectangle 167">
                  <a:extLst>
                    <a:ext uri="{FF2B5EF4-FFF2-40B4-BE49-F238E27FC236}">
                      <a16:creationId xmlns:a16="http://schemas.microsoft.com/office/drawing/2014/main" xmlns="" id="{7452B4D2-6F22-4611-B7D4-F0C538E25B9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82" y="2650"/>
                  <a:ext cx="26" cy="8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4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</a:rPr>
                    <a:t>h</a:t>
                  </a:r>
                  <a:endParaRPr kumimoji="0" lang="en-US" altLang="en-US" sz="4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310" name="Rectangle 168">
                  <a:extLst>
                    <a:ext uri="{FF2B5EF4-FFF2-40B4-BE49-F238E27FC236}">
                      <a16:creationId xmlns:a16="http://schemas.microsoft.com/office/drawing/2014/main" xmlns="" id="{8E7A6F34-18C4-4B92-BDA9-4500962405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15" y="2650"/>
                  <a:ext cx="15" cy="8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4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</a:rPr>
                    <a:t>i</a:t>
                  </a:r>
                  <a:endParaRPr kumimoji="0" lang="en-US" altLang="en-US" sz="4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311" name="Rectangle 169">
                  <a:extLst>
                    <a:ext uri="{FF2B5EF4-FFF2-40B4-BE49-F238E27FC236}">
                      <a16:creationId xmlns:a16="http://schemas.microsoft.com/office/drawing/2014/main" xmlns="" id="{7A0FB188-1B7A-4965-AEE2-5274151060B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32" y="2650"/>
                  <a:ext cx="17" cy="8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4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</a:rPr>
                    <a:t>f</a:t>
                  </a:r>
                  <a:endParaRPr kumimoji="0" lang="en-US" altLang="en-US" sz="4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312" name="Rectangle 170">
                  <a:extLst>
                    <a:ext uri="{FF2B5EF4-FFF2-40B4-BE49-F238E27FC236}">
                      <a16:creationId xmlns:a16="http://schemas.microsoft.com/office/drawing/2014/main" xmlns="" id="{5098FA5C-30E4-485A-A638-BE6CA196D6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54" y="2650"/>
                  <a:ext cx="15" cy="8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4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</a:rPr>
                    <a:t>t</a:t>
                  </a:r>
                  <a:endParaRPr kumimoji="0" lang="en-US" altLang="en-US" sz="4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313" name="Rectangle 171">
                  <a:extLst>
                    <a:ext uri="{FF2B5EF4-FFF2-40B4-BE49-F238E27FC236}">
                      <a16:creationId xmlns:a16="http://schemas.microsoft.com/office/drawing/2014/main" xmlns="" id="{BBC87588-D24A-46C7-9EBD-55513FF5947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72" y="2650"/>
                  <a:ext cx="13" cy="8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4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</a:rPr>
                    <a:t> </a:t>
                  </a:r>
                  <a:endParaRPr kumimoji="0" lang="en-US" altLang="en-US" sz="4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314" name="Rectangle 172">
                  <a:extLst>
                    <a:ext uri="{FF2B5EF4-FFF2-40B4-BE49-F238E27FC236}">
                      <a16:creationId xmlns:a16="http://schemas.microsoft.com/office/drawing/2014/main" xmlns="" id="{3C2B7DC2-AE7A-40CD-8857-AB52E9C3392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88" y="2650"/>
                  <a:ext cx="17" cy="8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4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</a:rPr>
                    <a:t>r</a:t>
                  </a:r>
                  <a:endParaRPr kumimoji="0" lang="en-US" altLang="en-US" sz="4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315" name="Rectangle 173">
                  <a:extLst>
                    <a:ext uri="{FF2B5EF4-FFF2-40B4-BE49-F238E27FC236}">
                      <a16:creationId xmlns:a16="http://schemas.microsoft.com/office/drawing/2014/main" xmlns="" id="{1E33EE46-A65F-432D-8F80-8044CD2B21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10" y="2650"/>
                  <a:ext cx="24" cy="8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4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</a:rPr>
                    <a:t>e</a:t>
                  </a:r>
                  <a:endParaRPr kumimoji="0" lang="en-US" altLang="en-US" sz="4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316" name="Rectangle 174">
                  <a:extLst>
                    <a:ext uri="{FF2B5EF4-FFF2-40B4-BE49-F238E27FC236}">
                      <a16:creationId xmlns:a16="http://schemas.microsoft.com/office/drawing/2014/main" xmlns="" id="{EA304960-C577-4CFD-885F-E0B48C69AA8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39" y="2650"/>
                  <a:ext cx="26" cy="8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4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</a:rPr>
                    <a:t>g</a:t>
                  </a:r>
                  <a:endParaRPr kumimoji="0" lang="en-US" altLang="en-US" sz="4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317" name="Rectangle 175">
                  <a:extLst>
                    <a:ext uri="{FF2B5EF4-FFF2-40B4-BE49-F238E27FC236}">
                      <a16:creationId xmlns:a16="http://schemas.microsoft.com/office/drawing/2014/main" xmlns="" id="{69161144-3735-492A-A849-910B98E86E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72" y="2650"/>
                  <a:ext cx="15" cy="8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4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</a:rPr>
                    <a:t>i</a:t>
                  </a:r>
                  <a:endParaRPr kumimoji="0" lang="en-US" altLang="en-US" sz="4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318" name="Rectangle 176">
                  <a:extLst>
                    <a:ext uri="{FF2B5EF4-FFF2-40B4-BE49-F238E27FC236}">
                      <a16:creationId xmlns:a16="http://schemas.microsoft.com/office/drawing/2014/main" xmlns="" id="{11745791-7BB0-413D-8467-3AE4911D3CA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90" y="2650"/>
                  <a:ext cx="21" cy="8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4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</a:rPr>
                    <a:t>s</a:t>
                  </a:r>
                  <a:endParaRPr kumimoji="0" lang="en-US" altLang="en-US" sz="4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319" name="Rectangle 177">
                  <a:extLst>
                    <a:ext uri="{FF2B5EF4-FFF2-40B4-BE49-F238E27FC236}">
                      <a16:creationId xmlns:a16="http://schemas.microsoft.com/office/drawing/2014/main" xmlns="" id="{D0933FBB-A8F9-4900-8648-986D827D2AC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15" y="2650"/>
                  <a:ext cx="15" cy="8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4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</a:rPr>
                    <a:t>t</a:t>
                  </a:r>
                  <a:endParaRPr kumimoji="0" lang="en-US" altLang="en-US" sz="4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320" name="Rectangle 178">
                  <a:extLst>
                    <a:ext uri="{FF2B5EF4-FFF2-40B4-BE49-F238E27FC236}">
                      <a16:creationId xmlns:a16="http://schemas.microsoft.com/office/drawing/2014/main" xmlns="" id="{49889041-F255-4F34-87AC-AF99D6D564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34" y="2650"/>
                  <a:ext cx="24" cy="8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4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</a:rPr>
                    <a:t>e</a:t>
                  </a:r>
                  <a:endParaRPr kumimoji="0" lang="en-US" altLang="en-US" sz="4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321" name="Rectangle 179">
                  <a:extLst>
                    <a:ext uri="{FF2B5EF4-FFF2-40B4-BE49-F238E27FC236}">
                      <a16:creationId xmlns:a16="http://schemas.microsoft.com/office/drawing/2014/main" xmlns="" id="{2261BA77-CC28-4764-A0A7-69541B1775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63" y="2650"/>
                  <a:ext cx="17" cy="8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4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</a:rPr>
                    <a:t>r</a:t>
                  </a:r>
                  <a:endParaRPr kumimoji="0" lang="en-US" altLang="en-US" sz="4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322" name="Freeform 180">
                  <a:extLst>
                    <a:ext uri="{FF2B5EF4-FFF2-40B4-BE49-F238E27FC236}">
                      <a16:creationId xmlns:a16="http://schemas.microsoft.com/office/drawing/2014/main" xmlns="" id="{351710B5-86DD-44AB-83F0-BF0B19A8DFF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68" y="2101"/>
                  <a:ext cx="56" cy="65"/>
                </a:xfrm>
                <a:custGeom>
                  <a:avLst/>
                  <a:gdLst>
                    <a:gd name="T0" fmla="*/ 0 w 112"/>
                    <a:gd name="T1" fmla="*/ 128 h 128"/>
                    <a:gd name="T2" fmla="*/ 0 w 112"/>
                    <a:gd name="T3" fmla="*/ 65 h 128"/>
                    <a:gd name="T4" fmla="*/ 0 w 112"/>
                    <a:gd name="T5" fmla="*/ 0 h 128"/>
                    <a:gd name="T6" fmla="*/ 56 w 112"/>
                    <a:gd name="T7" fmla="*/ 32 h 128"/>
                    <a:gd name="T8" fmla="*/ 112 w 112"/>
                    <a:gd name="T9" fmla="*/ 65 h 128"/>
                    <a:gd name="T10" fmla="*/ 56 w 112"/>
                    <a:gd name="T11" fmla="*/ 97 h 128"/>
                    <a:gd name="T12" fmla="*/ 0 w 112"/>
                    <a:gd name="T13" fmla="*/ 128 h 1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12" h="128">
                      <a:moveTo>
                        <a:pt x="0" y="128"/>
                      </a:moveTo>
                      <a:lnTo>
                        <a:pt x="0" y="65"/>
                      </a:lnTo>
                      <a:lnTo>
                        <a:pt x="0" y="0"/>
                      </a:lnTo>
                      <a:lnTo>
                        <a:pt x="56" y="32"/>
                      </a:lnTo>
                      <a:lnTo>
                        <a:pt x="112" y="65"/>
                      </a:lnTo>
                      <a:lnTo>
                        <a:pt x="56" y="97"/>
                      </a:lnTo>
                      <a:lnTo>
                        <a:pt x="0" y="1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4000"/>
                </a:p>
              </p:txBody>
            </p:sp>
            <p:sp>
              <p:nvSpPr>
                <p:cNvPr id="7323" name="Rectangle 181">
                  <a:extLst>
                    <a:ext uri="{FF2B5EF4-FFF2-40B4-BE49-F238E27FC236}">
                      <a16:creationId xmlns:a16="http://schemas.microsoft.com/office/drawing/2014/main" xmlns="" id="{C46662F9-D030-4CBA-B2C9-76D58F6A99E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65" y="2134"/>
                  <a:ext cx="6" cy="3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4000"/>
                </a:p>
              </p:txBody>
            </p:sp>
            <p:sp>
              <p:nvSpPr>
                <p:cNvPr id="7324" name="Rectangle 182">
                  <a:extLst>
                    <a:ext uri="{FF2B5EF4-FFF2-40B4-BE49-F238E27FC236}">
                      <a16:creationId xmlns:a16="http://schemas.microsoft.com/office/drawing/2014/main" xmlns="" id="{283DEBEA-F943-47C8-8D36-1582CA9EFB1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65" y="2101"/>
                  <a:ext cx="6" cy="33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4000"/>
                </a:p>
              </p:txBody>
            </p:sp>
            <p:sp>
              <p:nvSpPr>
                <p:cNvPr id="7325" name="Freeform 183">
                  <a:extLst>
                    <a:ext uri="{FF2B5EF4-FFF2-40B4-BE49-F238E27FC236}">
                      <a16:creationId xmlns:a16="http://schemas.microsoft.com/office/drawing/2014/main" xmlns="" id="{7533820E-E140-4B20-A072-F843024870F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66" y="2099"/>
                  <a:ext cx="31" cy="22"/>
                </a:xfrm>
                <a:custGeom>
                  <a:avLst/>
                  <a:gdLst>
                    <a:gd name="T0" fmla="*/ 7 w 63"/>
                    <a:gd name="T1" fmla="*/ 0 h 44"/>
                    <a:gd name="T2" fmla="*/ 0 w 63"/>
                    <a:gd name="T3" fmla="*/ 11 h 44"/>
                    <a:gd name="T4" fmla="*/ 56 w 63"/>
                    <a:gd name="T5" fmla="*/ 44 h 44"/>
                    <a:gd name="T6" fmla="*/ 63 w 63"/>
                    <a:gd name="T7" fmla="*/ 33 h 44"/>
                    <a:gd name="T8" fmla="*/ 7 w 63"/>
                    <a:gd name="T9" fmla="*/ 0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44">
                      <a:moveTo>
                        <a:pt x="7" y="0"/>
                      </a:moveTo>
                      <a:lnTo>
                        <a:pt x="0" y="11"/>
                      </a:lnTo>
                      <a:lnTo>
                        <a:pt x="56" y="44"/>
                      </a:lnTo>
                      <a:lnTo>
                        <a:pt x="63" y="33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4000"/>
                </a:p>
              </p:txBody>
            </p:sp>
            <p:sp>
              <p:nvSpPr>
                <p:cNvPr id="7326" name="Freeform 184">
                  <a:extLst>
                    <a:ext uri="{FF2B5EF4-FFF2-40B4-BE49-F238E27FC236}">
                      <a16:creationId xmlns:a16="http://schemas.microsoft.com/office/drawing/2014/main" xmlns="" id="{36FAB7EF-18F4-4B36-8DFF-253F56B6069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65" y="2097"/>
                  <a:ext cx="6" cy="8"/>
                </a:xfrm>
                <a:custGeom>
                  <a:avLst/>
                  <a:gdLst>
                    <a:gd name="T0" fmla="*/ 0 w 13"/>
                    <a:gd name="T1" fmla="*/ 9 h 15"/>
                    <a:gd name="T2" fmla="*/ 0 w 13"/>
                    <a:gd name="T3" fmla="*/ 0 h 15"/>
                    <a:gd name="T4" fmla="*/ 10 w 13"/>
                    <a:gd name="T5" fmla="*/ 4 h 15"/>
                    <a:gd name="T6" fmla="*/ 3 w 13"/>
                    <a:gd name="T7" fmla="*/ 15 h 15"/>
                    <a:gd name="T8" fmla="*/ 13 w 13"/>
                    <a:gd name="T9" fmla="*/ 9 h 15"/>
                    <a:gd name="T10" fmla="*/ 0 w 13"/>
                    <a:gd name="T11" fmla="*/ 9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3" h="15">
                      <a:moveTo>
                        <a:pt x="0" y="9"/>
                      </a:moveTo>
                      <a:lnTo>
                        <a:pt x="0" y="0"/>
                      </a:lnTo>
                      <a:lnTo>
                        <a:pt x="10" y="4"/>
                      </a:lnTo>
                      <a:lnTo>
                        <a:pt x="3" y="15"/>
                      </a:lnTo>
                      <a:lnTo>
                        <a:pt x="13" y="9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4000"/>
                </a:p>
              </p:txBody>
            </p:sp>
            <p:sp>
              <p:nvSpPr>
                <p:cNvPr id="7327" name="Freeform 185">
                  <a:extLst>
                    <a:ext uri="{FF2B5EF4-FFF2-40B4-BE49-F238E27FC236}">
                      <a16:creationId xmlns:a16="http://schemas.microsoft.com/office/drawing/2014/main" xmlns="" id="{B3B7BA6C-EBAC-47B8-9006-50424079DB4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94" y="2115"/>
                  <a:ext cx="31" cy="22"/>
                </a:xfrm>
                <a:custGeom>
                  <a:avLst/>
                  <a:gdLst>
                    <a:gd name="T0" fmla="*/ 7 w 63"/>
                    <a:gd name="T1" fmla="*/ 0 h 43"/>
                    <a:gd name="T2" fmla="*/ 0 w 63"/>
                    <a:gd name="T3" fmla="*/ 11 h 43"/>
                    <a:gd name="T4" fmla="*/ 56 w 63"/>
                    <a:gd name="T5" fmla="*/ 43 h 43"/>
                    <a:gd name="T6" fmla="*/ 63 w 63"/>
                    <a:gd name="T7" fmla="*/ 32 h 43"/>
                    <a:gd name="T8" fmla="*/ 7 w 63"/>
                    <a:gd name="T9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43">
                      <a:moveTo>
                        <a:pt x="7" y="0"/>
                      </a:moveTo>
                      <a:lnTo>
                        <a:pt x="0" y="11"/>
                      </a:lnTo>
                      <a:lnTo>
                        <a:pt x="56" y="43"/>
                      </a:lnTo>
                      <a:lnTo>
                        <a:pt x="63" y="32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4000"/>
                </a:p>
              </p:txBody>
            </p:sp>
            <p:sp>
              <p:nvSpPr>
                <p:cNvPr id="7328" name="Freeform 186">
                  <a:extLst>
                    <a:ext uri="{FF2B5EF4-FFF2-40B4-BE49-F238E27FC236}">
                      <a16:creationId xmlns:a16="http://schemas.microsoft.com/office/drawing/2014/main" xmlns="" id="{EEFB6115-8A92-41F0-85A1-D29E03DC1C2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93" y="2132"/>
                  <a:ext cx="32" cy="20"/>
                </a:xfrm>
                <a:custGeom>
                  <a:avLst/>
                  <a:gdLst>
                    <a:gd name="T0" fmla="*/ 64 w 64"/>
                    <a:gd name="T1" fmla="*/ 9 h 42"/>
                    <a:gd name="T2" fmla="*/ 56 w 64"/>
                    <a:gd name="T3" fmla="*/ 0 h 42"/>
                    <a:gd name="T4" fmla="*/ 0 w 64"/>
                    <a:gd name="T5" fmla="*/ 33 h 42"/>
                    <a:gd name="T6" fmla="*/ 8 w 64"/>
                    <a:gd name="T7" fmla="*/ 42 h 42"/>
                    <a:gd name="T8" fmla="*/ 64 w 64"/>
                    <a:gd name="T9" fmla="*/ 9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" h="42">
                      <a:moveTo>
                        <a:pt x="64" y="9"/>
                      </a:moveTo>
                      <a:lnTo>
                        <a:pt x="56" y="0"/>
                      </a:lnTo>
                      <a:lnTo>
                        <a:pt x="0" y="33"/>
                      </a:lnTo>
                      <a:lnTo>
                        <a:pt x="8" y="42"/>
                      </a:lnTo>
                      <a:lnTo>
                        <a:pt x="64" y="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4000"/>
                </a:p>
              </p:txBody>
            </p:sp>
            <p:sp>
              <p:nvSpPr>
                <p:cNvPr id="7329" name="Freeform 187">
                  <a:extLst>
                    <a:ext uri="{FF2B5EF4-FFF2-40B4-BE49-F238E27FC236}">
                      <a16:creationId xmlns:a16="http://schemas.microsoft.com/office/drawing/2014/main" xmlns="" id="{6BD5B20B-F7BF-48D7-A095-3F2C6A4710A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21" y="2132"/>
                  <a:ext cx="8" cy="5"/>
                </a:xfrm>
                <a:custGeom>
                  <a:avLst/>
                  <a:gdLst>
                    <a:gd name="T0" fmla="*/ 8 w 15"/>
                    <a:gd name="T1" fmla="*/ 0 h 11"/>
                    <a:gd name="T2" fmla="*/ 15 w 15"/>
                    <a:gd name="T3" fmla="*/ 5 h 11"/>
                    <a:gd name="T4" fmla="*/ 8 w 15"/>
                    <a:gd name="T5" fmla="*/ 9 h 11"/>
                    <a:gd name="T6" fmla="*/ 0 w 15"/>
                    <a:gd name="T7" fmla="*/ 0 h 11"/>
                    <a:gd name="T8" fmla="*/ 1 w 15"/>
                    <a:gd name="T9" fmla="*/ 11 h 11"/>
                    <a:gd name="T10" fmla="*/ 8 w 15"/>
                    <a:gd name="T11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5" h="11">
                      <a:moveTo>
                        <a:pt x="8" y="0"/>
                      </a:moveTo>
                      <a:lnTo>
                        <a:pt x="15" y="5"/>
                      </a:lnTo>
                      <a:lnTo>
                        <a:pt x="8" y="9"/>
                      </a:lnTo>
                      <a:lnTo>
                        <a:pt x="0" y="0"/>
                      </a:lnTo>
                      <a:lnTo>
                        <a:pt x="1" y="11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4000"/>
                </a:p>
              </p:txBody>
            </p:sp>
            <p:sp>
              <p:nvSpPr>
                <p:cNvPr id="7330" name="Freeform 188">
                  <a:extLst>
                    <a:ext uri="{FF2B5EF4-FFF2-40B4-BE49-F238E27FC236}">
                      <a16:creationId xmlns:a16="http://schemas.microsoft.com/office/drawing/2014/main" xmlns="" id="{385B1A5D-8CFB-4E6F-8480-3BE0F837FCD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65" y="2148"/>
                  <a:ext cx="32" cy="20"/>
                </a:xfrm>
                <a:custGeom>
                  <a:avLst/>
                  <a:gdLst>
                    <a:gd name="T0" fmla="*/ 64 w 64"/>
                    <a:gd name="T1" fmla="*/ 9 h 40"/>
                    <a:gd name="T2" fmla="*/ 56 w 64"/>
                    <a:gd name="T3" fmla="*/ 0 h 40"/>
                    <a:gd name="T4" fmla="*/ 0 w 64"/>
                    <a:gd name="T5" fmla="*/ 30 h 40"/>
                    <a:gd name="T6" fmla="*/ 8 w 64"/>
                    <a:gd name="T7" fmla="*/ 40 h 40"/>
                    <a:gd name="T8" fmla="*/ 64 w 64"/>
                    <a:gd name="T9" fmla="*/ 9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" h="40">
                      <a:moveTo>
                        <a:pt x="64" y="9"/>
                      </a:moveTo>
                      <a:lnTo>
                        <a:pt x="56" y="0"/>
                      </a:lnTo>
                      <a:lnTo>
                        <a:pt x="0" y="30"/>
                      </a:lnTo>
                      <a:lnTo>
                        <a:pt x="8" y="40"/>
                      </a:lnTo>
                      <a:lnTo>
                        <a:pt x="64" y="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4000"/>
                </a:p>
              </p:txBody>
            </p:sp>
            <p:sp>
              <p:nvSpPr>
                <p:cNvPr id="7331" name="Freeform 189">
                  <a:extLst>
                    <a:ext uri="{FF2B5EF4-FFF2-40B4-BE49-F238E27FC236}">
                      <a16:creationId xmlns:a16="http://schemas.microsoft.com/office/drawing/2014/main" xmlns="" id="{A36FAAA8-261E-431B-A241-51F084FDD48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65" y="2163"/>
                  <a:ext cx="6" cy="7"/>
                </a:xfrm>
                <a:custGeom>
                  <a:avLst/>
                  <a:gdLst>
                    <a:gd name="T0" fmla="*/ 10 w 13"/>
                    <a:gd name="T1" fmla="*/ 10 h 14"/>
                    <a:gd name="T2" fmla="*/ 0 w 13"/>
                    <a:gd name="T3" fmla="*/ 14 h 14"/>
                    <a:gd name="T4" fmla="*/ 0 w 13"/>
                    <a:gd name="T5" fmla="*/ 5 h 14"/>
                    <a:gd name="T6" fmla="*/ 13 w 13"/>
                    <a:gd name="T7" fmla="*/ 5 h 14"/>
                    <a:gd name="T8" fmla="*/ 2 w 13"/>
                    <a:gd name="T9" fmla="*/ 0 h 14"/>
                    <a:gd name="T10" fmla="*/ 10 w 13"/>
                    <a:gd name="T11" fmla="*/ 1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3" h="14">
                      <a:moveTo>
                        <a:pt x="10" y="10"/>
                      </a:moveTo>
                      <a:lnTo>
                        <a:pt x="0" y="14"/>
                      </a:lnTo>
                      <a:lnTo>
                        <a:pt x="0" y="5"/>
                      </a:lnTo>
                      <a:lnTo>
                        <a:pt x="13" y="5"/>
                      </a:lnTo>
                      <a:lnTo>
                        <a:pt x="2" y="0"/>
                      </a:lnTo>
                      <a:lnTo>
                        <a:pt x="10" y="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4000"/>
                </a:p>
              </p:txBody>
            </p:sp>
            <p:sp>
              <p:nvSpPr>
                <p:cNvPr id="7332" name="Freeform 190">
                  <a:extLst>
                    <a:ext uri="{FF2B5EF4-FFF2-40B4-BE49-F238E27FC236}">
                      <a16:creationId xmlns:a16="http://schemas.microsoft.com/office/drawing/2014/main" xmlns="" id="{EA83B54A-40F2-45E0-BC2D-04E7DCE58B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78" y="2101"/>
                  <a:ext cx="56" cy="65"/>
                </a:xfrm>
                <a:custGeom>
                  <a:avLst/>
                  <a:gdLst>
                    <a:gd name="T0" fmla="*/ 0 w 112"/>
                    <a:gd name="T1" fmla="*/ 128 h 128"/>
                    <a:gd name="T2" fmla="*/ 0 w 112"/>
                    <a:gd name="T3" fmla="*/ 65 h 128"/>
                    <a:gd name="T4" fmla="*/ 0 w 112"/>
                    <a:gd name="T5" fmla="*/ 0 h 128"/>
                    <a:gd name="T6" fmla="*/ 56 w 112"/>
                    <a:gd name="T7" fmla="*/ 32 h 128"/>
                    <a:gd name="T8" fmla="*/ 112 w 112"/>
                    <a:gd name="T9" fmla="*/ 65 h 128"/>
                    <a:gd name="T10" fmla="*/ 56 w 112"/>
                    <a:gd name="T11" fmla="*/ 97 h 128"/>
                    <a:gd name="T12" fmla="*/ 0 w 112"/>
                    <a:gd name="T13" fmla="*/ 128 h 1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12" h="128">
                      <a:moveTo>
                        <a:pt x="0" y="128"/>
                      </a:moveTo>
                      <a:lnTo>
                        <a:pt x="0" y="65"/>
                      </a:lnTo>
                      <a:lnTo>
                        <a:pt x="0" y="0"/>
                      </a:lnTo>
                      <a:lnTo>
                        <a:pt x="56" y="32"/>
                      </a:lnTo>
                      <a:lnTo>
                        <a:pt x="112" y="65"/>
                      </a:lnTo>
                      <a:lnTo>
                        <a:pt x="56" y="97"/>
                      </a:lnTo>
                      <a:lnTo>
                        <a:pt x="0" y="1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4000"/>
                </a:p>
              </p:txBody>
            </p:sp>
            <p:sp>
              <p:nvSpPr>
                <p:cNvPr id="7333" name="Rectangle 191">
                  <a:extLst>
                    <a:ext uri="{FF2B5EF4-FFF2-40B4-BE49-F238E27FC236}">
                      <a16:creationId xmlns:a16="http://schemas.microsoft.com/office/drawing/2014/main" xmlns="" id="{27FECF51-D257-419C-B95E-E81CB6A1E4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75" y="2134"/>
                  <a:ext cx="7" cy="3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4000"/>
                </a:p>
              </p:txBody>
            </p:sp>
            <p:sp>
              <p:nvSpPr>
                <p:cNvPr id="7334" name="Rectangle 192">
                  <a:extLst>
                    <a:ext uri="{FF2B5EF4-FFF2-40B4-BE49-F238E27FC236}">
                      <a16:creationId xmlns:a16="http://schemas.microsoft.com/office/drawing/2014/main" xmlns="" id="{C0668F41-66A8-46DE-B3FF-53C03A62EF7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75" y="2101"/>
                  <a:ext cx="7" cy="33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4000"/>
                </a:p>
              </p:txBody>
            </p:sp>
            <p:sp>
              <p:nvSpPr>
                <p:cNvPr id="7335" name="Freeform 193">
                  <a:extLst>
                    <a:ext uri="{FF2B5EF4-FFF2-40B4-BE49-F238E27FC236}">
                      <a16:creationId xmlns:a16="http://schemas.microsoft.com/office/drawing/2014/main" xmlns="" id="{CB2B99CA-399F-40F5-83C1-8AF933F641C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77" y="2099"/>
                  <a:ext cx="31" cy="22"/>
                </a:xfrm>
                <a:custGeom>
                  <a:avLst/>
                  <a:gdLst>
                    <a:gd name="T0" fmla="*/ 6 w 62"/>
                    <a:gd name="T1" fmla="*/ 0 h 44"/>
                    <a:gd name="T2" fmla="*/ 0 w 62"/>
                    <a:gd name="T3" fmla="*/ 11 h 44"/>
                    <a:gd name="T4" fmla="*/ 56 w 62"/>
                    <a:gd name="T5" fmla="*/ 44 h 44"/>
                    <a:gd name="T6" fmla="*/ 62 w 62"/>
                    <a:gd name="T7" fmla="*/ 33 h 44"/>
                    <a:gd name="T8" fmla="*/ 6 w 62"/>
                    <a:gd name="T9" fmla="*/ 0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2" h="44">
                      <a:moveTo>
                        <a:pt x="6" y="0"/>
                      </a:moveTo>
                      <a:lnTo>
                        <a:pt x="0" y="11"/>
                      </a:lnTo>
                      <a:lnTo>
                        <a:pt x="56" y="44"/>
                      </a:lnTo>
                      <a:lnTo>
                        <a:pt x="62" y="33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4000"/>
                </a:p>
              </p:txBody>
            </p:sp>
            <p:sp>
              <p:nvSpPr>
                <p:cNvPr id="7336" name="Freeform 194">
                  <a:extLst>
                    <a:ext uri="{FF2B5EF4-FFF2-40B4-BE49-F238E27FC236}">
                      <a16:creationId xmlns:a16="http://schemas.microsoft.com/office/drawing/2014/main" xmlns="" id="{6E18F549-0E35-40B1-967F-C597EF0A6D3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75" y="2097"/>
                  <a:ext cx="7" cy="8"/>
                </a:xfrm>
                <a:custGeom>
                  <a:avLst/>
                  <a:gdLst>
                    <a:gd name="T0" fmla="*/ 0 w 12"/>
                    <a:gd name="T1" fmla="*/ 9 h 15"/>
                    <a:gd name="T2" fmla="*/ 0 w 12"/>
                    <a:gd name="T3" fmla="*/ 0 h 15"/>
                    <a:gd name="T4" fmla="*/ 9 w 12"/>
                    <a:gd name="T5" fmla="*/ 4 h 15"/>
                    <a:gd name="T6" fmla="*/ 3 w 12"/>
                    <a:gd name="T7" fmla="*/ 15 h 15"/>
                    <a:gd name="T8" fmla="*/ 12 w 12"/>
                    <a:gd name="T9" fmla="*/ 9 h 15"/>
                    <a:gd name="T10" fmla="*/ 0 w 12"/>
                    <a:gd name="T11" fmla="*/ 9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" h="15">
                      <a:moveTo>
                        <a:pt x="0" y="9"/>
                      </a:moveTo>
                      <a:lnTo>
                        <a:pt x="0" y="0"/>
                      </a:lnTo>
                      <a:lnTo>
                        <a:pt x="9" y="4"/>
                      </a:lnTo>
                      <a:lnTo>
                        <a:pt x="3" y="15"/>
                      </a:lnTo>
                      <a:lnTo>
                        <a:pt x="12" y="9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4000"/>
                </a:p>
              </p:txBody>
            </p:sp>
            <p:sp>
              <p:nvSpPr>
                <p:cNvPr id="7337" name="Freeform 195">
                  <a:extLst>
                    <a:ext uri="{FF2B5EF4-FFF2-40B4-BE49-F238E27FC236}">
                      <a16:creationId xmlns:a16="http://schemas.microsoft.com/office/drawing/2014/main" xmlns="" id="{BFE5E044-AF2E-467E-989F-78EB0D985AF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05" y="2115"/>
                  <a:ext cx="31" cy="22"/>
                </a:xfrm>
                <a:custGeom>
                  <a:avLst/>
                  <a:gdLst>
                    <a:gd name="T0" fmla="*/ 6 w 62"/>
                    <a:gd name="T1" fmla="*/ 0 h 43"/>
                    <a:gd name="T2" fmla="*/ 0 w 62"/>
                    <a:gd name="T3" fmla="*/ 11 h 43"/>
                    <a:gd name="T4" fmla="*/ 56 w 62"/>
                    <a:gd name="T5" fmla="*/ 43 h 43"/>
                    <a:gd name="T6" fmla="*/ 62 w 62"/>
                    <a:gd name="T7" fmla="*/ 32 h 43"/>
                    <a:gd name="T8" fmla="*/ 6 w 62"/>
                    <a:gd name="T9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2" h="43">
                      <a:moveTo>
                        <a:pt x="6" y="0"/>
                      </a:moveTo>
                      <a:lnTo>
                        <a:pt x="0" y="11"/>
                      </a:lnTo>
                      <a:lnTo>
                        <a:pt x="56" y="43"/>
                      </a:lnTo>
                      <a:lnTo>
                        <a:pt x="62" y="32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4000"/>
                </a:p>
              </p:txBody>
            </p:sp>
            <p:sp>
              <p:nvSpPr>
                <p:cNvPr id="7338" name="Freeform 196">
                  <a:extLst>
                    <a:ext uri="{FF2B5EF4-FFF2-40B4-BE49-F238E27FC236}">
                      <a16:creationId xmlns:a16="http://schemas.microsoft.com/office/drawing/2014/main" xmlns="" id="{C274C549-74F5-4BFC-8D94-1420A7596BB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04" y="2132"/>
                  <a:ext cx="32" cy="20"/>
                </a:xfrm>
                <a:custGeom>
                  <a:avLst/>
                  <a:gdLst>
                    <a:gd name="T0" fmla="*/ 64 w 64"/>
                    <a:gd name="T1" fmla="*/ 9 h 42"/>
                    <a:gd name="T2" fmla="*/ 56 w 64"/>
                    <a:gd name="T3" fmla="*/ 0 h 42"/>
                    <a:gd name="T4" fmla="*/ 0 w 64"/>
                    <a:gd name="T5" fmla="*/ 33 h 42"/>
                    <a:gd name="T6" fmla="*/ 8 w 64"/>
                    <a:gd name="T7" fmla="*/ 42 h 42"/>
                    <a:gd name="T8" fmla="*/ 64 w 64"/>
                    <a:gd name="T9" fmla="*/ 9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" h="42">
                      <a:moveTo>
                        <a:pt x="64" y="9"/>
                      </a:moveTo>
                      <a:lnTo>
                        <a:pt x="56" y="0"/>
                      </a:lnTo>
                      <a:lnTo>
                        <a:pt x="0" y="33"/>
                      </a:lnTo>
                      <a:lnTo>
                        <a:pt x="8" y="42"/>
                      </a:lnTo>
                      <a:lnTo>
                        <a:pt x="64" y="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4000"/>
                </a:p>
              </p:txBody>
            </p:sp>
            <p:sp>
              <p:nvSpPr>
                <p:cNvPr id="7339" name="Freeform 197">
                  <a:extLst>
                    <a:ext uri="{FF2B5EF4-FFF2-40B4-BE49-F238E27FC236}">
                      <a16:creationId xmlns:a16="http://schemas.microsoft.com/office/drawing/2014/main" xmlns="" id="{3FA9BD92-72D7-45A3-A743-07F6D82C16C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32" y="2132"/>
                  <a:ext cx="8" cy="5"/>
                </a:xfrm>
                <a:custGeom>
                  <a:avLst/>
                  <a:gdLst>
                    <a:gd name="T0" fmla="*/ 8 w 16"/>
                    <a:gd name="T1" fmla="*/ 0 h 11"/>
                    <a:gd name="T2" fmla="*/ 16 w 16"/>
                    <a:gd name="T3" fmla="*/ 5 h 11"/>
                    <a:gd name="T4" fmla="*/ 8 w 16"/>
                    <a:gd name="T5" fmla="*/ 9 h 11"/>
                    <a:gd name="T6" fmla="*/ 0 w 16"/>
                    <a:gd name="T7" fmla="*/ 0 h 11"/>
                    <a:gd name="T8" fmla="*/ 2 w 16"/>
                    <a:gd name="T9" fmla="*/ 11 h 11"/>
                    <a:gd name="T10" fmla="*/ 8 w 16"/>
                    <a:gd name="T11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11">
                      <a:moveTo>
                        <a:pt x="8" y="0"/>
                      </a:moveTo>
                      <a:lnTo>
                        <a:pt x="16" y="5"/>
                      </a:lnTo>
                      <a:lnTo>
                        <a:pt x="8" y="9"/>
                      </a:lnTo>
                      <a:lnTo>
                        <a:pt x="0" y="0"/>
                      </a:lnTo>
                      <a:lnTo>
                        <a:pt x="2" y="11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4000"/>
                </a:p>
              </p:txBody>
            </p:sp>
            <p:sp>
              <p:nvSpPr>
                <p:cNvPr id="7340" name="Freeform 198">
                  <a:extLst>
                    <a:ext uri="{FF2B5EF4-FFF2-40B4-BE49-F238E27FC236}">
                      <a16:creationId xmlns:a16="http://schemas.microsoft.com/office/drawing/2014/main" xmlns="" id="{AAE76532-9CBA-436B-95AA-6C44B2BEC9F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76" y="2148"/>
                  <a:ext cx="32" cy="20"/>
                </a:xfrm>
                <a:custGeom>
                  <a:avLst/>
                  <a:gdLst>
                    <a:gd name="T0" fmla="*/ 64 w 64"/>
                    <a:gd name="T1" fmla="*/ 9 h 40"/>
                    <a:gd name="T2" fmla="*/ 56 w 64"/>
                    <a:gd name="T3" fmla="*/ 0 h 40"/>
                    <a:gd name="T4" fmla="*/ 0 w 64"/>
                    <a:gd name="T5" fmla="*/ 30 h 40"/>
                    <a:gd name="T6" fmla="*/ 8 w 64"/>
                    <a:gd name="T7" fmla="*/ 40 h 40"/>
                    <a:gd name="T8" fmla="*/ 64 w 64"/>
                    <a:gd name="T9" fmla="*/ 9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" h="40">
                      <a:moveTo>
                        <a:pt x="64" y="9"/>
                      </a:moveTo>
                      <a:lnTo>
                        <a:pt x="56" y="0"/>
                      </a:lnTo>
                      <a:lnTo>
                        <a:pt x="0" y="30"/>
                      </a:lnTo>
                      <a:lnTo>
                        <a:pt x="8" y="40"/>
                      </a:lnTo>
                      <a:lnTo>
                        <a:pt x="64" y="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4000"/>
                </a:p>
              </p:txBody>
            </p:sp>
            <p:sp>
              <p:nvSpPr>
                <p:cNvPr id="7341" name="Freeform 199">
                  <a:extLst>
                    <a:ext uri="{FF2B5EF4-FFF2-40B4-BE49-F238E27FC236}">
                      <a16:creationId xmlns:a16="http://schemas.microsoft.com/office/drawing/2014/main" xmlns="" id="{AFC9CD2C-ACB1-4AEE-B2B4-0082FBB2A18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75" y="2163"/>
                  <a:ext cx="7" cy="7"/>
                </a:xfrm>
                <a:custGeom>
                  <a:avLst/>
                  <a:gdLst>
                    <a:gd name="T0" fmla="*/ 9 w 12"/>
                    <a:gd name="T1" fmla="*/ 10 h 14"/>
                    <a:gd name="T2" fmla="*/ 0 w 12"/>
                    <a:gd name="T3" fmla="*/ 14 h 14"/>
                    <a:gd name="T4" fmla="*/ 0 w 12"/>
                    <a:gd name="T5" fmla="*/ 5 h 14"/>
                    <a:gd name="T6" fmla="*/ 12 w 12"/>
                    <a:gd name="T7" fmla="*/ 5 h 14"/>
                    <a:gd name="T8" fmla="*/ 1 w 12"/>
                    <a:gd name="T9" fmla="*/ 0 h 14"/>
                    <a:gd name="T10" fmla="*/ 9 w 12"/>
                    <a:gd name="T11" fmla="*/ 1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" h="14">
                      <a:moveTo>
                        <a:pt x="9" y="10"/>
                      </a:moveTo>
                      <a:lnTo>
                        <a:pt x="0" y="14"/>
                      </a:lnTo>
                      <a:lnTo>
                        <a:pt x="0" y="5"/>
                      </a:lnTo>
                      <a:lnTo>
                        <a:pt x="12" y="5"/>
                      </a:lnTo>
                      <a:lnTo>
                        <a:pt x="1" y="0"/>
                      </a:lnTo>
                      <a:lnTo>
                        <a:pt x="9" y="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4000"/>
                </a:p>
              </p:txBody>
            </p:sp>
            <p:sp>
              <p:nvSpPr>
                <p:cNvPr id="7342" name="Freeform 200">
                  <a:extLst>
                    <a:ext uri="{FF2B5EF4-FFF2-40B4-BE49-F238E27FC236}">
                      <a16:creationId xmlns:a16="http://schemas.microsoft.com/office/drawing/2014/main" xmlns="" id="{AA6A3331-DC55-48D4-B7C5-B0DC1B39E6E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89" y="2101"/>
                  <a:ext cx="56" cy="65"/>
                </a:xfrm>
                <a:custGeom>
                  <a:avLst/>
                  <a:gdLst>
                    <a:gd name="T0" fmla="*/ 0 w 112"/>
                    <a:gd name="T1" fmla="*/ 128 h 128"/>
                    <a:gd name="T2" fmla="*/ 0 w 112"/>
                    <a:gd name="T3" fmla="*/ 65 h 128"/>
                    <a:gd name="T4" fmla="*/ 0 w 112"/>
                    <a:gd name="T5" fmla="*/ 0 h 128"/>
                    <a:gd name="T6" fmla="*/ 56 w 112"/>
                    <a:gd name="T7" fmla="*/ 32 h 128"/>
                    <a:gd name="T8" fmla="*/ 112 w 112"/>
                    <a:gd name="T9" fmla="*/ 65 h 128"/>
                    <a:gd name="T10" fmla="*/ 56 w 112"/>
                    <a:gd name="T11" fmla="*/ 97 h 128"/>
                    <a:gd name="T12" fmla="*/ 0 w 112"/>
                    <a:gd name="T13" fmla="*/ 128 h 1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12" h="128">
                      <a:moveTo>
                        <a:pt x="0" y="128"/>
                      </a:moveTo>
                      <a:lnTo>
                        <a:pt x="0" y="65"/>
                      </a:lnTo>
                      <a:lnTo>
                        <a:pt x="0" y="0"/>
                      </a:lnTo>
                      <a:lnTo>
                        <a:pt x="56" y="32"/>
                      </a:lnTo>
                      <a:lnTo>
                        <a:pt x="112" y="65"/>
                      </a:lnTo>
                      <a:lnTo>
                        <a:pt x="56" y="97"/>
                      </a:lnTo>
                      <a:lnTo>
                        <a:pt x="0" y="1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4000"/>
                </a:p>
              </p:txBody>
            </p:sp>
            <p:sp>
              <p:nvSpPr>
                <p:cNvPr id="7343" name="Rectangle 201">
                  <a:extLst>
                    <a:ext uri="{FF2B5EF4-FFF2-40B4-BE49-F238E27FC236}">
                      <a16:creationId xmlns:a16="http://schemas.microsoft.com/office/drawing/2014/main" xmlns="" id="{2DA802F6-D383-49FA-A670-EFC744E1273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86" y="2134"/>
                  <a:ext cx="6" cy="3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4000"/>
                </a:p>
              </p:txBody>
            </p:sp>
            <p:sp>
              <p:nvSpPr>
                <p:cNvPr id="7344" name="Rectangle 202">
                  <a:extLst>
                    <a:ext uri="{FF2B5EF4-FFF2-40B4-BE49-F238E27FC236}">
                      <a16:creationId xmlns:a16="http://schemas.microsoft.com/office/drawing/2014/main" xmlns="" id="{3DC0FA07-FCAA-4B74-9298-3C6034B702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86" y="2101"/>
                  <a:ext cx="6" cy="33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4000"/>
                </a:p>
              </p:txBody>
            </p:sp>
            <p:sp>
              <p:nvSpPr>
                <p:cNvPr id="7345" name="Freeform 203">
                  <a:extLst>
                    <a:ext uri="{FF2B5EF4-FFF2-40B4-BE49-F238E27FC236}">
                      <a16:creationId xmlns:a16="http://schemas.microsoft.com/office/drawing/2014/main" xmlns="" id="{40BA7C06-367F-4B73-8172-A7D0BE94F1B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88" y="2099"/>
                  <a:ext cx="31" cy="22"/>
                </a:xfrm>
                <a:custGeom>
                  <a:avLst/>
                  <a:gdLst>
                    <a:gd name="T0" fmla="*/ 6 w 62"/>
                    <a:gd name="T1" fmla="*/ 0 h 44"/>
                    <a:gd name="T2" fmla="*/ 0 w 62"/>
                    <a:gd name="T3" fmla="*/ 11 h 44"/>
                    <a:gd name="T4" fmla="*/ 56 w 62"/>
                    <a:gd name="T5" fmla="*/ 44 h 44"/>
                    <a:gd name="T6" fmla="*/ 62 w 62"/>
                    <a:gd name="T7" fmla="*/ 33 h 44"/>
                    <a:gd name="T8" fmla="*/ 6 w 62"/>
                    <a:gd name="T9" fmla="*/ 0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2" h="44">
                      <a:moveTo>
                        <a:pt x="6" y="0"/>
                      </a:moveTo>
                      <a:lnTo>
                        <a:pt x="0" y="11"/>
                      </a:lnTo>
                      <a:lnTo>
                        <a:pt x="56" y="44"/>
                      </a:lnTo>
                      <a:lnTo>
                        <a:pt x="62" y="33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4000"/>
                </a:p>
              </p:txBody>
            </p:sp>
            <p:sp>
              <p:nvSpPr>
                <p:cNvPr id="7346" name="Freeform 204">
                  <a:extLst>
                    <a:ext uri="{FF2B5EF4-FFF2-40B4-BE49-F238E27FC236}">
                      <a16:creationId xmlns:a16="http://schemas.microsoft.com/office/drawing/2014/main" xmlns="" id="{724E7AD6-24F9-4B4F-8677-6B875538BDD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86" y="2097"/>
                  <a:ext cx="6" cy="8"/>
                </a:xfrm>
                <a:custGeom>
                  <a:avLst/>
                  <a:gdLst>
                    <a:gd name="T0" fmla="*/ 0 w 12"/>
                    <a:gd name="T1" fmla="*/ 9 h 15"/>
                    <a:gd name="T2" fmla="*/ 0 w 12"/>
                    <a:gd name="T3" fmla="*/ 0 h 15"/>
                    <a:gd name="T4" fmla="*/ 9 w 12"/>
                    <a:gd name="T5" fmla="*/ 4 h 15"/>
                    <a:gd name="T6" fmla="*/ 3 w 12"/>
                    <a:gd name="T7" fmla="*/ 15 h 15"/>
                    <a:gd name="T8" fmla="*/ 12 w 12"/>
                    <a:gd name="T9" fmla="*/ 9 h 15"/>
                    <a:gd name="T10" fmla="*/ 0 w 12"/>
                    <a:gd name="T11" fmla="*/ 9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" h="15">
                      <a:moveTo>
                        <a:pt x="0" y="9"/>
                      </a:moveTo>
                      <a:lnTo>
                        <a:pt x="0" y="0"/>
                      </a:lnTo>
                      <a:lnTo>
                        <a:pt x="9" y="4"/>
                      </a:lnTo>
                      <a:lnTo>
                        <a:pt x="3" y="15"/>
                      </a:lnTo>
                      <a:lnTo>
                        <a:pt x="12" y="9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4000"/>
                </a:p>
              </p:txBody>
            </p:sp>
            <p:sp>
              <p:nvSpPr>
                <p:cNvPr id="7347" name="Freeform 205">
                  <a:extLst>
                    <a:ext uri="{FF2B5EF4-FFF2-40B4-BE49-F238E27FC236}">
                      <a16:creationId xmlns:a16="http://schemas.microsoft.com/office/drawing/2014/main" xmlns="" id="{2E064AC9-DBCF-49A5-806F-E22C6E3DE59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6" y="2115"/>
                  <a:ext cx="31" cy="22"/>
                </a:xfrm>
                <a:custGeom>
                  <a:avLst/>
                  <a:gdLst>
                    <a:gd name="T0" fmla="*/ 6 w 62"/>
                    <a:gd name="T1" fmla="*/ 0 h 43"/>
                    <a:gd name="T2" fmla="*/ 0 w 62"/>
                    <a:gd name="T3" fmla="*/ 11 h 43"/>
                    <a:gd name="T4" fmla="*/ 56 w 62"/>
                    <a:gd name="T5" fmla="*/ 43 h 43"/>
                    <a:gd name="T6" fmla="*/ 62 w 62"/>
                    <a:gd name="T7" fmla="*/ 32 h 43"/>
                    <a:gd name="T8" fmla="*/ 6 w 62"/>
                    <a:gd name="T9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2" h="43">
                      <a:moveTo>
                        <a:pt x="6" y="0"/>
                      </a:moveTo>
                      <a:lnTo>
                        <a:pt x="0" y="11"/>
                      </a:lnTo>
                      <a:lnTo>
                        <a:pt x="56" y="43"/>
                      </a:lnTo>
                      <a:lnTo>
                        <a:pt x="62" y="32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4000"/>
                </a:p>
              </p:txBody>
            </p:sp>
          </p:grpSp>
          <p:sp>
            <p:nvSpPr>
              <p:cNvPr id="7" name="Freeform 207">
                <a:extLst>
                  <a:ext uri="{FF2B5EF4-FFF2-40B4-BE49-F238E27FC236}">
                    <a16:creationId xmlns:a16="http://schemas.microsoft.com/office/drawing/2014/main" xmlns="" id="{22CA66CB-A0B6-40DC-8489-AB1AF4B00A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15" y="2132"/>
                <a:ext cx="32" cy="20"/>
              </a:xfrm>
              <a:custGeom>
                <a:avLst/>
                <a:gdLst>
                  <a:gd name="T0" fmla="*/ 63 w 63"/>
                  <a:gd name="T1" fmla="*/ 9 h 42"/>
                  <a:gd name="T2" fmla="*/ 56 w 63"/>
                  <a:gd name="T3" fmla="*/ 0 h 42"/>
                  <a:gd name="T4" fmla="*/ 0 w 63"/>
                  <a:gd name="T5" fmla="*/ 33 h 42"/>
                  <a:gd name="T6" fmla="*/ 7 w 63"/>
                  <a:gd name="T7" fmla="*/ 42 h 42"/>
                  <a:gd name="T8" fmla="*/ 63 w 63"/>
                  <a:gd name="T9" fmla="*/ 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42">
                    <a:moveTo>
                      <a:pt x="63" y="9"/>
                    </a:moveTo>
                    <a:lnTo>
                      <a:pt x="56" y="0"/>
                    </a:lnTo>
                    <a:lnTo>
                      <a:pt x="0" y="33"/>
                    </a:lnTo>
                    <a:lnTo>
                      <a:pt x="7" y="42"/>
                    </a:lnTo>
                    <a:lnTo>
                      <a:pt x="63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8" name="Freeform 208">
                <a:extLst>
                  <a:ext uri="{FF2B5EF4-FFF2-40B4-BE49-F238E27FC236}">
                    <a16:creationId xmlns:a16="http://schemas.microsoft.com/office/drawing/2014/main" xmlns="" id="{66BFFD7C-54A3-4FA3-AF23-AE478A09C3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43" y="2132"/>
                <a:ext cx="8" cy="5"/>
              </a:xfrm>
              <a:custGeom>
                <a:avLst/>
                <a:gdLst>
                  <a:gd name="T0" fmla="*/ 7 w 15"/>
                  <a:gd name="T1" fmla="*/ 0 h 11"/>
                  <a:gd name="T2" fmla="*/ 15 w 15"/>
                  <a:gd name="T3" fmla="*/ 5 h 11"/>
                  <a:gd name="T4" fmla="*/ 7 w 15"/>
                  <a:gd name="T5" fmla="*/ 9 h 11"/>
                  <a:gd name="T6" fmla="*/ 0 w 15"/>
                  <a:gd name="T7" fmla="*/ 0 h 11"/>
                  <a:gd name="T8" fmla="*/ 1 w 15"/>
                  <a:gd name="T9" fmla="*/ 11 h 11"/>
                  <a:gd name="T10" fmla="*/ 7 w 15"/>
                  <a:gd name="T11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" h="11">
                    <a:moveTo>
                      <a:pt x="7" y="0"/>
                    </a:moveTo>
                    <a:lnTo>
                      <a:pt x="15" y="5"/>
                    </a:lnTo>
                    <a:lnTo>
                      <a:pt x="7" y="9"/>
                    </a:lnTo>
                    <a:lnTo>
                      <a:pt x="0" y="0"/>
                    </a:lnTo>
                    <a:lnTo>
                      <a:pt x="1" y="11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9" name="Freeform 209">
                <a:extLst>
                  <a:ext uri="{FF2B5EF4-FFF2-40B4-BE49-F238E27FC236}">
                    <a16:creationId xmlns:a16="http://schemas.microsoft.com/office/drawing/2014/main" xmlns="" id="{E01783EA-EA6A-4692-BA30-65EC574A78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87" y="2148"/>
                <a:ext cx="32" cy="20"/>
              </a:xfrm>
              <a:custGeom>
                <a:avLst/>
                <a:gdLst>
                  <a:gd name="T0" fmla="*/ 63 w 63"/>
                  <a:gd name="T1" fmla="*/ 9 h 40"/>
                  <a:gd name="T2" fmla="*/ 56 w 63"/>
                  <a:gd name="T3" fmla="*/ 0 h 40"/>
                  <a:gd name="T4" fmla="*/ 0 w 63"/>
                  <a:gd name="T5" fmla="*/ 30 h 40"/>
                  <a:gd name="T6" fmla="*/ 7 w 63"/>
                  <a:gd name="T7" fmla="*/ 40 h 40"/>
                  <a:gd name="T8" fmla="*/ 63 w 63"/>
                  <a:gd name="T9" fmla="*/ 9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40">
                    <a:moveTo>
                      <a:pt x="63" y="9"/>
                    </a:moveTo>
                    <a:lnTo>
                      <a:pt x="56" y="0"/>
                    </a:lnTo>
                    <a:lnTo>
                      <a:pt x="0" y="30"/>
                    </a:lnTo>
                    <a:lnTo>
                      <a:pt x="7" y="40"/>
                    </a:lnTo>
                    <a:lnTo>
                      <a:pt x="63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10" name="Freeform 210">
                <a:extLst>
                  <a:ext uri="{FF2B5EF4-FFF2-40B4-BE49-F238E27FC236}">
                    <a16:creationId xmlns:a16="http://schemas.microsoft.com/office/drawing/2014/main" xmlns="" id="{0F576246-2D46-4539-93ED-DD12CF3FEB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86" y="2163"/>
                <a:ext cx="6" cy="7"/>
              </a:xfrm>
              <a:custGeom>
                <a:avLst/>
                <a:gdLst>
                  <a:gd name="T0" fmla="*/ 9 w 12"/>
                  <a:gd name="T1" fmla="*/ 10 h 14"/>
                  <a:gd name="T2" fmla="*/ 0 w 12"/>
                  <a:gd name="T3" fmla="*/ 14 h 14"/>
                  <a:gd name="T4" fmla="*/ 0 w 12"/>
                  <a:gd name="T5" fmla="*/ 5 h 14"/>
                  <a:gd name="T6" fmla="*/ 12 w 12"/>
                  <a:gd name="T7" fmla="*/ 5 h 14"/>
                  <a:gd name="T8" fmla="*/ 2 w 12"/>
                  <a:gd name="T9" fmla="*/ 0 h 14"/>
                  <a:gd name="T10" fmla="*/ 9 w 12"/>
                  <a:gd name="T11" fmla="*/ 1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14">
                    <a:moveTo>
                      <a:pt x="9" y="10"/>
                    </a:moveTo>
                    <a:lnTo>
                      <a:pt x="0" y="14"/>
                    </a:lnTo>
                    <a:lnTo>
                      <a:pt x="0" y="5"/>
                    </a:lnTo>
                    <a:lnTo>
                      <a:pt x="12" y="5"/>
                    </a:lnTo>
                    <a:lnTo>
                      <a:pt x="2" y="0"/>
                    </a:lnTo>
                    <a:lnTo>
                      <a:pt x="9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11" name="Freeform 211">
                <a:extLst>
                  <a:ext uri="{FF2B5EF4-FFF2-40B4-BE49-F238E27FC236}">
                    <a16:creationId xmlns:a16="http://schemas.microsoft.com/office/drawing/2014/main" xmlns="" id="{F8E37839-597B-46CD-9DC5-B3C4E40F0A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00" y="2101"/>
                <a:ext cx="56" cy="65"/>
              </a:xfrm>
              <a:custGeom>
                <a:avLst/>
                <a:gdLst>
                  <a:gd name="T0" fmla="*/ 0 w 112"/>
                  <a:gd name="T1" fmla="*/ 128 h 128"/>
                  <a:gd name="T2" fmla="*/ 0 w 112"/>
                  <a:gd name="T3" fmla="*/ 65 h 128"/>
                  <a:gd name="T4" fmla="*/ 0 w 112"/>
                  <a:gd name="T5" fmla="*/ 0 h 128"/>
                  <a:gd name="T6" fmla="*/ 56 w 112"/>
                  <a:gd name="T7" fmla="*/ 32 h 128"/>
                  <a:gd name="T8" fmla="*/ 112 w 112"/>
                  <a:gd name="T9" fmla="*/ 65 h 128"/>
                  <a:gd name="T10" fmla="*/ 56 w 112"/>
                  <a:gd name="T11" fmla="*/ 97 h 128"/>
                  <a:gd name="T12" fmla="*/ 0 w 112"/>
                  <a:gd name="T13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2" h="128">
                    <a:moveTo>
                      <a:pt x="0" y="128"/>
                    </a:moveTo>
                    <a:lnTo>
                      <a:pt x="0" y="65"/>
                    </a:lnTo>
                    <a:lnTo>
                      <a:pt x="0" y="0"/>
                    </a:lnTo>
                    <a:lnTo>
                      <a:pt x="56" y="32"/>
                    </a:lnTo>
                    <a:lnTo>
                      <a:pt x="112" y="65"/>
                    </a:lnTo>
                    <a:lnTo>
                      <a:pt x="56" y="97"/>
                    </a:lnTo>
                    <a:lnTo>
                      <a:pt x="0" y="1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12" name="Rectangle 212">
                <a:extLst>
                  <a:ext uri="{FF2B5EF4-FFF2-40B4-BE49-F238E27FC236}">
                    <a16:creationId xmlns:a16="http://schemas.microsoft.com/office/drawing/2014/main" xmlns="" id="{4BD134C9-1BBE-4DA4-BF17-F144DADECF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7" y="2134"/>
                <a:ext cx="6" cy="3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13" name="Rectangle 213">
                <a:extLst>
                  <a:ext uri="{FF2B5EF4-FFF2-40B4-BE49-F238E27FC236}">
                    <a16:creationId xmlns:a16="http://schemas.microsoft.com/office/drawing/2014/main" xmlns="" id="{65057866-4B95-4792-AEFC-E8F7AFA952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7" y="2101"/>
                <a:ext cx="6" cy="3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14" name="Freeform 214">
                <a:extLst>
                  <a:ext uri="{FF2B5EF4-FFF2-40B4-BE49-F238E27FC236}">
                    <a16:creationId xmlns:a16="http://schemas.microsoft.com/office/drawing/2014/main" xmlns="" id="{EEAA0E37-7C68-4237-A385-EBA334EEC1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8" y="2099"/>
                <a:ext cx="31" cy="22"/>
              </a:xfrm>
              <a:custGeom>
                <a:avLst/>
                <a:gdLst>
                  <a:gd name="T0" fmla="*/ 6 w 62"/>
                  <a:gd name="T1" fmla="*/ 0 h 44"/>
                  <a:gd name="T2" fmla="*/ 0 w 62"/>
                  <a:gd name="T3" fmla="*/ 11 h 44"/>
                  <a:gd name="T4" fmla="*/ 56 w 62"/>
                  <a:gd name="T5" fmla="*/ 44 h 44"/>
                  <a:gd name="T6" fmla="*/ 62 w 62"/>
                  <a:gd name="T7" fmla="*/ 33 h 44"/>
                  <a:gd name="T8" fmla="*/ 6 w 62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44">
                    <a:moveTo>
                      <a:pt x="6" y="0"/>
                    </a:moveTo>
                    <a:lnTo>
                      <a:pt x="0" y="11"/>
                    </a:lnTo>
                    <a:lnTo>
                      <a:pt x="56" y="44"/>
                    </a:lnTo>
                    <a:lnTo>
                      <a:pt x="62" y="33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15" name="Freeform 215">
                <a:extLst>
                  <a:ext uri="{FF2B5EF4-FFF2-40B4-BE49-F238E27FC236}">
                    <a16:creationId xmlns:a16="http://schemas.microsoft.com/office/drawing/2014/main" xmlns="" id="{D567930B-416B-4666-9DE5-191AEE4E45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7" y="2097"/>
                <a:ext cx="6" cy="8"/>
              </a:xfrm>
              <a:custGeom>
                <a:avLst/>
                <a:gdLst>
                  <a:gd name="T0" fmla="*/ 0 w 13"/>
                  <a:gd name="T1" fmla="*/ 9 h 15"/>
                  <a:gd name="T2" fmla="*/ 0 w 13"/>
                  <a:gd name="T3" fmla="*/ 0 h 15"/>
                  <a:gd name="T4" fmla="*/ 10 w 13"/>
                  <a:gd name="T5" fmla="*/ 4 h 15"/>
                  <a:gd name="T6" fmla="*/ 4 w 13"/>
                  <a:gd name="T7" fmla="*/ 15 h 15"/>
                  <a:gd name="T8" fmla="*/ 13 w 13"/>
                  <a:gd name="T9" fmla="*/ 9 h 15"/>
                  <a:gd name="T10" fmla="*/ 0 w 13"/>
                  <a:gd name="T11" fmla="*/ 9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" h="15">
                    <a:moveTo>
                      <a:pt x="0" y="9"/>
                    </a:moveTo>
                    <a:lnTo>
                      <a:pt x="0" y="0"/>
                    </a:lnTo>
                    <a:lnTo>
                      <a:pt x="10" y="4"/>
                    </a:lnTo>
                    <a:lnTo>
                      <a:pt x="4" y="15"/>
                    </a:lnTo>
                    <a:lnTo>
                      <a:pt x="13" y="9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16" name="Freeform 216">
                <a:extLst>
                  <a:ext uri="{FF2B5EF4-FFF2-40B4-BE49-F238E27FC236}">
                    <a16:creationId xmlns:a16="http://schemas.microsoft.com/office/drawing/2014/main" xmlns="" id="{548B4DB8-8EA5-4337-808D-4264D53E8A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6" y="2115"/>
                <a:ext cx="31" cy="22"/>
              </a:xfrm>
              <a:custGeom>
                <a:avLst/>
                <a:gdLst>
                  <a:gd name="T0" fmla="*/ 6 w 62"/>
                  <a:gd name="T1" fmla="*/ 0 h 43"/>
                  <a:gd name="T2" fmla="*/ 0 w 62"/>
                  <a:gd name="T3" fmla="*/ 11 h 43"/>
                  <a:gd name="T4" fmla="*/ 56 w 62"/>
                  <a:gd name="T5" fmla="*/ 43 h 43"/>
                  <a:gd name="T6" fmla="*/ 62 w 62"/>
                  <a:gd name="T7" fmla="*/ 32 h 43"/>
                  <a:gd name="T8" fmla="*/ 6 w 62"/>
                  <a:gd name="T9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43">
                    <a:moveTo>
                      <a:pt x="6" y="0"/>
                    </a:moveTo>
                    <a:lnTo>
                      <a:pt x="0" y="11"/>
                    </a:lnTo>
                    <a:lnTo>
                      <a:pt x="56" y="43"/>
                    </a:lnTo>
                    <a:lnTo>
                      <a:pt x="62" y="3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17" name="Freeform 217">
                <a:extLst>
                  <a:ext uri="{FF2B5EF4-FFF2-40B4-BE49-F238E27FC236}">
                    <a16:creationId xmlns:a16="http://schemas.microsoft.com/office/drawing/2014/main" xmlns="" id="{FDAEED5D-C369-4A85-A3DC-0545154769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5" y="2132"/>
                <a:ext cx="32" cy="20"/>
              </a:xfrm>
              <a:custGeom>
                <a:avLst/>
                <a:gdLst>
                  <a:gd name="T0" fmla="*/ 64 w 64"/>
                  <a:gd name="T1" fmla="*/ 9 h 42"/>
                  <a:gd name="T2" fmla="*/ 56 w 64"/>
                  <a:gd name="T3" fmla="*/ 0 h 42"/>
                  <a:gd name="T4" fmla="*/ 0 w 64"/>
                  <a:gd name="T5" fmla="*/ 33 h 42"/>
                  <a:gd name="T6" fmla="*/ 8 w 64"/>
                  <a:gd name="T7" fmla="*/ 42 h 42"/>
                  <a:gd name="T8" fmla="*/ 64 w 64"/>
                  <a:gd name="T9" fmla="*/ 9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42">
                    <a:moveTo>
                      <a:pt x="64" y="9"/>
                    </a:moveTo>
                    <a:lnTo>
                      <a:pt x="56" y="0"/>
                    </a:lnTo>
                    <a:lnTo>
                      <a:pt x="0" y="33"/>
                    </a:lnTo>
                    <a:lnTo>
                      <a:pt x="8" y="42"/>
                    </a:lnTo>
                    <a:lnTo>
                      <a:pt x="64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18" name="Freeform 218">
                <a:extLst>
                  <a:ext uri="{FF2B5EF4-FFF2-40B4-BE49-F238E27FC236}">
                    <a16:creationId xmlns:a16="http://schemas.microsoft.com/office/drawing/2014/main" xmlns="" id="{71578DB1-2B37-40F7-8023-F123B48D1E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53" y="2132"/>
                <a:ext cx="8" cy="5"/>
              </a:xfrm>
              <a:custGeom>
                <a:avLst/>
                <a:gdLst>
                  <a:gd name="T0" fmla="*/ 8 w 16"/>
                  <a:gd name="T1" fmla="*/ 0 h 11"/>
                  <a:gd name="T2" fmla="*/ 16 w 16"/>
                  <a:gd name="T3" fmla="*/ 5 h 11"/>
                  <a:gd name="T4" fmla="*/ 8 w 16"/>
                  <a:gd name="T5" fmla="*/ 9 h 11"/>
                  <a:gd name="T6" fmla="*/ 0 w 16"/>
                  <a:gd name="T7" fmla="*/ 0 h 11"/>
                  <a:gd name="T8" fmla="*/ 2 w 16"/>
                  <a:gd name="T9" fmla="*/ 11 h 11"/>
                  <a:gd name="T10" fmla="*/ 8 w 16"/>
                  <a:gd name="T11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" h="11">
                    <a:moveTo>
                      <a:pt x="8" y="0"/>
                    </a:moveTo>
                    <a:lnTo>
                      <a:pt x="16" y="5"/>
                    </a:lnTo>
                    <a:lnTo>
                      <a:pt x="8" y="9"/>
                    </a:lnTo>
                    <a:lnTo>
                      <a:pt x="0" y="0"/>
                    </a:lnTo>
                    <a:lnTo>
                      <a:pt x="2" y="11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19" name="Freeform 219">
                <a:extLst>
                  <a:ext uri="{FF2B5EF4-FFF2-40B4-BE49-F238E27FC236}">
                    <a16:creationId xmlns:a16="http://schemas.microsoft.com/office/drawing/2014/main" xmlns="" id="{F09CD867-011E-41C5-B2B7-A1DFB53A7A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7" y="2148"/>
                <a:ext cx="32" cy="20"/>
              </a:xfrm>
              <a:custGeom>
                <a:avLst/>
                <a:gdLst>
                  <a:gd name="T0" fmla="*/ 64 w 64"/>
                  <a:gd name="T1" fmla="*/ 9 h 40"/>
                  <a:gd name="T2" fmla="*/ 56 w 64"/>
                  <a:gd name="T3" fmla="*/ 0 h 40"/>
                  <a:gd name="T4" fmla="*/ 0 w 64"/>
                  <a:gd name="T5" fmla="*/ 30 h 40"/>
                  <a:gd name="T6" fmla="*/ 8 w 64"/>
                  <a:gd name="T7" fmla="*/ 40 h 40"/>
                  <a:gd name="T8" fmla="*/ 64 w 64"/>
                  <a:gd name="T9" fmla="*/ 9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40">
                    <a:moveTo>
                      <a:pt x="64" y="9"/>
                    </a:moveTo>
                    <a:lnTo>
                      <a:pt x="56" y="0"/>
                    </a:lnTo>
                    <a:lnTo>
                      <a:pt x="0" y="30"/>
                    </a:lnTo>
                    <a:lnTo>
                      <a:pt x="8" y="40"/>
                    </a:lnTo>
                    <a:lnTo>
                      <a:pt x="64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20" name="Freeform 220">
                <a:extLst>
                  <a:ext uri="{FF2B5EF4-FFF2-40B4-BE49-F238E27FC236}">
                    <a16:creationId xmlns:a16="http://schemas.microsoft.com/office/drawing/2014/main" xmlns="" id="{35F8D9B8-967B-445D-8D42-0286AA4910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7" y="2163"/>
                <a:ext cx="6" cy="7"/>
              </a:xfrm>
              <a:custGeom>
                <a:avLst/>
                <a:gdLst>
                  <a:gd name="T0" fmla="*/ 10 w 13"/>
                  <a:gd name="T1" fmla="*/ 10 h 14"/>
                  <a:gd name="T2" fmla="*/ 0 w 13"/>
                  <a:gd name="T3" fmla="*/ 14 h 14"/>
                  <a:gd name="T4" fmla="*/ 0 w 13"/>
                  <a:gd name="T5" fmla="*/ 5 h 14"/>
                  <a:gd name="T6" fmla="*/ 13 w 13"/>
                  <a:gd name="T7" fmla="*/ 5 h 14"/>
                  <a:gd name="T8" fmla="*/ 2 w 13"/>
                  <a:gd name="T9" fmla="*/ 0 h 14"/>
                  <a:gd name="T10" fmla="*/ 10 w 13"/>
                  <a:gd name="T11" fmla="*/ 1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" h="14">
                    <a:moveTo>
                      <a:pt x="10" y="10"/>
                    </a:moveTo>
                    <a:lnTo>
                      <a:pt x="0" y="14"/>
                    </a:lnTo>
                    <a:lnTo>
                      <a:pt x="0" y="5"/>
                    </a:lnTo>
                    <a:lnTo>
                      <a:pt x="13" y="5"/>
                    </a:lnTo>
                    <a:lnTo>
                      <a:pt x="2" y="0"/>
                    </a:lnTo>
                    <a:lnTo>
                      <a:pt x="10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21" name="Oval 221">
                <a:extLst>
                  <a:ext uri="{FF2B5EF4-FFF2-40B4-BE49-F238E27FC236}">
                    <a16:creationId xmlns:a16="http://schemas.microsoft.com/office/drawing/2014/main" xmlns="" id="{CC149BF4-E038-49E8-BCB5-8CB6A37FA2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7" y="2303"/>
                <a:ext cx="26" cy="26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22" name="Oval 222">
                <a:extLst>
                  <a:ext uri="{FF2B5EF4-FFF2-40B4-BE49-F238E27FC236}">
                    <a16:creationId xmlns:a16="http://schemas.microsoft.com/office/drawing/2014/main" xmlns="" id="{C43151EF-FBC4-46D0-B982-431BF06024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8" y="2303"/>
                <a:ext cx="26" cy="26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23" name="Oval 223">
                <a:extLst>
                  <a:ext uri="{FF2B5EF4-FFF2-40B4-BE49-F238E27FC236}">
                    <a16:creationId xmlns:a16="http://schemas.microsoft.com/office/drawing/2014/main" xmlns="" id="{A7C74A52-08D1-4C9E-A924-97D2225781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8" y="2303"/>
                <a:ext cx="27" cy="26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24" name="Rectangle 224">
                <a:extLst>
                  <a:ext uri="{FF2B5EF4-FFF2-40B4-BE49-F238E27FC236}">
                    <a16:creationId xmlns:a16="http://schemas.microsoft.com/office/drawing/2014/main" xmlns="" id="{86E3DD77-F933-4A58-9AAB-03306C8E4A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8" y="1718"/>
                <a:ext cx="25" cy="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P</a:t>
                </a:r>
                <a:endParaRPr kumimoji="0" lang="en-US" altLang="en-US" sz="4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5" name="Rectangle 225">
                <a:extLst>
                  <a:ext uri="{FF2B5EF4-FFF2-40B4-BE49-F238E27FC236}">
                    <a16:creationId xmlns:a16="http://schemas.microsoft.com/office/drawing/2014/main" xmlns="" id="{09F623C8-D092-4F48-A9E5-EA62BD1561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1" y="1718"/>
                <a:ext cx="20" cy="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a</a:t>
                </a:r>
                <a:endParaRPr kumimoji="0" lang="en-US" altLang="en-US" sz="4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6" name="Rectangle 226">
                <a:extLst>
                  <a:ext uri="{FF2B5EF4-FFF2-40B4-BE49-F238E27FC236}">
                    <a16:creationId xmlns:a16="http://schemas.microsoft.com/office/drawing/2014/main" xmlns="" id="{FEBC6E75-FF4E-47E1-8D12-4B4D1D6273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7" y="1718"/>
                <a:ext cx="15" cy="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r</a:t>
                </a:r>
                <a:endParaRPr kumimoji="0" lang="en-US" altLang="en-US" sz="4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7" name="Rectangle 227">
                <a:extLst>
                  <a:ext uri="{FF2B5EF4-FFF2-40B4-BE49-F238E27FC236}">
                    <a16:creationId xmlns:a16="http://schemas.microsoft.com/office/drawing/2014/main" xmlns="" id="{B6EE3C91-7F9E-4BD0-983F-152E54E89C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8" y="1718"/>
                <a:ext cx="20" cy="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a</a:t>
                </a:r>
                <a:endParaRPr kumimoji="0" lang="en-US" altLang="en-US" sz="4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8" name="Rectangle 228">
                <a:extLst>
                  <a:ext uri="{FF2B5EF4-FFF2-40B4-BE49-F238E27FC236}">
                    <a16:creationId xmlns:a16="http://schemas.microsoft.com/office/drawing/2014/main" xmlns="" id="{BECDC551-90FC-4AD3-83EF-59B38FBAF7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3" y="1718"/>
                <a:ext cx="13" cy="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l</a:t>
                </a:r>
                <a:endParaRPr kumimoji="0" lang="en-US" altLang="en-US" sz="4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9" name="Rectangle 229">
                <a:extLst>
                  <a:ext uri="{FF2B5EF4-FFF2-40B4-BE49-F238E27FC236}">
                    <a16:creationId xmlns:a16="http://schemas.microsoft.com/office/drawing/2014/main" xmlns="" id="{926A039B-F62B-45DA-9F47-1E7C376A37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80" y="1718"/>
                <a:ext cx="13" cy="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l</a:t>
                </a:r>
                <a:endParaRPr kumimoji="0" lang="en-US" altLang="en-US" sz="4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0" name="Rectangle 230">
                <a:extLst>
                  <a:ext uri="{FF2B5EF4-FFF2-40B4-BE49-F238E27FC236}">
                    <a16:creationId xmlns:a16="http://schemas.microsoft.com/office/drawing/2014/main" xmlns="" id="{7653DA90-9248-4E68-9DFA-272B63BB17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6" y="1718"/>
                <a:ext cx="20" cy="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e</a:t>
                </a:r>
                <a:endParaRPr kumimoji="0" lang="en-US" altLang="en-US" sz="4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1" name="Rectangle 231">
                <a:extLst>
                  <a:ext uri="{FF2B5EF4-FFF2-40B4-BE49-F238E27FC236}">
                    <a16:creationId xmlns:a16="http://schemas.microsoft.com/office/drawing/2014/main" xmlns="" id="{312EE48E-B19E-4BE6-8304-84D4ADF117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2" y="1718"/>
                <a:ext cx="13" cy="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l</a:t>
                </a:r>
                <a:endParaRPr kumimoji="0" lang="en-US" altLang="en-US" sz="4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" name="Rectangle 232">
                <a:extLst>
                  <a:ext uri="{FF2B5EF4-FFF2-40B4-BE49-F238E27FC236}">
                    <a16:creationId xmlns:a16="http://schemas.microsoft.com/office/drawing/2014/main" xmlns="" id="{4FEEF2A5-7074-4277-B00D-FBE763A06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9" y="1718"/>
                <a:ext cx="11" cy="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 </a:t>
                </a:r>
                <a:endParaRPr kumimoji="0" lang="en-US" altLang="en-US" sz="4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" name="Rectangle 233">
                <a:extLst>
                  <a:ext uri="{FF2B5EF4-FFF2-40B4-BE49-F238E27FC236}">
                    <a16:creationId xmlns:a16="http://schemas.microsoft.com/office/drawing/2014/main" xmlns="" id="{0071D3B9-B7E9-485D-A79C-5482D3A934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3" y="1718"/>
                <a:ext cx="23" cy="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d</a:t>
                </a:r>
                <a:endParaRPr kumimoji="0" lang="en-US" altLang="en-US" sz="4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" name="Rectangle 234">
                <a:extLst>
                  <a:ext uri="{FF2B5EF4-FFF2-40B4-BE49-F238E27FC236}">
                    <a16:creationId xmlns:a16="http://schemas.microsoft.com/office/drawing/2014/main" xmlns="" id="{A0FA880B-4944-4518-B1DA-3D708F7CDB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3" y="1718"/>
                <a:ext cx="20" cy="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a</a:t>
                </a:r>
                <a:endParaRPr kumimoji="0" lang="en-US" altLang="en-US" sz="4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" name="Rectangle 235">
                <a:extLst>
                  <a:ext uri="{FF2B5EF4-FFF2-40B4-BE49-F238E27FC236}">
                    <a16:creationId xmlns:a16="http://schemas.microsoft.com/office/drawing/2014/main" xmlns="" id="{5853151F-68E1-4195-BD45-BA50210C61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9" y="1718"/>
                <a:ext cx="13" cy="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t</a:t>
                </a:r>
                <a:endParaRPr kumimoji="0" lang="en-US" altLang="en-US" sz="4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6" name="Rectangle 236">
                <a:extLst>
                  <a:ext uri="{FF2B5EF4-FFF2-40B4-BE49-F238E27FC236}">
                    <a16:creationId xmlns:a16="http://schemas.microsoft.com/office/drawing/2014/main" xmlns="" id="{B0A85103-4AF9-4827-BBDA-5BA532A262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6" y="1718"/>
                <a:ext cx="20" cy="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a</a:t>
                </a:r>
                <a:endParaRPr kumimoji="0" lang="en-US" altLang="en-US" sz="4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7" name="Rectangle 237">
                <a:extLst>
                  <a:ext uri="{FF2B5EF4-FFF2-40B4-BE49-F238E27FC236}">
                    <a16:creationId xmlns:a16="http://schemas.microsoft.com/office/drawing/2014/main" xmlns="" id="{BA5AB4B1-ABCA-42D8-83F8-0AF92F3B58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2" y="1718"/>
                <a:ext cx="11" cy="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 </a:t>
                </a:r>
                <a:endParaRPr kumimoji="0" lang="en-US" altLang="en-US" sz="4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8" name="Rectangle 238">
                <a:extLst>
                  <a:ext uri="{FF2B5EF4-FFF2-40B4-BE49-F238E27FC236}">
                    <a16:creationId xmlns:a16="http://schemas.microsoft.com/office/drawing/2014/main" xmlns="" id="{04626163-F4BC-4255-A0BA-AC67F66676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7" y="1718"/>
                <a:ext cx="13" cy="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i</a:t>
                </a:r>
                <a:endParaRPr kumimoji="0" lang="en-US" altLang="en-US" sz="4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9" name="Rectangle 239">
                <a:extLst>
                  <a:ext uri="{FF2B5EF4-FFF2-40B4-BE49-F238E27FC236}">
                    <a16:creationId xmlns:a16="http://schemas.microsoft.com/office/drawing/2014/main" xmlns="" id="{A3FDEF8B-23F6-4DE2-B096-279B2F4B0E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3" y="1718"/>
                <a:ext cx="23" cy="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n</a:t>
                </a:r>
                <a:endParaRPr kumimoji="0" lang="en-US" altLang="en-US" sz="4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0" name="Rectangle 240">
                <a:extLst>
                  <a:ext uri="{FF2B5EF4-FFF2-40B4-BE49-F238E27FC236}">
                    <a16:creationId xmlns:a16="http://schemas.microsoft.com/office/drawing/2014/main" xmlns="" id="{23150B35-A010-425A-A4A5-EDC3DD165B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13" y="1718"/>
                <a:ext cx="23" cy="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p</a:t>
                </a:r>
                <a:endParaRPr kumimoji="0" lang="en-US" altLang="en-US" sz="4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1" name="Rectangle 241">
                <a:extLst>
                  <a:ext uri="{FF2B5EF4-FFF2-40B4-BE49-F238E27FC236}">
                    <a16:creationId xmlns:a16="http://schemas.microsoft.com/office/drawing/2014/main" xmlns="" id="{89B745B6-A9FC-4D13-9D89-52838F78EB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42" y="1718"/>
                <a:ext cx="23" cy="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u</a:t>
                </a:r>
                <a:endParaRPr kumimoji="0" lang="en-US" altLang="en-US" sz="4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2" name="Rectangle 242">
                <a:extLst>
                  <a:ext uri="{FF2B5EF4-FFF2-40B4-BE49-F238E27FC236}">
                    <a16:creationId xmlns:a16="http://schemas.microsoft.com/office/drawing/2014/main" xmlns="" id="{5CF97585-148B-4FB4-BFB0-2F4C03A8BE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72" y="1718"/>
                <a:ext cx="13" cy="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t</a:t>
                </a:r>
                <a:endParaRPr kumimoji="0" lang="en-US" altLang="en-US" sz="4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7348" name="TextBox 7347">
              <a:extLst>
                <a:ext uri="{FF2B5EF4-FFF2-40B4-BE49-F238E27FC236}">
                  <a16:creationId xmlns:a16="http://schemas.microsoft.com/office/drawing/2014/main" xmlns="" id="{47F45143-537B-4595-A5A1-EB3671E4826A}"/>
                </a:ext>
              </a:extLst>
            </p:cNvPr>
            <p:cNvSpPr txBox="1"/>
            <p:nvPr/>
          </p:nvSpPr>
          <p:spPr>
            <a:xfrm>
              <a:off x="3652023" y="4217878"/>
              <a:ext cx="5519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Q</a:t>
              </a:r>
              <a:r>
                <a:rPr lang="en-US" sz="1100" dirty="0"/>
                <a:t>0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8529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6CE2D45-8510-4162-95E9-E35319578B7B}"/>
              </a:ext>
            </a:extLst>
          </p:cNvPr>
          <p:cNvSpPr txBox="1"/>
          <p:nvPr/>
        </p:nvSpPr>
        <p:spPr>
          <a:xfrm>
            <a:off x="2715768" y="55626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Timing Diagram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24CAFC4-CD7F-4641-BD9D-2B6BC6091CB3}"/>
              </a:ext>
            </a:extLst>
          </p:cNvPr>
          <p:cNvSpPr txBox="1"/>
          <p:nvPr/>
        </p:nvSpPr>
        <p:spPr>
          <a:xfrm>
            <a:off x="1981200" y="1676400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Let parallel data input is 0110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91D88FDC-6401-4731-BCFE-B5CA9DCD0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674132"/>
          </a:xfrm>
        </p:spPr>
        <p:txBody>
          <a:bodyPr>
            <a:normAutofit/>
          </a:bodyPr>
          <a:lstStyle/>
          <a:p>
            <a:r>
              <a:rPr lang="en-US" sz="2800" b="1" dirty="0"/>
              <a:t>Parallel In Parallel Out Shift Register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xmlns="" id="{4151F3D7-3587-43AD-BD45-6C692B6E3A5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111375" y="2438400"/>
            <a:ext cx="2514600" cy="2963863"/>
            <a:chOff x="1330" y="1536"/>
            <a:chExt cx="1584" cy="1867"/>
          </a:xfrm>
        </p:grpSpPr>
        <p:sp>
          <p:nvSpPr>
            <p:cNvPr id="3" name="AutoShape 3">
              <a:extLst>
                <a:ext uri="{FF2B5EF4-FFF2-40B4-BE49-F238E27FC236}">
                  <a16:creationId xmlns:a16="http://schemas.microsoft.com/office/drawing/2014/main" xmlns="" id="{D20F7610-BFD4-40A9-9E7C-6A769FE57068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330" y="1536"/>
              <a:ext cx="1584" cy="18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xmlns="" id="{D3FECCD8-6D7B-4DF4-BF03-D4F80CF451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6" y="1538"/>
              <a:ext cx="244" cy="1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xmlns="" id="{7C87B42E-F4BE-4D27-9A92-B2D4833D56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1" y="1546"/>
              <a:ext cx="17" cy="28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Rectangle 7">
              <a:extLst>
                <a:ext uri="{FF2B5EF4-FFF2-40B4-BE49-F238E27FC236}">
                  <a16:creationId xmlns:a16="http://schemas.microsoft.com/office/drawing/2014/main" xmlns="" id="{4FDFB168-FCDB-4E9B-85B0-8DA8E85465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1" y="1824"/>
              <a:ext cx="430" cy="1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8">
              <a:extLst>
                <a:ext uri="{FF2B5EF4-FFF2-40B4-BE49-F238E27FC236}">
                  <a16:creationId xmlns:a16="http://schemas.microsoft.com/office/drawing/2014/main" xmlns="" id="{63946456-F881-44A8-A998-739E0990A1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1" y="2079"/>
              <a:ext cx="1044" cy="1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9">
              <a:extLst>
                <a:ext uri="{FF2B5EF4-FFF2-40B4-BE49-F238E27FC236}">
                  <a16:creationId xmlns:a16="http://schemas.microsoft.com/office/drawing/2014/main" xmlns="" id="{A278F9CA-01C1-44C3-8B06-485A683FF7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9" y="2295"/>
              <a:ext cx="674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10">
              <a:extLst>
                <a:ext uri="{FF2B5EF4-FFF2-40B4-BE49-F238E27FC236}">
                  <a16:creationId xmlns:a16="http://schemas.microsoft.com/office/drawing/2014/main" xmlns="" id="{8AAF1ECF-179C-412E-B2D3-59E5276762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9" y="2303"/>
              <a:ext cx="17" cy="22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11">
              <a:extLst>
                <a:ext uri="{FF2B5EF4-FFF2-40B4-BE49-F238E27FC236}">
                  <a16:creationId xmlns:a16="http://schemas.microsoft.com/office/drawing/2014/main" xmlns="" id="{237569CA-63AF-4785-A6C5-DC2A42CDC7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9" y="2519"/>
              <a:ext cx="447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12">
              <a:extLst>
                <a:ext uri="{FF2B5EF4-FFF2-40B4-BE49-F238E27FC236}">
                  <a16:creationId xmlns:a16="http://schemas.microsoft.com/office/drawing/2014/main" xmlns="" id="{BE3162EA-3DBD-45BC-8DEB-C8C7547836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6" y="2975"/>
              <a:ext cx="438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13">
              <a:extLst>
                <a:ext uri="{FF2B5EF4-FFF2-40B4-BE49-F238E27FC236}">
                  <a16:creationId xmlns:a16="http://schemas.microsoft.com/office/drawing/2014/main" xmlns="" id="{B48BB319-1684-4BB3-83CC-35A1D26050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7" y="2775"/>
              <a:ext cx="17" cy="2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4">
              <a:extLst>
                <a:ext uri="{FF2B5EF4-FFF2-40B4-BE49-F238E27FC236}">
                  <a16:creationId xmlns:a16="http://schemas.microsoft.com/office/drawing/2014/main" xmlns="" id="{C62B4A9C-864F-4EE4-8D38-D4DAD3F5FF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6" y="2767"/>
              <a:ext cx="581" cy="1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5">
              <a:extLst>
                <a:ext uri="{FF2B5EF4-FFF2-40B4-BE49-F238E27FC236}">
                  <a16:creationId xmlns:a16="http://schemas.microsoft.com/office/drawing/2014/main" xmlns="" id="{49B16739-FE9A-4195-B6A5-F8DCA6BBD7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6" y="3254"/>
              <a:ext cx="1087" cy="1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6">
              <a:extLst>
                <a:ext uri="{FF2B5EF4-FFF2-40B4-BE49-F238E27FC236}">
                  <a16:creationId xmlns:a16="http://schemas.microsoft.com/office/drawing/2014/main" xmlns="" id="{2860CEB8-B62E-406D-A8D9-E917C15BBF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7" y="1546"/>
              <a:ext cx="17" cy="12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7">
              <a:extLst>
                <a:ext uri="{FF2B5EF4-FFF2-40B4-BE49-F238E27FC236}">
                  <a16:creationId xmlns:a16="http://schemas.microsoft.com/office/drawing/2014/main" xmlns="" id="{0EB21FB9-F7BE-4D93-9AA2-0418B428A1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2" y="1816"/>
              <a:ext cx="464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18">
              <a:extLst>
                <a:ext uri="{FF2B5EF4-FFF2-40B4-BE49-F238E27FC236}">
                  <a16:creationId xmlns:a16="http://schemas.microsoft.com/office/drawing/2014/main" xmlns="" id="{E532EA8C-D3D1-4C81-BE63-EE6CDD3047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7" y="1673"/>
              <a:ext cx="17" cy="15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xmlns="" id="{066B9C9C-4C82-4CAA-A552-18DDF2AD4E7A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7" y="1816"/>
              <a:ext cx="17" cy="16"/>
            </a:xfrm>
            <a:custGeom>
              <a:avLst/>
              <a:gdLst>
                <a:gd name="T0" fmla="*/ 9 w 17"/>
                <a:gd name="T1" fmla="*/ 16 h 16"/>
                <a:gd name="T2" fmla="*/ 17 w 17"/>
                <a:gd name="T3" fmla="*/ 16 h 16"/>
                <a:gd name="T4" fmla="*/ 17 w 17"/>
                <a:gd name="T5" fmla="*/ 8 h 16"/>
                <a:gd name="T6" fmla="*/ 0 w 17"/>
                <a:gd name="T7" fmla="*/ 8 h 16"/>
                <a:gd name="T8" fmla="*/ 9 w 17"/>
                <a:gd name="T9" fmla="*/ 0 h 16"/>
                <a:gd name="T10" fmla="*/ 9 w 17"/>
                <a:gd name="T11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6">
                  <a:moveTo>
                    <a:pt x="9" y="16"/>
                  </a:moveTo>
                  <a:lnTo>
                    <a:pt x="17" y="16"/>
                  </a:lnTo>
                  <a:lnTo>
                    <a:pt x="17" y="8"/>
                  </a:lnTo>
                  <a:lnTo>
                    <a:pt x="0" y="8"/>
                  </a:lnTo>
                  <a:lnTo>
                    <a:pt x="9" y="0"/>
                  </a:lnTo>
                  <a:lnTo>
                    <a:pt x="9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xmlns="" id="{14775F62-B53C-440B-BB8F-F4CB93704F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3" y="1596"/>
              <a:ext cx="85" cy="104"/>
            </a:xfrm>
            <a:custGeom>
              <a:avLst/>
              <a:gdLst>
                <a:gd name="T0" fmla="*/ 43 w 85"/>
                <a:gd name="T1" fmla="*/ 77 h 104"/>
                <a:gd name="T2" fmla="*/ 0 w 85"/>
                <a:gd name="T3" fmla="*/ 104 h 104"/>
                <a:gd name="T4" fmla="*/ 43 w 85"/>
                <a:gd name="T5" fmla="*/ 0 h 104"/>
                <a:gd name="T6" fmla="*/ 85 w 85"/>
                <a:gd name="T7" fmla="*/ 104 h 104"/>
                <a:gd name="T8" fmla="*/ 43 w 85"/>
                <a:gd name="T9" fmla="*/ 77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104">
                  <a:moveTo>
                    <a:pt x="43" y="77"/>
                  </a:moveTo>
                  <a:lnTo>
                    <a:pt x="0" y="104"/>
                  </a:lnTo>
                  <a:lnTo>
                    <a:pt x="43" y="0"/>
                  </a:lnTo>
                  <a:lnTo>
                    <a:pt x="85" y="104"/>
                  </a:lnTo>
                  <a:lnTo>
                    <a:pt x="43" y="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21">
              <a:extLst>
                <a:ext uri="{FF2B5EF4-FFF2-40B4-BE49-F238E27FC236}">
                  <a16:creationId xmlns:a16="http://schemas.microsoft.com/office/drawing/2014/main" xmlns="" id="{C8FDF0E6-C696-4CC9-A481-CF3B430940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9" y="1892"/>
              <a:ext cx="16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" name="Rectangle 22">
              <a:extLst>
                <a:ext uri="{FF2B5EF4-FFF2-40B4-BE49-F238E27FC236}">
                  <a16:creationId xmlns:a16="http://schemas.microsoft.com/office/drawing/2014/main" xmlns="" id="{460B9431-4A10-428A-B9E0-C2A0223B5A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2" y="2123"/>
              <a:ext cx="16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1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xmlns="" id="{CA2B011B-D198-45EE-91EB-74C976E824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6" y="2583"/>
              <a:ext cx="16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1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" name="Rectangle 24">
              <a:extLst>
                <a:ext uri="{FF2B5EF4-FFF2-40B4-BE49-F238E27FC236}">
                  <a16:creationId xmlns:a16="http://schemas.microsoft.com/office/drawing/2014/main" xmlns="" id="{4D71297A-1004-4938-BBB5-6397027B93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1" y="3074"/>
              <a:ext cx="16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xmlns="" id="{2A82CDBF-599E-4C64-95B0-FA0704054A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1" y="1710"/>
              <a:ext cx="1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C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" name="Rectangle 26">
              <a:extLst>
                <a:ext uri="{FF2B5EF4-FFF2-40B4-BE49-F238E27FC236}">
                  <a16:creationId xmlns:a16="http://schemas.microsoft.com/office/drawing/2014/main" xmlns="" id="{22BA210F-08F6-4945-9818-3B016223C2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9" y="1710"/>
              <a:ext cx="183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L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xmlns="" id="{7AE360D3-DE9F-4EC7-BC5B-448F802790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8" y="1710"/>
              <a:ext cx="20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K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xmlns="" id="{BDE63CD3-4D51-4DDF-B337-F683877E39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3" y="2027"/>
              <a:ext cx="20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Q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xmlns="" id="{C2AEEC38-6940-48E4-A76E-ED21F29721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2" y="2087"/>
              <a:ext cx="54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0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2" name="Rectangle 30">
              <a:extLst>
                <a:ext uri="{FF2B5EF4-FFF2-40B4-BE49-F238E27FC236}">
                  <a16:creationId xmlns:a16="http://schemas.microsoft.com/office/drawing/2014/main" xmlns="" id="{E9D21EFF-AE17-4BF3-B785-EB6BB4DB20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8" y="2429"/>
              <a:ext cx="20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Q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3" name="Rectangle 31">
              <a:extLst>
                <a:ext uri="{FF2B5EF4-FFF2-40B4-BE49-F238E27FC236}">
                  <a16:creationId xmlns:a16="http://schemas.microsoft.com/office/drawing/2014/main" xmlns="" id="{8A0D9CA5-AF96-4E00-9521-C400FF0BD0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7" y="2489"/>
              <a:ext cx="152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1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4" name="Rectangle 32">
              <a:extLst>
                <a:ext uri="{FF2B5EF4-FFF2-40B4-BE49-F238E27FC236}">
                  <a16:creationId xmlns:a16="http://schemas.microsoft.com/office/drawing/2014/main" xmlns="" id="{10333573-E8B8-4D05-B984-9D6EC7A8DF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7" y="2846"/>
              <a:ext cx="20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Q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5" name="Rectangle 33">
              <a:extLst>
                <a:ext uri="{FF2B5EF4-FFF2-40B4-BE49-F238E27FC236}">
                  <a16:creationId xmlns:a16="http://schemas.microsoft.com/office/drawing/2014/main" xmlns="" id="{8975477F-D404-4F93-AFF6-104445D254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5" y="2906"/>
              <a:ext cx="152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2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6" name="Rectangle 34">
              <a:extLst>
                <a:ext uri="{FF2B5EF4-FFF2-40B4-BE49-F238E27FC236}">
                  <a16:creationId xmlns:a16="http://schemas.microsoft.com/office/drawing/2014/main" xmlns="" id="{4C1FD62C-E428-430E-992F-1D9029AE47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5" y="3132"/>
              <a:ext cx="20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Q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7" name="Rectangle 35">
              <a:extLst>
                <a:ext uri="{FF2B5EF4-FFF2-40B4-BE49-F238E27FC236}">
                  <a16:creationId xmlns:a16="http://schemas.microsoft.com/office/drawing/2014/main" xmlns="" id="{49A29C5E-0D59-47CF-88D9-453FA447B0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4" y="3192"/>
              <a:ext cx="152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3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8" name="Rectangle 36">
              <a:extLst>
                <a:ext uri="{FF2B5EF4-FFF2-40B4-BE49-F238E27FC236}">
                  <a16:creationId xmlns:a16="http://schemas.microsoft.com/office/drawing/2014/main" xmlns="" id="{A0CF962A-36F5-42FD-8B37-C15DAE4F4E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7" y="1808"/>
              <a:ext cx="17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Rectangle 37">
              <a:extLst>
                <a:ext uri="{FF2B5EF4-FFF2-40B4-BE49-F238E27FC236}">
                  <a16:creationId xmlns:a16="http://schemas.microsoft.com/office/drawing/2014/main" xmlns="" id="{AFBE4FFF-57F1-45EA-A0B6-93A89B6F7B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7" y="1839"/>
              <a:ext cx="17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Rectangle 38">
              <a:extLst>
                <a:ext uri="{FF2B5EF4-FFF2-40B4-BE49-F238E27FC236}">
                  <a16:creationId xmlns:a16="http://schemas.microsoft.com/office/drawing/2014/main" xmlns="" id="{BA1DA10C-F4BA-46ED-A280-DDE3BE230A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7" y="1870"/>
              <a:ext cx="17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Rectangle 39">
              <a:extLst>
                <a:ext uri="{FF2B5EF4-FFF2-40B4-BE49-F238E27FC236}">
                  <a16:creationId xmlns:a16="http://schemas.microsoft.com/office/drawing/2014/main" xmlns="" id="{3CDE368D-52C1-4907-9F31-2B627911DC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7" y="1901"/>
              <a:ext cx="17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Rectangle 40">
              <a:extLst>
                <a:ext uri="{FF2B5EF4-FFF2-40B4-BE49-F238E27FC236}">
                  <a16:creationId xmlns:a16="http://schemas.microsoft.com/office/drawing/2014/main" xmlns="" id="{3E3172C1-F4AA-4D7B-89E7-4F6651F94A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7" y="1932"/>
              <a:ext cx="17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Rectangle 41">
              <a:extLst>
                <a:ext uri="{FF2B5EF4-FFF2-40B4-BE49-F238E27FC236}">
                  <a16:creationId xmlns:a16="http://schemas.microsoft.com/office/drawing/2014/main" xmlns="" id="{0FF3621F-4DEF-4F96-8ABA-75A903016B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7" y="1963"/>
              <a:ext cx="17" cy="1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Rectangle 42">
              <a:extLst>
                <a:ext uri="{FF2B5EF4-FFF2-40B4-BE49-F238E27FC236}">
                  <a16:creationId xmlns:a16="http://schemas.microsoft.com/office/drawing/2014/main" xmlns="" id="{5A6E0853-7AEC-4F4B-80E1-C674AFA1C9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7" y="1994"/>
              <a:ext cx="17" cy="1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Rectangle 43">
              <a:extLst>
                <a:ext uri="{FF2B5EF4-FFF2-40B4-BE49-F238E27FC236}">
                  <a16:creationId xmlns:a16="http://schemas.microsoft.com/office/drawing/2014/main" xmlns="" id="{F61D635D-B28C-44C5-BABF-019097C67B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7" y="2025"/>
              <a:ext cx="17" cy="1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Rectangle 44">
              <a:extLst>
                <a:ext uri="{FF2B5EF4-FFF2-40B4-BE49-F238E27FC236}">
                  <a16:creationId xmlns:a16="http://schemas.microsoft.com/office/drawing/2014/main" xmlns="" id="{6D9AF577-7A23-4CEE-A762-D70E82A012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7" y="2056"/>
              <a:ext cx="17" cy="1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Rectangle 45">
              <a:extLst>
                <a:ext uri="{FF2B5EF4-FFF2-40B4-BE49-F238E27FC236}">
                  <a16:creationId xmlns:a16="http://schemas.microsoft.com/office/drawing/2014/main" xmlns="" id="{3AD82B9E-3E73-4261-B35D-094F6D24ED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7" y="2087"/>
              <a:ext cx="17" cy="1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Rectangle 46">
              <a:extLst>
                <a:ext uri="{FF2B5EF4-FFF2-40B4-BE49-F238E27FC236}">
                  <a16:creationId xmlns:a16="http://schemas.microsoft.com/office/drawing/2014/main" xmlns="" id="{D706E6DF-C247-4AB0-A64A-7B2B8686AD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7" y="2118"/>
              <a:ext cx="17" cy="1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Rectangle 47">
              <a:extLst>
                <a:ext uri="{FF2B5EF4-FFF2-40B4-BE49-F238E27FC236}">
                  <a16:creationId xmlns:a16="http://schemas.microsoft.com/office/drawing/2014/main" xmlns="" id="{4CE1C949-D0F6-4F2B-8A84-A95AB6AF9A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7" y="2149"/>
              <a:ext cx="17" cy="1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Rectangle 48">
              <a:extLst>
                <a:ext uri="{FF2B5EF4-FFF2-40B4-BE49-F238E27FC236}">
                  <a16:creationId xmlns:a16="http://schemas.microsoft.com/office/drawing/2014/main" xmlns="" id="{70297E28-A71E-48C4-A379-146146203E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7" y="2179"/>
              <a:ext cx="17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Rectangle 49">
              <a:extLst>
                <a:ext uri="{FF2B5EF4-FFF2-40B4-BE49-F238E27FC236}">
                  <a16:creationId xmlns:a16="http://schemas.microsoft.com/office/drawing/2014/main" xmlns="" id="{E6A40AAC-6AE6-4305-BFB3-9459858D6E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7" y="2210"/>
              <a:ext cx="17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Rectangle 50">
              <a:extLst>
                <a:ext uri="{FF2B5EF4-FFF2-40B4-BE49-F238E27FC236}">
                  <a16:creationId xmlns:a16="http://schemas.microsoft.com/office/drawing/2014/main" xmlns="" id="{B26D036D-C07B-431A-8720-69006171EB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7" y="2241"/>
              <a:ext cx="17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Rectangle 51">
              <a:extLst>
                <a:ext uri="{FF2B5EF4-FFF2-40B4-BE49-F238E27FC236}">
                  <a16:creationId xmlns:a16="http://schemas.microsoft.com/office/drawing/2014/main" xmlns="" id="{B7183847-265A-4809-A19D-0CB12389E6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7" y="2272"/>
              <a:ext cx="17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Rectangle 52">
              <a:extLst>
                <a:ext uri="{FF2B5EF4-FFF2-40B4-BE49-F238E27FC236}">
                  <a16:creationId xmlns:a16="http://schemas.microsoft.com/office/drawing/2014/main" xmlns="" id="{0B30C72C-FD84-45B8-9186-33F23943EB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7" y="2303"/>
              <a:ext cx="17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Rectangle 53">
              <a:extLst>
                <a:ext uri="{FF2B5EF4-FFF2-40B4-BE49-F238E27FC236}">
                  <a16:creationId xmlns:a16="http://schemas.microsoft.com/office/drawing/2014/main" xmlns="" id="{C7C6CA08-2885-45E8-ABD9-EDAAE7CF8F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7" y="2334"/>
              <a:ext cx="17" cy="1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Rectangle 54">
              <a:extLst>
                <a:ext uri="{FF2B5EF4-FFF2-40B4-BE49-F238E27FC236}">
                  <a16:creationId xmlns:a16="http://schemas.microsoft.com/office/drawing/2014/main" xmlns="" id="{9F08E638-C61F-4D55-841B-12A1360A28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7" y="2365"/>
              <a:ext cx="17" cy="1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Rectangle 55">
              <a:extLst>
                <a:ext uri="{FF2B5EF4-FFF2-40B4-BE49-F238E27FC236}">
                  <a16:creationId xmlns:a16="http://schemas.microsoft.com/office/drawing/2014/main" xmlns="" id="{200EA680-1AEA-40A7-9F54-7AAEA49B98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7" y="2396"/>
              <a:ext cx="17" cy="1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Rectangle 56">
              <a:extLst>
                <a:ext uri="{FF2B5EF4-FFF2-40B4-BE49-F238E27FC236}">
                  <a16:creationId xmlns:a16="http://schemas.microsoft.com/office/drawing/2014/main" xmlns="" id="{E46A3D8E-FB99-460C-8ABD-6418CC3828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7" y="2427"/>
              <a:ext cx="17" cy="1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Rectangle 57">
              <a:extLst>
                <a:ext uri="{FF2B5EF4-FFF2-40B4-BE49-F238E27FC236}">
                  <a16:creationId xmlns:a16="http://schemas.microsoft.com/office/drawing/2014/main" xmlns="" id="{53DDF778-8125-40B7-B857-8038BF2FD8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7" y="2458"/>
              <a:ext cx="17" cy="1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Rectangle 58">
              <a:extLst>
                <a:ext uri="{FF2B5EF4-FFF2-40B4-BE49-F238E27FC236}">
                  <a16:creationId xmlns:a16="http://schemas.microsoft.com/office/drawing/2014/main" xmlns="" id="{3DC2D62D-946E-4485-969B-FCB2692EDF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7" y="2489"/>
              <a:ext cx="17" cy="1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Rectangle 59">
              <a:extLst>
                <a:ext uri="{FF2B5EF4-FFF2-40B4-BE49-F238E27FC236}">
                  <a16:creationId xmlns:a16="http://schemas.microsoft.com/office/drawing/2014/main" xmlns="" id="{F6A18908-B6F0-435B-81D5-7DF5D64C02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7" y="2519"/>
              <a:ext cx="17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Rectangle 60">
              <a:extLst>
                <a:ext uri="{FF2B5EF4-FFF2-40B4-BE49-F238E27FC236}">
                  <a16:creationId xmlns:a16="http://schemas.microsoft.com/office/drawing/2014/main" xmlns="" id="{4DF6D18D-6D8F-4051-9833-9AB24342E4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7" y="2550"/>
              <a:ext cx="17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Rectangle 61">
              <a:extLst>
                <a:ext uri="{FF2B5EF4-FFF2-40B4-BE49-F238E27FC236}">
                  <a16:creationId xmlns:a16="http://schemas.microsoft.com/office/drawing/2014/main" xmlns="" id="{887297BC-98BE-4BD5-9BAC-2949D087C3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7" y="2581"/>
              <a:ext cx="17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92" name="Rectangle 62">
              <a:extLst>
                <a:ext uri="{FF2B5EF4-FFF2-40B4-BE49-F238E27FC236}">
                  <a16:creationId xmlns:a16="http://schemas.microsoft.com/office/drawing/2014/main" xmlns="" id="{ED65C69F-5509-42B2-8898-D24A600B3E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7" y="2612"/>
              <a:ext cx="17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93" name="Rectangle 63">
              <a:extLst>
                <a:ext uri="{FF2B5EF4-FFF2-40B4-BE49-F238E27FC236}">
                  <a16:creationId xmlns:a16="http://schemas.microsoft.com/office/drawing/2014/main" xmlns="" id="{E1344145-CF96-482D-9CEB-AAECA78EFC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7" y="2643"/>
              <a:ext cx="17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95" name="Rectangle 64">
              <a:extLst>
                <a:ext uri="{FF2B5EF4-FFF2-40B4-BE49-F238E27FC236}">
                  <a16:creationId xmlns:a16="http://schemas.microsoft.com/office/drawing/2014/main" xmlns="" id="{DF0C5A29-0258-4A26-9FBB-D3E50445C6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7" y="2674"/>
              <a:ext cx="17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96" name="Rectangle 65">
              <a:extLst>
                <a:ext uri="{FF2B5EF4-FFF2-40B4-BE49-F238E27FC236}">
                  <a16:creationId xmlns:a16="http://schemas.microsoft.com/office/drawing/2014/main" xmlns="" id="{23AB4B79-117D-408E-A8EF-A7ACF009CF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7" y="2705"/>
              <a:ext cx="17" cy="1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97" name="Rectangle 66">
              <a:extLst>
                <a:ext uri="{FF2B5EF4-FFF2-40B4-BE49-F238E27FC236}">
                  <a16:creationId xmlns:a16="http://schemas.microsoft.com/office/drawing/2014/main" xmlns="" id="{24D16FB9-1C57-4FC7-A036-CD50D6B19D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7" y="2736"/>
              <a:ext cx="17" cy="1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98" name="Rectangle 67">
              <a:extLst>
                <a:ext uri="{FF2B5EF4-FFF2-40B4-BE49-F238E27FC236}">
                  <a16:creationId xmlns:a16="http://schemas.microsoft.com/office/drawing/2014/main" xmlns="" id="{21A2FA0E-EF74-494F-B002-CA1119F53D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7" y="2767"/>
              <a:ext cx="17" cy="1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99" name="Rectangle 68">
              <a:extLst>
                <a:ext uri="{FF2B5EF4-FFF2-40B4-BE49-F238E27FC236}">
                  <a16:creationId xmlns:a16="http://schemas.microsoft.com/office/drawing/2014/main" xmlns="" id="{2913B27F-B02C-4594-AFB8-F9F5E82ED8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7" y="2798"/>
              <a:ext cx="17" cy="1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00" name="Rectangle 69">
              <a:extLst>
                <a:ext uri="{FF2B5EF4-FFF2-40B4-BE49-F238E27FC236}">
                  <a16:creationId xmlns:a16="http://schemas.microsoft.com/office/drawing/2014/main" xmlns="" id="{730C9864-9760-4F20-A21A-3F33D4C765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7" y="2829"/>
              <a:ext cx="17" cy="1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01" name="Rectangle 70">
              <a:extLst>
                <a:ext uri="{FF2B5EF4-FFF2-40B4-BE49-F238E27FC236}">
                  <a16:creationId xmlns:a16="http://schemas.microsoft.com/office/drawing/2014/main" xmlns="" id="{452C97D0-017E-43A7-9B08-B43E428D46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7" y="2860"/>
              <a:ext cx="17" cy="1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02" name="Rectangle 71">
              <a:extLst>
                <a:ext uri="{FF2B5EF4-FFF2-40B4-BE49-F238E27FC236}">
                  <a16:creationId xmlns:a16="http://schemas.microsoft.com/office/drawing/2014/main" xmlns="" id="{E3FE418D-E18E-4A77-B2DA-773558CB67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7" y="2890"/>
              <a:ext cx="17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03" name="Rectangle 72">
              <a:extLst>
                <a:ext uri="{FF2B5EF4-FFF2-40B4-BE49-F238E27FC236}">
                  <a16:creationId xmlns:a16="http://schemas.microsoft.com/office/drawing/2014/main" xmlns="" id="{7C38FA9A-A19C-4346-BCB9-6D47CE9F76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7" y="2921"/>
              <a:ext cx="17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04" name="Rectangle 73">
              <a:extLst>
                <a:ext uri="{FF2B5EF4-FFF2-40B4-BE49-F238E27FC236}">
                  <a16:creationId xmlns:a16="http://schemas.microsoft.com/office/drawing/2014/main" xmlns="" id="{976C3417-7916-480B-8042-15690E9DC4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7" y="2952"/>
              <a:ext cx="17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05" name="Rectangle 74">
              <a:extLst>
                <a:ext uri="{FF2B5EF4-FFF2-40B4-BE49-F238E27FC236}">
                  <a16:creationId xmlns:a16="http://schemas.microsoft.com/office/drawing/2014/main" xmlns="" id="{A0ECE07E-C1BE-42E7-AF4F-CEF03AA0F8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7" y="2983"/>
              <a:ext cx="17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06" name="Rectangle 75">
              <a:extLst>
                <a:ext uri="{FF2B5EF4-FFF2-40B4-BE49-F238E27FC236}">
                  <a16:creationId xmlns:a16="http://schemas.microsoft.com/office/drawing/2014/main" xmlns="" id="{55718BC7-3813-4D48-A484-591EDB68CE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7" y="3014"/>
              <a:ext cx="17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07" name="Rectangle 76">
              <a:extLst>
                <a:ext uri="{FF2B5EF4-FFF2-40B4-BE49-F238E27FC236}">
                  <a16:creationId xmlns:a16="http://schemas.microsoft.com/office/drawing/2014/main" xmlns="" id="{66F6A42D-1FED-44AC-BAED-D75D85BC68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7" y="3045"/>
              <a:ext cx="17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08" name="Rectangle 77">
              <a:extLst>
                <a:ext uri="{FF2B5EF4-FFF2-40B4-BE49-F238E27FC236}">
                  <a16:creationId xmlns:a16="http://schemas.microsoft.com/office/drawing/2014/main" xmlns="" id="{E5F6C3A9-0ED5-40EA-AA66-5D1AE0656F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7" y="3076"/>
              <a:ext cx="17" cy="1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09" name="Rectangle 78">
              <a:extLst>
                <a:ext uri="{FF2B5EF4-FFF2-40B4-BE49-F238E27FC236}">
                  <a16:creationId xmlns:a16="http://schemas.microsoft.com/office/drawing/2014/main" xmlns="" id="{6ACD6431-F859-4A40-8FF4-3AE7D98295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7" y="3107"/>
              <a:ext cx="17" cy="1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10" name="Rectangle 79">
              <a:extLst>
                <a:ext uri="{FF2B5EF4-FFF2-40B4-BE49-F238E27FC236}">
                  <a16:creationId xmlns:a16="http://schemas.microsoft.com/office/drawing/2014/main" xmlns="" id="{5C875743-BA95-4CDE-824A-53ECC8AE6A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7" y="3138"/>
              <a:ext cx="17" cy="1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11" name="Rectangle 80">
              <a:extLst>
                <a:ext uri="{FF2B5EF4-FFF2-40B4-BE49-F238E27FC236}">
                  <a16:creationId xmlns:a16="http://schemas.microsoft.com/office/drawing/2014/main" xmlns="" id="{99A0FCBC-6EDD-48C9-8165-7277D1B807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7" y="3169"/>
              <a:ext cx="17" cy="1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12" name="Rectangle 81">
              <a:extLst>
                <a:ext uri="{FF2B5EF4-FFF2-40B4-BE49-F238E27FC236}">
                  <a16:creationId xmlns:a16="http://schemas.microsoft.com/office/drawing/2014/main" xmlns="" id="{6E15A52E-636D-43A5-BD64-D9766535C2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7" y="3200"/>
              <a:ext cx="17" cy="1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13" name="Rectangle 82">
              <a:extLst>
                <a:ext uri="{FF2B5EF4-FFF2-40B4-BE49-F238E27FC236}">
                  <a16:creationId xmlns:a16="http://schemas.microsoft.com/office/drawing/2014/main" xmlns="" id="{723F1A2A-BA38-401F-9761-00C2CB7F70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7" y="3231"/>
              <a:ext cx="17" cy="1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14" name="Rectangle 83">
              <a:extLst>
                <a:ext uri="{FF2B5EF4-FFF2-40B4-BE49-F238E27FC236}">
                  <a16:creationId xmlns:a16="http://schemas.microsoft.com/office/drawing/2014/main" xmlns="" id="{AF403FE7-C9AC-4299-8894-96B21A144F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7" y="3261"/>
              <a:ext cx="17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15" name="Rectangle 84">
              <a:extLst>
                <a:ext uri="{FF2B5EF4-FFF2-40B4-BE49-F238E27FC236}">
                  <a16:creationId xmlns:a16="http://schemas.microsoft.com/office/drawing/2014/main" xmlns="" id="{E9DA61D7-EF1E-451F-85E3-36EC833DBF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7" y="3292"/>
              <a:ext cx="17" cy="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16" name="Rectangle 85">
              <a:extLst>
                <a:ext uri="{FF2B5EF4-FFF2-40B4-BE49-F238E27FC236}">
                  <a16:creationId xmlns:a16="http://schemas.microsoft.com/office/drawing/2014/main" xmlns="" id="{C6137821-3CCC-4643-8780-BB5CACEFE3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7" y="1864"/>
              <a:ext cx="16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217" name="Rectangle 86">
              <a:extLst>
                <a:ext uri="{FF2B5EF4-FFF2-40B4-BE49-F238E27FC236}">
                  <a16:creationId xmlns:a16="http://schemas.microsoft.com/office/drawing/2014/main" xmlns="" id="{CCBDF4BE-05DA-4D77-8954-0109F0D7CD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7" y="2340"/>
              <a:ext cx="16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218" name="Rectangle 87">
              <a:extLst>
                <a:ext uri="{FF2B5EF4-FFF2-40B4-BE49-F238E27FC236}">
                  <a16:creationId xmlns:a16="http://schemas.microsoft.com/office/drawing/2014/main" xmlns="" id="{0FC3AE44-3E52-4EE6-9CB0-FF398EA9D6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7" y="2780"/>
              <a:ext cx="16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219" name="Rectangle 88">
              <a:extLst>
                <a:ext uri="{FF2B5EF4-FFF2-40B4-BE49-F238E27FC236}">
                  <a16:creationId xmlns:a16="http://schemas.microsoft.com/office/drawing/2014/main" xmlns="" id="{382CF686-E5BF-4CED-8FF6-14FA3BDCDD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7" y="3059"/>
              <a:ext cx="16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0423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EE959F-B3EA-4EEB-810A-A90810EC8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04800"/>
            <a:ext cx="7315199" cy="990600"/>
          </a:xfrm>
        </p:spPr>
        <p:txBody>
          <a:bodyPr>
            <a:noAutofit/>
          </a:bodyPr>
          <a:lstStyle/>
          <a:p>
            <a:r>
              <a:rPr lang="en-US" sz="2800" dirty="0"/>
              <a:t>4. </a:t>
            </a:r>
            <a:r>
              <a:rPr lang="en-US" sz="2800" b="1" dirty="0"/>
              <a:t>Parallel in Serial Out (PISO) Shift Register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A697583-B9A1-4DBB-B727-96BB444B3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600200"/>
            <a:ext cx="7620001" cy="4441163"/>
          </a:xfrm>
        </p:spPr>
        <p:txBody>
          <a:bodyPr/>
          <a:lstStyle/>
          <a:p>
            <a:r>
              <a:rPr lang="en-US" dirty="0"/>
              <a:t>Data are entered parallelly but retrieved in a serial mode.</a:t>
            </a:r>
          </a:p>
        </p:txBody>
      </p:sp>
      <p:grpSp>
        <p:nvGrpSpPr>
          <p:cNvPr id="9501" name="Group 9500">
            <a:extLst>
              <a:ext uri="{FF2B5EF4-FFF2-40B4-BE49-F238E27FC236}">
                <a16:creationId xmlns:a16="http://schemas.microsoft.com/office/drawing/2014/main" xmlns="" id="{C340FDD9-A057-43E7-A34F-4ABC31EDB41F}"/>
              </a:ext>
            </a:extLst>
          </p:cNvPr>
          <p:cNvGrpSpPr/>
          <p:nvPr/>
        </p:nvGrpSpPr>
        <p:grpSpPr>
          <a:xfrm>
            <a:off x="457200" y="2392677"/>
            <a:ext cx="7620000" cy="3657600"/>
            <a:chOff x="457200" y="2392677"/>
            <a:chExt cx="7620000" cy="3657600"/>
          </a:xfrm>
        </p:grpSpPr>
        <p:grpSp>
          <p:nvGrpSpPr>
            <p:cNvPr id="4" name="Group 5">
              <a:extLst>
                <a:ext uri="{FF2B5EF4-FFF2-40B4-BE49-F238E27FC236}">
                  <a16:creationId xmlns:a16="http://schemas.microsoft.com/office/drawing/2014/main" xmlns="" id="{A21E4336-D31A-4F40-8F76-BC946F74FF52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57200" y="2392677"/>
              <a:ext cx="7620000" cy="3657600"/>
              <a:chOff x="261" y="1711"/>
              <a:chExt cx="4368" cy="1597"/>
            </a:xfrm>
          </p:grpSpPr>
          <p:sp>
            <p:nvSpPr>
              <p:cNvPr id="5" name="AutoShape 4">
                <a:extLst>
                  <a:ext uri="{FF2B5EF4-FFF2-40B4-BE49-F238E27FC236}">
                    <a16:creationId xmlns:a16="http://schemas.microsoft.com/office/drawing/2014/main" xmlns="" id="{878BE958-E732-4ABD-B628-AA6425D35C0A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261" y="1711"/>
                <a:ext cx="4368" cy="13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grpSp>
            <p:nvGrpSpPr>
              <p:cNvPr id="6" name="Group 206">
                <a:extLst>
                  <a:ext uri="{FF2B5EF4-FFF2-40B4-BE49-F238E27FC236}">
                    <a16:creationId xmlns:a16="http://schemas.microsoft.com/office/drawing/2014/main" xmlns="" id="{019A15CB-D993-47BE-913D-FF1A4C770C0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7" y="1815"/>
                <a:ext cx="3667" cy="1256"/>
                <a:chOff x="837" y="1815"/>
                <a:chExt cx="3667" cy="1256"/>
              </a:xfrm>
            </p:grpSpPr>
            <p:sp>
              <p:nvSpPr>
                <p:cNvPr id="9300" name="Rectangle 6">
                  <a:extLst>
                    <a:ext uri="{FF2B5EF4-FFF2-40B4-BE49-F238E27FC236}">
                      <a16:creationId xmlns:a16="http://schemas.microsoft.com/office/drawing/2014/main" xmlns="" id="{B295D9CE-75FF-4F0F-A2AD-B3CA2F0BCC6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50" y="1910"/>
                  <a:ext cx="2452" cy="9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9301" name="Rectangle 7">
                  <a:extLst>
                    <a:ext uri="{FF2B5EF4-FFF2-40B4-BE49-F238E27FC236}">
                      <a16:creationId xmlns:a16="http://schemas.microsoft.com/office/drawing/2014/main" xmlns="" id="{5040F145-3D86-4CD7-8012-5D50429440A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51" y="1910"/>
                  <a:ext cx="293" cy="9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9302" name="Rectangle 8">
                  <a:extLst>
                    <a:ext uri="{FF2B5EF4-FFF2-40B4-BE49-F238E27FC236}">
                      <a16:creationId xmlns:a16="http://schemas.microsoft.com/office/drawing/2014/main" xmlns="" id="{472CE5A3-E619-4A1C-8ABD-89CEF41B6E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65" y="1919"/>
                  <a:ext cx="14" cy="105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9303" name="Rectangle 9">
                  <a:extLst>
                    <a:ext uri="{FF2B5EF4-FFF2-40B4-BE49-F238E27FC236}">
                      <a16:creationId xmlns:a16="http://schemas.microsoft.com/office/drawing/2014/main" xmlns="" id="{360C3091-53C0-4986-8BBF-76B9EFACD4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34" y="2019"/>
                  <a:ext cx="13" cy="171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9304" name="Rectangle 10">
                  <a:extLst>
                    <a:ext uri="{FF2B5EF4-FFF2-40B4-BE49-F238E27FC236}">
                      <a16:creationId xmlns:a16="http://schemas.microsoft.com/office/drawing/2014/main" xmlns="" id="{61E923CA-5FC1-482B-81A2-9D4C92D917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65" y="2014"/>
                  <a:ext cx="2569" cy="1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9305" name="Rectangle 11">
                  <a:extLst>
                    <a:ext uri="{FF2B5EF4-FFF2-40B4-BE49-F238E27FC236}">
                      <a16:creationId xmlns:a16="http://schemas.microsoft.com/office/drawing/2014/main" xmlns="" id="{4536CAEC-F741-4230-B738-1117B1BF6EA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27" y="2019"/>
                  <a:ext cx="13" cy="167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9306" name="Rectangle 12">
                  <a:extLst>
                    <a:ext uri="{FF2B5EF4-FFF2-40B4-BE49-F238E27FC236}">
                      <a16:creationId xmlns:a16="http://schemas.microsoft.com/office/drawing/2014/main" xmlns="" id="{09CE4FEE-9D4B-418E-AE40-93853F5674F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73" y="2119"/>
                  <a:ext cx="13" cy="67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9307" name="Rectangle 13">
                  <a:extLst>
                    <a:ext uri="{FF2B5EF4-FFF2-40B4-BE49-F238E27FC236}">
                      <a16:creationId xmlns:a16="http://schemas.microsoft.com/office/drawing/2014/main" xmlns="" id="{D9ADAB6A-1E68-4214-A81F-0906E0ECE71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31" y="2114"/>
                  <a:ext cx="155" cy="1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9308" name="Rectangle 14">
                  <a:extLst>
                    <a:ext uri="{FF2B5EF4-FFF2-40B4-BE49-F238E27FC236}">
                      <a16:creationId xmlns:a16="http://schemas.microsoft.com/office/drawing/2014/main" xmlns="" id="{9E692C23-1426-4B9F-A517-08392099435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31" y="2114"/>
                  <a:ext cx="14" cy="505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9309" name="Rectangle 15">
                  <a:extLst>
                    <a:ext uri="{FF2B5EF4-FFF2-40B4-BE49-F238E27FC236}">
                      <a16:creationId xmlns:a16="http://schemas.microsoft.com/office/drawing/2014/main" xmlns="" id="{3DE10038-FFA6-412F-96C7-DBC61750EFF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17" y="2614"/>
                  <a:ext cx="121" cy="1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9310" name="Rectangle 16">
                  <a:extLst>
                    <a:ext uri="{FF2B5EF4-FFF2-40B4-BE49-F238E27FC236}">
                      <a16:creationId xmlns:a16="http://schemas.microsoft.com/office/drawing/2014/main" xmlns="" id="{24A6A866-5F50-4A8F-B10E-0622DD30D4C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23" y="2525"/>
                  <a:ext cx="13" cy="10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9311" name="Rectangle 17">
                  <a:extLst>
                    <a:ext uri="{FF2B5EF4-FFF2-40B4-BE49-F238E27FC236}">
                      <a16:creationId xmlns:a16="http://schemas.microsoft.com/office/drawing/2014/main" xmlns="" id="{211B479C-63A0-4FBC-A158-177ED917593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25" y="2619"/>
                  <a:ext cx="172" cy="9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9312" name="Rectangle 18">
                  <a:extLst>
                    <a:ext uri="{FF2B5EF4-FFF2-40B4-BE49-F238E27FC236}">
                      <a16:creationId xmlns:a16="http://schemas.microsoft.com/office/drawing/2014/main" xmlns="" id="{6AACE56E-53DD-4818-8274-74CCDFB4AA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48" y="2733"/>
                  <a:ext cx="169" cy="1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9313" name="Rectangle 19">
                  <a:extLst>
                    <a:ext uri="{FF2B5EF4-FFF2-40B4-BE49-F238E27FC236}">
                      <a16:creationId xmlns:a16="http://schemas.microsoft.com/office/drawing/2014/main" xmlns="" id="{15FF3702-0A10-4AD5-BF66-1F067C11F4E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41" y="2738"/>
                  <a:ext cx="14" cy="333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9314" name="Rectangle 20">
                  <a:extLst>
                    <a:ext uri="{FF2B5EF4-FFF2-40B4-BE49-F238E27FC236}">
                      <a16:creationId xmlns:a16="http://schemas.microsoft.com/office/drawing/2014/main" xmlns="" id="{0A9C710F-A739-493B-81A3-A62E2270B5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07" y="2267"/>
                  <a:ext cx="13" cy="76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9315" name="Rectangle 21">
                  <a:extLst>
                    <a:ext uri="{FF2B5EF4-FFF2-40B4-BE49-F238E27FC236}">
                      <a16:creationId xmlns:a16="http://schemas.microsoft.com/office/drawing/2014/main" xmlns="" id="{C25B4315-5C35-4D54-9D76-00339380AFF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07" y="2338"/>
                  <a:ext cx="101" cy="1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9316" name="Rectangle 22">
                  <a:extLst>
                    <a:ext uri="{FF2B5EF4-FFF2-40B4-BE49-F238E27FC236}">
                      <a16:creationId xmlns:a16="http://schemas.microsoft.com/office/drawing/2014/main" xmlns="" id="{E0D0E9D4-6EDF-47B2-BB5A-8BF6AA0E88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94" y="2343"/>
                  <a:ext cx="14" cy="95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9317" name="Rectangle 23">
                  <a:extLst>
                    <a:ext uri="{FF2B5EF4-FFF2-40B4-BE49-F238E27FC236}">
                      <a16:creationId xmlns:a16="http://schemas.microsoft.com/office/drawing/2014/main" xmlns="" id="{A410E283-CAB9-4D94-94BC-03119FB3A66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48" y="2338"/>
                  <a:ext cx="14" cy="10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9318" name="Rectangle 24">
                  <a:extLst>
                    <a:ext uri="{FF2B5EF4-FFF2-40B4-BE49-F238E27FC236}">
                      <a16:creationId xmlns:a16="http://schemas.microsoft.com/office/drawing/2014/main" xmlns="" id="{DB41395B-9749-4B40-BA31-AB684BB6EF8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48" y="2333"/>
                  <a:ext cx="88" cy="1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9319" name="Rectangle 25">
                  <a:extLst>
                    <a:ext uri="{FF2B5EF4-FFF2-40B4-BE49-F238E27FC236}">
                      <a16:creationId xmlns:a16="http://schemas.microsoft.com/office/drawing/2014/main" xmlns="" id="{FAD9ABE5-F423-4A08-8734-038CCF3F29A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22" y="2252"/>
                  <a:ext cx="14" cy="91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9320" name="Rectangle 26">
                  <a:extLst>
                    <a:ext uri="{FF2B5EF4-FFF2-40B4-BE49-F238E27FC236}">
                      <a16:creationId xmlns:a16="http://schemas.microsoft.com/office/drawing/2014/main" xmlns="" id="{43265BD5-B303-42F0-8653-56271DFAAD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95" y="1910"/>
                  <a:ext cx="14" cy="271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9321" name="Rectangle 27">
                  <a:extLst>
                    <a:ext uri="{FF2B5EF4-FFF2-40B4-BE49-F238E27FC236}">
                      <a16:creationId xmlns:a16="http://schemas.microsoft.com/office/drawing/2014/main" xmlns="" id="{B408593E-601A-4736-B79B-60D48F6CD53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63" y="1834"/>
                  <a:ext cx="13" cy="337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9322" name="Rectangle 28">
                  <a:extLst>
                    <a:ext uri="{FF2B5EF4-FFF2-40B4-BE49-F238E27FC236}">
                      <a16:creationId xmlns:a16="http://schemas.microsoft.com/office/drawing/2014/main" xmlns="" id="{737EE1BC-61F9-4A09-8182-C9E4EFED7A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62" y="2119"/>
                  <a:ext cx="13" cy="524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9323" name="Rectangle 29">
                  <a:extLst>
                    <a:ext uri="{FF2B5EF4-FFF2-40B4-BE49-F238E27FC236}">
                      <a16:creationId xmlns:a16="http://schemas.microsoft.com/office/drawing/2014/main" xmlns="" id="{785348A1-0E44-48DD-912B-CF3B3804B7A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69" y="2114"/>
                  <a:ext cx="94" cy="1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9324" name="Rectangle 30">
                  <a:extLst>
                    <a:ext uri="{FF2B5EF4-FFF2-40B4-BE49-F238E27FC236}">
                      <a16:creationId xmlns:a16="http://schemas.microsoft.com/office/drawing/2014/main" xmlns="" id="{51C2C107-E5E6-42A2-8CD9-46C6C2AE03D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56" y="2119"/>
                  <a:ext cx="14" cy="91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9325" name="Rectangle 31">
                  <a:extLst>
                    <a:ext uri="{FF2B5EF4-FFF2-40B4-BE49-F238E27FC236}">
                      <a16:creationId xmlns:a16="http://schemas.microsoft.com/office/drawing/2014/main" xmlns="" id="{437DE3C3-8B28-49C5-B4C5-86B94235B6C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44" y="2019"/>
                  <a:ext cx="13" cy="186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9326" name="Rectangle 32">
                  <a:extLst>
                    <a:ext uri="{FF2B5EF4-FFF2-40B4-BE49-F238E27FC236}">
                      <a16:creationId xmlns:a16="http://schemas.microsoft.com/office/drawing/2014/main" xmlns="" id="{4615B7AE-CBDB-4449-85C3-A9B473F5AE3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06" y="1914"/>
                  <a:ext cx="13" cy="291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9327" name="Rectangle 33">
                  <a:extLst>
                    <a:ext uri="{FF2B5EF4-FFF2-40B4-BE49-F238E27FC236}">
                      <a16:creationId xmlns:a16="http://schemas.microsoft.com/office/drawing/2014/main" xmlns="" id="{C55B7817-76BB-437F-8C43-FA6394B3138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87" y="1815"/>
                  <a:ext cx="13" cy="399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9328" name="Rectangle 34">
                  <a:extLst>
                    <a:ext uri="{FF2B5EF4-FFF2-40B4-BE49-F238E27FC236}">
                      <a16:creationId xmlns:a16="http://schemas.microsoft.com/office/drawing/2014/main" xmlns="" id="{47AEC63E-9E0B-4D82-A725-EF8D40DDA2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46" y="2290"/>
                  <a:ext cx="14" cy="10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9329" name="Rectangle 35">
                  <a:extLst>
                    <a:ext uri="{FF2B5EF4-FFF2-40B4-BE49-F238E27FC236}">
                      <a16:creationId xmlns:a16="http://schemas.microsoft.com/office/drawing/2014/main" xmlns="" id="{866986E7-9AD8-4FB6-929A-1691ADB65D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97" y="2286"/>
                  <a:ext cx="13" cy="114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9330" name="Rectangle 36">
                  <a:extLst>
                    <a:ext uri="{FF2B5EF4-FFF2-40B4-BE49-F238E27FC236}">
                      <a16:creationId xmlns:a16="http://schemas.microsoft.com/office/drawing/2014/main" xmlns="" id="{2CDB589E-2A21-4D0D-908E-22D1FDDA59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03" y="2395"/>
                  <a:ext cx="102" cy="1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9331" name="Rectangle 37">
                  <a:extLst>
                    <a:ext uri="{FF2B5EF4-FFF2-40B4-BE49-F238E27FC236}">
                      <a16:creationId xmlns:a16="http://schemas.microsoft.com/office/drawing/2014/main" xmlns="" id="{D1637D88-5786-4561-A2F2-7F0A3CF85D2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58" y="2381"/>
                  <a:ext cx="102" cy="9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9332" name="Rectangle 38">
                  <a:extLst>
                    <a:ext uri="{FF2B5EF4-FFF2-40B4-BE49-F238E27FC236}">
                      <a16:creationId xmlns:a16="http://schemas.microsoft.com/office/drawing/2014/main" xmlns="" id="{D47811C9-3D27-42AE-AAC0-0FCCED46C14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58" y="2381"/>
                  <a:ext cx="14" cy="95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9333" name="Rectangle 39">
                  <a:extLst>
                    <a:ext uri="{FF2B5EF4-FFF2-40B4-BE49-F238E27FC236}">
                      <a16:creationId xmlns:a16="http://schemas.microsoft.com/office/drawing/2014/main" xmlns="" id="{6034664E-D9A5-47CE-BE80-FDA7F95780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98" y="2395"/>
                  <a:ext cx="13" cy="81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9334" name="Rectangle 40">
                  <a:extLst>
                    <a:ext uri="{FF2B5EF4-FFF2-40B4-BE49-F238E27FC236}">
                      <a16:creationId xmlns:a16="http://schemas.microsoft.com/office/drawing/2014/main" xmlns="" id="{FC9371DE-26CF-48EC-B03E-3CC9FBCA7FA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78" y="2762"/>
                  <a:ext cx="13" cy="299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9335" name="Rectangle 41">
                  <a:extLst>
                    <a:ext uri="{FF2B5EF4-FFF2-40B4-BE49-F238E27FC236}">
                      <a16:creationId xmlns:a16="http://schemas.microsoft.com/office/drawing/2014/main" xmlns="" id="{2426269A-3438-43B1-96A4-2EF8BC76F02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78" y="2757"/>
                  <a:ext cx="202" cy="9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9336" name="Rectangle 42">
                  <a:extLst>
                    <a:ext uri="{FF2B5EF4-FFF2-40B4-BE49-F238E27FC236}">
                      <a16:creationId xmlns:a16="http://schemas.microsoft.com/office/drawing/2014/main" xmlns="" id="{E2A165E7-7D6B-41ED-9BCC-11DF1A5C4A0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31" y="2557"/>
                  <a:ext cx="14" cy="67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9337" name="Rectangle 43">
                  <a:extLst>
                    <a:ext uri="{FF2B5EF4-FFF2-40B4-BE49-F238E27FC236}">
                      <a16:creationId xmlns:a16="http://schemas.microsoft.com/office/drawing/2014/main" xmlns="" id="{B625C7EC-1E23-4516-B5C6-80F5E54EB5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38" y="2614"/>
                  <a:ext cx="122" cy="1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9338" name="Rectangle 44">
                  <a:extLst>
                    <a:ext uri="{FF2B5EF4-FFF2-40B4-BE49-F238E27FC236}">
                      <a16:creationId xmlns:a16="http://schemas.microsoft.com/office/drawing/2014/main" xmlns="" id="{44A47A07-53C6-4F39-816C-103F164AD5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00" y="2271"/>
                  <a:ext cx="14" cy="105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9339" name="Rectangle 45">
                  <a:extLst>
                    <a:ext uri="{FF2B5EF4-FFF2-40B4-BE49-F238E27FC236}">
                      <a16:creationId xmlns:a16="http://schemas.microsoft.com/office/drawing/2014/main" xmlns="" id="{8A7016BB-0AE8-439F-A467-59BE1A4C275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07" y="2371"/>
                  <a:ext cx="88" cy="1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9340" name="Rectangle 46">
                  <a:extLst>
                    <a:ext uri="{FF2B5EF4-FFF2-40B4-BE49-F238E27FC236}">
                      <a16:creationId xmlns:a16="http://schemas.microsoft.com/office/drawing/2014/main" xmlns="" id="{F9B2136D-2CE1-4053-A65A-F12F77A13EE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36" y="2281"/>
                  <a:ext cx="14" cy="9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9341" name="Rectangle 47">
                  <a:extLst>
                    <a:ext uri="{FF2B5EF4-FFF2-40B4-BE49-F238E27FC236}">
                      <a16:creationId xmlns:a16="http://schemas.microsoft.com/office/drawing/2014/main" xmlns="" id="{792D19B7-FE29-441A-A2B5-D652F199668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48" y="2367"/>
                  <a:ext cx="95" cy="9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9342" name="Rectangle 48">
                  <a:extLst>
                    <a:ext uri="{FF2B5EF4-FFF2-40B4-BE49-F238E27FC236}">
                      <a16:creationId xmlns:a16="http://schemas.microsoft.com/office/drawing/2014/main" xmlns="" id="{8A0765A0-F629-4748-B5A7-40245CC0060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42" y="2371"/>
                  <a:ext cx="13" cy="105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9343" name="Rectangle 49">
                  <a:extLst>
                    <a:ext uri="{FF2B5EF4-FFF2-40B4-BE49-F238E27FC236}">
                      <a16:creationId xmlns:a16="http://schemas.microsoft.com/office/drawing/2014/main" xmlns="" id="{D1F04366-DFE9-458E-B869-36FC3F6BE83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81" y="2371"/>
                  <a:ext cx="14" cy="105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9344" name="Rectangle 50">
                  <a:extLst>
                    <a:ext uri="{FF2B5EF4-FFF2-40B4-BE49-F238E27FC236}">
                      <a16:creationId xmlns:a16="http://schemas.microsoft.com/office/drawing/2014/main" xmlns="" id="{CABBEC64-4E21-4183-B32C-52B253C04C6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18" y="2564"/>
                  <a:ext cx="14" cy="91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9345" name="Rectangle 51">
                  <a:extLst>
                    <a:ext uri="{FF2B5EF4-FFF2-40B4-BE49-F238E27FC236}">
                      <a16:creationId xmlns:a16="http://schemas.microsoft.com/office/drawing/2014/main" xmlns="" id="{1C2BB53D-1956-49DE-9527-6E69188409C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1" y="2649"/>
                  <a:ext cx="162" cy="9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9346" name="Rectangle 52">
                  <a:extLst>
                    <a:ext uri="{FF2B5EF4-FFF2-40B4-BE49-F238E27FC236}">
                      <a16:creationId xmlns:a16="http://schemas.microsoft.com/office/drawing/2014/main" xmlns="" id="{16FD84C3-0BDF-44EE-9C6C-56D364253A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96" y="2762"/>
                  <a:ext cx="13" cy="304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9347" name="Rectangle 53">
                  <a:extLst>
                    <a:ext uri="{FF2B5EF4-FFF2-40B4-BE49-F238E27FC236}">
                      <a16:creationId xmlns:a16="http://schemas.microsoft.com/office/drawing/2014/main" xmlns="" id="{66CCBFE0-66F3-423C-A8C0-ADE1ED371CA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96" y="2757"/>
                  <a:ext cx="121" cy="9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9348" name="Rectangle 54">
                  <a:extLst>
                    <a:ext uri="{FF2B5EF4-FFF2-40B4-BE49-F238E27FC236}">
                      <a16:creationId xmlns:a16="http://schemas.microsoft.com/office/drawing/2014/main" xmlns="" id="{F472EF51-C2E1-4683-BA9B-370F98E140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53" y="1829"/>
                  <a:ext cx="14" cy="78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9349" name="Rectangle 55">
                  <a:extLst>
                    <a:ext uri="{FF2B5EF4-FFF2-40B4-BE49-F238E27FC236}">
                      <a16:creationId xmlns:a16="http://schemas.microsoft.com/office/drawing/2014/main" xmlns="" id="{B5BFE39D-C9A1-4E6A-BF86-02A0C3AEFA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53" y="2605"/>
                  <a:ext cx="115" cy="9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9350" name="Rectangle 56">
                  <a:extLst>
                    <a:ext uri="{FF2B5EF4-FFF2-40B4-BE49-F238E27FC236}">
                      <a16:creationId xmlns:a16="http://schemas.microsoft.com/office/drawing/2014/main" xmlns="" id="{E2256C78-6AA2-427A-BEFC-C1CDE289B86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60" y="2724"/>
                  <a:ext cx="13" cy="347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9351" name="Rectangle 57">
                  <a:extLst>
                    <a:ext uri="{FF2B5EF4-FFF2-40B4-BE49-F238E27FC236}">
                      <a16:creationId xmlns:a16="http://schemas.microsoft.com/office/drawing/2014/main" xmlns="" id="{E5CDD1B1-5723-4875-94EB-DB289D88A34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67" y="2719"/>
                  <a:ext cx="128" cy="9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9352" name="Rectangle 58">
                  <a:extLst>
                    <a:ext uri="{FF2B5EF4-FFF2-40B4-BE49-F238E27FC236}">
                      <a16:creationId xmlns:a16="http://schemas.microsoft.com/office/drawing/2014/main" xmlns="" id="{119EC524-CC18-472D-A383-1A8484B6BB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38" y="2614"/>
                  <a:ext cx="68" cy="1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9353" name="Rectangle 59">
                  <a:extLst>
                    <a:ext uri="{FF2B5EF4-FFF2-40B4-BE49-F238E27FC236}">
                      <a16:creationId xmlns:a16="http://schemas.microsoft.com/office/drawing/2014/main" xmlns="" id="{891FEC79-EC9B-411F-8AB6-EB56D3C23F4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99" y="2133"/>
                  <a:ext cx="14" cy="491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9354" name="Rectangle 60">
                  <a:extLst>
                    <a:ext uri="{FF2B5EF4-FFF2-40B4-BE49-F238E27FC236}">
                      <a16:creationId xmlns:a16="http://schemas.microsoft.com/office/drawing/2014/main" xmlns="" id="{11AA01D0-4A6B-4C73-AE6E-0827E9D2255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06" y="2124"/>
                  <a:ext cx="67" cy="9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9355" name="Rectangle 61">
                  <a:extLst>
                    <a:ext uri="{FF2B5EF4-FFF2-40B4-BE49-F238E27FC236}">
                      <a16:creationId xmlns:a16="http://schemas.microsoft.com/office/drawing/2014/main" xmlns="" id="{E0F38465-2B0B-4085-8A06-C1E0E999A1E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66" y="2129"/>
                  <a:ext cx="14" cy="61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9356" name="Rectangle 62">
                  <a:extLst>
                    <a:ext uri="{FF2B5EF4-FFF2-40B4-BE49-F238E27FC236}">
                      <a16:creationId xmlns:a16="http://schemas.microsoft.com/office/drawing/2014/main" xmlns="" id="{A383A389-7996-4240-B26E-ED3082B67DC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96" y="1914"/>
                  <a:ext cx="13" cy="291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9357" name="Rectangle 63">
                  <a:extLst>
                    <a:ext uri="{FF2B5EF4-FFF2-40B4-BE49-F238E27FC236}">
                      <a16:creationId xmlns:a16="http://schemas.microsoft.com/office/drawing/2014/main" xmlns="" id="{3137E2C4-8BA6-4355-A4AE-D2FCFC9367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70" y="1815"/>
                  <a:ext cx="13" cy="39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9358" name="Rectangle 64">
                  <a:extLst>
                    <a:ext uri="{FF2B5EF4-FFF2-40B4-BE49-F238E27FC236}">
                      <a16:creationId xmlns:a16="http://schemas.microsoft.com/office/drawing/2014/main" xmlns="" id="{D27A22D3-B269-4062-B91B-39559FF096E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68" y="2566"/>
                  <a:ext cx="370" cy="1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9359" name="Rectangle 65">
                  <a:extLst>
                    <a:ext uri="{FF2B5EF4-FFF2-40B4-BE49-F238E27FC236}">
                      <a16:creationId xmlns:a16="http://schemas.microsoft.com/office/drawing/2014/main" xmlns="" id="{46B6E63D-6229-425B-8E65-F8DE3C7C57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32" y="2571"/>
                  <a:ext cx="13" cy="33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9360" name="Freeform 66">
                  <a:extLst>
                    <a:ext uri="{FF2B5EF4-FFF2-40B4-BE49-F238E27FC236}">
                      <a16:creationId xmlns:a16="http://schemas.microsoft.com/office/drawing/2014/main" xmlns="" id="{A44A0B2F-D808-4750-97AB-11AC81B187D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32" y="2566"/>
                  <a:ext cx="13" cy="10"/>
                </a:xfrm>
                <a:custGeom>
                  <a:avLst/>
                  <a:gdLst>
                    <a:gd name="T0" fmla="*/ 6 w 13"/>
                    <a:gd name="T1" fmla="*/ 0 h 10"/>
                    <a:gd name="T2" fmla="*/ 13 w 13"/>
                    <a:gd name="T3" fmla="*/ 0 h 10"/>
                    <a:gd name="T4" fmla="*/ 13 w 13"/>
                    <a:gd name="T5" fmla="*/ 5 h 10"/>
                    <a:gd name="T6" fmla="*/ 0 w 13"/>
                    <a:gd name="T7" fmla="*/ 5 h 10"/>
                    <a:gd name="T8" fmla="*/ 6 w 13"/>
                    <a:gd name="T9" fmla="*/ 10 h 10"/>
                    <a:gd name="T10" fmla="*/ 6 w 13"/>
                    <a:gd name="T11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3" h="10">
                      <a:moveTo>
                        <a:pt x="6" y="0"/>
                      </a:moveTo>
                      <a:lnTo>
                        <a:pt x="13" y="0"/>
                      </a:lnTo>
                      <a:lnTo>
                        <a:pt x="13" y="5"/>
                      </a:lnTo>
                      <a:lnTo>
                        <a:pt x="0" y="5"/>
                      </a:lnTo>
                      <a:lnTo>
                        <a:pt x="6" y="10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9361" name="Rectangle 67">
                  <a:extLst>
                    <a:ext uri="{FF2B5EF4-FFF2-40B4-BE49-F238E27FC236}">
                      <a16:creationId xmlns:a16="http://schemas.microsoft.com/office/drawing/2014/main" xmlns="" id="{49E3431B-F1C4-40F9-9954-5F2B0DEDF3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68" y="2904"/>
                  <a:ext cx="370" cy="1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9362" name="Freeform 68">
                  <a:extLst>
                    <a:ext uri="{FF2B5EF4-FFF2-40B4-BE49-F238E27FC236}">
                      <a16:creationId xmlns:a16="http://schemas.microsoft.com/office/drawing/2014/main" xmlns="" id="{D8E831FE-6E72-4D82-9F74-E0C6CB87304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32" y="2904"/>
                  <a:ext cx="13" cy="10"/>
                </a:xfrm>
                <a:custGeom>
                  <a:avLst/>
                  <a:gdLst>
                    <a:gd name="T0" fmla="*/ 13 w 13"/>
                    <a:gd name="T1" fmla="*/ 5 h 10"/>
                    <a:gd name="T2" fmla="*/ 13 w 13"/>
                    <a:gd name="T3" fmla="*/ 10 h 10"/>
                    <a:gd name="T4" fmla="*/ 6 w 13"/>
                    <a:gd name="T5" fmla="*/ 10 h 10"/>
                    <a:gd name="T6" fmla="*/ 6 w 13"/>
                    <a:gd name="T7" fmla="*/ 0 h 10"/>
                    <a:gd name="T8" fmla="*/ 0 w 13"/>
                    <a:gd name="T9" fmla="*/ 5 h 10"/>
                    <a:gd name="T10" fmla="*/ 13 w 13"/>
                    <a:gd name="T11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3" h="10">
                      <a:moveTo>
                        <a:pt x="13" y="5"/>
                      </a:moveTo>
                      <a:lnTo>
                        <a:pt x="13" y="10"/>
                      </a:lnTo>
                      <a:lnTo>
                        <a:pt x="6" y="10"/>
                      </a:lnTo>
                      <a:lnTo>
                        <a:pt x="6" y="0"/>
                      </a:lnTo>
                      <a:lnTo>
                        <a:pt x="0" y="5"/>
                      </a:lnTo>
                      <a:lnTo>
                        <a:pt x="13" y="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9363" name="Rectangle 69">
                  <a:extLst>
                    <a:ext uri="{FF2B5EF4-FFF2-40B4-BE49-F238E27FC236}">
                      <a16:creationId xmlns:a16="http://schemas.microsoft.com/office/drawing/2014/main" xmlns="" id="{BA524299-4408-40B3-9934-41AA5C85519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61" y="2571"/>
                  <a:ext cx="13" cy="33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9364" name="Freeform 70">
                  <a:extLst>
                    <a:ext uri="{FF2B5EF4-FFF2-40B4-BE49-F238E27FC236}">
                      <a16:creationId xmlns:a16="http://schemas.microsoft.com/office/drawing/2014/main" xmlns="" id="{3177C4A2-A2B7-4E0C-ACDF-24735692BA0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1" y="2904"/>
                  <a:ext cx="13" cy="10"/>
                </a:xfrm>
                <a:custGeom>
                  <a:avLst/>
                  <a:gdLst>
                    <a:gd name="T0" fmla="*/ 7 w 13"/>
                    <a:gd name="T1" fmla="*/ 10 h 10"/>
                    <a:gd name="T2" fmla="*/ 0 w 13"/>
                    <a:gd name="T3" fmla="*/ 10 h 10"/>
                    <a:gd name="T4" fmla="*/ 0 w 13"/>
                    <a:gd name="T5" fmla="*/ 5 h 10"/>
                    <a:gd name="T6" fmla="*/ 13 w 13"/>
                    <a:gd name="T7" fmla="*/ 5 h 10"/>
                    <a:gd name="T8" fmla="*/ 7 w 13"/>
                    <a:gd name="T9" fmla="*/ 0 h 10"/>
                    <a:gd name="T10" fmla="*/ 7 w 13"/>
                    <a:gd name="T11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3" h="10">
                      <a:moveTo>
                        <a:pt x="7" y="10"/>
                      </a:moveTo>
                      <a:lnTo>
                        <a:pt x="0" y="10"/>
                      </a:lnTo>
                      <a:lnTo>
                        <a:pt x="0" y="5"/>
                      </a:lnTo>
                      <a:lnTo>
                        <a:pt x="13" y="5"/>
                      </a:lnTo>
                      <a:lnTo>
                        <a:pt x="7" y="0"/>
                      </a:lnTo>
                      <a:lnTo>
                        <a:pt x="7" y="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9365" name="Freeform 71">
                  <a:extLst>
                    <a:ext uri="{FF2B5EF4-FFF2-40B4-BE49-F238E27FC236}">
                      <a16:creationId xmlns:a16="http://schemas.microsoft.com/office/drawing/2014/main" xmlns="" id="{8113E383-7167-4E4C-AA37-867AD51400D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1" y="2566"/>
                  <a:ext cx="13" cy="10"/>
                </a:xfrm>
                <a:custGeom>
                  <a:avLst/>
                  <a:gdLst>
                    <a:gd name="T0" fmla="*/ 0 w 13"/>
                    <a:gd name="T1" fmla="*/ 5 h 10"/>
                    <a:gd name="T2" fmla="*/ 0 w 13"/>
                    <a:gd name="T3" fmla="*/ 0 h 10"/>
                    <a:gd name="T4" fmla="*/ 7 w 13"/>
                    <a:gd name="T5" fmla="*/ 0 h 10"/>
                    <a:gd name="T6" fmla="*/ 7 w 13"/>
                    <a:gd name="T7" fmla="*/ 10 h 10"/>
                    <a:gd name="T8" fmla="*/ 13 w 13"/>
                    <a:gd name="T9" fmla="*/ 5 h 10"/>
                    <a:gd name="T10" fmla="*/ 0 w 13"/>
                    <a:gd name="T11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3" h="10">
                      <a:moveTo>
                        <a:pt x="0" y="5"/>
                      </a:moveTo>
                      <a:lnTo>
                        <a:pt x="0" y="0"/>
                      </a:lnTo>
                      <a:lnTo>
                        <a:pt x="7" y="0"/>
                      </a:lnTo>
                      <a:lnTo>
                        <a:pt x="7" y="10"/>
                      </a:lnTo>
                      <a:lnTo>
                        <a:pt x="13" y="5"/>
                      </a:lnTo>
                      <a:lnTo>
                        <a:pt x="0" y="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9366" name="Rectangle 72">
                  <a:extLst>
                    <a:ext uri="{FF2B5EF4-FFF2-40B4-BE49-F238E27FC236}">
                      <a16:creationId xmlns:a16="http://schemas.microsoft.com/office/drawing/2014/main" xmlns="" id="{A896D236-4557-4F4F-8243-AA629F4271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83" y="2566"/>
                  <a:ext cx="425" cy="1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9367" name="Rectangle 73">
                  <a:extLst>
                    <a:ext uri="{FF2B5EF4-FFF2-40B4-BE49-F238E27FC236}">
                      <a16:creationId xmlns:a16="http://schemas.microsoft.com/office/drawing/2014/main" xmlns="" id="{D02ED0DD-8209-4AC9-BF27-9913B2B687F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01" y="2571"/>
                  <a:ext cx="14" cy="343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9368" name="Freeform 74">
                  <a:extLst>
                    <a:ext uri="{FF2B5EF4-FFF2-40B4-BE49-F238E27FC236}">
                      <a16:creationId xmlns:a16="http://schemas.microsoft.com/office/drawing/2014/main" xmlns="" id="{492486BE-D03B-4BE5-A854-DC3D5A4891E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01" y="2566"/>
                  <a:ext cx="14" cy="10"/>
                </a:xfrm>
                <a:custGeom>
                  <a:avLst/>
                  <a:gdLst>
                    <a:gd name="T0" fmla="*/ 7 w 14"/>
                    <a:gd name="T1" fmla="*/ 0 h 10"/>
                    <a:gd name="T2" fmla="*/ 14 w 14"/>
                    <a:gd name="T3" fmla="*/ 0 h 10"/>
                    <a:gd name="T4" fmla="*/ 14 w 14"/>
                    <a:gd name="T5" fmla="*/ 5 h 10"/>
                    <a:gd name="T6" fmla="*/ 0 w 14"/>
                    <a:gd name="T7" fmla="*/ 5 h 10"/>
                    <a:gd name="T8" fmla="*/ 7 w 14"/>
                    <a:gd name="T9" fmla="*/ 10 h 10"/>
                    <a:gd name="T10" fmla="*/ 7 w 14"/>
                    <a:gd name="T11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4" h="10">
                      <a:moveTo>
                        <a:pt x="7" y="0"/>
                      </a:moveTo>
                      <a:lnTo>
                        <a:pt x="14" y="0"/>
                      </a:lnTo>
                      <a:lnTo>
                        <a:pt x="14" y="5"/>
                      </a:lnTo>
                      <a:lnTo>
                        <a:pt x="0" y="5"/>
                      </a:lnTo>
                      <a:lnTo>
                        <a:pt x="7" y="10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9369" name="Rectangle 75">
                  <a:extLst>
                    <a:ext uri="{FF2B5EF4-FFF2-40B4-BE49-F238E27FC236}">
                      <a16:creationId xmlns:a16="http://schemas.microsoft.com/office/drawing/2014/main" xmlns="" id="{3735AAA0-7C61-43CD-A106-903533F2C9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83" y="2909"/>
                  <a:ext cx="425" cy="1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9370" name="Freeform 76">
                  <a:extLst>
                    <a:ext uri="{FF2B5EF4-FFF2-40B4-BE49-F238E27FC236}">
                      <a16:creationId xmlns:a16="http://schemas.microsoft.com/office/drawing/2014/main" xmlns="" id="{B61406C4-04D8-43CA-A08E-1708EEF2BB8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01" y="2909"/>
                  <a:ext cx="14" cy="10"/>
                </a:xfrm>
                <a:custGeom>
                  <a:avLst/>
                  <a:gdLst>
                    <a:gd name="T0" fmla="*/ 14 w 14"/>
                    <a:gd name="T1" fmla="*/ 5 h 10"/>
                    <a:gd name="T2" fmla="*/ 14 w 14"/>
                    <a:gd name="T3" fmla="*/ 10 h 10"/>
                    <a:gd name="T4" fmla="*/ 7 w 14"/>
                    <a:gd name="T5" fmla="*/ 10 h 10"/>
                    <a:gd name="T6" fmla="*/ 7 w 14"/>
                    <a:gd name="T7" fmla="*/ 0 h 10"/>
                    <a:gd name="T8" fmla="*/ 0 w 14"/>
                    <a:gd name="T9" fmla="*/ 5 h 10"/>
                    <a:gd name="T10" fmla="*/ 14 w 14"/>
                    <a:gd name="T11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4" h="10">
                      <a:moveTo>
                        <a:pt x="14" y="5"/>
                      </a:moveTo>
                      <a:lnTo>
                        <a:pt x="14" y="10"/>
                      </a:lnTo>
                      <a:lnTo>
                        <a:pt x="7" y="10"/>
                      </a:lnTo>
                      <a:lnTo>
                        <a:pt x="7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9371" name="Rectangle 77">
                  <a:extLst>
                    <a:ext uri="{FF2B5EF4-FFF2-40B4-BE49-F238E27FC236}">
                      <a16:creationId xmlns:a16="http://schemas.microsoft.com/office/drawing/2014/main" xmlns="" id="{1B3E9632-7074-4C20-8C38-A562857022B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77" y="2571"/>
                  <a:ext cx="13" cy="343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9372" name="Freeform 78">
                  <a:extLst>
                    <a:ext uri="{FF2B5EF4-FFF2-40B4-BE49-F238E27FC236}">
                      <a16:creationId xmlns:a16="http://schemas.microsoft.com/office/drawing/2014/main" xmlns="" id="{AAA23D7B-EC3C-4D87-A471-91AF043B28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77" y="2909"/>
                  <a:ext cx="13" cy="10"/>
                </a:xfrm>
                <a:custGeom>
                  <a:avLst/>
                  <a:gdLst>
                    <a:gd name="T0" fmla="*/ 6 w 13"/>
                    <a:gd name="T1" fmla="*/ 10 h 10"/>
                    <a:gd name="T2" fmla="*/ 0 w 13"/>
                    <a:gd name="T3" fmla="*/ 10 h 10"/>
                    <a:gd name="T4" fmla="*/ 0 w 13"/>
                    <a:gd name="T5" fmla="*/ 5 h 10"/>
                    <a:gd name="T6" fmla="*/ 13 w 13"/>
                    <a:gd name="T7" fmla="*/ 5 h 10"/>
                    <a:gd name="T8" fmla="*/ 6 w 13"/>
                    <a:gd name="T9" fmla="*/ 0 h 10"/>
                    <a:gd name="T10" fmla="*/ 6 w 13"/>
                    <a:gd name="T11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3" h="10">
                      <a:moveTo>
                        <a:pt x="6" y="10"/>
                      </a:moveTo>
                      <a:lnTo>
                        <a:pt x="0" y="10"/>
                      </a:lnTo>
                      <a:lnTo>
                        <a:pt x="0" y="5"/>
                      </a:lnTo>
                      <a:lnTo>
                        <a:pt x="13" y="5"/>
                      </a:lnTo>
                      <a:lnTo>
                        <a:pt x="6" y="0"/>
                      </a:lnTo>
                      <a:lnTo>
                        <a:pt x="6" y="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9373" name="Freeform 79">
                  <a:extLst>
                    <a:ext uri="{FF2B5EF4-FFF2-40B4-BE49-F238E27FC236}">
                      <a16:creationId xmlns:a16="http://schemas.microsoft.com/office/drawing/2014/main" xmlns="" id="{B1D53802-20DA-48BD-97A8-69E9357B9D2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77" y="2566"/>
                  <a:ext cx="13" cy="10"/>
                </a:xfrm>
                <a:custGeom>
                  <a:avLst/>
                  <a:gdLst>
                    <a:gd name="T0" fmla="*/ 0 w 13"/>
                    <a:gd name="T1" fmla="*/ 5 h 10"/>
                    <a:gd name="T2" fmla="*/ 0 w 13"/>
                    <a:gd name="T3" fmla="*/ 0 h 10"/>
                    <a:gd name="T4" fmla="*/ 6 w 13"/>
                    <a:gd name="T5" fmla="*/ 0 h 10"/>
                    <a:gd name="T6" fmla="*/ 6 w 13"/>
                    <a:gd name="T7" fmla="*/ 10 h 10"/>
                    <a:gd name="T8" fmla="*/ 13 w 13"/>
                    <a:gd name="T9" fmla="*/ 5 h 10"/>
                    <a:gd name="T10" fmla="*/ 0 w 13"/>
                    <a:gd name="T11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3" h="10">
                      <a:moveTo>
                        <a:pt x="0" y="5"/>
                      </a:moveTo>
                      <a:lnTo>
                        <a:pt x="0" y="0"/>
                      </a:lnTo>
                      <a:lnTo>
                        <a:pt x="6" y="0"/>
                      </a:lnTo>
                      <a:lnTo>
                        <a:pt x="6" y="10"/>
                      </a:lnTo>
                      <a:lnTo>
                        <a:pt x="13" y="5"/>
                      </a:lnTo>
                      <a:lnTo>
                        <a:pt x="0" y="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9374" name="Rectangle 80">
                  <a:extLst>
                    <a:ext uri="{FF2B5EF4-FFF2-40B4-BE49-F238E27FC236}">
                      <a16:creationId xmlns:a16="http://schemas.microsoft.com/office/drawing/2014/main" xmlns="" id="{F96CB6A2-4654-494D-AE39-213C3E77E1D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53" y="2557"/>
                  <a:ext cx="357" cy="9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9375" name="Rectangle 81">
                  <a:extLst>
                    <a:ext uri="{FF2B5EF4-FFF2-40B4-BE49-F238E27FC236}">
                      <a16:creationId xmlns:a16="http://schemas.microsoft.com/office/drawing/2014/main" xmlns="" id="{DF5583FF-C91C-430E-91B6-48F4F054F40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03" y="2562"/>
                  <a:ext cx="14" cy="357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9376" name="Freeform 82">
                  <a:extLst>
                    <a:ext uri="{FF2B5EF4-FFF2-40B4-BE49-F238E27FC236}">
                      <a16:creationId xmlns:a16="http://schemas.microsoft.com/office/drawing/2014/main" xmlns="" id="{523FD4C4-5A6F-4FBE-BC27-E4AD28B0F42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03" y="2557"/>
                  <a:ext cx="14" cy="9"/>
                </a:xfrm>
                <a:custGeom>
                  <a:avLst/>
                  <a:gdLst>
                    <a:gd name="T0" fmla="*/ 7 w 14"/>
                    <a:gd name="T1" fmla="*/ 0 h 9"/>
                    <a:gd name="T2" fmla="*/ 14 w 14"/>
                    <a:gd name="T3" fmla="*/ 0 h 9"/>
                    <a:gd name="T4" fmla="*/ 14 w 14"/>
                    <a:gd name="T5" fmla="*/ 5 h 9"/>
                    <a:gd name="T6" fmla="*/ 0 w 14"/>
                    <a:gd name="T7" fmla="*/ 5 h 9"/>
                    <a:gd name="T8" fmla="*/ 7 w 14"/>
                    <a:gd name="T9" fmla="*/ 9 h 9"/>
                    <a:gd name="T10" fmla="*/ 7 w 14"/>
                    <a:gd name="T11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4" h="9">
                      <a:moveTo>
                        <a:pt x="7" y="0"/>
                      </a:moveTo>
                      <a:lnTo>
                        <a:pt x="14" y="0"/>
                      </a:lnTo>
                      <a:lnTo>
                        <a:pt x="14" y="5"/>
                      </a:lnTo>
                      <a:lnTo>
                        <a:pt x="0" y="5"/>
                      </a:lnTo>
                      <a:lnTo>
                        <a:pt x="7" y="9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9377" name="Rectangle 83">
                  <a:extLst>
                    <a:ext uri="{FF2B5EF4-FFF2-40B4-BE49-F238E27FC236}">
                      <a16:creationId xmlns:a16="http://schemas.microsoft.com/office/drawing/2014/main" xmlns="" id="{3C5E7E39-38A4-4ABC-8A41-78713D377D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53" y="2914"/>
                  <a:ext cx="357" cy="9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9378" name="Freeform 84">
                  <a:extLst>
                    <a:ext uri="{FF2B5EF4-FFF2-40B4-BE49-F238E27FC236}">
                      <a16:creationId xmlns:a16="http://schemas.microsoft.com/office/drawing/2014/main" xmlns="" id="{653F4CA2-4728-4BE6-8478-07D023BFFB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03" y="2914"/>
                  <a:ext cx="14" cy="9"/>
                </a:xfrm>
                <a:custGeom>
                  <a:avLst/>
                  <a:gdLst>
                    <a:gd name="T0" fmla="*/ 14 w 14"/>
                    <a:gd name="T1" fmla="*/ 5 h 9"/>
                    <a:gd name="T2" fmla="*/ 14 w 14"/>
                    <a:gd name="T3" fmla="*/ 9 h 9"/>
                    <a:gd name="T4" fmla="*/ 7 w 14"/>
                    <a:gd name="T5" fmla="*/ 9 h 9"/>
                    <a:gd name="T6" fmla="*/ 7 w 14"/>
                    <a:gd name="T7" fmla="*/ 0 h 9"/>
                    <a:gd name="T8" fmla="*/ 0 w 14"/>
                    <a:gd name="T9" fmla="*/ 5 h 9"/>
                    <a:gd name="T10" fmla="*/ 14 w 14"/>
                    <a:gd name="T11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4" h="9">
                      <a:moveTo>
                        <a:pt x="14" y="5"/>
                      </a:moveTo>
                      <a:lnTo>
                        <a:pt x="14" y="9"/>
                      </a:lnTo>
                      <a:lnTo>
                        <a:pt x="7" y="9"/>
                      </a:lnTo>
                      <a:lnTo>
                        <a:pt x="7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9379" name="Rectangle 85">
                  <a:extLst>
                    <a:ext uri="{FF2B5EF4-FFF2-40B4-BE49-F238E27FC236}">
                      <a16:creationId xmlns:a16="http://schemas.microsoft.com/office/drawing/2014/main" xmlns="" id="{C016157D-E9F1-4B54-B05A-D454A265C7C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46" y="2562"/>
                  <a:ext cx="14" cy="357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9380" name="Freeform 86">
                  <a:extLst>
                    <a:ext uri="{FF2B5EF4-FFF2-40B4-BE49-F238E27FC236}">
                      <a16:creationId xmlns:a16="http://schemas.microsoft.com/office/drawing/2014/main" xmlns="" id="{0A38D063-DB95-4079-8902-F9C29546AE1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46" y="2914"/>
                  <a:ext cx="14" cy="9"/>
                </a:xfrm>
                <a:custGeom>
                  <a:avLst/>
                  <a:gdLst>
                    <a:gd name="T0" fmla="*/ 7 w 14"/>
                    <a:gd name="T1" fmla="*/ 9 h 9"/>
                    <a:gd name="T2" fmla="*/ 0 w 14"/>
                    <a:gd name="T3" fmla="*/ 9 h 9"/>
                    <a:gd name="T4" fmla="*/ 0 w 14"/>
                    <a:gd name="T5" fmla="*/ 5 h 9"/>
                    <a:gd name="T6" fmla="*/ 14 w 14"/>
                    <a:gd name="T7" fmla="*/ 5 h 9"/>
                    <a:gd name="T8" fmla="*/ 7 w 14"/>
                    <a:gd name="T9" fmla="*/ 0 h 9"/>
                    <a:gd name="T10" fmla="*/ 7 w 14"/>
                    <a:gd name="T11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4" h="9">
                      <a:moveTo>
                        <a:pt x="7" y="9"/>
                      </a:moveTo>
                      <a:lnTo>
                        <a:pt x="0" y="9"/>
                      </a:lnTo>
                      <a:lnTo>
                        <a:pt x="0" y="5"/>
                      </a:lnTo>
                      <a:lnTo>
                        <a:pt x="14" y="5"/>
                      </a:lnTo>
                      <a:lnTo>
                        <a:pt x="7" y="0"/>
                      </a:lnTo>
                      <a:lnTo>
                        <a:pt x="7" y="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9381" name="Freeform 87">
                  <a:extLst>
                    <a:ext uri="{FF2B5EF4-FFF2-40B4-BE49-F238E27FC236}">
                      <a16:creationId xmlns:a16="http://schemas.microsoft.com/office/drawing/2014/main" xmlns="" id="{4EA2DF52-B0AD-44DC-8281-21F3F73D339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46" y="2557"/>
                  <a:ext cx="14" cy="9"/>
                </a:xfrm>
                <a:custGeom>
                  <a:avLst/>
                  <a:gdLst>
                    <a:gd name="T0" fmla="*/ 0 w 14"/>
                    <a:gd name="T1" fmla="*/ 5 h 9"/>
                    <a:gd name="T2" fmla="*/ 0 w 14"/>
                    <a:gd name="T3" fmla="*/ 0 h 9"/>
                    <a:gd name="T4" fmla="*/ 7 w 14"/>
                    <a:gd name="T5" fmla="*/ 0 h 9"/>
                    <a:gd name="T6" fmla="*/ 7 w 14"/>
                    <a:gd name="T7" fmla="*/ 9 h 9"/>
                    <a:gd name="T8" fmla="*/ 14 w 14"/>
                    <a:gd name="T9" fmla="*/ 5 h 9"/>
                    <a:gd name="T10" fmla="*/ 0 w 14"/>
                    <a:gd name="T11" fmla="*/ 5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4" h="9">
                      <a:moveTo>
                        <a:pt x="0" y="5"/>
                      </a:moveTo>
                      <a:lnTo>
                        <a:pt x="0" y="0"/>
                      </a:lnTo>
                      <a:lnTo>
                        <a:pt x="7" y="0"/>
                      </a:lnTo>
                      <a:lnTo>
                        <a:pt x="7" y="9"/>
                      </a:lnTo>
                      <a:lnTo>
                        <a:pt x="14" y="5"/>
                      </a:lnTo>
                      <a:lnTo>
                        <a:pt x="0" y="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9382" name="Rectangle 88">
                  <a:extLst>
                    <a:ext uri="{FF2B5EF4-FFF2-40B4-BE49-F238E27FC236}">
                      <a16:creationId xmlns:a16="http://schemas.microsoft.com/office/drawing/2014/main" xmlns="" id="{6ADF95A5-1C24-4ED2-B992-4249F6A718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90" y="2543"/>
                  <a:ext cx="337" cy="9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9383" name="Rectangle 89">
                  <a:extLst>
                    <a:ext uri="{FF2B5EF4-FFF2-40B4-BE49-F238E27FC236}">
                      <a16:creationId xmlns:a16="http://schemas.microsoft.com/office/drawing/2014/main" xmlns="" id="{3CC85CA5-EAA1-4C74-9DE6-CCA9FB84324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20" y="2547"/>
                  <a:ext cx="14" cy="395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9384" name="Freeform 90">
                  <a:extLst>
                    <a:ext uri="{FF2B5EF4-FFF2-40B4-BE49-F238E27FC236}">
                      <a16:creationId xmlns:a16="http://schemas.microsoft.com/office/drawing/2014/main" xmlns="" id="{A5410C73-72B1-4924-AFE1-10AD64ECA89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20" y="2543"/>
                  <a:ext cx="14" cy="9"/>
                </a:xfrm>
                <a:custGeom>
                  <a:avLst/>
                  <a:gdLst>
                    <a:gd name="T0" fmla="*/ 7 w 14"/>
                    <a:gd name="T1" fmla="*/ 0 h 9"/>
                    <a:gd name="T2" fmla="*/ 14 w 14"/>
                    <a:gd name="T3" fmla="*/ 0 h 9"/>
                    <a:gd name="T4" fmla="*/ 14 w 14"/>
                    <a:gd name="T5" fmla="*/ 4 h 9"/>
                    <a:gd name="T6" fmla="*/ 0 w 14"/>
                    <a:gd name="T7" fmla="*/ 4 h 9"/>
                    <a:gd name="T8" fmla="*/ 7 w 14"/>
                    <a:gd name="T9" fmla="*/ 9 h 9"/>
                    <a:gd name="T10" fmla="*/ 7 w 14"/>
                    <a:gd name="T11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4" h="9">
                      <a:moveTo>
                        <a:pt x="7" y="0"/>
                      </a:moveTo>
                      <a:lnTo>
                        <a:pt x="14" y="0"/>
                      </a:lnTo>
                      <a:lnTo>
                        <a:pt x="14" y="4"/>
                      </a:lnTo>
                      <a:lnTo>
                        <a:pt x="0" y="4"/>
                      </a:lnTo>
                      <a:lnTo>
                        <a:pt x="7" y="9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9385" name="Rectangle 91">
                  <a:extLst>
                    <a:ext uri="{FF2B5EF4-FFF2-40B4-BE49-F238E27FC236}">
                      <a16:creationId xmlns:a16="http://schemas.microsoft.com/office/drawing/2014/main" xmlns="" id="{954888CB-0335-4960-BD8B-1DA90B422B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90" y="2938"/>
                  <a:ext cx="337" cy="9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9386" name="Freeform 92">
                  <a:extLst>
                    <a:ext uri="{FF2B5EF4-FFF2-40B4-BE49-F238E27FC236}">
                      <a16:creationId xmlns:a16="http://schemas.microsoft.com/office/drawing/2014/main" xmlns="" id="{5348AFCA-922E-4F21-A5D1-1F2D38C557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20" y="2938"/>
                  <a:ext cx="14" cy="9"/>
                </a:xfrm>
                <a:custGeom>
                  <a:avLst/>
                  <a:gdLst>
                    <a:gd name="T0" fmla="*/ 14 w 14"/>
                    <a:gd name="T1" fmla="*/ 4 h 9"/>
                    <a:gd name="T2" fmla="*/ 14 w 14"/>
                    <a:gd name="T3" fmla="*/ 9 h 9"/>
                    <a:gd name="T4" fmla="*/ 7 w 14"/>
                    <a:gd name="T5" fmla="*/ 9 h 9"/>
                    <a:gd name="T6" fmla="*/ 7 w 14"/>
                    <a:gd name="T7" fmla="*/ 0 h 9"/>
                    <a:gd name="T8" fmla="*/ 0 w 14"/>
                    <a:gd name="T9" fmla="*/ 4 h 9"/>
                    <a:gd name="T10" fmla="*/ 14 w 14"/>
                    <a:gd name="T11" fmla="*/ 4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4" h="9">
                      <a:moveTo>
                        <a:pt x="14" y="4"/>
                      </a:moveTo>
                      <a:lnTo>
                        <a:pt x="14" y="9"/>
                      </a:lnTo>
                      <a:lnTo>
                        <a:pt x="7" y="9"/>
                      </a:lnTo>
                      <a:lnTo>
                        <a:pt x="7" y="0"/>
                      </a:lnTo>
                      <a:lnTo>
                        <a:pt x="0" y="4"/>
                      </a:lnTo>
                      <a:lnTo>
                        <a:pt x="14" y="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9387" name="Rectangle 93">
                  <a:extLst>
                    <a:ext uri="{FF2B5EF4-FFF2-40B4-BE49-F238E27FC236}">
                      <a16:creationId xmlns:a16="http://schemas.microsoft.com/office/drawing/2014/main" xmlns="" id="{D9A2E4F2-9B62-470A-B4F8-477E378018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83" y="2547"/>
                  <a:ext cx="14" cy="395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9388" name="Freeform 94">
                  <a:extLst>
                    <a:ext uri="{FF2B5EF4-FFF2-40B4-BE49-F238E27FC236}">
                      <a16:creationId xmlns:a16="http://schemas.microsoft.com/office/drawing/2014/main" xmlns="" id="{70847BBE-D512-4D6A-9061-88C69EBC4BB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83" y="2938"/>
                  <a:ext cx="14" cy="9"/>
                </a:xfrm>
                <a:custGeom>
                  <a:avLst/>
                  <a:gdLst>
                    <a:gd name="T0" fmla="*/ 7 w 14"/>
                    <a:gd name="T1" fmla="*/ 9 h 9"/>
                    <a:gd name="T2" fmla="*/ 0 w 14"/>
                    <a:gd name="T3" fmla="*/ 9 h 9"/>
                    <a:gd name="T4" fmla="*/ 0 w 14"/>
                    <a:gd name="T5" fmla="*/ 4 h 9"/>
                    <a:gd name="T6" fmla="*/ 14 w 14"/>
                    <a:gd name="T7" fmla="*/ 4 h 9"/>
                    <a:gd name="T8" fmla="*/ 7 w 14"/>
                    <a:gd name="T9" fmla="*/ 0 h 9"/>
                    <a:gd name="T10" fmla="*/ 7 w 14"/>
                    <a:gd name="T11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4" h="9">
                      <a:moveTo>
                        <a:pt x="7" y="9"/>
                      </a:moveTo>
                      <a:lnTo>
                        <a:pt x="0" y="9"/>
                      </a:lnTo>
                      <a:lnTo>
                        <a:pt x="0" y="4"/>
                      </a:lnTo>
                      <a:lnTo>
                        <a:pt x="14" y="4"/>
                      </a:lnTo>
                      <a:lnTo>
                        <a:pt x="7" y="0"/>
                      </a:lnTo>
                      <a:lnTo>
                        <a:pt x="7" y="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9389" name="Freeform 95">
                  <a:extLst>
                    <a:ext uri="{FF2B5EF4-FFF2-40B4-BE49-F238E27FC236}">
                      <a16:creationId xmlns:a16="http://schemas.microsoft.com/office/drawing/2014/main" xmlns="" id="{89591540-8D9F-4CA5-B8E7-C198B87AB12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83" y="2543"/>
                  <a:ext cx="14" cy="9"/>
                </a:xfrm>
                <a:custGeom>
                  <a:avLst/>
                  <a:gdLst>
                    <a:gd name="T0" fmla="*/ 0 w 14"/>
                    <a:gd name="T1" fmla="*/ 4 h 9"/>
                    <a:gd name="T2" fmla="*/ 0 w 14"/>
                    <a:gd name="T3" fmla="*/ 0 h 9"/>
                    <a:gd name="T4" fmla="*/ 7 w 14"/>
                    <a:gd name="T5" fmla="*/ 0 h 9"/>
                    <a:gd name="T6" fmla="*/ 7 w 14"/>
                    <a:gd name="T7" fmla="*/ 9 h 9"/>
                    <a:gd name="T8" fmla="*/ 14 w 14"/>
                    <a:gd name="T9" fmla="*/ 4 h 9"/>
                    <a:gd name="T10" fmla="*/ 0 w 14"/>
                    <a:gd name="T11" fmla="*/ 4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4" h="9">
                      <a:moveTo>
                        <a:pt x="0" y="4"/>
                      </a:moveTo>
                      <a:lnTo>
                        <a:pt x="0" y="0"/>
                      </a:lnTo>
                      <a:lnTo>
                        <a:pt x="7" y="0"/>
                      </a:lnTo>
                      <a:lnTo>
                        <a:pt x="7" y="9"/>
                      </a:lnTo>
                      <a:lnTo>
                        <a:pt x="14" y="4"/>
                      </a:lnTo>
                      <a:lnTo>
                        <a:pt x="0" y="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9390" name="Rectangle 96">
                  <a:extLst>
                    <a:ext uri="{FF2B5EF4-FFF2-40B4-BE49-F238E27FC236}">
                      <a16:creationId xmlns:a16="http://schemas.microsoft.com/office/drawing/2014/main" xmlns="" id="{D88941BA-1014-4C53-8A14-FF86EE19CE9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7" y="3061"/>
                  <a:ext cx="2804" cy="1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9391" name="Freeform 97">
                  <a:extLst>
                    <a:ext uri="{FF2B5EF4-FFF2-40B4-BE49-F238E27FC236}">
                      <a16:creationId xmlns:a16="http://schemas.microsoft.com/office/drawing/2014/main" xmlns="" id="{43083E03-F8E6-4EC8-8D44-7ABA3532D00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8" y="2187"/>
                  <a:ext cx="16" cy="18"/>
                </a:xfrm>
                <a:custGeom>
                  <a:avLst/>
                  <a:gdLst>
                    <a:gd name="T0" fmla="*/ 13 w 16"/>
                    <a:gd name="T1" fmla="*/ 0 h 18"/>
                    <a:gd name="T2" fmla="*/ 15 w 16"/>
                    <a:gd name="T3" fmla="*/ 8 h 18"/>
                    <a:gd name="T4" fmla="*/ 16 w 16"/>
                    <a:gd name="T5" fmla="*/ 17 h 18"/>
                    <a:gd name="T6" fmla="*/ 3 w 16"/>
                    <a:gd name="T7" fmla="*/ 18 h 18"/>
                    <a:gd name="T8" fmla="*/ 1 w 16"/>
                    <a:gd name="T9" fmla="*/ 9 h 18"/>
                    <a:gd name="T10" fmla="*/ 0 w 16"/>
                    <a:gd name="T11" fmla="*/ 1 h 18"/>
                    <a:gd name="T12" fmla="*/ 13 w 16"/>
                    <a:gd name="T13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6" h="18">
                      <a:moveTo>
                        <a:pt x="13" y="0"/>
                      </a:moveTo>
                      <a:lnTo>
                        <a:pt x="15" y="8"/>
                      </a:lnTo>
                      <a:lnTo>
                        <a:pt x="16" y="17"/>
                      </a:lnTo>
                      <a:lnTo>
                        <a:pt x="3" y="18"/>
                      </a:lnTo>
                      <a:lnTo>
                        <a:pt x="1" y="9"/>
                      </a:lnTo>
                      <a:lnTo>
                        <a:pt x="0" y="1"/>
                      </a:lnTo>
                      <a:lnTo>
                        <a:pt x="1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9392" name="Freeform 98">
                  <a:extLst>
                    <a:ext uri="{FF2B5EF4-FFF2-40B4-BE49-F238E27FC236}">
                      <a16:creationId xmlns:a16="http://schemas.microsoft.com/office/drawing/2014/main" xmlns="" id="{0BABC049-3432-4385-A87A-881A6F9BB22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09" y="2204"/>
                  <a:ext cx="75" cy="70"/>
                </a:xfrm>
                <a:custGeom>
                  <a:avLst/>
                  <a:gdLst>
                    <a:gd name="T0" fmla="*/ 75 w 75"/>
                    <a:gd name="T1" fmla="*/ 0 h 70"/>
                    <a:gd name="T2" fmla="*/ 75 w 75"/>
                    <a:gd name="T3" fmla="*/ 7 h 70"/>
                    <a:gd name="T4" fmla="*/ 74 w 75"/>
                    <a:gd name="T5" fmla="*/ 14 h 70"/>
                    <a:gd name="T6" fmla="*/ 72 w 75"/>
                    <a:gd name="T7" fmla="*/ 21 h 70"/>
                    <a:gd name="T8" fmla="*/ 69 w 75"/>
                    <a:gd name="T9" fmla="*/ 27 h 70"/>
                    <a:gd name="T10" fmla="*/ 67 w 75"/>
                    <a:gd name="T11" fmla="*/ 33 h 70"/>
                    <a:gd name="T12" fmla="*/ 62 w 75"/>
                    <a:gd name="T13" fmla="*/ 39 h 70"/>
                    <a:gd name="T14" fmla="*/ 59 w 75"/>
                    <a:gd name="T15" fmla="*/ 45 h 70"/>
                    <a:gd name="T16" fmla="*/ 54 w 75"/>
                    <a:gd name="T17" fmla="*/ 50 h 70"/>
                    <a:gd name="T18" fmla="*/ 48 w 75"/>
                    <a:gd name="T19" fmla="*/ 54 h 70"/>
                    <a:gd name="T20" fmla="*/ 43 w 75"/>
                    <a:gd name="T21" fmla="*/ 58 h 70"/>
                    <a:gd name="T22" fmla="*/ 37 w 75"/>
                    <a:gd name="T23" fmla="*/ 61 h 70"/>
                    <a:gd name="T24" fmla="*/ 30 w 75"/>
                    <a:gd name="T25" fmla="*/ 65 h 70"/>
                    <a:gd name="T26" fmla="*/ 23 w 75"/>
                    <a:gd name="T27" fmla="*/ 67 h 70"/>
                    <a:gd name="T28" fmla="*/ 16 w 75"/>
                    <a:gd name="T29" fmla="*/ 69 h 70"/>
                    <a:gd name="T30" fmla="*/ 8 w 75"/>
                    <a:gd name="T31" fmla="*/ 70 h 70"/>
                    <a:gd name="T32" fmla="*/ 1 w 75"/>
                    <a:gd name="T33" fmla="*/ 70 h 70"/>
                    <a:gd name="T34" fmla="*/ 0 w 75"/>
                    <a:gd name="T35" fmla="*/ 61 h 70"/>
                    <a:gd name="T36" fmla="*/ 6 w 75"/>
                    <a:gd name="T37" fmla="*/ 60 h 70"/>
                    <a:gd name="T38" fmla="*/ 13 w 75"/>
                    <a:gd name="T39" fmla="*/ 59 h 70"/>
                    <a:gd name="T40" fmla="*/ 18 w 75"/>
                    <a:gd name="T41" fmla="*/ 58 h 70"/>
                    <a:gd name="T42" fmla="*/ 23 w 75"/>
                    <a:gd name="T43" fmla="*/ 57 h 70"/>
                    <a:gd name="T44" fmla="*/ 28 w 75"/>
                    <a:gd name="T45" fmla="*/ 54 h 70"/>
                    <a:gd name="T46" fmla="*/ 33 w 75"/>
                    <a:gd name="T47" fmla="*/ 51 h 70"/>
                    <a:gd name="T48" fmla="*/ 38 w 75"/>
                    <a:gd name="T49" fmla="*/ 47 h 70"/>
                    <a:gd name="T50" fmla="*/ 43 w 75"/>
                    <a:gd name="T51" fmla="*/ 44 h 70"/>
                    <a:gd name="T52" fmla="*/ 47 w 75"/>
                    <a:gd name="T53" fmla="*/ 39 h 70"/>
                    <a:gd name="T54" fmla="*/ 50 w 75"/>
                    <a:gd name="T55" fmla="*/ 34 h 70"/>
                    <a:gd name="T56" fmla="*/ 54 w 75"/>
                    <a:gd name="T57" fmla="*/ 29 h 70"/>
                    <a:gd name="T58" fmla="*/ 57 w 75"/>
                    <a:gd name="T59" fmla="*/ 25 h 70"/>
                    <a:gd name="T60" fmla="*/ 59 w 75"/>
                    <a:gd name="T61" fmla="*/ 19 h 70"/>
                    <a:gd name="T62" fmla="*/ 60 w 75"/>
                    <a:gd name="T63" fmla="*/ 13 h 70"/>
                    <a:gd name="T64" fmla="*/ 62 w 75"/>
                    <a:gd name="T65" fmla="*/ 7 h 70"/>
                    <a:gd name="T66" fmla="*/ 62 w 75"/>
                    <a:gd name="T67" fmla="*/ 0 h 70"/>
                    <a:gd name="T68" fmla="*/ 75 w 75"/>
                    <a:gd name="T69" fmla="*/ 0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75" h="70">
                      <a:moveTo>
                        <a:pt x="75" y="0"/>
                      </a:moveTo>
                      <a:lnTo>
                        <a:pt x="75" y="7"/>
                      </a:lnTo>
                      <a:lnTo>
                        <a:pt x="74" y="14"/>
                      </a:lnTo>
                      <a:lnTo>
                        <a:pt x="72" y="21"/>
                      </a:lnTo>
                      <a:lnTo>
                        <a:pt x="69" y="27"/>
                      </a:lnTo>
                      <a:lnTo>
                        <a:pt x="67" y="33"/>
                      </a:lnTo>
                      <a:lnTo>
                        <a:pt x="62" y="39"/>
                      </a:lnTo>
                      <a:lnTo>
                        <a:pt x="59" y="45"/>
                      </a:lnTo>
                      <a:lnTo>
                        <a:pt x="54" y="50"/>
                      </a:lnTo>
                      <a:lnTo>
                        <a:pt x="48" y="54"/>
                      </a:lnTo>
                      <a:lnTo>
                        <a:pt x="43" y="58"/>
                      </a:lnTo>
                      <a:lnTo>
                        <a:pt x="37" y="61"/>
                      </a:lnTo>
                      <a:lnTo>
                        <a:pt x="30" y="65"/>
                      </a:lnTo>
                      <a:lnTo>
                        <a:pt x="23" y="67"/>
                      </a:lnTo>
                      <a:lnTo>
                        <a:pt x="16" y="69"/>
                      </a:lnTo>
                      <a:lnTo>
                        <a:pt x="8" y="70"/>
                      </a:lnTo>
                      <a:lnTo>
                        <a:pt x="1" y="70"/>
                      </a:lnTo>
                      <a:lnTo>
                        <a:pt x="0" y="61"/>
                      </a:lnTo>
                      <a:lnTo>
                        <a:pt x="6" y="60"/>
                      </a:lnTo>
                      <a:lnTo>
                        <a:pt x="13" y="59"/>
                      </a:lnTo>
                      <a:lnTo>
                        <a:pt x="18" y="58"/>
                      </a:lnTo>
                      <a:lnTo>
                        <a:pt x="23" y="57"/>
                      </a:lnTo>
                      <a:lnTo>
                        <a:pt x="28" y="54"/>
                      </a:lnTo>
                      <a:lnTo>
                        <a:pt x="33" y="51"/>
                      </a:lnTo>
                      <a:lnTo>
                        <a:pt x="38" y="47"/>
                      </a:lnTo>
                      <a:lnTo>
                        <a:pt x="43" y="44"/>
                      </a:lnTo>
                      <a:lnTo>
                        <a:pt x="47" y="39"/>
                      </a:lnTo>
                      <a:lnTo>
                        <a:pt x="50" y="34"/>
                      </a:lnTo>
                      <a:lnTo>
                        <a:pt x="54" y="29"/>
                      </a:lnTo>
                      <a:lnTo>
                        <a:pt x="57" y="25"/>
                      </a:lnTo>
                      <a:lnTo>
                        <a:pt x="59" y="19"/>
                      </a:lnTo>
                      <a:lnTo>
                        <a:pt x="60" y="13"/>
                      </a:lnTo>
                      <a:lnTo>
                        <a:pt x="62" y="7"/>
                      </a:lnTo>
                      <a:lnTo>
                        <a:pt x="62" y="0"/>
                      </a:ln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9393" name="Freeform 99">
                  <a:extLst>
                    <a:ext uri="{FF2B5EF4-FFF2-40B4-BE49-F238E27FC236}">
                      <a16:creationId xmlns:a16="http://schemas.microsoft.com/office/drawing/2014/main" xmlns="" id="{4AF9BC1C-0D55-4B6E-B4C4-37BF5EA9127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71" y="2204"/>
                  <a:ext cx="13" cy="1"/>
                </a:xfrm>
                <a:custGeom>
                  <a:avLst/>
                  <a:gdLst>
                    <a:gd name="T0" fmla="*/ 13 w 13"/>
                    <a:gd name="T1" fmla="*/ 0 h 1"/>
                    <a:gd name="T2" fmla="*/ 0 w 13"/>
                    <a:gd name="T3" fmla="*/ 0 h 1"/>
                    <a:gd name="T4" fmla="*/ 0 w 13"/>
                    <a:gd name="T5" fmla="*/ 1 h 1"/>
                    <a:gd name="T6" fmla="*/ 13 w 13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3" h="1">
                      <a:moveTo>
                        <a:pt x="13" y="0"/>
                      </a:moveTo>
                      <a:lnTo>
                        <a:pt x="0" y="0"/>
                      </a:lnTo>
                      <a:lnTo>
                        <a:pt x="0" y="1"/>
                      </a:lnTo>
                      <a:lnTo>
                        <a:pt x="1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9394" name="Freeform 100">
                  <a:extLst>
                    <a:ext uri="{FF2B5EF4-FFF2-40B4-BE49-F238E27FC236}">
                      <a16:creationId xmlns:a16="http://schemas.microsoft.com/office/drawing/2014/main" xmlns="" id="{391AEEB9-52F2-40E3-BBF1-7D73EB1029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36" y="2204"/>
                  <a:ext cx="74" cy="70"/>
                </a:xfrm>
                <a:custGeom>
                  <a:avLst/>
                  <a:gdLst>
                    <a:gd name="T0" fmla="*/ 73 w 74"/>
                    <a:gd name="T1" fmla="*/ 70 h 70"/>
                    <a:gd name="T2" fmla="*/ 66 w 74"/>
                    <a:gd name="T3" fmla="*/ 70 h 70"/>
                    <a:gd name="T4" fmla="*/ 57 w 74"/>
                    <a:gd name="T5" fmla="*/ 69 h 70"/>
                    <a:gd name="T6" fmla="*/ 51 w 74"/>
                    <a:gd name="T7" fmla="*/ 67 h 70"/>
                    <a:gd name="T8" fmla="*/ 44 w 74"/>
                    <a:gd name="T9" fmla="*/ 65 h 70"/>
                    <a:gd name="T10" fmla="*/ 37 w 74"/>
                    <a:gd name="T11" fmla="*/ 61 h 70"/>
                    <a:gd name="T12" fmla="*/ 32 w 74"/>
                    <a:gd name="T13" fmla="*/ 58 h 70"/>
                    <a:gd name="T14" fmla="*/ 25 w 74"/>
                    <a:gd name="T15" fmla="*/ 54 h 70"/>
                    <a:gd name="T16" fmla="*/ 20 w 74"/>
                    <a:gd name="T17" fmla="*/ 48 h 70"/>
                    <a:gd name="T18" fmla="*/ 12 w 74"/>
                    <a:gd name="T19" fmla="*/ 39 h 70"/>
                    <a:gd name="T20" fmla="*/ 9 w 74"/>
                    <a:gd name="T21" fmla="*/ 33 h 70"/>
                    <a:gd name="T22" fmla="*/ 5 w 74"/>
                    <a:gd name="T23" fmla="*/ 27 h 70"/>
                    <a:gd name="T24" fmla="*/ 3 w 74"/>
                    <a:gd name="T25" fmla="*/ 21 h 70"/>
                    <a:gd name="T26" fmla="*/ 2 w 74"/>
                    <a:gd name="T27" fmla="*/ 14 h 70"/>
                    <a:gd name="T28" fmla="*/ 0 w 74"/>
                    <a:gd name="T29" fmla="*/ 7 h 70"/>
                    <a:gd name="T30" fmla="*/ 0 w 74"/>
                    <a:gd name="T31" fmla="*/ 1 h 70"/>
                    <a:gd name="T32" fmla="*/ 12 w 74"/>
                    <a:gd name="T33" fmla="*/ 0 h 70"/>
                    <a:gd name="T34" fmla="*/ 14 w 74"/>
                    <a:gd name="T35" fmla="*/ 7 h 70"/>
                    <a:gd name="T36" fmla="*/ 14 w 74"/>
                    <a:gd name="T37" fmla="*/ 13 h 70"/>
                    <a:gd name="T38" fmla="*/ 15 w 74"/>
                    <a:gd name="T39" fmla="*/ 19 h 70"/>
                    <a:gd name="T40" fmla="*/ 19 w 74"/>
                    <a:gd name="T41" fmla="*/ 23 h 70"/>
                    <a:gd name="T42" fmla="*/ 20 w 74"/>
                    <a:gd name="T43" fmla="*/ 29 h 70"/>
                    <a:gd name="T44" fmla="*/ 24 w 74"/>
                    <a:gd name="T45" fmla="*/ 34 h 70"/>
                    <a:gd name="T46" fmla="*/ 32 w 74"/>
                    <a:gd name="T47" fmla="*/ 44 h 70"/>
                    <a:gd name="T48" fmla="*/ 36 w 74"/>
                    <a:gd name="T49" fmla="*/ 47 h 70"/>
                    <a:gd name="T50" fmla="*/ 41 w 74"/>
                    <a:gd name="T51" fmla="*/ 51 h 70"/>
                    <a:gd name="T52" fmla="*/ 46 w 74"/>
                    <a:gd name="T53" fmla="*/ 54 h 70"/>
                    <a:gd name="T54" fmla="*/ 51 w 74"/>
                    <a:gd name="T55" fmla="*/ 57 h 70"/>
                    <a:gd name="T56" fmla="*/ 56 w 74"/>
                    <a:gd name="T57" fmla="*/ 58 h 70"/>
                    <a:gd name="T58" fmla="*/ 62 w 74"/>
                    <a:gd name="T59" fmla="*/ 59 h 70"/>
                    <a:gd name="T60" fmla="*/ 68 w 74"/>
                    <a:gd name="T61" fmla="*/ 60 h 70"/>
                    <a:gd name="T62" fmla="*/ 74 w 74"/>
                    <a:gd name="T63" fmla="*/ 61 h 70"/>
                    <a:gd name="T64" fmla="*/ 73 w 74"/>
                    <a:gd name="T65" fmla="*/ 70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74" h="70">
                      <a:moveTo>
                        <a:pt x="73" y="70"/>
                      </a:moveTo>
                      <a:lnTo>
                        <a:pt x="66" y="70"/>
                      </a:lnTo>
                      <a:lnTo>
                        <a:pt x="57" y="69"/>
                      </a:lnTo>
                      <a:lnTo>
                        <a:pt x="51" y="67"/>
                      </a:lnTo>
                      <a:lnTo>
                        <a:pt x="44" y="65"/>
                      </a:lnTo>
                      <a:lnTo>
                        <a:pt x="37" y="61"/>
                      </a:lnTo>
                      <a:lnTo>
                        <a:pt x="32" y="58"/>
                      </a:lnTo>
                      <a:lnTo>
                        <a:pt x="25" y="54"/>
                      </a:lnTo>
                      <a:lnTo>
                        <a:pt x="20" y="48"/>
                      </a:lnTo>
                      <a:lnTo>
                        <a:pt x="12" y="39"/>
                      </a:lnTo>
                      <a:lnTo>
                        <a:pt x="9" y="33"/>
                      </a:lnTo>
                      <a:lnTo>
                        <a:pt x="5" y="27"/>
                      </a:lnTo>
                      <a:lnTo>
                        <a:pt x="3" y="21"/>
                      </a:lnTo>
                      <a:lnTo>
                        <a:pt x="2" y="14"/>
                      </a:lnTo>
                      <a:lnTo>
                        <a:pt x="0" y="7"/>
                      </a:lnTo>
                      <a:lnTo>
                        <a:pt x="0" y="1"/>
                      </a:lnTo>
                      <a:lnTo>
                        <a:pt x="12" y="0"/>
                      </a:lnTo>
                      <a:lnTo>
                        <a:pt x="14" y="7"/>
                      </a:lnTo>
                      <a:lnTo>
                        <a:pt x="14" y="13"/>
                      </a:lnTo>
                      <a:lnTo>
                        <a:pt x="15" y="19"/>
                      </a:lnTo>
                      <a:lnTo>
                        <a:pt x="19" y="23"/>
                      </a:lnTo>
                      <a:lnTo>
                        <a:pt x="20" y="29"/>
                      </a:lnTo>
                      <a:lnTo>
                        <a:pt x="24" y="34"/>
                      </a:lnTo>
                      <a:lnTo>
                        <a:pt x="32" y="44"/>
                      </a:lnTo>
                      <a:lnTo>
                        <a:pt x="36" y="47"/>
                      </a:lnTo>
                      <a:lnTo>
                        <a:pt x="41" y="51"/>
                      </a:lnTo>
                      <a:lnTo>
                        <a:pt x="46" y="54"/>
                      </a:lnTo>
                      <a:lnTo>
                        <a:pt x="51" y="57"/>
                      </a:lnTo>
                      <a:lnTo>
                        <a:pt x="56" y="58"/>
                      </a:lnTo>
                      <a:lnTo>
                        <a:pt x="62" y="59"/>
                      </a:lnTo>
                      <a:lnTo>
                        <a:pt x="68" y="60"/>
                      </a:lnTo>
                      <a:lnTo>
                        <a:pt x="74" y="61"/>
                      </a:lnTo>
                      <a:lnTo>
                        <a:pt x="73" y="7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9395" name="Freeform 101">
                  <a:extLst>
                    <a:ext uri="{FF2B5EF4-FFF2-40B4-BE49-F238E27FC236}">
                      <a16:creationId xmlns:a16="http://schemas.microsoft.com/office/drawing/2014/main" xmlns="" id="{2FCEDCE0-C675-44DB-9FBF-00EA27AF15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09" y="2265"/>
                  <a:ext cx="1" cy="9"/>
                </a:xfrm>
                <a:custGeom>
                  <a:avLst/>
                  <a:gdLst>
                    <a:gd name="T0" fmla="*/ 1 w 1"/>
                    <a:gd name="T1" fmla="*/ 9 h 9"/>
                    <a:gd name="T2" fmla="*/ 0 w 1"/>
                    <a:gd name="T3" fmla="*/ 9 h 9"/>
                    <a:gd name="T4" fmla="*/ 1 w 1"/>
                    <a:gd name="T5" fmla="*/ 0 h 9"/>
                    <a:gd name="T6" fmla="*/ 0 w 1"/>
                    <a:gd name="T7" fmla="*/ 0 h 9"/>
                    <a:gd name="T8" fmla="*/ 1 w 1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9">
                      <a:moveTo>
                        <a:pt x="1" y="9"/>
                      </a:moveTo>
                      <a:lnTo>
                        <a:pt x="0" y="9"/>
                      </a:lnTo>
                      <a:lnTo>
                        <a:pt x="1" y="0"/>
                      </a:lnTo>
                      <a:lnTo>
                        <a:pt x="0" y="0"/>
                      </a:lnTo>
                      <a:lnTo>
                        <a:pt x="1" y="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9396" name="Freeform 102">
                  <a:extLst>
                    <a:ext uri="{FF2B5EF4-FFF2-40B4-BE49-F238E27FC236}">
                      <a16:creationId xmlns:a16="http://schemas.microsoft.com/office/drawing/2014/main" xmlns="" id="{E9A7D541-C6C1-452B-9913-23208449BC8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36" y="2192"/>
                  <a:ext cx="14" cy="12"/>
                </a:xfrm>
                <a:custGeom>
                  <a:avLst/>
                  <a:gdLst>
                    <a:gd name="T0" fmla="*/ 0 w 14"/>
                    <a:gd name="T1" fmla="*/ 12 h 12"/>
                    <a:gd name="T2" fmla="*/ 0 w 14"/>
                    <a:gd name="T3" fmla="*/ 6 h 12"/>
                    <a:gd name="T4" fmla="*/ 0 w 14"/>
                    <a:gd name="T5" fmla="*/ 0 h 12"/>
                    <a:gd name="T6" fmla="*/ 14 w 14"/>
                    <a:gd name="T7" fmla="*/ 0 h 12"/>
                    <a:gd name="T8" fmla="*/ 12 w 14"/>
                    <a:gd name="T9" fmla="*/ 6 h 12"/>
                    <a:gd name="T10" fmla="*/ 14 w 14"/>
                    <a:gd name="T11" fmla="*/ 12 h 12"/>
                    <a:gd name="T12" fmla="*/ 0 w 14"/>
                    <a:gd name="T13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" h="12">
                      <a:moveTo>
                        <a:pt x="0" y="12"/>
                      </a:moveTo>
                      <a:lnTo>
                        <a:pt x="0" y="6"/>
                      </a:lnTo>
                      <a:lnTo>
                        <a:pt x="0" y="0"/>
                      </a:lnTo>
                      <a:lnTo>
                        <a:pt x="14" y="0"/>
                      </a:lnTo>
                      <a:lnTo>
                        <a:pt x="12" y="6"/>
                      </a:lnTo>
                      <a:lnTo>
                        <a:pt x="14" y="12"/>
                      </a:lnTo>
                      <a:lnTo>
                        <a:pt x="0" y="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9397" name="Freeform 103">
                  <a:extLst>
                    <a:ext uri="{FF2B5EF4-FFF2-40B4-BE49-F238E27FC236}">
                      <a16:creationId xmlns:a16="http://schemas.microsoft.com/office/drawing/2014/main" xmlns="" id="{DEDD77ED-C3C3-409A-B238-1AD396AFAD0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36" y="2204"/>
                  <a:ext cx="14" cy="1"/>
                </a:xfrm>
                <a:custGeom>
                  <a:avLst/>
                  <a:gdLst>
                    <a:gd name="T0" fmla="*/ 0 w 14"/>
                    <a:gd name="T1" fmla="*/ 1 h 1"/>
                    <a:gd name="T2" fmla="*/ 0 w 14"/>
                    <a:gd name="T3" fmla="*/ 0 h 1"/>
                    <a:gd name="T4" fmla="*/ 14 w 14"/>
                    <a:gd name="T5" fmla="*/ 0 h 1"/>
                    <a:gd name="T6" fmla="*/ 12 w 14"/>
                    <a:gd name="T7" fmla="*/ 0 h 1"/>
                    <a:gd name="T8" fmla="*/ 0 w 14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1">
                      <a:moveTo>
                        <a:pt x="0" y="1"/>
                      </a:moveTo>
                      <a:lnTo>
                        <a:pt x="0" y="0"/>
                      </a:lnTo>
                      <a:lnTo>
                        <a:pt x="14" y="0"/>
                      </a:lnTo>
                      <a:lnTo>
                        <a:pt x="12" y="0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9398" name="Rectangle 104">
                  <a:extLst>
                    <a:ext uri="{FF2B5EF4-FFF2-40B4-BE49-F238E27FC236}">
                      <a16:creationId xmlns:a16="http://schemas.microsoft.com/office/drawing/2014/main" xmlns="" id="{DC430CDF-1BC3-4A2E-98F1-09C99294B1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43" y="2188"/>
                  <a:ext cx="138" cy="1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9399" name="Freeform 105">
                  <a:extLst>
                    <a:ext uri="{FF2B5EF4-FFF2-40B4-BE49-F238E27FC236}">
                      <a16:creationId xmlns:a16="http://schemas.microsoft.com/office/drawing/2014/main" xmlns="" id="{18460F58-BF8C-4125-B4BB-197B66640DC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93" y="2196"/>
                  <a:ext cx="17" cy="18"/>
                </a:xfrm>
                <a:custGeom>
                  <a:avLst/>
                  <a:gdLst>
                    <a:gd name="T0" fmla="*/ 14 w 17"/>
                    <a:gd name="T1" fmla="*/ 0 h 18"/>
                    <a:gd name="T2" fmla="*/ 17 w 17"/>
                    <a:gd name="T3" fmla="*/ 17 h 18"/>
                    <a:gd name="T4" fmla="*/ 4 w 17"/>
                    <a:gd name="T5" fmla="*/ 18 h 18"/>
                    <a:gd name="T6" fmla="*/ 0 w 17"/>
                    <a:gd name="T7" fmla="*/ 2 h 18"/>
                    <a:gd name="T8" fmla="*/ 14 w 17"/>
                    <a:gd name="T9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8">
                      <a:moveTo>
                        <a:pt x="14" y="0"/>
                      </a:moveTo>
                      <a:lnTo>
                        <a:pt x="17" y="17"/>
                      </a:lnTo>
                      <a:lnTo>
                        <a:pt x="4" y="18"/>
                      </a:lnTo>
                      <a:lnTo>
                        <a:pt x="0" y="2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9400" name="Freeform 106">
                  <a:extLst>
                    <a:ext uri="{FF2B5EF4-FFF2-40B4-BE49-F238E27FC236}">
                      <a16:creationId xmlns:a16="http://schemas.microsoft.com/office/drawing/2014/main" xmlns="" id="{61113569-1E80-4819-9FEB-B7E46D7AE3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34" y="2213"/>
                  <a:ext cx="76" cy="70"/>
                </a:xfrm>
                <a:custGeom>
                  <a:avLst/>
                  <a:gdLst>
                    <a:gd name="T0" fmla="*/ 76 w 76"/>
                    <a:gd name="T1" fmla="*/ 0 h 70"/>
                    <a:gd name="T2" fmla="*/ 75 w 76"/>
                    <a:gd name="T3" fmla="*/ 13 h 70"/>
                    <a:gd name="T4" fmla="*/ 69 w 76"/>
                    <a:gd name="T5" fmla="*/ 27 h 70"/>
                    <a:gd name="T6" fmla="*/ 63 w 76"/>
                    <a:gd name="T7" fmla="*/ 39 h 70"/>
                    <a:gd name="T8" fmla="*/ 54 w 76"/>
                    <a:gd name="T9" fmla="*/ 50 h 70"/>
                    <a:gd name="T10" fmla="*/ 43 w 76"/>
                    <a:gd name="T11" fmla="*/ 58 h 70"/>
                    <a:gd name="T12" fmla="*/ 31 w 76"/>
                    <a:gd name="T13" fmla="*/ 64 h 70"/>
                    <a:gd name="T14" fmla="*/ 17 w 76"/>
                    <a:gd name="T15" fmla="*/ 69 h 70"/>
                    <a:gd name="T16" fmla="*/ 4 w 76"/>
                    <a:gd name="T17" fmla="*/ 70 h 70"/>
                    <a:gd name="T18" fmla="*/ 0 w 76"/>
                    <a:gd name="T19" fmla="*/ 62 h 70"/>
                    <a:gd name="T20" fmla="*/ 12 w 76"/>
                    <a:gd name="T21" fmla="*/ 61 h 70"/>
                    <a:gd name="T22" fmla="*/ 22 w 76"/>
                    <a:gd name="T23" fmla="*/ 57 h 70"/>
                    <a:gd name="T24" fmla="*/ 34 w 76"/>
                    <a:gd name="T25" fmla="*/ 51 h 70"/>
                    <a:gd name="T26" fmla="*/ 44 w 76"/>
                    <a:gd name="T27" fmla="*/ 44 h 70"/>
                    <a:gd name="T28" fmla="*/ 51 w 76"/>
                    <a:gd name="T29" fmla="*/ 35 h 70"/>
                    <a:gd name="T30" fmla="*/ 56 w 76"/>
                    <a:gd name="T31" fmla="*/ 25 h 70"/>
                    <a:gd name="T32" fmla="*/ 61 w 76"/>
                    <a:gd name="T33" fmla="*/ 12 h 70"/>
                    <a:gd name="T34" fmla="*/ 63 w 76"/>
                    <a:gd name="T35" fmla="*/ 0 h 70"/>
                    <a:gd name="T36" fmla="*/ 76 w 76"/>
                    <a:gd name="T37" fmla="*/ 0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76" h="70">
                      <a:moveTo>
                        <a:pt x="76" y="0"/>
                      </a:moveTo>
                      <a:lnTo>
                        <a:pt x="75" y="13"/>
                      </a:lnTo>
                      <a:lnTo>
                        <a:pt x="69" y="27"/>
                      </a:lnTo>
                      <a:lnTo>
                        <a:pt x="63" y="39"/>
                      </a:lnTo>
                      <a:lnTo>
                        <a:pt x="54" y="50"/>
                      </a:lnTo>
                      <a:lnTo>
                        <a:pt x="43" y="58"/>
                      </a:lnTo>
                      <a:lnTo>
                        <a:pt x="31" y="64"/>
                      </a:lnTo>
                      <a:lnTo>
                        <a:pt x="17" y="69"/>
                      </a:lnTo>
                      <a:lnTo>
                        <a:pt x="4" y="70"/>
                      </a:lnTo>
                      <a:lnTo>
                        <a:pt x="0" y="62"/>
                      </a:lnTo>
                      <a:lnTo>
                        <a:pt x="12" y="61"/>
                      </a:lnTo>
                      <a:lnTo>
                        <a:pt x="22" y="57"/>
                      </a:lnTo>
                      <a:lnTo>
                        <a:pt x="34" y="51"/>
                      </a:lnTo>
                      <a:lnTo>
                        <a:pt x="44" y="44"/>
                      </a:lnTo>
                      <a:lnTo>
                        <a:pt x="51" y="35"/>
                      </a:lnTo>
                      <a:lnTo>
                        <a:pt x="56" y="25"/>
                      </a:lnTo>
                      <a:lnTo>
                        <a:pt x="61" y="12"/>
                      </a:lnTo>
                      <a:lnTo>
                        <a:pt x="63" y="0"/>
                      </a:lnTo>
                      <a:lnTo>
                        <a:pt x="7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9401" name="Freeform 107">
                  <a:extLst>
                    <a:ext uri="{FF2B5EF4-FFF2-40B4-BE49-F238E27FC236}">
                      <a16:creationId xmlns:a16="http://schemas.microsoft.com/office/drawing/2014/main" xmlns="" id="{BB9C3785-B605-456D-9301-20B1712CFE1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97" y="2213"/>
                  <a:ext cx="13" cy="1"/>
                </a:xfrm>
                <a:custGeom>
                  <a:avLst/>
                  <a:gdLst>
                    <a:gd name="T0" fmla="*/ 13 w 13"/>
                    <a:gd name="T1" fmla="*/ 0 h 1"/>
                    <a:gd name="T2" fmla="*/ 0 w 13"/>
                    <a:gd name="T3" fmla="*/ 0 h 1"/>
                    <a:gd name="T4" fmla="*/ 0 w 13"/>
                    <a:gd name="T5" fmla="*/ 1 h 1"/>
                    <a:gd name="T6" fmla="*/ 13 w 13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3" h="1">
                      <a:moveTo>
                        <a:pt x="13" y="0"/>
                      </a:moveTo>
                      <a:lnTo>
                        <a:pt x="0" y="0"/>
                      </a:lnTo>
                      <a:lnTo>
                        <a:pt x="0" y="1"/>
                      </a:lnTo>
                      <a:lnTo>
                        <a:pt x="1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9402" name="Freeform 108">
                  <a:extLst>
                    <a:ext uri="{FF2B5EF4-FFF2-40B4-BE49-F238E27FC236}">
                      <a16:creationId xmlns:a16="http://schemas.microsoft.com/office/drawing/2014/main" xmlns="" id="{F03D9980-DD33-45F7-BDBA-5399E486ECC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62" y="2212"/>
                  <a:ext cx="76" cy="71"/>
                </a:xfrm>
                <a:custGeom>
                  <a:avLst/>
                  <a:gdLst>
                    <a:gd name="T0" fmla="*/ 72 w 76"/>
                    <a:gd name="T1" fmla="*/ 71 h 71"/>
                    <a:gd name="T2" fmla="*/ 57 w 76"/>
                    <a:gd name="T3" fmla="*/ 70 h 71"/>
                    <a:gd name="T4" fmla="*/ 42 w 76"/>
                    <a:gd name="T5" fmla="*/ 65 h 71"/>
                    <a:gd name="T6" fmla="*/ 30 w 76"/>
                    <a:gd name="T7" fmla="*/ 59 h 71"/>
                    <a:gd name="T8" fmla="*/ 20 w 76"/>
                    <a:gd name="T9" fmla="*/ 51 h 71"/>
                    <a:gd name="T10" fmla="*/ 10 w 76"/>
                    <a:gd name="T11" fmla="*/ 40 h 71"/>
                    <a:gd name="T12" fmla="*/ 5 w 76"/>
                    <a:gd name="T13" fmla="*/ 28 h 71"/>
                    <a:gd name="T14" fmla="*/ 0 w 76"/>
                    <a:gd name="T15" fmla="*/ 2 h 71"/>
                    <a:gd name="T16" fmla="*/ 12 w 76"/>
                    <a:gd name="T17" fmla="*/ 0 h 71"/>
                    <a:gd name="T18" fmla="*/ 17 w 76"/>
                    <a:gd name="T19" fmla="*/ 26 h 71"/>
                    <a:gd name="T20" fmla="*/ 22 w 76"/>
                    <a:gd name="T21" fmla="*/ 36 h 71"/>
                    <a:gd name="T22" fmla="*/ 30 w 76"/>
                    <a:gd name="T23" fmla="*/ 45 h 71"/>
                    <a:gd name="T24" fmla="*/ 39 w 76"/>
                    <a:gd name="T25" fmla="*/ 52 h 71"/>
                    <a:gd name="T26" fmla="*/ 50 w 76"/>
                    <a:gd name="T27" fmla="*/ 58 h 71"/>
                    <a:gd name="T28" fmla="*/ 62 w 76"/>
                    <a:gd name="T29" fmla="*/ 62 h 71"/>
                    <a:gd name="T30" fmla="*/ 76 w 76"/>
                    <a:gd name="T31" fmla="*/ 63 h 71"/>
                    <a:gd name="T32" fmla="*/ 72 w 76"/>
                    <a:gd name="T33" fmla="*/ 71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76" h="71">
                      <a:moveTo>
                        <a:pt x="72" y="71"/>
                      </a:moveTo>
                      <a:lnTo>
                        <a:pt x="57" y="70"/>
                      </a:lnTo>
                      <a:lnTo>
                        <a:pt x="42" y="65"/>
                      </a:lnTo>
                      <a:lnTo>
                        <a:pt x="30" y="59"/>
                      </a:lnTo>
                      <a:lnTo>
                        <a:pt x="20" y="51"/>
                      </a:lnTo>
                      <a:lnTo>
                        <a:pt x="10" y="40"/>
                      </a:lnTo>
                      <a:lnTo>
                        <a:pt x="5" y="28"/>
                      </a:lnTo>
                      <a:lnTo>
                        <a:pt x="0" y="2"/>
                      </a:lnTo>
                      <a:lnTo>
                        <a:pt x="12" y="0"/>
                      </a:lnTo>
                      <a:lnTo>
                        <a:pt x="17" y="26"/>
                      </a:lnTo>
                      <a:lnTo>
                        <a:pt x="22" y="36"/>
                      </a:lnTo>
                      <a:lnTo>
                        <a:pt x="30" y="45"/>
                      </a:lnTo>
                      <a:lnTo>
                        <a:pt x="39" y="52"/>
                      </a:lnTo>
                      <a:lnTo>
                        <a:pt x="50" y="58"/>
                      </a:lnTo>
                      <a:lnTo>
                        <a:pt x="62" y="62"/>
                      </a:lnTo>
                      <a:lnTo>
                        <a:pt x="76" y="63"/>
                      </a:lnTo>
                      <a:lnTo>
                        <a:pt x="72" y="7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9403" name="Freeform 109">
                  <a:extLst>
                    <a:ext uri="{FF2B5EF4-FFF2-40B4-BE49-F238E27FC236}">
                      <a16:creationId xmlns:a16="http://schemas.microsoft.com/office/drawing/2014/main" xmlns="" id="{4CF0E519-F380-4DCB-B871-1D9DFA7B254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34" y="2275"/>
                  <a:ext cx="4" cy="8"/>
                </a:xfrm>
                <a:custGeom>
                  <a:avLst/>
                  <a:gdLst>
                    <a:gd name="T0" fmla="*/ 4 w 4"/>
                    <a:gd name="T1" fmla="*/ 8 h 8"/>
                    <a:gd name="T2" fmla="*/ 2 w 4"/>
                    <a:gd name="T3" fmla="*/ 8 h 8"/>
                    <a:gd name="T4" fmla="*/ 0 w 4"/>
                    <a:gd name="T5" fmla="*/ 8 h 8"/>
                    <a:gd name="T6" fmla="*/ 4 w 4"/>
                    <a:gd name="T7" fmla="*/ 0 h 8"/>
                    <a:gd name="T8" fmla="*/ 0 w 4"/>
                    <a:gd name="T9" fmla="*/ 0 h 8"/>
                    <a:gd name="T10" fmla="*/ 4 w 4"/>
                    <a:gd name="T11" fmla="*/ 8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" h="8">
                      <a:moveTo>
                        <a:pt x="4" y="8"/>
                      </a:moveTo>
                      <a:lnTo>
                        <a:pt x="2" y="8"/>
                      </a:lnTo>
                      <a:lnTo>
                        <a:pt x="0" y="8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4" y="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9404" name="Freeform 110">
                  <a:extLst>
                    <a:ext uri="{FF2B5EF4-FFF2-40B4-BE49-F238E27FC236}">
                      <a16:creationId xmlns:a16="http://schemas.microsoft.com/office/drawing/2014/main" xmlns="" id="{7D02ED21-94BC-48AB-9CFB-A0343B1A05C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62" y="2200"/>
                  <a:ext cx="12" cy="14"/>
                </a:xfrm>
                <a:custGeom>
                  <a:avLst/>
                  <a:gdLst>
                    <a:gd name="T0" fmla="*/ 0 w 12"/>
                    <a:gd name="T1" fmla="*/ 12 h 14"/>
                    <a:gd name="T2" fmla="*/ 0 w 12"/>
                    <a:gd name="T3" fmla="*/ 0 h 14"/>
                    <a:gd name="T4" fmla="*/ 12 w 12"/>
                    <a:gd name="T5" fmla="*/ 2 h 14"/>
                    <a:gd name="T6" fmla="*/ 12 w 12"/>
                    <a:gd name="T7" fmla="*/ 14 h 14"/>
                    <a:gd name="T8" fmla="*/ 0 w 12"/>
                    <a:gd name="T9" fmla="*/ 12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4">
                      <a:moveTo>
                        <a:pt x="0" y="12"/>
                      </a:moveTo>
                      <a:lnTo>
                        <a:pt x="0" y="0"/>
                      </a:lnTo>
                      <a:lnTo>
                        <a:pt x="12" y="2"/>
                      </a:lnTo>
                      <a:lnTo>
                        <a:pt x="12" y="14"/>
                      </a:lnTo>
                      <a:lnTo>
                        <a:pt x="0" y="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9405" name="Freeform 111">
                  <a:extLst>
                    <a:ext uri="{FF2B5EF4-FFF2-40B4-BE49-F238E27FC236}">
                      <a16:creationId xmlns:a16="http://schemas.microsoft.com/office/drawing/2014/main" xmlns="" id="{B164C313-6DE4-4989-BBBD-3E2FB7EE09E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62" y="2212"/>
                  <a:ext cx="12" cy="2"/>
                </a:xfrm>
                <a:custGeom>
                  <a:avLst/>
                  <a:gdLst>
                    <a:gd name="T0" fmla="*/ 0 w 12"/>
                    <a:gd name="T1" fmla="*/ 2 h 2"/>
                    <a:gd name="T2" fmla="*/ 0 w 12"/>
                    <a:gd name="T3" fmla="*/ 1 h 2"/>
                    <a:gd name="T4" fmla="*/ 0 w 12"/>
                    <a:gd name="T5" fmla="*/ 0 h 2"/>
                    <a:gd name="T6" fmla="*/ 12 w 12"/>
                    <a:gd name="T7" fmla="*/ 2 h 2"/>
                    <a:gd name="T8" fmla="*/ 12 w 12"/>
                    <a:gd name="T9" fmla="*/ 0 h 2"/>
                    <a:gd name="T10" fmla="*/ 0 w 12"/>
                    <a:gd name="T11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" h="2">
                      <a:moveTo>
                        <a:pt x="0" y="2"/>
                      </a:moveTo>
                      <a:lnTo>
                        <a:pt x="0" y="1"/>
                      </a:lnTo>
                      <a:lnTo>
                        <a:pt x="0" y="0"/>
                      </a:lnTo>
                      <a:lnTo>
                        <a:pt x="12" y="2"/>
                      </a:lnTo>
                      <a:lnTo>
                        <a:pt x="12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9406" name="Rectangle 112">
                  <a:extLst>
                    <a:ext uri="{FF2B5EF4-FFF2-40B4-BE49-F238E27FC236}">
                      <a16:creationId xmlns:a16="http://schemas.microsoft.com/office/drawing/2014/main" xmlns="" id="{D43CBA52-1602-4094-9A8C-CD084855AEE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69" y="2198"/>
                  <a:ext cx="138" cy="9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9407" name="Freeform 113">
                  <a:extLst>
                    <a:ext uri="{FF2B5EF4-FFF2-40B4-BE49-F238E27FC236}">
                      <a16:creationId xmlns:a16="http://schemas.microsoft.com/office/drawing/2014/main" xmlns="" id="{3ECC50E8-6C7C-44B9-9222-73FAAEC2DF2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57" y="2204"/>
                  <a:ext cx="17" cy="17"/>
                </a:xfrm>
                <a:custGeom>
                  <a:avLst/>
                  <a:gdLst>
                    <a:gd name="T0" fmla="*/ 14 w 17"/>
                    <a:gd name="T1" fmla="*/ 0 h 17"/>
                    <a:gd name="T2" fmla="*/ 17 w 17"/>
                    <a:gd name="T3" fmla="*/ 16 h 17"/>
                    <a:gd name="T4" fmla="*/ 4 w 17"/>
                    <a:gd name="T5" fmla="*/ 17 h 17"/>
                    <a:gd name="T6" fmla="*/ 0 w 17"/>
                    <a:gd name="T7" fmla="*/ 1 h 17"/>
                    <a:gd name="T8" fmla="*/ 14 w 17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7">
                      <a:moveTo>
                        <a:pt x="14" y="0"/>
                      </a:moveTo>
                      <a:lnTo>
                        <a:pt x="17" y="16"/>
                      </a:lnTo>
                      <a:lnTo>
                        <a:pt x="4" y="17"/>
                      </a:lnTo>
                      <a:lnTo>
                        <a:pt x="0" y="1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9408" name="Freeform 114">
                  <a:extLst>
                    <a:ext uri="{FF2B5EF4-FFF2-40B4-BE49-F238E27FC236}">
                      <a16:creationId xmlns:a16="http://schemas.microsoft.com/office/drawing/2014/main" xmlns="" id="{8CE34B44-DBD9-498B-AE91-7D356B6466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98" y="2220"/>
                  <a:ext cx="76" cy="70"/>
                </a:xfrm>
                <a:custGeom>
                  <a:avLst/>
                  <a:gdLst>
                    <a:gd name="T0" fmla="*/ 76 w 76"/>
                    <a:gd name="T1" fmla="*/ 0 h 70"/>
                    <a:gd name="T2" fmla="*/ 75 w 76"/>
                    <a:gd name="T3" fmla="*/ 13 h 70"/>
                    <a:gd name="T4" fmla="*/ 69 w 76"/>
                    <a:gd name="T5" fmla="*/ 28 h 70"/>
                    <a:gd name="T6" fmla="*/ 63 w 76"/>
                    <a:gd name="T7" fmla="*/ 39 h 70"/>
                    <a:gd name="T8" fmla="*/ 54 w 76"/>
                    <a:gd name="T9" fmla="*/ 50 h 70"/>
                    <a:gd name="T10" fmla="*/ 42 w 76"/>
                    <a:gd name="T11" fmla="*/ 59 h 70"/>
                    <a:gd name="T12" fmla="*/ 31 w 76"/>
                    <a:gd name="T13" fmla="*/ 64 h 70"/>
                    <a:gd name="T14" fmla="*/ 17 w 76"/>
                    <a:gd name="T15" fmla="*/ 69 h 70"/>
                    <a:gd name="T16" fmla="*/ 4 w 76"/>
                    <a:gd name="T17" fmla="*/ 70 h 70"/>
                    <a:gd name="T18" fmla="*/ 0 w 76"/>
                    <a:gd name="T19" fmla="*/ 62 h 70"/>
                    <a:gd name="T20" fmla="*/ 12 w 76"/>
                    <a:gd name="T21" fmla="*/ 61 h 70"/>
                    <a:gd name="T22" fmla="*/ 22 w 76"/>
                    <a:gd name="T23" fmla="*/ 57 h 70"/>
                    <a:gd name="T24" fmla="*/ 34 w 76"/>
                    <a:gd name="T25" fmla="*/ 51 h 70"/>
                    <a:gd name="T26" fmla="*/ 44 w 76"/>
                    <a:gd name="T27" fmla="*/ 44 h 70"/>
                    <a:gd name="T28" fmla="*/ 51 w 76"/>
                    <a:gd name="T29" fmla="*/ 35 h 70"/>
                    <a:gd name="T30" fmla="*/ 56 w 76"/>
                    <a:gd name="T31" fmla="*/ 25 h 70"/>
                    <a:gd name="T32" fmla="*/ 61 w 76"/>
                    <a:gd name="T33" fmla="*/ 12 h 70"/>
                    <a:gd name="T34" fmla="*/ 63 w 76"/>
                    <a:gd name="T35" fmla="*/ 0 h 70"/>
                    <a:gd name="T36" fmla="*/ 76 w 76"/>
                    <a:gd name="T37" fmla="*/ 0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76" h="70">
                      <a:moveTo>
                        <a:pt x="76" y="0"/>
                      </a:moveTo>
                      <a:lnTo>
                        <a:pt x="75" y="13"/>
                      </a:lnTo>
                      <a:lnTo>
                        <a:pt x="69" y="28"/>
                      </a:lnTo>
                      <a:lnTo>
                        <a:pt x="63" y="39"/>
                      </a:lnTo>
                      <a:lnTo>
                        <a:pt x="54" y="50"/>
                      </a:lnTo>
                      <a:lnTo>
                        <a:pt x="42" y="59"/>
                      </a:lnTo>
                      <a:lnTo>
                        <a:pt x="31" y="64"/>
                      </a:lnTo>
                      <a:lnTo>
                        <a:pt x="17" y="69"/>
                      </a:lnTo>
                      <a:lnTo>
                        <a:pt x="4" y="70"/>
                      </a:lnTo>
                      <a:lnTo>
                        <a:pt x="0" y="62"/>
                      </a:lnTo>
                      <a:lnTo>
                        <a:pt x="12" y="61"/>
                      </a:lnTo>
                      <a:lnTo>
                        <a:pt x="22" y="57"/>
                      </a:lnTo>
                      <a:lnTo>
                        <a:pt x="34" y="51"/>
                      </a:lnTo>
                      <a:lnTo>
                        <a:pt x="44" y="44"/>
                      </a:lnTo>
                      <a:lnTo>
                        <a:pt x="51" y="35"/>
                      </a:lnTo>
                      <a:lnTo>
                        <a:pt x="56" y="25"/>
                      </a:lnTo>
                      <a:lnTo>
                        <a:pt x="61" y="12"/>
                      </a:lnTo>
                      <a:lnTo>
                        <a:pt x="63" y="0"/>
                      </a:lnTo>
                      <a:lnTo>
                        <a:pt x="7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9409" name="Freeform 115">
                  <a:extLst>
                    <a:ext uri="{FF2B5EF4-FFF2-40B4-BE49-F238E27FC236}">
                      <a16:creationId xmlns:a16="http://schemas.microsoft.com/office/drawing/2014/main" xmlns="" id="{72ECAFD6-F844-4E80-99EB-44D0D0FF31B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61" y="2220"/>
                  <a:ext cx="13" cy="1"/>
                </a:xfrm>
                <a:custGeom>
                  <a:avLst/>
                  <a:gdLst>
                    <a:gd name="T0" fmla="*/ 13 w 13"/>
                    <a:gd name="T1" fmla="*/ 0 h 1"/>
                    <a:gd name="T2" fmla="*/ 0 w 13"/>
                    <a:gd name="T3" fmla="*/ 0 h 1"/>
                    <a:gd name="T4" fmla="*/ 0 w 13"/>
                    <a:gd name="T5" fmla="*/ 1 h 1"/>
                    <a:gd name="T6" fmla="*/ 13 w 13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3" h="1">
                      <a:moveTo>
                        <a:pt x="13" y="0"/>
                      </a:moveTo>
                      <a:lnTo>
                        <a:pt x="0" y="0"/>
                      </a:lnTo>
                      <a:lnTo>
                        <a:pt x="0" y="1"/>
                      </a:lnTo>
                      <a:lnTo>
                        <a:pt x="1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9410" name="Freeform 116">
                  <a:extLst>
                    <a:ext uri="{FF2B5EF4-FFF2-40B4-BE49-F238E27FC236}">
                      <a16:creationId xmlns:a16="http://schemas.microsoft.com/office/drawing/2014/main" xmlns="" id="{1865542A-249E-4ED2-A3D7-DB90685B822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26" y="2219"/>
                  <a:ext cx="76" cy="71"/>
                </a:xfrm>
                <a:custGeom>
                  <a:avLst/>
                  <a:gdLst>
                    <a:gd name="T0" fmla="*/ 72 w 76"/>
                    <a:gd name="T1" fmla="*/ 71 h 71"/>
                    <a:gd name="T2" fmla="*/ 57 w 76"/>
                    <a:gd name="T3" fmla="*/ 70 h 71"/>
                    <a:gd name="T4" fmla="*/ 42 w 76"/>
                    <a:gd name="T5" fmla="*/ 65 h 71"/>
                    <a:gd name="T6" fmla="*/ 30 w 76"/>
                    <a:gd name="T7" fmla="*/ 60 h 71"/>
                    <a:gd name="T8" fmla="*/ 20 w 76"/>
                    <a:gd name="T9" fmla="*/ 51 h 71"/>
                    <a:gd name="T10" fmla="*/ 10 w 76"/>
                    <a:gd name="T11" fmla="*/ 40 h 71"/>
                    <a:gd name="T12" fmla="*/ 5 w 76"/>
                    <a:gd name="T13" fmla="*/ 29 h 71"/>
                    <a:gd name="T14" fmla="*/ 0 w 76"/>
                    <a:gd name="T15" fmla="*/ 2 h 71"/>
                    <a:gd name="T16" fmla="*/ 12 w 76"/>
                    <a:gd name="T17" fmla="*/ 0 h 71"/>
                    <a:gd name="T18" fmla="*/ 17 w 76"/>
                    <a:gd name="T19" fmla="*/ 26 h 71"/>
                    <a:gd name="T20" fmla="*/ 22 w 76"/>
                    <a:gd name="T21" fmla="*/ 36 h 71"/>
                    <a:gd name="T22" fmla="*/ 30 w 76"/>
                    <a:gd name="T23" fmla="*/ 45 h 71"/>
                    <a:gd name="T24" fmla="*/ 39 w 76"/>
                    <a:gd name="T25" fmla="*/ 52 h 71"/>
                    <a:gd name="T26" fmla="*/ 50 w 76"/>
                    <a:gd name="T27" fmla="*/ 58 h 71"/>
                    <a:gd name="T28" fmla="*/ 62 w 76"/>
                    <a:gd name="T29" fmla="*/ 62 h 71"/>
                    <a:gd name="T30" fmla="*/ 76 w 76"/>
                    <a:gd name="T31" fmla="*/ 63 h 71"/>
                    <a:gd name="T32" fmla="*/ 72 w 76"/>
                    <a:gd name="T33" fmla="*/ 71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76" h="71">
                      <a:moveTo>
                        <a:pt x="72" y="71"/>
                      </a:moveTo>
                      <a:lnTo>
                        <a:pt x="57" y="70"/>
                      </a:lnTo>
                      <a:lnTo>
                        <a:pt x="42" y="65"/>
                      </a:lnTo>
                      <a:lnTo>
                        <a:pt x="30" y="60"/>
                      </a:lnTo>
                      <a:lnTo>
                        <a:pt x="20" y="51"/>
                      </a:lnTo>
                      <a:lnTo>
                        <a:pt x="10" y="40"/>
                      </a:lnTo>
                      <a:lnTo>
                        <a:pt x="5" y="29"/>
                      </a:lnTo>
                      <a:lnTo>
                        <a:pt x="0" y="2"/>
                      </a:lnTo>
                      <a:lnTo>
                        <a:pt x="12" y="0"/>
                      </a:lnTo>
                      <a:lnTo>
                        <a:pt x="17" y="26"/>
                      </a:lnTo>
                      <a:lnTo>
                        <a:pt x="22" y="36"/>
                      </a:lnTo>
                      <a:lnTo>
                        <a:pt x="30" y="45"/>
                      </a:lnTo>
                      <a:lnTo>
                        <a:pt x="39" y="52"/>
                      </a:lnTo>
                      <a:lnTo>
                        <a:pt x="50" y="58"/>
                      </a:lnTo>
                      <a:lnTo>
                        <a:pt x="62" y="62"/>
                      </a:lnTo>
                      <a:lnTo>
                        <a:pt x="76" y="63"/>
                      </a:lnTo>
                      <a:lnTo>
                        <a:pt x="72" y="7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9411" name="Freeform 117">
                  <a:extLst>
                    <a:ext uri="{FF2B5EF4-FFF2-40B4-BE49-F238E27FC236}">
                      <a16:creationId xmlns:a16="http://schemas.microsoft.com/office/drawing/2014/main" xmlns="" id="{1697A622-45C8-4D3E-9D44-7847D94D223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98" y="2282"/>
                  <a:ext cx="4" cy="8"/>
                </a:xfrm>
                <a:custGeom>
                  <a:avLst/>
                  <a:gdLst>
                    <a:gd name="T0" fmla="*/ 4 w 4"/>
                    <a:gd name="T1" fmla="*/ 8 h 8"/>
                    <a:gd name="T2" fmla="*/ 2 w 4"/>
                    <a:gd name="T3" fmla="*/ 8 h 8"/>
                    <a:gd name="T4" fmla="*/ 0 w 4"/>
                    <a:gd name="T5" fmla="*/ 8 h 8"/>
                    <a:gd name="T6" fmla="*/ 4 w 4"/>
                    <a:gd name="T7" fmla="*/ 0 h 8"/>
                    <a:gd name="T8" fmla="*/ 0 w 4"/>
                    <a:gd name="T9" fmla="*/ 0 h 8"/>
                    <a:gd name="T10" fmla="*/ 4 w 4"/>
                    <a:gd name="T11" fmla="*/ 8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" h="8">
                      <a:moveTo>
                        <a:pt x="4" y="8"/>
                      </a:moveTo>
                      <a:lnTo>
                        <a:pt x="2" y="8"/>
                      </a:lnTo>
                      <a:lnTo>
                        <a:pt x="0" y="8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4" y="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9412" name="Freeform 118">
                  <a:extLst>
                    <a:ext uri="{FF2B5EF4-FFF2-40B4-BE49-F238E27FC236}">
                      <a16:creationId xmlns:a16="http://schemas.microsoft.com/office/drawing/2014/main" xmlns="" id="{8C7D5C6F-F86D-4A82-AE62-E447106823E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26" y="2207"/>
                  <a:ext cx="12" cy="14"/>
                </a:xfrm>
                <a:custGeom>
                  <a:avLst/>
                  <a:gdLst>
                    <a:gd name="T0" fmla="*/ 0 w 12"/>
                    <a:gd name="T1" fmla="*/ 12 h 14"/>
                    <a:gd name="T2" fmla="*/ 0 w 12"/>
                    <a:gd name="T3" fmla="*/ 0 h 14"/>
                    <a:gd name="T4" fmla="*/ 12 w 12"/>
                    <a:gd name="T5" fmla="*/ 3 h 14"/>
                    <a:gd name="T6" fmla="*/ 12 w 12"/>
                    <a:gd name="T7" fmla="*/ 14 h 14"/>
                    <a:gd name="T8" fmla="*/ 0 w 12"/>
                    <a:gd name="T9" fmla="*/ 12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4">
                      <a:moveTo>
                        <a:pt x="0" y="12"/>
                      </a:moveTo>
                      <a:lnTo>
                        <a:pt x="0" y="0"/>
                      </a:lnTo>
                      <a:lnTo>
                        <a:pt x="12" y="3"/>
                      </a:lnTo>
                      <a:lnTo>
                        <a:pt x="12" y="14"/>
                      </a:lnTo>
                      <a:lnTo>
                        <a:pt x="0" y="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9413" name="Freeform 119">
                  <a:extLst>
                    <a:ext uri="{FF2B5EF4-FFF2-40B4-BE49-F238E27FC236}">
                      <a16:creationId xmlns:a16="http://schemas.microsoft.com/office/drawing/2014/main" xmlns="" id="{BE6BBB5A-9EF6-4FDF-B5CB-B1016FB920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26" y="2219"/>
                  <a:ext cx="12" cy="2"/>
                </a:xfrm>
                <a:custGeom>
                  <a:avLst/>
                  <a:gdLst>
                    <a:gd name="T0" fmla="*/ 0 w 12"/>
                    <a:gd name="T1" fmla="*/ 2 h 2"/>
                    <a:gd name="T2" fmla="*/ 0 w 12"/>
                    <a:gd name="T3" fmla="*/ 1 h 2"/>
                    <a:gd name="T4" fmla="*/ 0 w 12"/>
                    <a:gd name="T5" fmla="*/ 0 h 2"/>
                    <a:gd name="T6" fmla="*/ 12 w 12"/>
                    <a:gd name="T7" fmla="*/ 2 h 2"/>
                    <a:gd name="T8" fmla="*/ 12 w 12"/>
                    <a:gd name="T9" fmla="*/ 0 h 2"/>
                    <a:gd name="T10" fmla="*/ 0 w 12"/>
                    <a:gd name="T11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" h="2">
                      <a:moveTo>
                        <a:pt x="0" y="2"/>
                      </a:moveTo>
                      <a:lnTo>
                        <a:pt x="0" y="1"/>
                      </a:lnTo>
                      <a:lnTo>
                        <a:pt x="0" y="0"/>
                      </a:lnTo>
                      <a:lnTo>
                        <a:pt x="12" y="2"/>
                      </a:lnTo>
                      <a:lnTo>
                        <a:pt x="12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9414" name="Rectangle 120">
                  <a:extLst>
                    <a:ext uri="{FF2B5EF4-FFF2-40B4-BE49-F238E27FC236}">
                      <a16:creationId xmlns:a16="http://schemas.microsoft.com/office/drawing/2014/main" xmlns="" id="{29840C30-6DD9-4067-9DA0-7B8F571A049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33" y="2205"/>
                  <a:ext cx="138" cy="9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9415" name="Rectangle 121">
                  <a:extLst>
                    <a:ext uri="{FF2B5EF4-FFF2-40B4-BE49-F238E27FC236}">
                      <a16:creationId xmlns:a16="http://schemas.microsoft.com/office/drawing/2014/main" xmlns="" id="{34981B8E-E8AC-4160-96EA-B2C460E980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05" y="2643"/>
                  <a:ext cx="67" cy="9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9416" name="Freeform 122">
                  <a:extLst>
                    <a:ext uri="{FF2B5EF4-FFF2-40B4-BE49-F238E27FC236}">
                      <a16:creationId xmlns:a16="http://schemas.microsoft.com/office/drawing/2014/main" xmlns="" id="{725E19BE-4A61-45E1-A213-B7D11ACE1AA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07" y="2204"/>
                  <a:ext cx="17" cy="17"/>
                </a:xfrm>
                <a:custGeom>
                  <a:avLst/>
                  <a:gdLst>
                    <a:gd name="T0" fmla="*/ 13 w 17"/>
                    <a:gd name="T1" fmla="*/ 0 h 17"/>
                    <a:gd name="T2" fmla="*/ 17 w 17"/>
                    <a:gd name="T3" fmla="*/ 16 h 17"/>
                    <a:gd name="T4" fmla="*/ 3 w 17"/>
                    <a:gd name="T5" fmla="*/ 17 h 17"/>
                    <a:gd name="T6" fmla="*/ 0 w 17"/>
                    <a:gd name="T7" fmla="*/ 1 h 17"/>
                    <a:gd name="T8" fmla="*/ 13 w 17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7">
                      <a:moveTo>
                        <a:pt x="13" y="0"/>
                      </a:moveTo>
                      <a:lnTo>
                        <a:pt x="17" y="16"/>
                      </a:lnTo>
                      <a:lnTo>
                        <a:pt x="3" y="17"/>
                      </a:lnTo>
                      <a:lnTo>
                        <a:pt x="0" y="1"/>
                      </a:lnTo>
                      <a:lnTo>
                        <a:pt x="1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9417" name="Freeform 123">
                  <a:extLst>
                    <a:ext uri="{FF2B5EF4-FFF2-40B4-BE49-F238E27FC236}">
                      <a16:creationId xmlns:a16="http://schemas.microsoft.com/office/drawing/2014/main" xmlns="" id="{D07CEFCC-B490-46AA-9C40-84FDE184210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48" y="2220"/>
                  <a:ext cx="76" cy="70"/>
                </a:xfrm>
                <a:custGeom>
                  <a:avLst/>
                  <a:gdLst>
                    <a:gd name="T0" fmla="*/ 76 w 76"/>
                    <a:gd name="T1" fmla="*/ 0 h 70"/>
                    <a:gd name="T2" fmla="*/ 74 w 76"/>
                    <a:gd name="T3" fmla="*/ 13 h 70"/>
                    <a:gd name="T4" fmla="*/ 69 w 76"/>
                    <a:gd name="T5" fmla="*/ 28 h 70"/>
                    <a:gd name="T6" fmla="*/ 62 w 76"/>
                    <a:gd name="T7" fmla="*/ 39 h 70"/>
                    <a:gd name="T8" fmla="*/ 54 w 76"/>
                    <a:gd name="T9" fmla="*/ 50 h 70"/>
                    <a:gd name="T10" fmla="*/ 42 w 76"/>
                    <a:gd name="T11" fmla="*/ 59 h 70"/>
                    <a:gd name="T12" fmla="*/ 30 w 76"/>
                    <a:gd name="T13" fmla="*/ 64 h 70"/>
                    <a:gd name="T14" fmla="*/ 17 w 76"/>
                    <a:gd name="T15" fmla="*/ 69 h 70"/>
                    <a:gd name="T16" fmla="*/ 3 w 76"/>
                    <a:gd name="T17" fmla="*/ 70 h 70"/>
                    <a:gd name="T18" fmla="*/ 0 w 76"/>
                    <a:gd name="T19" fmla="*/ 62 h 70"/>
                    <a:gd name="T20" fmla="*/ 12 w 76"/>
                    <a:gd name="T21" fmla="*/ 61 h 70"/>
                    <a:gd name="T22" fmla="*/ 22 w 76"/>
                    <a:gd name="T23" fmla="*/ 57 h 70"/>
                    <a:gd name="T24" fmla="*/ 33 w 76"/>
                    <a:gd name="T25" fmla="*/ 51 h 70"/>
                    <a:gd name="T26" fmla="*/ 44 w 76"/>
                    <a:gd name="T27" fmla="*/ 44 h 70"/>
                    <a:gd name="T28" fmla="*/ 50 w 76"/>
                    <a:gd name="T29" fmla="*/ 35 h 70"/>
                    <a:gd name="T30" fmla="*/ 55 w 76"/>
                    <a:gd name="T31" fmla="*/ 25 h 70"/>
                    <a:gd name="T32" fmla="*/ 60 w 76"/>
                    <a:gd name="T33" fmla="*/ 12 h 70"/>
                    <a:gd name="T34" fmla="*/ 62 w 76"/>
                    <a:gd name="T35" fmla="*/ 0 h 70"/>
                    <a:gd name="T36" fmla="*/ 76 w 76"/>
                    <a:gd name="T37" fmla="*/ 0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76" h="70">
                      <a:moveTo>
                        <a:pt x="76" y="0"/>
                      </a:moveTo>
                      <a:lnTo>
                        <a:pt x="74" y="13"/>
                      </a:lnTo>
                      <a:lnTo>
                        <a:pt x="69" y="28"/>
                      </a:lnTo>
                      <a:lnTo>
                        <a:pt x="62" y="39"/>
                      </a:lnTo>
                      <a:lnTo>
                        <a:pt x="54" y="50"/>
                      </a:lnTo>
                      <a:lnTo>
                        <a:pt x="42" y="59"/>
                      </a:lnTo>
                      <a:lnTo>
                        <a:pt x="30" y="64"/>
                      </a:lnTo>
                      <a:lnTo>
                        <a:pt x="17" y="69"/>
                      </a:lnTo>
                      <a:lnTo>
                        <a:pt x="3" y="70"/>
                      </a:lnTo>
                      <a:lnTo>
                        <a:pt x="0" y="62"/>
                      </a:lnTo>
                      <a:lnTo>
                        <a:pt x="12" y="61"/>
                      </a:lnTo>
                      <a:lnTo>
                        <a:pt x="22" y="57"/>
                      </a:lnTo>
                      <a:lnTo>
                        <a:pt x="33" y="51"/>
                      </a:lnTo>
                      <a:lnTo>
                        <a:pt x="44" y="44"/>
                      </a:lnTo>
                      <a:lnTo>
                        <a:pt x="50" y="35"/>
                      </a:lnTo>
                      <a:lnTo>
                        <a:pt x="55" y="25"/>
                      </a:lnTo>
                      <a:lnTo>
                        <a:pt x="60" y="12"/>
                      </a:lnTo>
                      <a:lnTo>
                        <a:pt x="62" y="0"/>
                      </a:lnTo>
                      <a:lnTo>
                        <a:pt x="7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9418" name="Freeform 124">
                  <a:extLst>
                    <a:ext uri="{FF2B5EF4-FFF2-40B4-BE49-F238E27FC236}">
                      <a16:creationId xmlns:a16="http://schemas.microsoft.com/office/drawing/2014/main" xmlns="" id="{6D8DDD0F-28CC-4CC9-A08C-59EB1BAFC9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0" y="2220"/>
                  <a:ext cx="14" cy="1"/>
                </a:xfrm>
                <a:custGeom>
                  <a:avLst/>
                  <a:gdLst>
                    <a:gd name="T0" fmla="*/ 14 w 14"/>
                    <a:gd name="T1" fmla="*/ 0 h 1"/>
                    <a:gd name="T2" fmla="*/ 0 w 14"/>
                    <a:gd name="T3" fmla="*/ 0 h 1"/>
                    <a:gd name="T4" fmla="*/ 0 w 14"/>
                    <a:gd name="T5" fmla="*/ 1 h 1"/>
                    <a:gd name="T6" fmla="*/ 14 w 14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" h="1">
                      <a:moveTo>
                        <a:pt x="14" y="0"/>
                      </a:moveTo>
                      <a:lnTo>
                        <a:pt x="0" y="0"/>
                      </a:lnTo>
                      <a:lnTo>
                        <a:pt x="0" y="1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9419" name="Freeform 125">
                  <a:extLst>
                    <a:ext uri="{FF2B5EF4-FFF2-40B4-BE49-F238E27FC236}">
                      <a16:creationId xmlns:a16="http://schemas.microsoft.com/office/drawing/2014/main" xmlns="" id="{F75EE98B-71C2-4F82-8E50-1711A0656DC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75" y="2219"/>
                  <a:ext cx="76" cy="71"/>
                </a:xfrm>
                <a:custGeom>
                  <a:avLst/>
                  <a:gdLst>
                    <a:gd name="T0" fmla="*/ 73 w 76"/>
                    <a:gd name="T1" fmla="*/ 71 h 71"/>
                    <a:gd name="T2" fmla="*/ 58 w 76"/>
                    <a:gd name="T3" fmla="*/ 70 h 71"/>
                    <a:gd name="T4" fmla="*/ 42 w 76"/>
                    <a:gd name="T5" fmla="*/ 65 h 71"/>
                    <a:gd name="T6" fmla="*/ 31 w 76"/>
                    <a:gd name="T7" fmla="*/ 60 h 71"/>
                    <a:gd name="T8" fmla="*/ 21 w 76"/>
                    <a:gd name="T9" fmla="*/ 51 h 71"/>
                    <a:gd name="T10" fmla="*/ 10 w 76"/>
                    <a:gd name="T11" fmla="*/ 40 h 71"/>
                    <a:gd name="T12" fmla="*/ 5 w 76"/>
                    <a:gd name="T13" fmla="*/ 29 h 71"/>
                    <a:gd name="T14" fmla="*/ 0 w 76"/>
                    <a:gd name="T15" fmla="*/ 2 h 71"/>
                    <a:gd name="T16" fmla="*/ 12 w 76"/>
                    <a:gd name="T17" fmla="*/ 0 h 71"/>
                    <a:gd name="T18" fmla="*/ 17 w 76"/>
                    <a:gd name="T19" fmla="*/ 26 h 71"/>
                    <a:gd name="T20" fmla="*/ 22 w 76"/>
                    <a:gd name="T21" fmla="*/ 36 h 71"/>
                    <a:gd name="T22" fmla="*/ 31 w 76"/>
                    <a:gd name="T23" fmla="*/ 45 h 71"/>
                    <a:gd name="T24" fmla="*/ 39 w 76"/>
                    <a:gd name="T25" fmla="*/ 52 h 71"/>
                    <a:gd name="T26" fmla="*/ 51 w 76"/>
                    <a:gd name="T27" fmla="*/ 58 h 71"/>
                    <a:gd name="T28" fmla="*/ 63 w 76"/>
                    <a:gd name="T29" fmla="*/ 62 h 71"/>
                    <a:gd name="T30" fmla="*/ 76 w 76"/>
                    <a:gd name="T31" fmla="*/ 63 h 71"/>
                    <a:gd name="T32" fmla="*/ 73 w 76"/>
                    <a:gd name="T33" fmla="*/ 71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76" h="71">
                      <a:moveTo>
                        <a:pt x="73" y="71"/>
                      </a:moveTo>
                      <a:lnTo>
                        <a:pt x="58" y="70"/>
                      </a:lnTo>
                      <a:lnTo>
                        <a:pt x="42" y="65"/>
                      </a:lnTo>
                      <a:lnTo>
                        <a:pt x="31" y="60"/>
                      </a:lnTo>
                      <a:lnTo>
                        <a:pt x="21" y="51"/>
                      </a:lnTo>
                      <a:lnTo>
                        <a:pt x="10" y="40"/>
                      </a:lnTo>
                      <a:lnTo>
                        <a:pt x="5" y="29"/>
                      </a:lnTo>
                      <a:lnTo>
                        <a:pt x="0" y="2"/>
                      </a:lnTo>
                      <a:lnTo>
                        <a:pt x="12" y="0"/>
                      </a:lnTo>
                      <a:lnTo>
                        <a:pt x="17" y="26"/>
                      </a:lnTo>
                      <a:lnTo>
                        <a:pt x="22" y="36"/>
                      </a:lnTo>
                      <a:lnTo>
                        <a:pt x="31" y="45"/>
                      </a:lnTo>
                      <a:lnTo>
                        <a:pt x="39" y="52"/>
                      </a:lnTo>
                      <a:lnTo>
                        <a:pt x="51" y="58"/>
                      </a:lnTo>
                      <a:lnTo>
                        <a:pt x="63" y="62"/>
                      </a:lnTo>
                      <a:lnTo>
                        <a:pt x="76" y="63"/>
                      </a:lnTo>
                      <a:lnTo>
                        <a:pt x="73" y="7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9420" name="Freeform 126">
                  <a:extLst>
                    <a:ext uri="{FF2B5EF4-FFF2-40B4-BE49-F238E27FC236}">
                      <a16:creationId xmlns:a16="http://schemas.microsoft.com/office/drawing/2014/main" xmlns="" id="{BB8E467F-6D6D-4FB0-80E3-39B389A3AB8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48" y="2282"/>
                  <a:ext cx="3" cy="8"/>
                </a:xfrm>
                <a:custGeom>
                  <a:avLst/>
                  <a:gdLst>
                    <a:gd name="T0" fmla="*/ 3 w 3"/>
                    <a:gd name="T1" fmla="*/ 8 h 8"/>
                    <a:gd name="T2" fmla="*/ 1 w 3"/>
                    <a:gd name="T3" fmla="*/ 8 h 8"/>
                    <a:gd name="T4" fmla="*/ 0 w 3"/>
                    <a:gd name="T5" fmla="*/ 8 h 8"/>
                    <a:gd name="T6" fmla="*/ 3 w 3"/>
                    <a:gd name="T7" fmla="*/ 0 h 8"/>
                    <a:gd name="T8" fmla="*/ 0 w 3"/>
                    <a:gd name="T9" fmla="*/ 0 h 8"/>
                    <a:gd name="T10" fmla="*/ 3 w 3"/>
                    <a:gd name="T11" fmla="*/ 8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" h="8">
                      <a:moveTo>
                        <a:pt x="3" y="8"/>
                      </a:moveTo>
                      <a:lnTo>
                        <a:pt x="1" y="8"/>
                      </a:lnTo>
                      <a:lnTo>
                        <a:pt x="0" y="8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3" y="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9421" name="Freeform 127">
                  <a:extLst>
                    <a:ext uri="{FF2B5EF4-FFF2-40B4-BE49-F238E27FC236}">
                      <a16:creationId xmlns:a16="http://schemas.microsoft.com/office/drawing/2014/main" xmlns="" id="{21504F92-6807-438D-BBA1-61F513402C6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75" y="2207"/>
                  <a:ext cx="12" cy="14"/>
                </a:xfrm>
                <a:custGeom>
                  <a:avLst/>
                  <a:gdLst>
                    <a:gd name="T0" fmla="*/ 0 w 12"/>
                    <a:gd name="T1" fmla="*/ 12 h 14"/>
                    <a:gd name="T2" fmla="*/ 0 w 12"/>
                    <a:gd name="T3" fmla="*/ 0 h 14"/>
                    <a:gd name="T4" fmla="*/ 12 w 12"/>
                    <a:gd name="T5" fmla="*/ 3 h 14"/>
                    <a:gd name="T6" fmla="*/ 12 w 12"/>
                    <a:gd name="T7" fmla="*/ 14 h 14"/>
                    <a:gd name="T8" fmla="*/ 0 w 12"/>
                    <a:gd name="T9" fmla="*/ 12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4">
                      <a:moveTo>
                        <a:pt x="0" y="12"/>
                      </a:moveTo>
                      <a:lnTo>
                        <a:pt x="0" y="0"/>
                      </a:lnTo>
                      <a:lnTo>
                        <a:pt x="12" y="3"/>
                      </a:lnTo>
                      <a:lnTo>
                        <a:pt x="12" y="14"/>
                      </a:lnTo>
                      <a:lnTo>
                        <a:pt x="0" y="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9422" name="Freeform 128">
                  <a:extLst>
                    <a:ext uri="{FF2B5EF4-FFF2-40B4-BE49-F238E27FC236}">
                      <a16:creationId xmlns:a16="http://schemas.microsoft.com/office/drawing/2014/main" xmlns="" id="{AB1B82BD-51B3-4499-A3A5-8E91B2C3AD6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75" y="2219"/>
                  <a:ext cx="12" cy="2"/>
                </a:xfrm>
                <a:custGeom>
                  <a:avLst/>
                  <a:gdLst>
                    <a:gd name="T0" fmla="*/ 0 w 12"/>
                    <a:gd name="T1" fmla="*/ 2 h 2"/>
                    <a:gd name="T2" fmla="*/ 0 w 12"/>
                    <a:gd name="T3" fmla="*/ 1 h 2"/>
                    <a:gd name="T4" fmla="*/ 0 w 12"/>
                    <a:gd name="T5" fmla="*/ 0 h 2"/>
                    <a:gd name="T6" fmla="*/ 12 w 12"/>
                    <a:gd name="T7" fmla="*/ 2 h 2"/>
                    <a:gd name="T8" fmla="*/ 12 w 12"/>
                    <a:gd name="T9" fmla="*/ 0 h 2"/>
                    <a:gd name="T10" fmla="*/ 0 w 12"/>
                    <a:gd name="T11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" h="2">
                      <a:moveTo>
                        <a:pt x="0" y="2"/>
                      </a:moveTo>
                      <a:lnTo>
                        <a:pt x="0" y="1"/>
                      </a:lnTo>
                      <a:lnTo>
                        <a:pt x="0" y="0"/>
                      </a:lnTo>
                      <a:lnTo>
                        <a:pt x="12" y="2"/>
                      </a:lnTo>
                      <a:lnTo>
                        <a:pt x="12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9423" name="Rectangle 129">
                  <a:extLst>
                    <a:ext uri="{FF2B5EF4-FFF2-40B4-BE49-F238E27FC236}">
                      <a16:creationId xmlns:a16="http://schemas.microsoft.com/office/drawing/2014/main" xmlns="" id="{5DFA6A29-EAC3-46F2-BC46-474A8588A28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82" y="2205"/>
                  <a:ext cx="138" cy="9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9424" name="Freeform 130">
                  <a:extLst>
                    <a:ext uri="{FF2B5EF4-FFF2-40B4-BE49-F238E27FC236}">
                      <a16:creationId xmlns:a16="http://schemas.microsoft.com/office/drawing/2014/main" xmlns="" id="{EE6CB9B1-548F-4379-BD4B-681257C87EA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64" y="2185"/>
                  <a:ext cx="17" cy="17"/>
                </a:xfrm>
                <a:custGeom>
                  <a:avLst/>
                  <a:gdLst>
                    <a:gd name="T0" fmla="*/ 13 w 17"/>
                    <a:gd name="T1" fmla="*/ 0 h 17"/>
                    <a:gd name="T2" fmla="*/ 17 w 17"/>
                    <a:gd name="T3" fmla="*/ 16 h 17"/>
                    <a:gd name="T4" fmla="*/ 3 w 17"/>
                    <a:gd name="T5" fmla="*/ 17 h 17"/>
                    <a:gd name="T6" fmla="*/ 0 w 17"/>
                    <a:gd name="T7" fmla="*/ 1 h 17"/>
                    <a:gd name="T8" fmla="*/ 13 w 17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7">
                      <a:moveTo>
                        <a:pt x="13" y="0"/>
                      </a:moveTo>
                      <a:lnTo>
                        <a:pt x="17" y="16"/>
                      </a:lnTo>
                      <a:lnTo>
                        <a:pt x="3" y="17"/>
                      </a:lnTo>
                      <a:lnTo>
                        <a:pt x="0" y="1"/>
                      </a:lnTo>
                      <a:lnTo>
                        <a:pt x="1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9425" name="Freeform 131">
                  <a:extLst>
                    <a:ext uri="{FF2B5EF4-FFF2-40B4-BE49-F238E27FC236}">
                      <a16:creationId xmlns:a16="http://schemas.microsoft.com/office/drawing/2014/main" xmlns="" id="{DB80B9B9-8C06-428C-BB58-905F73A9B8E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05" y="2201"/>
                  <a:ext cx="76" cy="70"/>
                </a:xfrm>
                <a:custGeom>
                  <a:avLst/>
                  <a:gdLst>
                    <a:gd name="T0" fmla="*/ 76 w 76"/>
                    <a:gd name="T1" fmla="*/ 0 h 70"/>
                    <a:gd name="T2" fmla="*/ 74 w 76"/>
                    <a:gd name="T3" fmla="*/ 13 h 70"/>
                    <a:gd name="T4" fmla="*/ 69 w 76"/>
                    <a:gd name="T5" fmla="*/ 28 h 70"/>
                    <a:gd name="T6" fmla="*/ 62 w 76"/>
                    <a:gd name="T7" fmla="*/ 39 h 70"/>
                    <a:gd name="T8" fmla="*/ 54 w 76"/>
                    <a:gd name="T9" fmla="*/ 50 h 70"/>
                    <a:gd name="T10" fmla="*/ 42 w 76"/>
                    <a:gd name="T11" fmla="*/ 58 h 70"/>
                    <a:gd name="T12" fmla="*/ 30 w 76"/>
                    <a:gd name="T13" fmla="*/ 64 h 70"/>
                    <a:gd name="T14" fmla="*/ 17 w 76"/>
                    <a:gd name="T15" fmla="*/ 69 h 70"/>
                    <a:gd name="T16" fmla="*/ 3 w 76"/>
                    <a:gd name="T17" fmla="*/ 70 h 70"/>
                    <a:gd name="T18" fmla="*/ 0 w 76"/>
                    <a:gd name="T19" fmla="*/ 62 h 70"/>
                    <a:gd name="T20" fmla="*/ 12 w 76"/>
                    <a:gd name="T21" fmla="*/ 61 h 70"/>
                    <a:gd name="T22" fmla="*/ 22 w 76"/>
                    <a:gd name="T23" fmla="*/ 57 h 70"/>
                    <a:gd name="T24" fmla="*/ 34 w 76"/>
                    <a:gd name="T25" fmla="*/ 51 h 70"/>
                    <a:gd name="T26" fmla="*/ 44 w 76"/>
                    <a:gd name="T27" fmla="*/ 44 h 70"/>
                    <a:gd name="T28" fmla="*/ 51 w 76"/>
                    <a:gd name="T29" fmla="*/ 35 h 70"/>
                    <a:gd name="T30" fmla="*/ 56 w 76"/>
                    <a:gd name="T31" fmla="*/ 25 h 70"/>
                    <a:gd name="T32" fmla="*/ 61 w 76"/>
                    <a:gd name="T33" fmla="*/ 12 h 70"/>
                    <a:gd name="T34" fmla="*/ 62 w 76"/>
                    <a:gd name="T35" fmla="*/ 0 h 70"/>
                    <a:gd name="T36" fmla="*/ 76 w 76"/>
                    <a:gd name="T37" fmla="*/ 0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76" h="70">
                      <a:moveTo>
                        <a:pt x="76" y="0"/>
                      </a:moveTo>
                      <a:lnTo>
                        <a:pt x="74" y="13"/>
                      </a:lnTo>
                      <a:lnTo>
                        <a:pt x="69" y="28"/>
                      </a:lnTo>
                      <a:lnTo>
                        <a:pt x="62" y="39"/>
                      </a:lnTo>
                      <a:lnTo>
                        <a:pt x="54" y="50"/>
                      </a:lnTo>
                      <a:lnTo>
                        <a:pt x="42" y="58"/>
                      </a:lnTo>
                      <a:lnTo>
                        <a:pt x="30" y="64"/>
                      </a:lnTo>
                      <a:lnTo>
                        <a:pt x="17" y="69"/>
                      </a:lnTo>
                      <a:lnTo>
                        <a:pt x="3" y="70"/>
                      </a:lnTo>
                      <a:lnTo>
                        <a:pt x="0" y="62"/>
                      </a:lnTo>
                      <a:lnTo>
                        <a:pt x="12" y="61"/>
                      </a:lnTo>
                      <a:lnTo>
                        <a:pt x="22" y="57"/>
                      </a:lnTo>
                      <a:lnTo>
                        <a:pt x="34" y="51"/>
                      </a:lnTo>
                      <a:lnTo>
                        <a:pt x="44" y="44"/>
                      </a:lnTo>
                      <a:lnTo>
                        <a:pt x="51" y="35"/>
                      </a:lnTo>
                      <a:lnTo>
                        <a:pt x="56" y="25"/>
                      </a:lnTo>
                      <a:lnTo>
                        <a:pt x="61" y="12"/>
                      </a:lnTo>
                      <a:lnTo>
                        <a:pt x="62" y="0"/>
                      </a:lnTo>
                      <a:lnTo>
                        <a:pt x="7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9426" name="Freeform 132">
                  <a:extLst>
                    <a:ext uri="{FF2B5EF4-FFF2-40B4-BE49-F238E27FC236}">
                      <a16:creationId xmlns:a16="http://schemas.microsoft.com/office/drawing/2014/main" xmlns="" id="{28A81409-6493-4D29-8205-83D20415EF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67" y="2201"/>
                  <a:ext cx="14" cy="1"/>
                </a:xfrm>
                <a:custGeom>
                  <a:avLst/>
                  <a:gdLst>
                    <a:gd name="T0" fmla="*/ 14 w 14"/>
                    <a:gd name="T1" fmla="*/ 0 h 1"/>
                    <a:gd name="T2" fmla="*/ 0 w 14"/>
                    <a:gd name="T3" fmla="*/ 0 h 1"/>
                    <a:gd name="T4" fmla="*/ 0 w 14"/>
                    <a:gd name="T5" fmla="*/ 1 h 1"/>
                    <a:gd name="T6" fmla="*/ 14 w 14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" h="1">
                      <a:moveTo>
                        <a:pt x="14" y="0"/>
                      </a:moveTo>
                      <a:lnTo>
                        <a:pt x="0" y="0"/>
                      </a:lnTo>
                      <a:lnTo>
                        <a:pt x="0" y="1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9427" name="Freeform 133">
                  <a:extLst>
                    <a:ext uri="{FF2B5EF4-FFF2-40B4-BE49-F238E27FC236}">
                      <a16:creationId xmlns:a16="http://schemas.microsoft.com/office/drawing/2014/main" xmlns="" id="{1EDF09BD-2A45-4B8F-A558-1A8A4D7BE9A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33" y="2200"/>
                  <a:ext cx="75" cy="71"/>
                </a:xfrm>
                <a:custGeom>
                  <a:avLst/>
                  <a:gdLst>
                    <a:gd name="T0" fmla="*/ 72 w 75"/>
                    <a:gd name="T1" fmla="*/ 71 h 71"/>
                    <a:gd name="T2" fmla="*/ 57 w 75"/>
                    <a:gd name="T3" fmla="*/ 70 h 71"/>
                    <a:gd name="T4" fmla="*/ 42 w 75"/>
                    <a:gd name="T5" fmla="*/ 65 h 71"/>
                    <a:gd name="T6" fmla="*/ 30 w 75"/>
                    <a:gd name="T7" fmla="*/ 59 h 71"/>
                    <a:gd name="T8" fmla="*/ 20 w 75"/>
                    <a:gd name="T9" fmla="*/ 51 h 71"/>
                    <a:gd name="T10" fmla="*/ 10 w 75"/>
                    <a:gd name="T11" fmla="*/ 40 h 71"/>
                    <a:gd name="T12" fmla="*/ 5 w 75"/>
                    <a:gd name="T13" fmla="*/ 29 h 71"/>
                    <a:gd name="T14" fmla="*/ 0 w 75"/>
                    <a:gd name="T15" fmla="*/ 2 h 71"/>
                    <a:gd name="T16" fmla="*/ 11 w 75"/>
                    <a:gd name="T17" fmla="*/ 0 h 71"/>
                    <a:gd name="T18" fmla="*/ 16 w 75"/>
                    <a:gd name="T19" fmla="*/ 26 h 71"/>
                    <a:gd name="T20" fmla="*/ 21 w 75"/>
                    <a:gd name="T21" fmla="*/ 36 h 71"/>
                    <a:gd name="T22" fmla="*/ 30 w 75"/>
                    <a:gd name="T23" fmla="*/ 45 h 71"/>
                    <a:gd name="T24" fmla="*/ 38 w 75"/>
                    <a:gd name="T25" fmla="*/ 52 h 71"/>
                    <a:gd name="T26" fmla="*/ 50 w 75"/>
                    <a:gd name="T27" fmla="*/ 58 h 71"/>
                    <a:gd name="T28" fmla="*/ 62 w 75"/>
                    <a:gd name="T29" fmla="*/ 62 h 71"/>
                    <a:gd name="T30" fmla="*/ 75 w 75"/>
                    <a:gd name="T31" fmla="*/ 63 h 71"/>
                    <a:gd name="T32" fmla="*/ 72 w 75"/>
                    <a:gd name="T33" fmla="*/ 71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75" h="71">
                      <a:moveTo>
                        <a:pt x="72" y="71"/>
                      </a:moveTo>
                      <a:lnTo>
                        <a:pt x="57" y="70"/>
                      </a:lnTo>
                      <a:lnTo>
                        <a:pt x="42" y="65"/>
                      </a:lnTo>
                      <a:lnTo>
                        <a:pt x="30" y="59"/>
                      </a:lnTo>
                      <a:lnTo>
                        <a:pt x="20" y="51"/>
                      </a:lnTo>
                      <a:lnTo>
                        <a:pt x="10" y="40"/>
                      </a:lnTo>
                      <a:lnTo>
                        <a:pt x="5" y="29"/>
                      </a:lnTo>
                      <a:lnTo>
                        <a:pt x="0" y="2"/>
                      </a:lnTo>
                      <a:lnTo>
                        <a:pt x="11" y="0"/>
                      </a:lnTo>
                      <a:lnTo>
                        <a:pt x="16" y="26"/>
                      </a:lnTo>
                      <a:lnTo>
                        <a:pt x="21" y="36"/>
                      </a:lnTo>
                      <a:lnTo>
                        <a:pt x="30" y="45"/>
                      </a:lnTo>
                      <a:lnTo>
                        <a:pt x="38" y="52"/>
                      </a:lnTo>
                      <a:lnTo>
                        <a:pt x="50" y="58"/>
                      </a:lnTo>
                      <a:lnTo>
                        <a:pt x="62" y="62"/>
                      </a:lnTo>
                      <a:lnTo>
                        <a:pt x="75" y="63"/>
                      </a:lnTo>
                      <a:lnTo>
                        <a:pt x="72" y="7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9428" name="Freeform 134">
                  <a:extLst>
                    <a:ext uri="{FF2B5EF4-FFF2-40B4-BE49-F238E27FC236}">
                      <a16:creationId xmlns:a16="http://schemas.microsoft.com/office/drawing/2014/main" xmlns="" id="{53AFAB1B-C8EB-4989-A4AC-B51227E625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05" y="2263"/>
                  <a:ext cx="3" cy="8"/>
                </a:xfrm>
                <a:custGeom>
                  <a:avLst/>
                  <a:gdLst>
                    <a:gd name="T0" fmla="*/ 3 w 3"/>
                    <a:gd name="T1" fmla="*/ 8 h 8"/>
                    <a:gd name="T2" fmla="*/ 2 w 3"/>
                    <a:gd name="T3" fmla="*/ 8 h 8"/>
                    <a:gd name="T4" fmla="*/ 0 w 3"/>
                    <a:gd name="T5" fmla="*/ 8 h 8"/>
                    <a:gd name="T6" fmla="*/ 3 w 3"/>
                    <a:gd name="T7" fmla="*/ 0 h 8"/>
                    <a:gd name="T8" fmla="*/ 0 w 3"/>
                    <a:gd name="T9" fmla="*/ 0 h 8"/>
                    <a:gd name="T10" fmla="*/ 3 w 3"/>
                    <a:gd name="T11" fmla="*/ 8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" h="8">
                      <a:moveTo>
                        <a:pt x="3" y="8"/>
                      </a:moveTo>
                      <a:lnTo>
                        <a:pt x="2" y="8"/>
                      </a:lnTo>
                      <a:lnTo>
                        <a:pt x="0" y="8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3" y="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9429" name="Freeform 135">
                  <a:extLst>
                    <a:ext uri="{FF2B5EF4-FFF2-40B4-BE49-F238E27FC236}">
                      <a16:creationId xmlns:a16="http://schemas.microsoft.com/office/drawing/2014/main" xmlns="" id="{059D038D-E2B9-4A79-B4D3-FE69C32CC46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33" y="2188"/>
                  <a:ext cx="11" cy="14"/>
                </a:xfrm>
                <a:custGeom>
                  <a:avLst/>
                  <a:gdLst>
                    <a:gd name="T0" fmla="*/ 0 w 11"/>
                    <a:gd name="T1" fmla="*/ 12 h 14"/>
                    <a:gd name="T2" fmla="*/ 0 w 11"/>
                    <a:gd name="T3" fmla="*/ 0 h 14"/>
                    <a:gd name="T4" fmla="*/ 11 w 11"/>
                    <a:gd name="T5" fmla="*/ 2 h 14"/>
                    <a:gd name="T6" fmla="*/ 11 w 11"/>
                    <a:gd name="T7" fmla="*/ 14 h 14"/>
                    <a:gd name="T8" fmla="*/ 0 w 11"/>
                    <a:gd name="T9" fmla="*/ 12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" h="14">
                      <a:moveTo>
                        <a:pt x="0" y="12"/>
                      </a:moveTo>
                      <a:lnTo>
                        <a:pt x="0" y="0"/>
                      </a:lnTo>
                      <a:lnTo>
                        <a:pt x="11" y="2"/>
                      </a:lnTo>
                      <a:lnTo>
                        <a:pt x="11" y="14"/>
                      </a:lnTo>
                      <a:lnTo>
                        <a:pt x="0" y="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9430" name="Freeform 136">
                  <a:extLst>
                    <a:ext uri="{FF2B5EF4-FFF2-40B4-BE49-F238E27FC236}">
                      <a16:creationId xmlns:a16="http://schemas.microsoft.com/office/drawing/2014/main" xmlns="" id="{758F7DFC-3CAD-4903-A733-C196D476350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33" y="2200"/>
                  <a:ext cx="11" cy="2"/>
                </a:xfrm>
                <a:custGeom>
                  <a:avLst/>
                  <a:gdLst>
                    <a:gd name="T0" fmla="*/ 0 w 11"/>
                    <a:gd name="T1" fmla="*/ 2 h 2"/>
                    <a:gd name="T2" fmla="*/ 0 w 11"/>
                    <a:gd name="T3" fmla="*/ 1 h 2"/>
                    <a:gd name="T4" fmla="*/ 0 w 11"/>
                    <a:gd name="T5" fmla="*/ 0 h 2"/>
                    <a:gd name="T6" fmla="*/ 11 w 11"/>
                    <a:gd name="T7" fmla="*/ 2 h 2"/>
                    <a:gd name="T8" fmla="*/ 11 w 11"/>
                    <a:gd name="T9" fmla="*/ 0 h 2"/>
                    <a:gd name="T10" fmla="*/ 0 w 11"/>
                    <a:gd name="T11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1" h="2">
                      <a:moveTo>
                        <a:pt x="0" y="2"/>
                      </a:moveTo>
                      <a:lnTo>
                        <a:pt x="0" y="1"/>
                      </a:lnTo>
                      <a:lnTo>
                        <a:pt x="0" y="0"/>
                      </a:lnTo>
                      <a:lnTo>
                        <a:pt x="11" y="2"/>
                      </a:lnTo>
                      <a:lnTo>
                        <a:pt x="11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9431" name="Rectangle 137">
                  <a:extLst>
                    <a:ext uri="{FF2B5EF4-FFF2-40B4-BE49-F238E27FC236}">
                      <a16:creationId xmlns:a16="http://schemas.microsoft.com/office/drawing/2014/main" xmlns="" id="{AEEC8386-7B24-4E23-9035-42F76D583CD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39" y="2186"/>
                  <a:ext cx="138" cy="9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9432" name="Freeform 138">
                  <a:extLst>
                    <a:ext uri="{FF2B5EF4-FFF2-40B4-BE49-F238E27FC236}">
                      <a16:creationId xmlns:a16="http://schemas.microsoft.com/office/drawing/2014/main" xmlns="" id="{5D3EC07F-3223-4CEE-B7CE-CD0676D4B34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93" y="2170"/>
                  <a:ext cx="17" cy="18"/>
                </a:xfrm>
                <a:custGeom>
                  <a:avLst/>
                  <a:gdLst>
                    <a:gd name="T0" fmla="*/ 14 w 17"/>
                    <a:gd name="T1" fmla="*/ 0 h 18"/>
                    <a:gd name="T2" fmla="*/ 17 w 17"/>
                    <a:gd name="T3" fmla="*/ 17 h 18"/>
                    <a:gd name="T4" fmla="*/ 4 w 17"/>
                    <a:gd name="T5" fmla="*/ 18 h 18"/>
                    <a:gd name="T6" fmla="*/ 0 w 17"/>
                    <a:gd name="T7" fmla="*/ 1 h 18"/>
                    <a:gd name="T8" fmla="*/ 14 w 17"/>
                    <a:gd name="T9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18">
                      <a:moveTo>
                        <a:pt x="14" y="0"/>
                      </a:moveTo>
                      <a:lnTo>
                        <a:pt x="17" y="17"/>
                      </a:lnTo>
                      <a:lnTo>
                        <a:pt x="4" y="18"/>
                      </a:lnTo>
                      <a:lnTo>
                        <a:pt x="0" y="1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9433" name="Freeform 139">
                  <a:extLst>
                    <a:ext uri="{FF2B5EF4-FFF2-40B4-BE49-F238E27FC236}">
                      <a16:creationId xmlns:a16="http://schemas.microsoft.com/office/drawing/2014/main" xmlns="" id="{3FDF2078-D043-4405-BF89-4452CAD39F7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34" y="2187"/>
                  <a:ext cx="76" cy="70"/>
                </a:xfrm>
                <a:custGeom>
                  <a:avLst/>
                  <a:gdLst>
                    <a:gd name="T0" fmla="*/ 76 w 76"/>
                    <a:gd name="T1" fmla="*/ 0 h 70"/>
                    <a:gd name="T2" fmla="*/ 74 w 76"/>
                    <a:gd name="T3" fmla="*/ 13 h 70"/>
                    <a:gd name="T4" fmla="*/ 69 w 76"/>
                    <a:gd name="T5" fmla="*/ 27 h 70"/>
                    <a:gd name="T6" fmla="*/ 63 w 76"/>
                    <a:gd name="T7" fmla="*/ 39 h 70"/>
                    <a:gd name="T8" fmla="*/ 54 w 76"/>
                    <a:gd name="T9" fmla="*/ 50 h 70"/>
                    <a:gd name="T10" fmla="*/ 42 w 76"/>
                    <a:gd name="T11" fmla="*/ 58 h 70"/>
                    <a:gd name="T12" fmla="*/ 31 w 76"/>
                    <a:gd name="T13" fmla="*/ 64 h 70"/>
                    <a:gd name="T14" fmla="*/ 17 w 76"/>
                    <a:gd name="T15" fmla="*/ 69 h 70"/>
                    <a:gd name="T16" fmla="*/ 4 w 76"/>
                    <a:gd name="T17" fmla="*/ 70 h 70"/>
                    <a:gd name="T18" fmla="*/ 0 w 76"/>
                    <a:gd name="T19" fmla="*/ 62 h 70"/>
                    <a:gd name="T20" fmla="*/ 12 w 76"/>
                    <a:gd name="T21" fmla="*/ 61 h 70"/>
                    <a:gd name="T22" fmla="*/ 22 w 76"/>
                    <a:gd name="T23" fmla="*/ 57 h 70"/>
                    <a:gd name="T24" fmla="*/ 34 w 76"/>
                    <a:gd name="T25" fmla="*/ 51 h 70"/>
                    <a:gd name="T26" fmla="*/ 44 w 76"/>
                    <a:gd name="T27" fmla="*/ 44 h 70"/>
                    <a:gd name="T28" fmla="*/ 51 w 76"/>
                    <a:gd name="T29" fmla="*/ 34 h 70"/>
                    <a:gd name="T30" fmla="*/ 56 w 76"/>
                    <a:gd name="T31" fmla="*/ 25 h 70"/>
                    <a:gd name="T32" fmla="*/ 61 w 76"/>
                    <a:gd name="T33" fmla="*/ 12 h 70"/>
                    <a:gd name="T34" fmla="*/ 63 w 76"/>
                    <a:gd name="T35" fmla="*/ 0 h 70"/>
                    <a:gd name="T36" fmla="*/ 76 w 76"/>
                    <a:gd name="T37" fmla="*/ 0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76" h="70">
                      <a:moveTo>
                        <a:pt x="76" y="0"/>
                      </a:moveTo>
                      <a:lnTo>
                        <a:pt x="74" y="13"/>
                      </a:lnTo>
                      <a:lnTo>
                        <a:pt x="69" y="27"/>
                      </a:lnTo>
                      <a:lnTo>
                        <a:pt x="63" y="39"/>
                      </a:lnTo>
                      <a:lnTo>
                        <a:pt x="54" y="50"/>
                      </a:lnTo>
                      <a:lnTo>
                        <a:pt x="42" y="58"/>
                      </a:lnTo>
                      <a:lnTo>
                        <a:pt x="31" y="64"/>
                      </a:lnTo>
                      <a:lnTo>
                        <a:pt x="17" y="69"/>
                      </a:lnTo>
                      <a:lnTo>
                        <a:pt x="4" y="70"/>
                      </a:lnTo>
                      <a:lnTo>
                        <a:pt x="0" y="62"/>
                      </a:lnTo>
                      <a:lnTo>
                        <a:pt x="12" y="61"/>
                      </a:lnTo>
                      <a:lnTo>
                        <a:pt x="22" y="57"/>
                      </a:lnTo>
                      <a:lnTo>
                        <a:pt x="34" y="51"/>
                      </a:lnTo>
                      <a:lnTo>
                        <a:pt x="44" y="44"/>
                      </a:lnTo>
                      <a:lnTo>
                        <a:pt x="51" y="34"/>
                      </a:lnTo>
                      <a:lnTo>
                        <a:pt x="56" y="25"/>
                      </a:lnTo>
                      <a:lnTo>
                        <a:pt x="61" y="12"/>
                      </a:lnTo>
                      <a:lnTo>
                        <a:pt x="63" y="0"/>
                      </a:lnTo>
                      <a:lnTo>
                        <a:pt x="7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9434" name="Freeform 140">
                  <a:extLst>
                    <a:ext uri="{FF2B5EF4-FFF2-40B4-BE49-F238E27FC236}">
                      <a16:creationId xmlns:a16="http://schemas.microsoft.com/office/drawing/2014/main" xmlns="" id="{8A829436-F824-4A4E-A503-0D9906FA8E8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97" y="2187"/>
                  <a:ext cx="13" cy="1"/>
                </a:xfrm>
                <a:custGeom>
                  <a:avLst/>
                  <a:gdLst>
                    <a:gd name="T0" fmla="*/ 13 w 13"/>
                    <a:gd name="T1" fmla="*/ 0 h 1"/>
                    <a:gd name="T2" fmla="*/ 0 w 13"/>
                    <a:gd name="T3" fmla="*/ 0 h 1"/>
                    <a:gd name="T4" fmla="*/ 0 w 13"/>
                    <a:gd name="T5" fmla="*/ 1 h 1"/>
                    <a:gd name="T6" fmla="*/ 13 w 13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3" h="1">
                      <a:moveTo>
                        <a:pt x="13" y="0"/>
                      </a:moveTo>
                      <a:lnTo>
                        <a:pt x="0" y="0"/>
                      </a:lnTo>
                      <a:lnTo>
                        <a:pt x="0" y="1"/>
                      </a:lnTo>
                      <a:lnTo>
                        <a:pt x="1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9435" name="Freeform 141">
                  <a:extLst>
                    <a:ext uri="{FF2B5EF4-FFF2-40B4-BE49-F238E27FC236}">
                      <a16:creationId xmlns:a16="http://schemas.microsoft.com/office/drawing/2014/main" xmlns="" id="{7566FDF3-164A-4B97-B48A-5D3FE703E4D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62" y="2186"/>
                  <a:ext cx="76" cy="71"/>
                </a:xfrm>
                <a:custGeom>
                  <a:avLst/>
                  <a:gdLst>
                    <a:gd name="T0" fmla="*/ 72 w 76"/>
                    <a:gd name="T1" fmla="*/ 71 h 71"/>
                    <a:gd name="T2" fmla="*/ 57 w 76"/>
                    <a:gd name="T3" fmla="*/ 70 h 71"/>
                    <a:gd name="T4" fmla="*/ 42 w 76"/>
                    <a:gd name="T5" fmla="*/ 65 h 71"/>
                    <a:gd name="T6" fmla="*/ 30 w 76"/>
                    <a:gd name="T7" fmla="*/ 59 h 71"/>
                    <a:gd name="T8" fmla="*/ 20 w 76"/>
                    <a:gd name="T9" fmla="*/ 51 h 71"/>
                    <a:gd name="T10" fmla="*/ 10 w 76"/>
                    <a:gd name="T11" fmla="*/ 40 h 71"/>
                    <a:gd name="T12" fmla="*/ 5 w 76"/>
                    <a:gd name="T13" fmla="*/ 28 h 71"/>
                    <a:gd name="T14" fmla="*/ 0 w 76"/>
                    <a:gd name="T15" fmla="*/ 2 h 71"/>
                    <a:gd name="T16" fmla="*/ 12 w 76"/>
                    <a:gd name="T17" fmla="*/ 0 h 71"/>
                    <a:gd name="T18" fmla="*/ 17 w 76"/>
                    <a:gd name="T19" fmla="*/ 26 h 71"/>
                    <a:gd name="T20" fmla="*/ 22 w 76"/>
                    <a:gd name="T21" fmla="*/ 35 h 71"/>
                    <a:gd name="T22" fmla="*/ 30 w 76"/>
                    <a:gd name="T23" fmla="*/ 45 h 71"/>
                    <a:gd name="T24" fmla="*/ 38 w 76"/>
                    <a:gd name="T25" fmla="*/ 52 h 71"/>
                    <a:gd name="T26" fmla="*/ 50 w 76"/>
                    <a:gd name="T27" fmla="*/ 58 h 71"/>
                    <a:gd name="T28" fmla="*/ 62 w 76"/>
                    <a:gd name="T29" fmla="*/ 62 h 71"/>
                    <a:gd name="T30" fmla="*/ 76 w 76"/>
                    <a:gd name="T31" fmla="*/ 63 h 71"/>
                    <a:gd name="T32" fmla="*/ 72 w 76"/>
                    <a:gd name="T33" fmla="*/ 71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76" h="71">
                      <a:moveTo>
                        <a:pt x="72" y="71"/>
                      </a:moveTo>
                      <a:lnTo>
                        <a:pt x="57" y="70"/>
                      </a:lnTo>
                      <a:lnTo>
                        <a:pt x="42" y="65"/>
                      </a:lnTo>
                      <a:lnTo>
                        <a:pt x="30" y="59"/>
                      </a:lnTo>
                      <a:lnTo>
                        <a:pt x="20" y="51"/>
                      </a:lnTo>
                      <a:lnTo>
                        <a:pt x="10" y="40"/>
                      </a:lnTo>
                      <a:lnTo>
                        <a:pt x="5" y="28"/>
                      </a:lnTo>
                      <a:lnTo>
                        <a:pt x="0" y="2"/>
                      </a:lnTo>
                      <a:lnTo>
                        <a:pt x="12" y="0"/>
                      </a:lnTo>
                      <a:lnTo>
                        <a:pt x="17" y="26"/>
                      </a:lnTo>
                      <a:lnTo>
                        <a:pt x="22" y="35"/>
                      </a:lnTo>
                      <a:lnTo>
                        <a:pt x="30" y="45"/>
                      </a:lnTo>
                      <a:lnTo>
                        <a:pt x="38" y="52"/>
                      </a:lnTo>
                      <a:lnTo>
                        <a:pt x="50" y="58"/>
                      </a:lnTo>
                      <a:lnTo>
                        <a:pt x="62" y="62"/>
                      </a:lnTo>
                      <a:lnTo>
                        <a:pt x="76" y="63"/>
                      </a:lnTo>
                      <a:lnTo>
                        <a:pt x="72" y="7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9436" name="Freeform 142">
                  <a:extLst>
                    <a:ext uri="{FF2B5EF4-FFF2-40B4-BE49-F238E27FC236}">
                      <a16:creationId xmlns:a16="http://schemas.microsoft.com/office/drawing/2014/main" xmlns="" id="{221E5870-4A4C-4C95-B710-101AF3D63B5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34" y="2249"/>
                  <a:ext cx="4" cy="8"/>
                </a:xfrm>
                <a:custGeom>
                  <a:avLst/>
                  <a:gdLst>
                    <a:gd name="T0" fmla="*/ 4 w 4"/>
                    <a:gd name="T1" fmla="*/ 8 h 8"/>
                    <a:gd name="T2" fmla="*/ 2 w 4"/>
                    <a:gd name="T3" fmla="*/ 8 h 8"/>
                    <a:gd name="T4" fmla="*/ 0 w 4"/>
                    <a:gd name="T5" fmla="*/ 8 h 8"/>
                    <a:gd name="T6" fmla="*/ 4 w 4"/>
                    <a:gd name="T7" fmla="*/ 0 h 8"/>
                    <a:gd name="T8" fmla="*/ 0 w 4"/>
                    <a:gd name="T9" fmla="*/ 0 h 8"/>
                    <a:gd name="T10" fmla="*/ 4 w 4"/>
                    <a:gd name="T11" fmla="*/ 8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" h="8">
                      <a:moveTo>
                        <a:pt x="4" y="8"/>
                      </a:moveTo>
                      <a:lnTo>
                        <a:pt x="2" y="8"/>
                      </a:lnTo>
                      <a:lnTo>
                        <a:pt x="0" y="8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4" y="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9437" name="Freeform 143">
                  <a:extLst>
                    <a:ext uri="{FF2B5EF4-FFF2-40B4-BE49-F238E27FC236}">
                      <a16:creationId xmlns:a16="http://schemas.microsoft.com/office/drawing/2014/main" xmlns="" id="{E4EC7D80-515C-4A12-8BAF-46B42E22C61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62" y="2174"/>
                  <a:ext cx="12" cy="14"/>
                </a:xfrm>
                <a:custGeom>
                  <a:avLst/>
                  <a:gdLst>
                    <a:gd name="T0" fmla="*/ 0 w 12"/>
                    <a:gd name="T1" fmla="*/ 12 h 14"/>
                    <a:gd name="T2" fmla="*/ 0 w 12"/>
                    <a:gd name="T3" fmla="*/ 0 h 14"/>
                    <a:gd name="T4" fmla="*/ 12 w 12"/>
                    <a:gd name="T5" fmla="*/ 2 h 14"/>
                    <a:gd name="T6" fmla="*/ 12 w 12"/>
                    <a:gd name="T7" fmla="*/ 14 h 14"/>
                    <a:gd name="T8" fmla="*/ 0 w 12"/>
                    <a:gd name="T9" fmla="*/ 12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14">
                      <a:moveTo>
                        <a:pt x="0" y="12"/>
                      </a:moveTo>
                      <a:lnTo>
                        <a:pt x="0" y="0"/>
                      </a:lnTo>
                      <a:lnTo>
                        <a:pt x="12" y="2"/>
                      </a:lnTo>
                      <a:lnTo>
                        <a:pt x="12" y="14"/>
                      </a:lnTo>
                      <a:lnTo>
                        <a:pt x="0" y="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9438" name="Freeform 144">
                  <a:extLst>
                    <a:ext uri="{FF2B5EF4-FFF2-40B4-BE49-F238E27FC236}">
                      <a16:creationId xmlns:a16="http://schemas.microsoft.com/office/drawing/2014/main" xmlns="" id="{108C6531-96DC-4B4C-B119-3F5894F0B1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62" y="2186"/>
                  <a:ext cx="12" cy="2"/>
                </a:xfrm>
                <a:custGeom>
                  <a:avLst/>
                  <a:gdLst>
                    <a:gd name="T0" fmla="*/ 0 w 12"/>
                    <a:gd name="T1" fmla="*/ 2 h 2"/>
                    <a:gd name="T2" fmla="*/ 0 w 12"/>
                    <a:gd name="T3" fmla="*/ 1 h 2"/>
                    <a:gd name="T4" fmla="*/ 0 w 12"/>
                    <a:gd name="T5" fmla="*/ 0 h 2"/>
                    <a:gd name="T6" fmla="*/ 12 w 12"/>
                    <a:gd name="T7" fmla="*/ 2 h 2"/>
                    <a:gd name="T8" fmla="*/ 12 w 12"/>
                    <a:gd name="T9" fmla="*/ 0 h 2"/>
                    <a:gd name="T10" fmla="*/ 0 w 12"/>
                    <a:gd name="T11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" h="2">
                      <a:moveTo>
                        <a:pt x="0" y="2"/>
                      </a:moveTo>
                      <a:lnTo>
                        <a:pt x="0" y="1"/>
                      </a:lnTo>
                      <a:lnTo>
                        <a:pt x="0" y="0"/>
                      </a:lnTo>
                      <a:lnTo>
                        <a:pt x="12" y="2"/>
                      </a:lnTo>
                      <a:lnTo>
                        <a:pt x="12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9439" name="Rectangle 145">
                  <a:extLst>
                    <a:ext uri="{FF2B5EF4-FFF2-40B4-BE49-F238E27FC236}">
                      <a16:creationId xmlns:a16="http://schemas.microsoft.com/office/drawing/2014/main" xmlns="" id="{B47F5186-F66B-413A-B7E8-EB2D4759DD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68" y="2171"/>
                  <a:ext cx="139" cy="1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9440" name="Rectangle 146">
                  <a:extLst>
                    <a:ext uri="{FF2B5EF4-FFF2-40B4-BE49-F238E27FC236}">
                      <a16:creationId xmlns:a16="http://schemas.microsoft.com/office/drawing/2014/main" xmlns="" id="{3F2A5DDB-285C-426B-985E-7372BBB614A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4" y="1917"/>
                  <a:ext cx="13" cy="2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9441" name="Rectangle 147">
                  <a:extLst>
                    <a:ext uri="{FF2B5EF4-FFF2-40B4-BE49-F238E27FC236}">
                      <a16:creationId xmlns:a16="http://schemas.microsoft.com/office/drawing/2014/main" xmlns="" id="{0AD27E24-8FE9-4888-AFBA-CA9457E67E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4" y="1889"/>
                  <a:ext cx="13" cy="2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9442" name="Freeform 148">
                  <a:extLst>
                    <a:ext uri="{FF2B5EF4-FFF2-40B4-BE49-F238E27FC236}">
                      <a16:creationId xmlns:a16="http://schemas.microsoft.com/office/drawing/2014/main" xmlns="" id="{23DCF232-3E7D-45F8-8A0C-DA5C52AFA6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34" y="1917"/>
                  <a:ext cx="13" cy="0"/>
                </a:xfrm>
                <a:custGeom>
                  <a:avLst/>
                  <a:gdLst>
                    <a:gd name="T0" fmla="*/ 0 w 13"/>
                    <a:gd name="T1" fmla="*/ 13 w 13"/>
                    <a:gd name="T2" fmla="*/ 0 w 13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</a:cxnLst>
                  <a:rect l="0" t="0" r="r" b="b"/>
                  <a:pathLst>
                    <a:path w="13">
                      <a:moveTo>
                        <a:pt x="0" y="0"/>
                      </a:moveTo>
                      <a:lnTo>
                        <a:pt x="1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9443" name="Freeform 149">
                  <a:extLst>
                    <a:ext uri="{FF2B5EF4-FFF2-40B4-BE49-F238E27FC236}">
                      <a16:creationId xmlns:a16="http://schemas.microsoft.com/office/drawing/2014/main" xmlns="" id="{99A34B3F-1DF2-4805-93D7-D20F630F3AB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37" y="1886"/>
                  <a:ext cx="41" cy="21"/>
                </a:xfrm>
                <a:custGeom>
                  <a:avLst/>
                  <a:gdLst>
                    <a:gd name="T0" fmla="*/ 7 w 41"/>
                    <a:gd name="T1" fmla="*/ 0 h 21"/>
                    <a:gd name="T2" fmla="*/ 0 w 41"/>
                    <a:gd name="T3" fmla="*/ 8 h 21"/>
                    <a:gd name="T4" fmla="*/ 34 w 41"/>
                    <a:gd name="T5" fmla="*/ 21 h 21"/>
                    <a:gd name="T6" fmla="*/ 41 w 41"/>
                    <a:gd name="T7" fmla="*/ 13 h 21"/>
                    <a:gd name="T8" fmla="*/ 7 w 41"/>
                    <a:gd name="T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21">
                      <a:moveTo>
                        <a:pt x="7" y="0"/>
                      </a:moveTo>
                      <a:lnTo>
                        <a:pt x="0" y="8"/>
                      </a:lnTo>
                      <a:lnTo>
                        <a:pt x="34" y="21"/>
                      </a:lnTo>
                      <a:lnTo>
                        <a:pt x="41" y="13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9444" name="Freeform 150">
                  <a:extLst>
                    <a:ext uri="{FF2B5EF4-FFF2-40B4-BE49-F238E27FC236}">
                      <a16:creationId xmlns:a16="http://schemas.microsoft.com/office/drawing/2014/main" xmlns="" id="{30F9CBB3-BEDC-48B7-8EA3-5A8E7DA4596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34" y="1882"/>
                  <a:ext cx="13" cy="12"/>
                </a:xfrm>
                <a:custGeom>
                  <a:avLst/>
                  <a:gdLst>
                    <a:gd name="T0" fmla="*/ 0 w 13"/>
                    <a:gd name="T1" fmla="*/ 7 h 12"/>
                    <a:gd name="T2" fmla="*/ 0 w 13"/>
                    <a:gd name="T3" fmla="*/ 0 h 12"/>
                    <a:gd name="T4" fmla="*/ 10 w 13"/>
                    <a:gd name="T5" fmla="*/ 4 h 12"/>
                    <a:gd name="T6" fmla="*/ 3 w 13"/>
                    <a:gd name="T7" fmla="*/ 12 h 12"/>
                    <a:gd name="T8" fmla="*/ 13 w 13"/>
                    <a:gd name="T9" fmla="*/ 7 h 12"/>
                    <a:gd name="T10" fmla="*/ 0 w 13"/>
                    <a:gd name="T11" fmla="*/ 7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3" h="12">
                      <a:moveTo>
                        <a:pt x="0" y="7"/>
                      </a:moveTo>
                      <a:lnTo>
                        <a:pt x="0" y="0"/>
                      </a:lnTo>
                      <a:lnTo>
                        <a:pt x="10" y="4"/>
                      </a:lnTo>
                      <a:lnTo>
                        <a:pt x="3" y="12"/>
                      </a:lnTo>
                      <a:lnTo>
                        <a:pt x="13" y="7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9445" name="Freeform 151">
                  <a:extLst>
                    <a:ext uri="{FF2B5EF4-FFF2-40B4-BE49-F238E27FC236}">
                      <a16:creationId xmlns:a16="http://schemas.microsoft.com/office/drawing/2014/main" xmlns="" id="{39A99D33-6BE1-4247-8180-092917EEC0B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71" y="1899"/>
                  <a:ext cx="42" cy="23"/>
                </a:xfrm>
                <a:custGeom>
                  <a:avLst/>
                  <a:gdLst>
                    <a:gd name="T0" fmla="*/ 7 w 42"/>
                    <a:gd name="T1" fmla="*/ 0 h 23"/>
                    <a:gd name="T2" fmla="*/ 0 w 42"/>
                    <a:gd name="T3" fmla="*/ 8 h 23"/>
                    <a:gd name="T4" fmla="*/ 35 w 42"/>
                    <a:gd name="T5" fmla="*/ 23 h 23"/>
                    <a:gd name="T6" fmla="*/ 42 w 42"/>
                    <a:gd name="T7" fmla="*/ 14 h 23"/>
                    <a:gd name="T8" fmla="*/ 7 w 42"/>
                    <a:gd name="T9" fmla="*/ 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23">
                      <a:moveTo>
                        <a:pt x="7" y="0"/>
                      </a:moveTo>
                      <a:lnTo>
                        <a:pt x="0" y="8"/>
                      </a:lnTo>
                      <a:lnTo>
                        <a:pt x="35" y="23"/>
                      </a:lnTo>
                      <a:lnTo>
                        <a:pt x="42" y="14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9446" name="Freeform 152">
                  <a:extLst>
                    <a:ext uri="{FF2B5EF4-FFF2-40B4-BE49-F238E27FC236}">
                      <a16:creationId xmlns:a16="http://schemas.microsoft.com/office/drawing/2014/main" xmlns="" id="{A58A7179-1251-4E03-9E29-EC6ED1B37C3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71" y="1899"/>
                  <a:ext cx="7" cy="8"/>
                </a:xfrm>
                <a:custGeom>
                  <a:avLst/>
                  <a:gdLst>
                    <a:gd name="T0" fmla="*/ 0 w 7"/>
                    <a:gd name="T1" fmla="*/ 8 h 8"/>
                    <a:gd name="T2" fmla="*/ 7 w 7"/>
                    <a:gd name="T3" fmla="*/ 0 h 8"/>
                    <a:gd name="T4" fmla="*/ 0 w 7"/>
                    <a:gd name="T5" fmla="*/ 8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" h="8">
                      <a:moveTo>
                        <a:pt x="0" y="8"/>
                      </a:moveTo>
                      <a:lnTo>
                        <a:pt x="7" y="0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9447" name="Freeform 153">
                  <a:extLst>
                    <a:ext uri="{FF2B5EF4-FFF2-40B4-BE49-F238E27FC236}">
                      <a16:creationId xmlns:a16="http://schemas.microsoft.com/office/drawing/2014/main" xmlns="" id="{D927343C-07C3-414B-9CD6-82AF103BCC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9" y="1913"/>
                  <a:ext cx="44" cy="22"/>
                </a:xfrm>
                <a:custGeom>
                  <a:avLst/>
                  <a:gdLst>
                    <a:gd name="T0" fmla="*/ 44 w 44"/>
                    <a:gd name="T1" fmla="*/ 7 h 22"/>
                    <a:gd name="T2" fmla="*/ 36 w 44"/>
                    <a:gd name="T3" fmla="*/ 0 h 22"/>
                    <a:gd name="T4" fmla="*/ 0 w 44"/>
                    <a:gd name="T5" fmla="*/ 15 h 22"/>
                    <a:gd name="T6" fmla="*/ 9 w 44"/>
                    <a:gd name="T7" fmla="*/ 22 h 22"/>
                    <a:gd name="T8" fmla="*/ 44 w 44"/>
                    <a:gd name="T9" fmla="*/ 7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4" h="22">
                      <a:moveTo>
                        <a:pt x="44" y="7"/>
                      </a:moveTo>
                      <a:lnTo>
                        <a:pt x="36" y="0"/>
                      </a:lnTo>
                      <a:lnTo>
                        <a:pt x="0" y="15"/>
                      </a:lnTo>
                      <a:lnTo>
                        <a:pt x="9" y="22"/>
                      </a:lnTo>
                      <a:lnTo>
                        <a:pt x="44" y="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9448" name="Freeform 154">
                  <a:extLst>
                    <a:ext uri="{FF2B5EF4-FFF2-40B4-BE49-F238E27FC236}">
                      <a16:creationId xmlns:a16="http://schemas.microsoft.com/office/drawing/2014/main" xmlns="" id="{3EB49C0C-2E5A-44A7-BE53-1384BC5B987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05" y="1913"/>
                  <a:ext cx="17" cy="9"/>
                </a:xfrm>
                <a:custGeom>
                  <a:avLst/>
                  <a:gdLst>
                    <a:gd name="T0" fmla="*/ 8 w 17"/>
                    <a:gd name="T1" fmla="*/ 0 h 9"/>
                    <a:gd name="T2" fmla="*/ 17 w 17"/>
                    <a:gd name="T3" fmla="*/ 4 h 9"/>
                    <a:gd name="T4" fmla="*/ 8 w 17"/>
                    <a:gd name="T5" fmla="*/ 7 h 9"/>
                    <a:gd name="T6" fmla="*/ 0 w 17"/>
                    <a:gd name="T7" fmla="*/ 0 h 9"/>
                    <a:gd name="T8" fmla="*/ 1 w 17"/>
                    <a:gd name="T9" fmla="*/ 9 h 9"/>
                    <a:gd name="T10" fmla="*/ 8 w 17"/>
                    <a:gd name="T11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7" h="9">
                      <a:moveTo>
                        <a:pt x="8" y="0"/>
                      </a:moveTo>
                      <a:lnTo>
                        <a:pt x="17" y="4"/>
                      </a:lnTo>
                      <a:lnTo>
                        <a:pt x="8" y="7"/>
                      </a:lnTo>
                      <a:lnTo>
                        <a:pt x="0" y="0"/>
                      </a:lnTo>
                      <a:lnTo>
                        <a:pt x="1" y="9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9449" name="Freeform 155">
                  <a:extLst>
                    <a:ext uri="{FF2B5EF4-FFF2-40B4-BE49-F238E27FC236}">
                      <a16:creationId xmlns:a16="http://schemas.microsoft.com/office/drawing/2014/main" xmlns="" id="{7E7A38B2-D1A6-4DFE-B867-8E5A8BC3FB6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36" y="1928"/>
                  <a:ext cx="42" cy="21"/>
                </a:xfrm>
                <a:custGeom>
                  <a:avLst/>
                  <a:gdLst>
                    <a:gd name="T0" fmla="*/ 42 w 42"/>
                    <a:gd name="T1" fmla="*/ 7 h 21"/>
                    <a:gd name="T2" fmla="*/ 33 w 42"/>
                    <a:gd name="T3" fmla="*/ 0 h 21"/>
                    <a:gd name="T4" fmla="*/ 0 w 42"/>
                    <a:gd name="T5" fmla="*/ 14 h 21"/>
                    <a:gd name="T6" fmla="*/ 8 w 42"/>
                    <a:gd name="T7" fmla="*/ 21 h 21"/>
                    <a:gd name="T8" fmla="*/ 42 w 42"/>
                    <a:gd name="T9" fmla="*/ 7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21">
                      <a:moveTo>
                        <a:pt x="42" y="7"/>
                      </a:moveTo>
                      <a:lnTo>
                        <a:pt x="33" y="0"/>
                      </a:lnTo>
                      <a:lnTo>
                        <a:pt x="0" y="14"/>
                      </a:lnTo>
                      <a:lnTo>
                        <a:pt x="8" y="21"/>
                      </a:lnTo>
                      <a:lnTo>
                        <a:pt x="42" y="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9450" name="Freeform 156">
                  <a:extLst>
                    <a:ext uri="{FF2B5EF4-FFF2-40B4-BE49-F238E27FC236}">
                      <a16:creationId xmlns:a16="http://schemas.microsoft.com/office/drawing/2014/main" xmlns="" id="{B60702C5-EB32-4856-A8E6-0912AFC9805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9" y="1928"/>
                  <a:ext cx="9" cy="7"/>
                </a:xfrm>
                <a:custGeom>
                  <a:avLst/>
                  <a:gdLst>
                    <a:gd name="T0" fmla="*/ 9 w 9"/>
                    <a:gd name="T1" fmla="*/ 7 h 7"/>
                    <a:gd name="T2" fmla="*/ 0 w 9"/>
                    <a:gd name="T3" fmla="*/ 0 h 7"/>
                    <a:gd name="T4" fmla="*/ 9 w 9"/>
                    <a:gd name="T5" fmla="*/ 7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9" h="7">
                      <a:moveTo>
                        <a:pt x="9" y="7"/>
                      </a:moveTo>
                      <a:lnTo>
                        <a:pt x="0" y="0"/>
                      </a:lnTo>
                      <a:lnTo>
                        <a:pt x="9" y="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9451" name="Freeform 157">
                  <a:extLst>
                    <a:ext uri="{FF2B5EF4-FFF2-40B4-BE49-F238E27FC236}">
                      <a16:creationId xmlns:a16="http://schemas.microsoft.com/office/drawing/2014/main" xmlns="" id="{69DFD283-1754-4892-A6EB-2F833CEB5C7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34" y="1942"/>
                  <a:ext cx="13" cy="11"/>
                </a:xfrm>
                <a:custGeom>
                  <a:avLst/>
                  <a:gdLst>
                    <a:gd name="T0" fmla="*/ 10 w 13"/>
                    <a:gd name="T1" fmla="*/ 7 h 11"/>
                    <a:gd name="T2" fmla="*/ 0 w 13"/>
                    <a:gd name="T3" fmla="*/ 11 h 11"/>
                    <a:gd name="T4" fmla="*/ 0 w 13"/>
                    <a:gd name="T5" fmla="*/ 3 h 11"/>
                    <a:gd name="T6" fmla="*/ 13 w 13"/>
                    <a:gd name="T7" fmla="*/ 3 h 11"/>
                    <a:gd name="T8" fmla="*/ 2 w 13"/>
                    <a:gd name="T9" fmla="*/ 0 h 11"/>
                    <a:gd name="T10" fmla="*/ 10 w 13"/>
                    <a:gd name="T11" fmla="*/ 7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3" h="11">
                      <a:moveTo>
                        <a:pt x="10" y="7"/>
                      </a:moveTo>
                      <a:lnTo>
                        <a:pt x="0" y="11"/>
                      </a:lnTo>
                      <a:lnTo>
                        <a:pt x="0" y="3"/>
                      </a:lnTo>
                      <a:lnTo>
                        <a:pt x="13" y="3"/>
                      </a:lnTo>
                      <a:lnTo>
                        <a:pt x="2" y="0"/>
                      </a:lnTo>
                      <a:lnTo>
                        <a:pt x="10" y="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9452" name="Oval 158">
                  <a:extLst>
                    <a:ext uri="{FF2B5EF4-FFF2-40B4-BE49-F238E27FC236}">
                      <a16:creationId xmlns:a16="http://schemas.microsoft.com/office/drawing/2014/main" xmlns="" id="{23D2C032-F102-4DF1-B075-096480A488F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17" y="1901"/>
                  <a:ext cx="36" cy="22"/>
                </a:xfrm>
                <a:prstGeom prst="ellipse">
                  <a:avLst/>
                </a:prstGeom>
                <a:noFill/>
                <a:ln w="206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9453" name="Rectangle 159">
                  <a:extLst>
                    <a:ext uri="{FF2B5EF4-FFF2-40B4-BE49-F238E27FC236}">
                      <a16:creationId xmlns:a16="http://schemas.microsoft.com/office/drawing/2014/main" xmlns="" id="{3044EE06-27B1-4E6F-AC15-F985BEC7D0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84" y="2583"/>
                  <a:ext cx="82" cy="13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4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</a:rPr>
                    <a:t>D</a:t>
                  </a:r>
                  <a:endParaRPr kumimoji="0" lang="en-US" alt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9454" name="Rectangle 160">
                  <a:extLst>
                    <a:ext uri="{FF2B5EF4-FFF2-40B4-BE49-F238E27FC236}">
                      <a16:creationId xmlns:a16="http://schemas.microsoft.com/office/drawing/2014/main" xmlns="" id="{1B9DF26D-1722-4420-8C22-DB598CF2E4C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77" y="2612"/>
                  <a:ext cx="57" cy="13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4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</a:rPr>
                    <a:t>0</a:t>
                  </a:r>
                  <a:endParaRPr kumimoji="0" lang="en-US" alt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9455" name="Rectangle 161">
                  <a:extLst>
                    <a:ext uri="{FF2B5EF4-FFF2-40B4-BE49-F238E27FC236}">
                      <a16:creationId xmlns:a16="http://schemas.microsoft.com/office/drawing/2014/main" xmlns="" id="{2DDA8321-FD71-4DB4-8769-BFB4FDC220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63" y="2583"/>
                  <a:ext cx="82" cy="13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4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</a:rPr>
                    <a:t>Q</a:t>
                  </a:r>
                  <a:endParaRPr kumimoji="0" lang="en-US" alt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9456" name="Rectangle 162">
                  <a:extLst>
                    <a:ext uri="{FF2B5EF4-FFF2-40B4-BE49-F238E27FC236}">
                      <a16:creationId xmlns:a16="http://schemas.microsoft.com/office/drawing/2014/main" xmlns="" id="{35B878E7-57F9-419E-AFF3-BC0DC28462C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56" y="2612"/>
                  <a:ext cx="57" cy="13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4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</a:rPr>
                    <a:t>0</a:t>
                  </a:r>
                  <a:endParaRPr kumimoji="0" lang="en-US" alt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9457" name="Rectangle 163">
                  <a:extLst>
                    <a:ext uri="{FF2B5EF4-FFF2-40B4-BE49-F238E27FC236}">
                      <a16:creationId xmlns:a16="http://schemas.microsoft.com/office/drawing/2014/main" xmlns="" id="{801283A2-40BF-4AAE-A62C-AE3DBD5461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63" y="2788"/>
                  <a:ext cx="82" cy="13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4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</a:rPr>
                    <a:t>Q</a:t>
                  </a:r>
                  <a:endParaRPr kumimoji="0" lang="en-US" alt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9458" name="Rectangle 164">
                  <a:extLst>
                    <a:ext uri="{FF2B5EF4-FFF2-40B4-BE49-F238E27FC236}">
                      <a16:creationId xmlns:a16="http://schemas.microsoft.com/office/drawing/2014/main" xmlns="" id="{D52A4D87-CDC3-42B6-A842-94AF73F6CF8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56" y="2816"/>
                  <a:ext cx="57" cy="13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4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</a:rPr>
                    <a:t>0</a:t>
                  </a:r>
                  <a:endParaRPr kumimoji="0" lang="en-US" alt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9459" name="Rectangle 165">
                  <a:extLst>
                    <a:ext uri="{FF2B5EF4-FFF2-40B4-BE49-F238E27FC236}">
                      <a16:creationId xmlns:a16="http://schemas.microsoft.com/office/drawing/2014/main" xmlns="" id="{0585EC50-9642-4D2B-BB74-3FF11FF0B50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56" y="2785"/>
                  <a:ext cx="91" cy="1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9460" name="Rectangle 166">
                  <a:extLst>
                    <a:ext uri="{FF2B5EF4-FFF2-40B4-BE49-F238E27FC236}">
                      <a16:creationId xmlns:a16="http://schemas.microsoft.com/office/drawing/2014/main" xmlns="" id="{751E1397-4188-455C-BB9F-5DE70DAC386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97" y="2583"/>
                  <a:ext cx="82" cy="13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4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</a:rPr>
                    <a:t>D</a:t>
                  </a:r>
                  <a:endParaRPr kumimoji="0" lang="en-US" alt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9461" name="Rectangle 167">
                  <a:extLst>
                    <a:ext uri="{FF2B5EF4-FFF2-40B4-BE49-F238E27FC236}">
                      <a16:creationId xmlns:a16="http://schemas.microsoft.com/office/drawing/2014/main" xmlns="" id="{6C827030-C167-4F72-8ADC-285F721DCC3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89" y="2612"/>
                  <a:ext cx="57" cy="13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4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</a:rPr>
                    <a:t>1</a:t>
                  </a:r>
                  <a:endParaRPr kumimoji="0" lang="en-US" alt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9462" name="Rectangle 168">
                  <a:extLst>
                    <a:ext uri="{FF2B5EF4-FFF2-40B4-BE49-F238E27FC236}">
                      <a16:creationId xmlns:a16="http://schemas.microsoft.com/office/drawing/2014/main" xmlns="" id="{6CA091EE-2B6A-4DDB-B902-B0C2E8F2B0C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43" y="2583"/>
                  <a:ext cx="82" cy="13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4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</a:rPr>
                    <a:t>Q</a:t>
                  </a:r>
                  <a:endParaRPr kumimoji="0" lang="en-US" alt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9463" name="Rectangle 169">
                  <a:extLst>
                    <a:ext uri="{FF2B5EF4-FFF2-40B4-BE49-F238E27FC236}">
                      <a16:creationId xmlns:a16="http://schemas.microsoft.com/office/drawing/2014/main" xmlns="" id="{05F9D23A-1846-437D-A201-C948549C14A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35" y="2612"/>
                  <a:ext cx="57" cy="13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4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</a:rPr>
                    <a:t>1</a:t>
                  </a:r>
                  <a:endParaRPr kumimoji="0" lang="en-US" alt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9464" name="Rectangle 170">
                  <a:extLst>
                    <a:ext uri="{FF2B5EF4-FFF2-40B4-BE49-F238E27FC236}">
                      <a16:creationId xmlns:a16="http://schemas.microsoft.com/office/drawing/2014/main" xmlns="" id="{D6695A49-9BE1-4B17-84B3-37D539DC67C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53" y="2788"/>
                  <a:ext cx="82" cy="13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4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</a:rPr>
                    <a:t>Q</a:t>
                  </a:r>
                  <a:endParaRPr kumimoji="0" lang="en-US" alt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9465" name="Rectangle 171">
                  <a:extLst>
                    <a:ext uri="{FF2B5EF4-FFF2-40B4-BE49-F238E27FC236}">
                      <a16:creationId xmlns:a16="http://schemas.microsoft.com/office/drawing/2014/main" xmlns="" id="{529D36B7-7B7B-4EBA-86AE-27F3BDA2054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46" y="2816"/>
                  <a:ext cx="57" cy="13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4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</a:rPr>
                    <a:t>1</a:t>
                  </a:r>
                  <a:endParaRPr kumimoji="0" lang="en-US" alt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9466" name="Rectangle 172">
                  <a:extLst>
                    <a:ext uri="{FF2B5EF4-FFF2-40B4-BE49-F238E27FC236}">
                      <a16:creationId xmlns:a16="http://schemas.microsoft.com/office/drawing/2014/main" xmlns="" id="{92441EF3-90D1-47AF-A6C6-EFE0739413F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46" y="2785"/>
                  <a:ext cx="91" cy="1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9467" name="Rectangle 173">
                  <a:extLst>
                    <a:ext uri="{FF2B5EF4-FFF2-40B4-BE49-F238E27FC236}">
                      <a16:creationId xmlns:a16="http://schemas.microsoft.com/office/drawing/2014/main" xmlns="" id="{183C5E87-4FBB-486C-B0A7-6896C51387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56" y="2574"/>
                  <a:ext cx="82" cy="13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4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</a:rPr>
                    <a:t>D</a:t>
                  </a:r>
                  <a:endParaRPr kumimoji="0" lang="en-US" alt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9468" name="Rectangle 174">
                  <a:extLst>
                    <a:ext uri="{FF2B5EF4-FFF2-40B4-BE49-F238E27FC236}">
                      <a16:creationId xmlns:a16="http://schemas.microsoft.com/office/drawing/2014/main" xmlns="" id="{5E8AD1A7-878E-4F74-ADDE-C26FF08BC74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49" y="2602"/>
                  <a:ext cx="57" cy="13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4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</a:rPr>
                    <a:t>2</a:t>
                  </a:r>
                  <a:endParaRPr kumimoji="0" lang="en-US" alt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9469" name="Rectangle 175">
                  <a:extLst>
                    <a:ext uri="{FF2B5EF4-FFF2-40B4-BE49-F238E27FC236}">
                      <a16:creationId xmlns:a16="http://schemas.microsoft.com/office/drawing/2014/main" xmlns="" id="{257A2E47-2E84-4F09-BADC-A21ED7CE690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42" y="2564"/>
                  <a:ext cx="82" cy="13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4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</a:rPr>
                    <a:t>Q</a:t>
                  </a:r>
                  <a:endParaRPr kumimoji="0" lang="en-US" alt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9470" name="Rectangle 176">
                  <a:extLst>
                    <a:ext uri="{FF2B5EF4-FFF2-40B4-BE49-F238E27FC236}">
                      <a16:creationId xmlns:a16="http://schemas.microsoft.com/office/drawing/2014/main" xmlns="" id="{BDBCD7AF-5C33-48B7-90C8-A79B8337DFE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34" y="2593"/>
                  <a:ext cx="57" cy="13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4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</a:rPr>
                    <a:t>2</a:t>
                  </a:r>
                  <a:endParaRPr kumimoji="0" lang="en-US" alt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9471" name="Rectangle 177">
                  <a:extLst>
                    <a:ext uri="{FF2B5EF4-FFF2-40B4-BE49-F238E27FC236}">
                      <a16:creationId xmlns:a16="http://schemas.microsoft.com/office/drawing/2014/main" xmlns="" id="{A6F095C5-EA9A-43CA-AD21-AA0BD7105A4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48" y="2788"/>
                  <a:ext cx="82" cy="13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4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</a:rPr>
                    <a:t>Q</a:t>
                  </a:r>
                  <a:endParaRPr kumimoji="0" lang="en-US" alt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9472" name="Rectangle 178">
                  <a:extLst>
                    <a:ext uri="{FF2B5EF4-FFF2-40B4-BE49-F238E27FC236}">
                      <a16:creationId xmlns:a16="http://schemas.microsoft.com/office/drawing/2014/main" xmlns="" id="{2CD167EF-ADB6-425C-ACB9-80C0314608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41" y="2816"/>
                  <a:ext cx="57" cy="13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4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</a:rPr>
                    <a:t>2</a:t>
                  </a:r>
                  <a:endParaRPr kumimoji="0" lang="en-US" alt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9473" name="Rectangle 179">
                  <a:extLst>
                    <a:ext uri="{FF2B5EF4-FFF2-40B4-BE49-F238E27FC236}">
                      <a16:creationId xmlns:a16="http://schemas.microsoft.com/office/drawing/2014/main" xmlns="" id="{3A71D4C7-9F38-4937-950E-BE174B753D8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42" y="2785"/>
                  <a:ext cx="91" cy="1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9474" name="Rectangle 180">
                  <a:extLst>
                    <a:ext uri="{FF2B5EF4-FFF2-40B4-BE49-F238E27FC236}">
                      <a16:creationId xmlns:a16="http://schemas.microsoft.com/office/drawing/2014/main" xmlns="" id="{CD4DE027-E29A-4F7A-B4F2-BFE2A5D8ED5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55" y="2807"/>
                  <a:ext cx="82" cy="13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4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</a:rPr>
                    <a:t>Q</a:t>
                  </a:r>
                  <a:endParaRPr kumimoji="0" lang="en-US" alt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9475" name="Rectangle 181">
                  <a:extLst>
                    <a:ext uri="{FF2B5EF4-FFF2-40B4-BE49-F238E27FC236}">
                      <a16:creationId xmlns:a16="http://schemas.microsoft.com/office/drawing/2014/main" xmlns="" id="{853BB33B-5D3C-4406-9E18-01955662EEA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48" y="2835"/>
                  <a:ext cx="57" cy="13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4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</a:rPr>
                    <a:t>3</a:t>
                  </a:r>
                  <a:endParaRPr kumimoji="0" lang="en-US" alt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9476" name="Rectangle 182">
                  <a:extLst>
                    <a:ext uri="{FF2B5EF4-FFF2-40B4-BE49-F238E27FC236}">
                      <a16:creationId xmlns:a16="http://schemas.microsoft.com/office/drawing/2014/main" xmlns="" id="{6881D6B3-7F6F-4C32-9D36-7341A26534B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48" y="2804"/>
                  <a:ext cx="91" cy="1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9477" name="Rectangle 183">
                  <a:extLst>
                    <a:ext uri="{FF2B5EF4-FFF2-40B4-BE49-F238E27FC236}">
                      <a16:creationId xmlns:a16="http://schemas.microsoft.com/office/drawing/2014/main" xmlns="" id="{CB758D28-0386-4614-9E20-C4320EE3220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00" y="2555"/>
                  <a:ext cx="82" cy="13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4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</a:rPr>
                    <a:t>D</a:t>
                  </a:r>
                  <a:endParaRPr kumimoji="0" lang="en-US" alt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9478" name="Rectangle 184">
                  <a:extLst>
                    <a:ext uri="{FF2B5EF4-FFF2-40B4-BE49-F238E27FC236}">
                      <a16:creationId xmlns:a16="http://schemas.microsoft.com/office/drawing/2014/main" xmlns="" id="{40215EE0-5AD9-4524-8CE8-C413B5F05B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93" y="2583"/>
                  <a:ext cx="57" cy="13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4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</a:rPr>
                    <a:t>3</a:t>
                  </a:r>
                  <a:endParaRPr kumimoji="0" lang="en-US" alt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9479" name="Rectangle 185">
                  <a:extLst>
                    <a:ext uri="{FF2B5EF4-FFF2-40B4-BE49-F238E27FC236}">
                      <a16:creationId xmlns:a16="http://schemas.microsoft.com/office/drawing/2014/main" xmlns="" id="{2BA91073-EF17-46B0-817D-56850A3CFBA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62" y="2564"/>
                  <a:ext cx="82" cy="13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4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</a:rPr>
                    <a:t>Q</a:t>
                  </a:r>
                  <a:endParaRPr kumimoji="0" lang="en-US" alt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9480" name="Rectangle 186">
                  <a:extLst>
                    <a:ext uri="{FF2B5EF4-FFF2-40B4-BE49-F238E27FC236}">
                      <a16:creationId xmlns:a16="http://schemas.microsoft.com/office/drawing/2014/main" xmlns="" id="{0903D86E-88E5-4CBD-A7BB-EDFDF1D182A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4" y="2593"/>
                  <a:ext cx="57" cy="13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400" b="0" i="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</a:rPr>
                    <a:t>3</a:t>
                  </a:r>
                  <a:endParaRPr kumimoji="0" lang="en-US" alt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9481" name="Rectangle 187">
                  <a:extLst>
                    <a:ext uri="{FF2B5EF4-FFF2-40B4-BE49-F238E27FC236}">
                      <a16:creationId xmlns:a16="http://schemas.microsoft.com/office/drawing/2014/main" xmlns="" id="{5773265C-00C3-4928-B90F-4BA30DEE9B1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30" y="2605"/>
                  <a:ext cx="172" cy="9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400"/>
                </a:p>
              </p:txBody>
            </p:sp>
            <p:sp>
              <p:nvSpPr>
                <p:cNvPr id="9482" name="Rectangle 188">
                  <a:extLst>
                    <a:ext uri="{FF2B5EF4-FFF2-40B4-BE49-F238E27FC236}">
                      <a16:creationId xmlns:a16="http://schemas.microsoft.com/office/drawing/2014/main" xmlns="" id="{95F6CE35-5BFB-47B6-BBDE-55D19282BAA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34" y="2138"/>
                  <a:ext cx="82" cy="13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4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</a:rPr>
                    <a:t>G</a:t>
                  </a:r>
                  <a:endParaRPr kumimoji="0" lang="en-US" alt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9483" name="Rectangle 189">
                  <a:extLst>
                    <a:ext uri="{FF2B5EF4-FFF2-40B4-BE49-F238E27FC236}">
                      <a16:creationId xmlns:a16="http://schemas.microsoft.com/office/drawing/2014/main" xmlns="" id="{E2C45CDB-4ABC-4AD6-8615-31BF488C88E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27" y="2158"/>
                  <a:ext cx="65" cy="1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6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</a:rPr>
                    <a:t>4</a:t>
                  </a:r>
                  <a:endParaRPr kumimoji="0" lang="en-US" alt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9484" name="Rectangle 190">
                  <a:extLst>
                    <a:ext uri="{FF2B5EF4-FFF2-40B4-BE49-F238E27FC236}">
                      <a16:creationId xmlns:a16="http://schemas.microsoft.com/office/drawing/2014/main" xmlns="" id="{50DFDC25-5371-465F-A4C6-EDEC8B4E856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17" y="2188"/>
                  <a:ext cx="82" cy="13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4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</a:rPr>
                    <a:t>G</a:t>
                  </a:r>
                  <a:endParaRPr kumimoji="0" lang="en-US" alt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9485" name="Rectangle 191">
                  <a:extLst>
                    <a:ext uri="{FF2B5EF4-FFF2-40B4-BE49-F238E27FC236}">
                      <a16:creationId xmlns:a16="http://schemas.microsoft.com/office/drawing/2014/main" xmlns="" id="{51244487-4D8B-45E1-A54D-5BBE193DBB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10" y="2224"/>
                  <a:ext cx="42" cy="10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05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</a:rPr>
                    <a:t>1</a:t>
                  </a:r>
                  <a:endParaRPr kumimoji="0" lang="en-US" alt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9486" name="Rectangle 192">
                  <a:extLst>
                    <a:ext uri="{FF2B5EF4-FFF2-40B4-BE49-F238E27FC236}">
                      <a16:creationId xmlns:a16="http://schemas.microsoft.com/office/drawing/2014/main" xmlns="" id="{C8FC0FA8-F3F7-4D52-96D5-636B90420F0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87" y="2138"/>
                  <a:ext cx="82" cy="13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4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</a:rPr>
                    <a:t>G</a:t>
                  </a:r>
                  <a:endParaRPr kumimoji="0" lang="en-US" alt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9487" name="Rectangle 193">
                  <a:extLst>
                    <a:ext uri="{FF2B5EF4-FFF2-40B4-BE49-F238E27FC236}">
                      <a16:creationId xmlns:a16="http://schemas.microsoft.com/office/drawing/2014/main" xmlns="" id="{31BA5BE3-1288-4D23-902A-5B69D374205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79" y="2158"/>
                  <a:ext cx="65" cy="1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6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</a:rPr>
                    <a:t>5</a:t>
                  </a:r>
                  <a:endParaRPr kumimoji="0" lang="en-US" alt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9488" name="Rectangle 194">
                  <a:extLst>
                    <a:ext uri="{FF2B5EF4-FFF2-40B4-BE49-F238E27FC236}">
                      <a16:creationId xmlns:a16="http://schemas.microsoft.com/office/drawing/2014/main" xmlns="" id="{66671291-E695-419F-9EE6-5DD0271F2FD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37" y="2138"/>
                  <a:ext cx="82" cy="13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4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</a:rPr>
                    <a:t>G</a:t>
                  </a:r>
                  <a:endParaRPr kumimoji="0" lang="en-US" alt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9489" name="Rectangle 195">
                  <a:extLst>
                    <a:ext uri="{FF2B5EF4-FFF2-40B4-BE49-F238E27FC236}">
                      <a16:creationId xmlns:a16="http://schemas.microsoft.com/office/drawing/2014/main" xmlns="" id="{99FD0BD6-107D-464A-8BA2-50D1F66CEBB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30" y="2158"/>
                  <a:ext cx="65" cy="1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6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</a:rPr>
                    <a:t>2</a:t>
                  </a:r>
                  <a:endParaRPr kumimoji="0" lang="en-US" alt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9490" name="Rectangle 196">
                  <a:extLst>
                    <a:ext uri="{FF2B5EF4-FFF2-40B4-BE49-F238E27FC236}">
                      <a16:creationId xmlns:a16="http://schemas.microsoft.com/office/drawing/2014/main" xmlns="" id="{5D5E0243-CA20-484C-B2F1-113E36AB754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66" y="2138"/>
                  <a:ext cx="82" cy="13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4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</a:rPr>
                    <a:t>G</a:t>
                  </a:r>
                  <a:endParaRPr kumimoji="0" lang="en-US" alt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9491" name="Rectangle 197">
                  <a:extLst>
                    <a:ext uri="{FF2B5EF4-FFF2-40B4-BE49-F238E27FC236}">
                      <a16:creationId xmlns:a16="http://schemas.microsoft.com/office/drawing/2014/main" xmlns="" id="{EF763DF1-682E-4F31-8A46-F37EF56446E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59" y="2158"/>
                  <a:ext cx="65" cy="1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6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</a:rPr>
                    <a:t>6</a:t>
                  </a:r>
                  <a:endParaRPr kumimoji="0" lang="en-US" alt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9492" name="Rectangle 198">
                  <a:extLst>
                    <a:ext uri="{FF2B5EF4-FFF2-40B4-BE49-F238E27FC236}">
                      <a16:creationId xmlns:a16="http://schemas.microsoft.com/office/drawing/2014/main" xmlns="" id="{B53E0EE1-F8A7-45E7-967A-B06769936AE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17" y="2138"/>
                  <a:ext cx="82" cy="13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4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</a:rPr>
                    <a:t>G</a:t>
                  </a:r>
                  <a:endParaRPr kumimoji="0" lang="en-US" alt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9493" name="Rectangle 199">
                  <a:extLst>
                    <a:ext uri="{FF2B5EF4-FFF2-40B4-BE49-F238E27FC236}">
                      <a16:creationId xmlns:a16="http://schemas.microsoft.com/office/drawing/2014/main" xmlns="" id="{560DBA4C-55B1-49BE-A5FF-64118601EEC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09" y="2158"/>
                  <a:ext cx="65" cy="1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6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</a:rPr>
                    <a:t>3</a:t>
                  </a:r>
                  <a:endParaRPr kumimoji="0" lang="en-US" alt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9494" name="Rectangle 200">
                  <a:extLst>
                    <a:ext uri="{FF2B5EF4-FFF2-40B4-BE49-F238E27FC236}">
                      <a16:creationId xmlns:a16="http://schemas.microsoft.com/office/drawing/2014/main" xmlns="" id="{76C974A5-E0A8-4885-8CBE-38570F399BF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74" y="2483"/>
                  <a:ext cx="82" cy="13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4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</a:rPr>
                    <a:t>D</a:t>
                  </a:r>
                  <a:endParaRPr kumimoji="0" lang="en-US" alt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9495" name="Rectangle 201">
                  <a:extLst>
                    <a:ext uri="{FF2B5EF4-FFF2-40B4-BE49-F238E27FC236}">
                      <a16:creationId xmlns:a16="http://schemas.microsoft.com/office/drawing/2014/main" xmlns="" id="{04880892-15B1-4DCE-8A03-554F470DAD6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67" y="2483"/>
                  <a:ext cx="50" cy="13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4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</a:rPr>
                    <a:t>a</a:t>
                  </a:r>
                  <a:endParaRPr kumimoji="0" lang="en-US" alt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9496" name="Rectangle 202">
                  <a:extLst>
                    <a:ext uri="{FF2B5EF4-FFF2-40B4-BE49-F238E27FC236}">
                      <a16:creationId xmlns:a16="http://schemas.microsoft.com/office/drawing/2014/main" xmlns="" id="{95CBBB5A-7360-4B33-8042-1086CFF83B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22" y="2483"/>
                  <a:ext cx="31" cy="13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4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</a:rPr>
                    <a:t>t</a:t>
                  </a:r>
                  <a:endParaRPr kumimoji="0" lang="en-US" alt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9497" name="Rectangle 203">
                  <a:extLst>
                    <a:ext uri="{FF2B5EF4-FFF2-40B4-BE49-F238E27FC236}">
                      <a16:creationId xmlns:a16="http://schemas.microsoft.com/office/drawing/2014/main" xmlns="" id="{46EEFB38-6317-41B4-977F-A1B0FD34796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58" y="2483"/>
                  <a:ext cx="50" cy="13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4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</a:rPr>
                    <a:t>a</a:t>
                  </a:r>
                  <a:endParaRPr kumimoji="0" lang="en-US" alt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9498" name="Rectangle 204">
                  <a:extLst>
                    <a:ext uri="{FF2B5EF4-FFF2-40B4-BE49-F238E27FC236}">
                      <a16:creationId xmlns:a16="http://schemas.microsoft.com/office/drawing/2014/main" xmlns="" id="{AE626088-90E0-4575-A56D-94E03A9BB1B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15" y="2483"/>
                  <a:ext cx="28" cy="13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4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</a:rPr>
                    <a:t> </a:t>
                  </a:r>
                  <a:endParaRPr kumimoji="0" lang="en-US" alt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9499" name="Rectangle 205">
                  <a:extLst>
                    <a:ext uri="{FF2B5EF4-FFF2-40B4-BE49-F238E27FC236}">
                      <a16:creationId xmlns:a16="http://schemas.microsoft.com/office/drawing/2014/main" xmlns="" id="{4FA4B143-8308-459F-8191-1A29ECECD8C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47" y="2483"/>
                  <a:ext cx="57" cy="13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400" b="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</a:rPr>
                    <a:t>o</a:t>
                  </a:r>
                  <a:endParaRPr kumimoji="0" lang="en-US" alt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7" name="Rectangle 207">
                <a:extLst>
                  <a:ext uri="{FF2B5EF4-FFF2-40B4-BE49-F238E27FC236}">
                    <a16:creationId xmlns:a16="http://schemas.microsoft.com/office/drawing/2014/main" xmlns="" id="{255368AE-2298-4550-B1C5-D13B1B2254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1" y="2483"/>
                <a:ext cx="57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4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u</a:t>
                </a:r>
                <a:endParaRPr kumimoji="0" lang="en-US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8" name="Rectangle 208">
                <a:extLst>
                  <a:ext uri="{FF2B5EF4-FFF2-40B4-BE49-F238E27FC236}">
                    <a16:creationId xmlns:a16="http://schemas.microsoft.com/office/drawing/2014/main" xmlns="" id="{B6619AD3-C58C-443A-8124-386BD50824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5" y="2483"/>
                <a:ext cx="31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4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t</a:t>
                </a:r>
                <a:endParaRPr kumimoji="0" lang="en-US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" name="Rectangle 209">
                <a:extLst>
                  <a:ext uri="{FF2B5EF4-FFF2-40B4-BE49-F238E27FC236}">
                    <a16:creationId xmlns:a16="http://schemas.microsoft.com/office/drawing/2014/main" xmlns="" id="{FD681F87-8EBA-4355-8443-BD65F359D3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8" y="2635"/>
                <a:ext cx="82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4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Q</a:t>
                </a:r>
                <a:endParaRPr kumimoji="0" lang="en-US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0" name="Rectangle 210">
                <a:extLst>
                  <a:ext uri="{FF2B5EF4-FFF2-40B4-BE49-F238E27FC236}">
                    <a16:creationId xmlns:a16="http://schemas.microsoft.com/office/drawing/2014/main" xmlns="" id="{91B9F758-33FD-47BF-B6BB-9EFA5D676D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0" y="2664"/>
                <a:ext cx="57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4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3</a:t>
                </a:r>
                <a:endParaRPr kumimoji="0" lang="en-US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" name="Rectangle 211">
                <a:extLst>
                  <a:ext uri="{FF2B5EF4-FFF2-40B4-BE49-F238E27FC236}">
                    <a16:creationId xmlns:a16="http://schemas.microsoft.com/office/drawing/2014/main" xmlns="" id="{1BC841CC-CEFB-4360-8529-88F60B1596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5" y="2951"/>
                <a:ext cx="86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C</a:t>
                </a:r>
                <a:endParaRPr kumimoji="0" lang="en-US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2" name="Rectangle 212">
                <a:extLst>
                  <a:ext uri="{FF2B5EF4-FFF2-40B4-BE49-F238E27FC236}">
                    <a16:creationId xmlns:a16="http://schemas.microsoft.com/office/drawing/2014/main" xmlns="" id="{0013FF66-3A29-45B3-A7C2-F2570F9D00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0" y="2951"/>
                <a:ext cx="79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L</a:t>
                </a:r>
                <a:endParaRPr kumimoji="0" lang="en-US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3" name="Rectangle 213">
                <a:extLst>
                  <a:ext uri="{FF2B5EF4-FFF2-40B4-BE49-F238E27FC236}">
                    <a16:creationId xmlns:a16="http://schemas.microsoft.com/office/drawing/2014/main" xmlns="" id="{B1D21410-642F-4D1B-B04D-5F7CB6D4C3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6" y="2951"/>
                <a:ext cx="93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K</a:t>
                </a:r>
                <a:endParaRPr kumimoji="0" lang="en-US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4" name="Rectangle 214">
                <a:extLst>
                  <a:ext uri="{FF2B5EF4-FFF2-40B4-BE49-F238E27FC236}">
                    <a16:creationId xmlns:a16="http://schemas.microsoft.com/office/drawing/2014/main" xmlns="" id="{30ABB919-6A68-4948-B660-98FDC864B7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" y="1864"/>
                <a:ext cx="63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4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S</a:t>
                </a:r>
                <a:endParaRPr kumimoji="0" lang="en-US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5" name="Rectangle 215">
                <a:extLst>
                  <a:ext uri="{FF2B5EF4-FFF2-40B4-BE49-F238E27FC236}">
                    <a16:creationId xmlns:a16="http://schemas.microsoft.com/office/drawing/2014/main" xmlns="" id="{BB6765FA-0579-4D04-8519-928556B1BE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" y="1864"/>
                <a:ext cx="57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4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h</a:t>
                </a:r>
                <a:endParaRPr kumimoji="0" lang="en-US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6" name="Rectangle 216">
                <a:extLst>
                  <a:ext uri="{FF2B5EF4-FFF2-40B4-BE49-F238E27FC236}">
                    <a16:creationId xmlns:a16="http://schemas.microsoft.com/office/drawing/2014/main" xmlns="" id="{3B60C431-E8F7-48F9-BBF1-34A9EB1975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9" y="1864"/>
                <a:ext cx="31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4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i</a:t>
                </a:r>
                <a:endParaRPr kumimoji="0" lang="en-US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7" name="Rectangle 217">
                <a:extLst>
                  <a:ext uri="{FF2B5EF4-FFF2-40B4-BE49-F238E27FC236}">
                    <a16:creationId xmlns:a16="http://schemas.microsoft.com/office/drawing/2014/main" xmlns="" id="{3FDE4B7B-04FA-4DDD-8CF8-28BA49A8B6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" y="1864"/>
                <a:ext cx="37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4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f</a:t>
                </a:r>
                <a:endParaRPr kumimoji="0" lang="en-US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8" name="Rectangle 218">
                <a:extLst>
                  <a:ext uri="{FF2B5EF4-FFF2-40B4-BE49-F238E27FC236}">
                    <a16:creationId xmlns:a16="http://schemas.microsoft.com/office/drawing/2014/main" xmlns="" id="{7D803D41-BE38-4EC5-AC94-70CBFFADEC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7" y="1864"/>
                <a:ext cx="31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4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t</a:t>
                </a:r>
                <a:endParaRPr kumimoji="0" lang="en-US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9" name="Rectangle 219">
                <a:extLst>
                  <a:ext uri="{FF2B5EF4-FFF2-40B4-BE49-F238E27FC236}">
                    <a16:creationId xmlns:a16="http://schemas.microsoft.com/office/drawing/2014/main" xmlns="" id="{28A2EC9B-2278-4185-BAD9-62D62555FB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" y="1864"/>
                <a:ext cx="31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4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/</a:t>
                </a:r>
                <a:endParaRPr kumimoji="0" lang="en-US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0" name="Rectangle 220">
                <a:extLst>
                  <a:ext uri="{FF2B5EF4-FFF2-40B4-BE49-F238E27FC236}">
                    <a16:creationId xmlns:a16="http://schemas.microsoft.com/office/drawing/2014/main" xmlns="" id="{5EF82036-54E6-4457-A886-D67814709D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8" y="1864"/>
                <a:ext cx="69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4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L</a:t>
                </a:r>
                <a:endParaRPr kumimoji="0" lang="en-US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1" name="Rectangle 221">
                <a:extLst>
                  <a:ext uri="{FF2B5EF4-FFF2-40B4-BE49-F238E27FC236}">
                    <a16:creationId xmlns:a16="http://schemas.microsoft.com/office/drawing/2014/main" xmlns="" id="{652F950A-E340-4790-A5C1-7FAAFB060A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7" y="1864"/>
                <a:ext cx="57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4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o</a:t>
                </a:r>
                <a:endParaRPr kumimoji="0" lang="en-US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2" name="Rectangle 222">
                <a:extLst>
                  <a:ext uri="{FF2B5EF4-FFF2-40B4-BE49-F238E27FC236}">
                    <a16:creationId xmlns:a16="http://schemas.microsoft.com/office/drawing/2014/main" xmlns="" id="{C6A29B97-933B-4CFD-8017-4B48131308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1" y="1864"/>
                <a:ext cx="50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4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a</a:t>
                </a:r>
                <a:endParaRPr kumimoji="0" lang="en-US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3" name="Rectangle 223">
                <a:extLst>
                  <a:ext uri="{FF2B5EF4-FFF2-40B4-BE49-F238E27FC236}">
                    <a16:creationId xmlns:a16="http://schemas.microsoft.com/office/drawing/2014/main" xmlns="" id="{84EF1664-7619-4860-99F7-F70AD6050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6" y="1864"/>
                <a:ext cx="57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4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d</a:t>
                </a:r>
                <a:endParaRPr kumimoji="0" lang="en-US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4" name="Rectangle 224">
                <a:extLst>
                  <a:ext uri="{FF2B5EF4-FFF2-40B4-BE49-F238E27FC236}">
                    <a16:creationId xmlns:a16="http://schemas.microsoft.com/office/drawing/2014/main" xmlns="" id="{FEC25201-1B3D-4778-82AB-F481CC7E3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3" y="1738"/>
                <a:ext cx="82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4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D</a:t>
                </a:r>
                <a:endParaRPr kumimoji="0" lang="en-US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5" name="Rectangle 225">
                <a:extLst>
                  <a:ext uri="{FF2B5EF4-FFF2-40B4-BE49-F238E27FC236}">
                    <a16:creationId xmlns:a16="http://schemas.microsoft.com/office/drawing/2014/main" xmlns="" id="{D70C699B-AD26-4766-966D-3DA81A25A6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5" y="1767"/>
                <a:ext cx="57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4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0</a:t>
                </a:r>
                <a:endParaRPr kumimoji="0" lang="en-US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6" name="Rectangle 226">
                <a:extLst>
                  <a:ext uri="{FF2B5EF4-FFF2-40B4-BE49-F238E27FC236}">
                    <a16:creationId xmlns:a16="http://schemas.microsoft.com/office/drawing/2014/main" xmlns="" id="{CAAAB901-F72A-4B3B-BA93-DC8385FF9A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9" y="1719"/>
                <a:ext cx="82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4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D</a:t>
                </a:r>
                <a:endParaRPr kumimoji="0" lang="en-US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7" name="Rectangle 227">
                <a:extLst>
                  <a:ext uri="{FF2B5EF4-FFF2-40B4-BE49-F238E27FC236}">
                    <a16:creationId xmlns:a16="http://schemas.microsoft.com/office/drawing/2014/main" xmlns="" id="{0D3DA710-D19A-4BA8-983B-4313737F42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2" y="1748"/>
                <a:ext cx="57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4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1</a:t>
                </a:r>
                <a:endParaRPr kumimoji="0" lang="en-US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8" name="Rectangle 228">
                <a:extLst>
                  <a:ext uri="{FF2B5EF4-FFF2-40B4-BE49-F238E27FC236}">
                    <a16:creationId xmlns:a16="http://schemas.microsoft.com/office/drawing/2014/main" xmlns="" id="{3E7EEAEA-13FF-43B5-B0EB-FD1497F457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2" y="1719"/>
                <a:ext cx="82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4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D</a:t>
                </a:r>
                <a:endParaRPr kumimoji="0" lang="en-US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9" name="Rectangle 229">
                <a:extLst>
                  <a:ext uri="{FF2B5EF4-FFF2-40B4-BE49-F238E27FC236}">
                    <a16:creationId xmlns:a16="http://schemas.microsoft.com/office/drawing/2014/main" xmlns="" id="{A92B4BAD-577D-4F14-8AD4-C286EC8050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5" y="1748"/>
                <a:ext cx="57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4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2</a:t>
                </a:r>
                <a:endParaRPr kumimoji="0" lang="en-US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0" name="Rectangle 230">
                <a:extLst>
                  <a:ext uri="{FF2B5EF4-FFF2-40B4-BE49-F238E27FC236}">
                    <a16:creationId xmlns:a16="http://schemas.microsoft.com/office/drawing/2014/main" xmlns="" id="{759167B7-EDC6-48C6-8E27-82A0D02515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9" y="1738"/>
                <a:ext cx="82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4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D</a:t>
                </a:r>
                <a:endParaRPr kumimoji="0" lang="en-US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1" name="Rectangle 231">
                <a:extLst>
                  <a:ext uri="{FF2B5EF4-FFF2-40B4-BE49-F238E27FC236}">
                    <a16:creationId xmlns:a16="http://schemas.microsoft.com/office/drawing/2014/main" xmlns="" id="{62438EA6-4D93-4C73-B2D3-AE6EF5A46B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2" y="1767"/>
                <a:ext cx="57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4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3</a:t>
                </a:r>
                <a:endParaRPr kumimoji="0" lang="en-US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" name="Rectangle 232">
                <a:extLst>
                  <a:ext uri="{FF2B5EF4-FFF2-40B4-BE49-F238E27FC236}">
                    <a16:creationId xmlns:a16="http://schemas.microsoft.com/office/drawing/2014/main" xmlns="" id="{9E47EE42-5291-423F-B57F-260625C11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7" y="3153"/>
                <a:ext cx="72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F</a:t>
                </a:r>
                <a:endParaRPr kumimoji="0" lang="en-US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" name="Rectangle 233">
                <a:extLst>
                  <a:ext uri="{FF2B5EF4-FFF2-40B4-BE49-F238E27FC236}">
                    <a16:creationId xmlns:a16="http://schemas.microsoft.com/office/drawing/2014/main" xmlns="" id="{5A53193E-9A60-4C51-AA66-92CE011BE3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5" y="3153"/>
                <a:ext cx="36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i</a:t>
                </a:r>
                <a:endParaRPr kumimoji="0" lang="en-US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4" name="Rectangle 234">
                <a:extLst>
                  <a:ext uri="{FF2B5EF4-FFF2-40B4-BE49-F238E27FC236}">
                    <a16:creationId xmlns:a16="http://schemas.microsoft.com/office/drawing/2014/main" xmlns="" id="{D5DA15E4-FD92-4110-A993-CF7FF27A49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5" y="3153"/>
                <a:ext cx="65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g</a:t>
                </a:r>
                <a:endParaRPr kumimoji="0" lang="en-US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5" name="Rectangle 235">
                <a:extLst>
                  <a:ext uri="{FF2B5EF4-FFF2-40B4-BE49-F238E27FC236}">
                    <a16:creationId xmlns:a16="http://schemas.microsoft.com/office/drawing/2014/main" xmlns="" id="{5EA22BAB-E6B0-43E6-9941-AAF33BA96D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6" y="3153"/>
                <a:ext cx="36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:</a:t>
                </a:r>
                <a:endParaRPr kumimoji="0" lang="en-US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6" name="Rectangle 236">
                <a:extLst>
                  <a:ext uri="{FF2B5EF4-FFF2-40B4-BE49-F238E27FC236}">
                    <a16:creationId xmlns:a16="http://schemas.microsoft.com/office/drawing/2014/main" xmlns="" id="{A2226F68-B89F-407C-BA55-51E190EE1A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5" y="3153"/>
                <a:ext cx="32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 </a:t>
                </a:r>
                <a:endParaRPr kumimoji="0" lang="en-US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7" name="Rectangle 237">
                <a:extLst>
                  <a:ext uri="{FF2B5EF4-FFF2-40B4-BE49-F238E27FC236}">
                    <a16:creationId xmlns:a16="http://schemas.microsoft.com/office/drawing/2014/main" xmlns="" id="{72CC415D-E1A4-464E-989E-C356EF73E1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0" y="3153"/>
                <a:ext cx="79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L</a:t>
                </a:r>
                <a:endParaRPr kumimoji="0" lang="en-US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8" name="Rectangle 238">
                <a:extLst>
                  <a:ext uri="{FF2B5EF4-FFF2-40B4-BE49-F238E27FC236}">
                    <a16:creationId xmlns:a16="http://schemas.microsoft.com/office/drawing/2014/main" xmlns="" id="{EF8BF1D2-4850-47A7-970D-E8566A6654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6" y="3153"/>
                <a:ext cx="65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o</a:t>
                </a:r>
                <a:endParaRPr kumimoji="0" lang="en-US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9" name="Rectangle 239">
                <a:extLst>
                  <a:ext uri="{FF2B5EF4-FFF2-40B4-BE49-F238E27FC236}">
                    <a16:creationId xmlns:a16="http://schemas.microsoft.com/office/drawing/2014/main" xmlns="" id="{4B1F1804-30A5-41BE-93EA-F082EDDD5A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57" y="3153"/>
                <a:ext cx="65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g</a:t>
                </a:r>
                <a:endParaRPr kumimoji="0" lang="en-US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0" name="Rectangle 240">
                <a:extLst>
                  <a:ext uri="{FF2B5EF4-FFF2-40B4-BE49-F238E27FC236}">
                    <a16:creationId xmlns:a16="http://schemas.microsoft.com/office/drawing/2014/main" xmlns="" id="{69556211-4515-401A-B850-F9A7389803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8" y="3153"/>
                <a:ext cx="36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i</a:t>
                </a:r>
                <a:endParaRPr kumimoji="0" lang="en-US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1" name="Rectangle 241">
                <a:extLst>
                  <a:ext uri="{FF2B5EF4-FFF2-40B4-BE49-F238E27FC236}">
                    <a16:creationId xmlns:a16="http://schemas.microsoft.com/office/drawing/2014/main" xmlns="" id="{85C9435D-A98D-40D6-8517-D58C3124B4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8" y="3153"/>
                <a:ext cx="58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c</a:t>
                </a:r>
                <a:endParaRPr kumimoji="0" lang="en-US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2" name="Rectangle 242">
                <a:extLst>
                  <a:ext uri="{FF2B5EF4-FFF2-40B4-BE49-F238E27FC236}">
                    <a16:creationId xmlns:a16="http://schemas.microsoft.com/office/drawing/2014/main" xmlns="" id="{464BAAA0-40B9-473F-9323-81DC019304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0" y="3153"/>
                <a:ext cx="32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 </a:t>
                </a:r>
                <a:endParaRPr kumimoji="0" lang="en-US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3" name="Rectangle 243">
                <a:extLst>
                  <a:ext uri="{FF2B5EF4-FFF2-40B4-BE49-F238E27FC236}">
                    <a16:creationId xmlns:a16="http://schemas.microsoft.com/office/drawing/2014/main" xmlns="" id="{63371BE5-F11A-4B8D-B7EC-C6785FF730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6" y="3153"/>
                <a:ext cx="65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d</a:t>
                </a:r>
                <a:endParaRPr kumimoji="0" lang="en-US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4" name="Rectangle 244">
                <a:extLst>
                  <a:ext uri="{FF2B5EF4-FFF2-40B4-BE49-F238E27FC236}">
                    <a16:creationId xmlns:a16="http://schemas.microsoft.com/office/drawing/2014/main" xmlns="" id="{57606BB4-9D7E-4DAD-BA66-B25007A7B7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7" y="3153"/>
                <a:ext cx="36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i</a:t>
                </a:r>
                <a:endParaRPr kumimoji="0" lang="en-US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5" name="Rectangle 245">
                <a:extLst>
                  <a:ext uri="{FF2B5EF4-FFF2-40B4-BE49-F238E27FC236}">
                    <a16:creationId xmlns:a16="http://schemas.microsoft.com/office/drawing/2014/main" xmlns="" id="{36D7C5C7-421B-45B0-B7B1-F2C41AA6EF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5" y="3153"/>
                <a:ext cx="58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a</a:t>
                </a:r>
                <a:endParaRPr kumimoji="0" lang="en-US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6" name="Rectangle 246">
                <a:extLst>
                  <a:ext uri="{FF2B5EF4-FFF2-40B4-BE49-F238E27FC236}">
                    <a16:creationId xmlns:a16="http://schemas.microsoft.com/office/drawing/2014/main" xmlns="" id="{C403CF93-43C1-4E79-B0E7-9257572DB7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8" y="3153"/>
                <a:ext cx="65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g</a:t>
                </a:r>
                <a:endParaRPr kumimoji="0" lang="en-US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7" name="Rectangle 247">
                <a:extLst>
                  <a:ext uri="{FF2B5EF4-FFF2-40B4-BE49-F238E27FC236}">
                    <a16:creationId xmlns:a16="http://schemas.microsoft.com/office/drawing/2014/main" xmlns="" id="{532D94D1-DCD2-4067-8F8F-B38174C8EC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9" y="3153"/>
                <a:ext cx="43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r</a:t>
                </a:r>
                <a:endParaRPr kumimoji="0" lang="en-US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8" name="Rectangle 248">
                <a:extLst>
                  <a:ext uri="{FF2B5EF4-FFF2-40B4-BE49-F238E27FC236}">
                    <a16:creationId xmlns:a16="http://schemas.microsoft.com/office/drawing/2014/main" xmlns="" id="{E45C68D1-F611-48AD-AEA9-EFB196BC50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6" y="3153"/>
                <a:ext cx="58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a</a:t>
                </a:r>
                <a:endParaRPr kumimoji="0" lang="en-US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9" name="Rectangle 249">
                <a:extLst>
                  <a:ext uri="{FF2B5EF4-FFF2-40B4-BE49-F238E27FC236}">
                    <a16:creationId xmlns:a16="http://schemas.microsoft.com/office/drawing/2014/main" xmlns="" id="{EDE858B8-F4AB-4863-942E-CEE5D63244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20" y="3153"/>
                <a:ext cx="101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m</a:t>
                </a:r>
                <a:endParaRPr kumimoji="0" lang="en-US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0" name="Rectangle 250">
                <a:extLst>
                  <a:ext uri="{FF2B5EF4-FFF2-40B4-BE49-F238E27FC236}">
                    <a16:creationId xmlns:a16="http://schemas.microsoft.com/office/drawing/2014/main" xmlns="" id="{E85AD693-A708-4FBF-9C00-5BE3E76D0D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9" y="3153"/>
                <a:ext cx="32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 </a:t>
                </a:r>
                <a:endParaRPr kumimoji="0" lang="en-US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1" name="Rectangle 251">
                <a:extLst>
                  <a:ext uri="{FF2B5EF4-FFF2-40B4-BE49-F238E27FC236}">
                    <a16:creationId xmlns:a16="http://schemas.microsoft.com/office/drawing/2014/main" xmlns="" id="{FD9B18F1-18E2-4DCB-8075-4334D00F03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5" y="3153"/>
                <a:ext cx="65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o</a:t>
                </a:r>
                <a:endParaRPr kumimoji="0" lang="en-US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2" name="Rectangle 252">
                <a:extLst>
                  <a:ext uri="{FF2B5EF4-FFF2-40B4-BE49-F238E27FC236}">
                    <a16:creationId xmlns:a16="http://schemas.microsoft.com/office/drawing/2014/main" xmlns="" id="{D1DA275C-8352-48BF-9038-D4D1990AC8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5" y="3153"/>
                <a:ext cx="43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f</a:t>
                </a:r>
                <a:endParaRPr kumimoji="0" lang="en-US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3" name="Rectangle 253">
                <a:extLst>
                  <a:ext uri="{FF2B5EF4-FFF2-40B4-BE49-F238E27FC236}">
                    <a16:creationId xmlns:a16="http://schemas.microsoft.com/office/drawing/2014/main" xmlns="" id="{64285B44-1D1E-45D7-B7FC-093811B95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3" y="3153"/>
                <a:ext cx="32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 </a:t>
                </a:r>
                <a:endParaRPr kumimoji="0" lang="en-US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4" name="Rectangle 254">
                <a:extLst>
                  <a:ext uri="{FF2B5EF4-FFF2-40B4-BE49-F238E27FC236}">
                    <a16:creationId xmlns:a16="http://schemas.microsoft.com/office/drawing/2014/main" xmlns="" id="{80F0721B-C670-435C-A0BF-49C20A3B8B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8" y="3153"/>
                <a:ext cx="72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P</a:t>
                </a:r>
                <a:endParaRPr kumimoji="0" lang="en-US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5" name="Rectangle 255">
                <a:extLst>
                  <a:ext uri="{FF2B5EF4-FFF2-40B4-BE49-F238E27FC236}">
                    <a16:creationId xmlns:a16="http://schemas.microsoft.com/office/drawing/2014/main" xmlns="" id="{BC33BC16-6160-45AC-8079-0E3C5B762F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7" y="3153"/>
                <a:ext cx="43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I</a:t>
                </a:r>
                <a:endParaRPr kumimoji="0" lang="en-US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6" name="Rectangle 256">
                <a:extLst>
                  <a:ext uri="{FF2B5EF4-FFF2-40B4-BE49-F238E27FC236}">
                    <a16:creationId xmlns:a16="http://schemas.microsoft.com/office/drawing/2014/main" xmlns="" id="{52466AB2-0054-4175-A304-C79C44F82E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4" y="3153"/>
                <a:ext cx="72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S</a:t>
                </a:r>
                <a:endParaRPr kumimoji="0" lang="en-US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7" name="Rectangle 257">
                <a:extLst>
                  <a:ext uri="{FF2B5EF4-FFF2-40B4-BE49-F238E27FC236}">
                    <a16:creationId xmlns:a16="http://schemas.microsoft.com/office/drawing/2014/main" xmlns="" id="{B9187CC3-5FA8-4653-9DCC-FF2617D8E3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4" y="3153"/>
                <a:ext cx="93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O</a:t>
                </a:r>
                <a:endParaRPr kumimoji="0" lang="en-US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8" name="Rectangle 258">
                <a:extLst>
                  <a:ext uri="{FF2B5EF4-FFF2-40B4-BE49-F238E27FC236}">
                    <a16:creationId xmlns:a16="http://schemas.microsoft.com/office/drawing/2014/main" xmlns="" id="{CE9600DC-CE98-4A79-B47A-91FCCA951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5" y="3153"/>
                <a:ext cx="32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 </a:t>
                </a:r>
                <a:endParaRPr kumimoji="0" lang="en-US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9" name="Rectangle 259">
                <a:extLst>
                  <a:ext uri="{FF2B5EF4-FFF2-40B4-BE49-F238E27FC236}">
                    <a16:creationId xmlns:a16="http://schemas.microsoft.com/office/drawing/2014/main" xmlns="" id="{97D787FC-6C93-4E18-B9B3-3E9AE8BD62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0" y="315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s</a:t>
                </a:r>
                <a:endParaRPr kumimoji="0" lang="en-US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0" name="Rectangle 260">
                <a:extLst>
                  <a:ext uri="{FF2B5EF4-FFF2-40B4-BE49-F238E27FC236}">
                    <a16:creationId xmlns:a16="http://schemas.microsoft.com/office/drawing/2014/main" xmlns="" id="{817CD517-6CAF-49E6-9101-19F919DD1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16" y="3153"/>
                <a:ext cx="65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h</a:t>
                </a:r>
                <a:endParaRPr kumimoji="0" lang="en-US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1" name="Rectangle 261">
                <a:extLst>
                  <a:ext uri="{FF2B5EF4-FFF2-40B4-BE49-F238E27FC236}">
                    <a16:creationId xmlns:a16="http://schemas.microsoft.com/office/drawing/2014/main" xmlns="" id="{6DBACFCB-4C07-4999-BA95-F011E767CC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6" y="3153"/>
                <a:ext cx="36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i</a:t>
                </a:r>
                <a:endParaRPr kumimoji="0" lang="en-US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2" name="Rectangle 262">
                <a:extLst>
                  <a:ext uri="{FF2B5EF4-FFF2-40B4-BE49-F238E27FC236}">
                    <a16:creationId xmlns:a16="http://schemas.microsoft.com/office/drawing/2014/main" xmlns="" id="{66C15CFE-A731-4DDA-9418-568E7F80D0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5" y="3153"/>
                <a:ext cx="43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f</a:t>
                </a:r>
                <a:endParaRPr kumimoji="0" lang="en-US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3" name="Rectangle 263">
                <a:extLst>
                  <a:ext uri="{FF2B5EF4-FFF2-40B4-BE49-F238E27FC236}">
                    <a16:creationId xmlns:a16="http://schemas.microsoft.com/office/drawing/2014/main" xmlns="" id="{0D5B9B5C-0BFC-41C2-90E4-D1205F0EBE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2" y="3153"/>
                <a:ext cx="36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t</a:t>
                </a:r>
                <a:endParaRPr kumimoji="0" lang="en-US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216" name="Rectangle 264">
                <a:extLst>
                  <a:ext uri="{FF2B5EF4-FFF2-40B4-BE49-F238E27FC236}">
                    <a16:creationId xmlns:a16="http://schemas.microsoft.com/office/drawing/2014/main" xmlns="" id="{A81F0CFB-67BF-448C-A4E9-DD9BC28D77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3" y="3153"/>
                <a:ext cx="32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 </a:t>
                </a:r>
                <a:endParaRPr kumimoji="0" lang="en-US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217" name="Rectangle 265">
                <a:extLst>
                  <a:ext uri="{FF2B5EF4-FFF2-40B4-BE49-F238E27FC236}">
                    <a16:creationId xmlns:a16="http://schemas.microsoft.com/office/drawing/2014/main" xmlns="" id="{21B5364B-1CC5-459A-8415-51CCD4CF90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48" y="3153"/>
                <a:ext cx="43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r</a:t>
                </a:r>
                <a:endParaRPr kumimoji="0" lang="en-US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219" name="Rectangle 266">
                <a:extLst>
                  <a:ext uri="{FF2B5EF4-FFF2-40B4-BE49-F238E27FC236}">
                    <a16:creationId xmlns:a16="http://schemas.microsoft.com/office/drawing/2014/main" xmlns="" id="{2278F8E4-AC65-4909-AF23-CFE567B25E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5" y="3153"/>
                <a:ext cx="58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e</a:t>
                </a:r>
                <a:endParaRPr kumimoji="0" lang="en-US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220" name="Rectangle 267">
                <a:extLst>
                  <a:ext uri="{FF2B5EF4-FFF2-40B4-BE49-F238E27FC236}">
                    <a16:creationId xmlns:a16="http://schemas.microsoft.com/office/drawing/2014/main" xmlns="" id="{0FBAB982-E7C9-45A6-A066-8AE7AC7F2F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8" y="3153"/>
                <a:ext cx="65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g</a:t>
                </a:r>
                <a:endParaRPr kumimoji="0" lang="en-US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221" name="Rectangle 268">
                <a:extLst>
                  <a:ext uri="{FF2B5EF4-FFF2-40B4-BE49-F238E27FC236}">
                    <a16:creationId xmlns:a16="http://schemas.microsoft.com/office/drawing/2014/main" xmlns="" id="{6F68551A-4B1A-4ECB-A7A7-A27B2985C5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9" y="3153"/>
                <a:ext cx="36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i</a:t>
                </a:r>
                <a:endParaRPr kumimoji="0" lang="en-US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222" name="Rectangle 269">
                <a:extLst>
                  <a:ext uri="{FF2B5EF4-FFF2-40B4-BE49-F238E27FC236}">
                    <a16:creationId xmlns:a16="http://schemas.microsoft.com/office/drawing/2014/main" xmlns="" id="{56CE9AEC-D25E-4179-A607-63EE56BB6B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7" y="3153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s</a:t>
                </a:r>
                <a:endParaRPr kumimoji="0" lang="en-US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223" name="Rectangle 270">
                <a:extLst>
                  <a:ext uri="{FF2B5EF4-FFF2-40B4-BE49-F238E27FC236}">
                    <a16:creationId xmlns:a16="http://schemas.microsoft.com/office/drawing/2014/main" xmlns="" id="{5CD7DC36-2DBC-4A22-B1A5-FB2A84B282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3" y="3153"/>
                <a:ext cx="36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t</a:t>
                </a:r>
                <a:endParaRPr kumimoji="0" lang="en-US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224" name="Rectangle 271">
                <a:extLst>
                  <a:ext uri="{FF2B5EF4-FFF2-40B4-BE49-F238E27FC236}">
                    <a16:creationId xmlns:a16="http://schemas.microsoft.com/office/drawing/2014/main" xmlns="" id="{BE77642B-1965-4AF2-8E3E-C6BB77D142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2" y="3153"/>
                <a:ext cx="58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e</a:t>
                </a:r>
                <a:endParaRPr kumimoji="0" lang="en-US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225" name="Rectangle 272">
                <a:extLst>
                  <a:ext uri="{FF2B5EF4-FFF2-40B4-BE49-F238E27FC236}">
                    <a16:creationId xmlns:a16="http://schemas.microsoft.com/office/drawing/2014/main" xmlns="" id="{27BC3361-73BC-4457-A843-2B9C00E2C7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6" y="3153"/>
                <a:ext cx="43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r</a:t>
                </a:r>
                <a:endParaRPr kumimoji="0" lang="en-US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226" name="Freeform 273">
                <a:extLst>
                  <a:ext uri="{FF2B5EF4-FFF2-40B4-BE49-F238E27FC236}">
                    <a16:creationId xmlns:a16="http://schemas.microsoft.com/office/drawing/2014/main" xmlns="" id="{4F64936D-4AC5-46C5-ABA1-B0109A8629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1" y="2458"/>
                <a:ext cx="145" cy="29"/>
              </a:xfrm>
              <a:custGeom>
                <a:avLst/>
                <a:gdLst>
                  <a:gd name="T0" fmla="*/ 8 w 145"/>
                  <a:gd name="T1" fmla="*/ 0 h 29"/>
                  <a:gd name="T2" fmla="*/ 17 w 145"/>
                  <a:gd name="T3" fmla="*/ 5 h 29"/>
                  <a:gd name="T4" fmla="*/ 23 w 145"/>
                  <a:gd name="T5" fmla="*/ 9 h 29"/>
                  <a:gd name="T6" fmla="*/ 32 w 145"/>
                  <a:gd name="T7" fmla="*/ 12 h 29"/>
                  <a:gd name="T8" fmla="*/ 38 w 145"/>
                  <a:gd name="T9" fmla="*/ 16 h 29"/>
                  <a:gd name="T10" fmla="*/ 47 w 145"/>
                  <a:gd name="T11" fmla="*/ 17 h 29"/>
                  <a:gd name="T12" fmla="*/ 54 w 145"/>
                  <a:gd name="T13" fmla="*/ 19 h 29"/>
                  <a:gd name="T14" fmla="*/ 62 w 145"/>
                  <a:gd name="T15" fmla="*/ 19 h 29"/>
                  <a:gd name="T16" fmla="*/ 70 w 145"/>
                  <a:gd name="T17" fmla="*/ 19 h 29"/>
                  <a:gd name="T18" fmla="*/ 77 w 145"/>
                  <a:gd name="T19" fmla="*/ 19 h 29"/>
                  <a:gd name="T20" fmla="*/ 86 w 145"/>
                  <a:gd name="T21" fmla="*/ 18 h 29"/>
                  <a:gd name="T22" fmla="*/ 94 w 145"/>
                  <a:gd name="T23" fmla="*/ 17 h 29"/>
                  <a:gd name="T24" fmla="*/ 103 w 145"/>
                  <a:gd name="T25" fmla="*/ 14 h 29"/>
                  <a:gd name="T26" fmla="*/ 119 w 145"/>
                  <a:gd name="T27" fmla="*/ 9 h 29"/>
                  <a:gd name="T28" fmla="*/ 128 w 145"/>
                  <a:gd name="T29" fmla="*/ 5 h 29"/>
                  <a:gd name="T30" fmla="*/ 136 w 145"/>
                  <a:gd name="T31" fmla="*/ 0 h 29"/>
                  <a:gd name="T32" fmla="*/ 145 w 145"/>
                  <a:gd name="T33" fmla="*/ 9 h 29"/>
                  <a:gd name="T34" fmla="*/ 135 w 145"/>
                  <a:gd name="T35" fmla="*/ 13 h 29"/>
                  <a:gd name="T36" fmla="*/ 126 w 145"/>
                  <a:gd name="T37" fmla="*/ 17 h 29"/>
                  <a:gd name="T38" fmla="*/ 108 w 145"/>
                  <a:gd name="T39" fmla="*/ 24 h 29"/>
                  <a:gd name="T40" fmla="*/ 97 w 145"/>
                  <a:gd name="T41" fmla="*/ 26 h 29"/>
                  <a:gd name="T42" fmla="*/ 89 w 145"/>
                  <a:gd name="T43" fmla="*/ 28 h 29"/>
                  <a:gd name="T44" fmla="*/ 79 w 145"/>
                  <a:gd name="T45" fmla="*/ 29 h 29"/>
                  <a:gd name="T46" fmla="*/ 70 w 145"/>
                  <a:gd name="T47" fmla="*/ 29 h 29"/>
                  <a:gd name="T48" fmla="*/ 60 w 145"/>
                  <a:gd name="T49" fmla="*/ 29 h 29"/>
                  <a:gd name="T50" fmla="*/ 50 w 145"/>
                  <a:gd name="T51" fmla="*/ 28 h 29"/>
                  <a:gd name="T52" fmla="*/ 42 w 145"/>
                  <a:gd name="T53" fmla="*/ 26 h 29"/>
                  <a:gd name="T54" fmla="*/ 33 w 145"/>
                  <a:gd name="T55" fmla="*/ 24 h 29"/>
                  <a:gd name="T56" fmla="*/ 25 w 145"/>
                  <a:gd name="T57" fmla="*/ 20 h 29"/>
                  <a:gd name="T58" fmla="*/ 15 w 145"/>
                  <a:gd name="T59" fmla="*/ 17 h 29"/>
                  <a:gd name="T60" fmla="*/ 6 w 145"/>
                  <a:gd name="T61" fmla="*/ 12 h 29"/>
                  <a:gd name="T62" fmla="*/ 0 w 145"/>
                  <a:gd name="T63" fmla="*/ 6 h 29"/>
                  <a:gd name="T64" fmla="*/ 8 w 145"/>
                  <a:gd name="T65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45" h="29">
                    <a:moveTo>
                      <a:pt x="8" y="0"/>
                    </a:moveTo>
                    <a:lnTo>
                      <a:pt x="17" y="5"/>
                    </a:lnTo>
                    <a:lnTo>
                      <a:pt x="23" y="9"/>
                    </a:lnTo>
                    <a:lnTo>
                      <a:pt x="32" y="12"/>
                    </a:lnTo>
                    <a:lnTo>
                      <a:pt x="38" y="16"/>
                    </a:lnTo>
                    <a:lnTo>
                      <a:pt x="47" y="17"/>
                    </a:lnTo>
                    <a:lnTo>
                      <a:pt x="54" y="19"/>
                    </a:lnTo>
                    <a:lnTo>
                      <a:pt x="62" y="19"/>
                    </a:lnTo>
                    <a:lnTo>
                      <a:pt x="70" y="19"/>
                    </a:lnTo>
                    <a:lnTo>
                      <a:pt x="77" y="19"/>
                    </a:lnTo>
                    <a:lnTo>
                      <a:pt x="86" y="18"/>
                    </a:lnTo>
                    <a:lnTo>
                      <a:pt x="94" y="17"/>
                    </a:lnTo>
                    <a:lnTo>
                      <a:pt x="103" y="14"/>
                    </a:lnTo>
                    <a:lnTo>
                      <a:pt x="119" y="9"/>
                    </a:lnTo>
                    <a:lnTo>
                      <a:pt x="128" y="5"/>
                    </a:lnTo>
                    <a:lnTo>
                      <a:pt x="136" y="0"/>
                    </a:lnTo>
                    <a:lnTo>
                      <a:pt x="145" y="9"/>
                    </a:lnTo>
                    <a:lnTo>
                      <a:pt x="135" y="13"/>
                    </a:lnTo>
                    <a:lnTo>
                      <a:pt x="126" y="17"/>
                    </a:lnTo>
                    <a:lnTo>
                      <a:pt x="108" y="24"/>
                    </a:lnTo>
                    <a:lnTo>
                      <a:pt x="97" y="26"/>
                    </a:lnTo>
                    <a:lnTo>
                      <a:pt x="89" y="28"/>
                    </a:lnTo>
                    <a:lnTo>
                      <a:pt x="79" y="29"/>
                    </a:lnTo>
                    <a:lnTo>
                      <a:pt x="70" y="29"/>
                    </a:lnTo>
                    <a:lnTo>
                      <a:pt x="60" y="29"/>
                    </a:lnTo>
                    <a:lnTo>
                      <a:pt x="50" y="28"/>
                    </a:lnTo>
                    <a:lnTo>
                      <a:pt x="42" y="26"/>
                    </a:lnTo>
                    <a:lnTo>
                      <a:pt x="33" y="24"/>
                    </a:lnTo>
                    <a:lnTo>
                      <a:pt x="25" y="20"/>
                    </a:lnTo>
                    <a:lnTo>
                      <a:pt x="15" y="17"/>
                    </a:lnTo>
                    <a:lnTo>
                      <a:pt x="6" y="12"/>
                    </a:lnTo>
                    <a:lnTo>
                      <a:pt x="0" y="6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9227" name="Freeform 274">
                <a:extLst>
                  <a:ext uri="{FF2B5EF4-FFF2-40B4-BE49-F238E27FC236}">
                    <a16:creationId xmlns:a16="http://schemas.microsoft.com/office/drawing/2014/main" xmlns="" id="{0ABD2D84-B8C9-48A8-BD66-D251FB445F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0" y="2462"/>
                <a:ext cx="77" cy="106"/>
              </a:xfrm>
              <a:custGeom>
                <a:avLst/>
                <a:gdLst>
                  <a:gd name="T0" fmla="*/ 77 w 77"/>
                  <a:gd name="T1" fmla="*/ 1 h 106"/>
                  <a:gd name="T2" fmla="*/ 74 w 77"/>
                  <a:gd name="T3" fmla="*/ 18 h 106"/>
                  <a:gd name="T4" fmla="*/ 67 w 77"/>
                  <a:gd name="T5" fmla="*/ 32 h 106"/>
                  <a:gd name="T6" fmla="*/ 60 w 77"/>
                  <a:gd name="T7" fmla="*/ 47 h 106"/>
                  <a:gd name="T8" fmla="*/ 50 w 77"/>
                  <a:gd name="T9" fmla="*/ 62 h 106"/>
                  <a:gd name="T10" fmla="*/ 42 w 77"/>
                  <a:gd name="T11" fmla="*/ 76 h 106"/>
                  <a:gd name="T12" fmla="*/ 32 w 77"/>
                  <a:gd name="T13" fmla="*/ 88 h 106"/>
                  <a:gd name="T14" fmla="*/ 27 w 77"/>
                  <a:gd name="T15" fmla="*/ 93 h 106"/>
                  <a:gd name="T16" fmla="*/ 20 w 77"/>
                  <a:gd name="T17" fmla="*/ 97 h 106"/>
                  <a:gd name="T18" fmla="*/ 15 w 77"/>
                  <a:gd name="T19" fmla="*/ 102 h 106"/>
                  <a:gd name="T20" fmla="*/ 10 w 77"/>
                  <a:gd name="T21" fmla="*/ 106 h 106"/>
                  <a:gd name="T22" fmla="*/ 0 w 77"/>
                  <a:gd name="T23" fmla="*/ 100 h 106"/>
                  <a:gd name="T24" fmla="*/ 5 w 77"/>
                  <a:gd name="T25" fmla="*/ 95 h 106"/>
                  <a:gd name="T26" fmla="*/ 10 w 77"/>
                  <a:gd name="T27" fmla="*/ 91 h 106"/>
                  <a:gd name="T28" fmla="*/ 15 w 77"/>
                  <a:gd name="T29" fmla="*/ 87 h 106"/>
                  <a:gd name="T30" fmla="*/ 20 w 77"/>
                  <a:gd name="T31" fmla="*/ 82 h 106"/>
                  <a:gd name="T32" fmla="*/ 30 w 77"/>
                  <a:gd name="T33" fmla="*/ 71 h 106"/>
                  <a:gd name="T34" fmla="*/ 39 w 77"/>
                  <a:gd name="T35" fmla="*/ 58 h 106"/>
                  <a:gd name="T36" fmla="*/ 47 w 77"/>
                  <a:gd name="T37" fmla="*/ 45 h 106"/>
                  <a:gd name="T38" fmla="*/ 54 w 77"/>
                  <a:gd name="T39" fmla="*/ 30 h 106"/>
                  <a:gd name="T40" fmla="*/ 60 w 77"/>
                  <a:gd name="T41" fmla="*/ 15 h 106"/>
                  <a:gd name="T42" fmla="*/ 66 w 77"/>
                  <a:gd name="T43" fmla="*/ 0 h 106"/>
                  <a:gd name="T44" fmla="*/ 77 w 77"/>
                  <a:gd name="T45" fmla="*/ 1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77" h="106">
                    <a:moveTo>
                      <a:pt x="77" y="1"/>
                    </a:moveTo>
                    <a:lnTo>
                      <a:pt x="74" y="18"/>
                    </a:lnTo>
                    <a:lnTo>
                      <a:pt x="67" y="32"/>
                    </a:lnTo>
                    <a:lnTo>
                      <a:pt x="60" y="47"/>
                    </a:lnTo>
                    <a:lnTo>
                      <a:pt x="50" y="62"/>
                    </a:lnTo>
                    <a:lnTo>
                      <a:pt x="42" y="76"/>
                    </a:lnTo>
                    <a:lnTo>
                      <a:pt x="32" y="88"/>
                    </a:lnTo>
                    <a:lnTo>
                      <a:pt x="27" y="93"/>
                    </a:lnTo>
                    <a:lnTo>
                      <a:pt x="20" y="97"/>
                    </a:lnTo>
                    <a:lnTo>
                      <a:pt x="15" y="102"/>
                    </a:lnTo>
                    <a:lnTo>
                      <a:pt x="10" y="106"/>
                    </a:lnTo>
                    <a:lnTo>
                      <a:pt x="0" y="100"/>
                    </a:lnTo>
                    <a:lnTo>
                      <a:pt x="5" y="95"/>
                    </a:lnTo>
                    <a:lnTo>
                      <a:pt x="10" y="91"/>
                    </a:lnTo>
                    <a:lnTo>
                      <a:pt x="15" y="87"/>
                    </a:lnTo>
                    <a:lnTo>
                      <a:pt x="20" y="82"/>
                    </a:lnTo>
                    <a:lnTo>
                      <a:pt x="30" y="71"/>
                    </a:lnTo>
                    <a:lnTo>
                      <a:pt x="39" y="58"/>
                    </a:lnTo>
                    <a:lnTo>
                      <a:pt x="47" y="45"/>
                    </a:lnTo>
                    <a:lnTo>
                      <a:pt x="54" y="30"/>
                    </a:lnTo>
                    <a:lnTo>
                      <a:pt x="60" y="15"/>
                    </a:lnTo>
                    <a:lnTo>
                      <a:pt x="66" y="0"/>
                    </a:lnTo>
                    <a:lnTo>
                      <a:pt x="77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9228" name="Freeform 275">
                <a:extLst>
                  <a:ext uri="{FF2B5EF4-FFF2-40B4-BE49-F238E27FC236}">
                    <a16:creationId xmlns:a16="http://schemas.microsoft.com/office/drawing/2014/main" xmlns="" id="{88E35E74-0183-4927-8554-7A19B82217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6" y="2451"/>
                <a:ext cx="16" cy="16"/>
              </a:xfrm>
              <a:custGeom>
                <a:avLst/>
                <a:gdLst>
                  <a:gd name="T0" fmla="*/ 1 w 16"/>
                  <a:gd name="T1" fmla="*/ 7 h 16"/>
                  <a:gd name="T2" fmla="*/ 16 w 16"/>
                  <a:gd name="T3" fmla="*/ 0 h 16"/>
                  <a:gd name="T4" fmla="*/ 11 w 16"/>
                  <a:gd name="T5" fmla="*/ 12 h 16"/>
                  <a:gd name="T6" fmla="*/ 0 w 16"/>
                  <a:gd name="T7" fmla="*/ 11 h 16"/>
                  <a:gd name="T8" fmla="*/ 10 w 16"/>
                  <a:gd name="T9" fmla="*/ 16 h 16"/>
                  <a:gd name="T10" fmla="*/ 1 w 16"/>
                  <a:gd name="T11" fmla="*/ 7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" h="16">
                    <a:moveTo>
                      <a:pt x="1" y="7"/>
                    </a:moveTo>
                    <a:lnTo>
                      <a:pt x="16" y="0"/>
                    </a:lnTo>
                    <a:lnTo>
                      <a:pt x="11" y="12"/>
                    </a:lnTo>
                    <a:lnTo>
                      <a:pt x="0" y="11"/>
                    </a:lnTo>
                    <a:lnTo>
                      <a:pt x="10" y="16"/>
                    </a:lnTo>
                    <a:lnTo>
                      <a:pt x="1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9229" name="Freeform 276">
                <a:extLst>
                  <a:ext uri="{FF2B5EF4-FFF2-40B4-BE49-F238E27FC236}">
                    <a16:creationId xmlns:a16="http://schemas.microsoft.com/office/drawing/2014/main" xmlns="" id="{4704AE3F-DBC4-4BF6-B5EA-F0A04B7546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7" y="2461"/>
                <a:ext cx="83" cy="107"/>
              </a:xfrm>
              <a:custGeom>
                <a:avLst/>
                <a:gdLst>
                  <a:gd name="T0" fmla="*/ 73 w 83"/>
                  <a:gd name="T1" fmla="*/ 107 h 107"/>
                  <a:gd name="T2" fmla="*/ 66 w 83"/>
                  <a:gd name="T3" fmla="*/ 103 h 107"/>
                  <a:gd name="T4" fmla="*/ 59 w 83"/>
                  <a:gd name="T5" fmla="*/ 97 h 107"/>
                  <a:gd name="T6" fmla="*/ 48 w 83"/>
                  <a:gd name="T7" fmla="*/ 86 h 107"/>
                  <a:gd name="T8" fmla="*/ 36 w 83"/>
                  <a:gd name="T9" fmla="*/ 73 h 107"/>
                  <a:gd name="T10" fmla="*/ 26 w 83"/>
                  <a:gd name="T11" fmla="*/ 60 h 107"/>
                  <a:gd name="T12" fmla="*/ 17 w 83"/>
                  <a:gd name="T13" fmla="*/ 45 h 107"/>
                  <a:gd name="T14" fmla="*/ 10 w 83"/>
                  <a:gd name="T15" fmla="*/ 31 h 107"/>
                  <a:gd name="T16" fmla="*/ 4 w 83"/>
                  <a:gd name="T17" fmla="*/ 15 h 107"/>
                  <a:gd name="T18" fmla="*/ 2 w 83"/>
                  <a:gd name="T19" fmla="*/ 8 h 107"/>
                  <a:gd name="T20" fmla="*/ 0 w 83"/>
                  <a:gd name="T21" fmla="*/ 1 h 107"/>
                  <a:gd name="T22" fmla="*/ 14 w 83"/>
                  <a:gd name="T23" fmla="*/ 0 h 107"/>
                  <a:gd name="T24" fmla="*/ 16 w 83"/>
                  <a:gd name="T25" fmla="*/ 7 h 107"/>
                  <a:gd name="T26" fmla="*/ 17 w 83"/>
                  <a:gd name="T27" fmla="*/ 14 h 107"/>
                  <a:gd name="T28" fmla="*/ 22 w 83"/>
                  <a:gd name="T29" fmla="*/ 28 h 107"/>
                  <a:gd name="T30" fmla="*/ 29 w 83"/>
                  <a:gd name="T31" fmla="*/ 41 h 107"/>
                  <a:gd name="T32" fmla="*/ 37 w 83"/>
                  <a:gd name="T33" fmla="*/ 55 h 107"/>
                  <a:gd name="T34" fmla="*/ 48 w 83"/>
                  <a:gd name="T35" fmla="*/ 69 h 107"/>
                  <a:gd name="T36" fmla="*/ 58 w 83"/>
                  <a:gd name="T37" fmla="*/ 80 h 107"/>
                  <a:gd name="T38" fmla="*/ 69 w 83"/>
                  <a:gd name="T39" fmla="*/ 91 h 107"/>
                  <a:gd name="T40" fmla="*/ 76 w 83"/>
                  <a:gd name="T41" fmla="*/ 96 h 107"/>
                  <a:gd name="T42" fmla="*/ 83 w 83"/>
                  <a:gd name="T43" fmla="*/ 101 h 107"/>
                  <a:gd name="T44" fmla="*/ 73 w 83"/>
                  <a:gd name="T45" fmla="*/ 107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3" h="107">
                    <a:moveTo>
                      <a:pt x="73" y="107"/>
                    </a:moveTo>
                    <a:lnTo>
                      <a:pt x="66" y="103"/>
                    </a:lnTo>
                    <a:lnTo>
                      <a:pt x="59" y="97"/>
                    </a:lnTo>
                    <a:lnTo>
                      <a:pt x="48" y="86"/>
                    </a:lnTo>
                    <a:lnTo>
                      <a:pt x="36" y="73"/>
                    </a:lnTo>
                    <a:lnTo>
                      <a:pt x="26" y="60"/>
                    </a:lnTo>
                    <a:lnTo>
                      <a:pt x="17" y="45"/>
                    </a:lnTo>
                    <a:lnTo>
                      <a:pt x="10" y="31"/>
                    </a:lnTo>
                    <a:lnTo>
                      <a:pt x="4" y="15"/>
                    </a:lnTo>
                    <a:lnTo>
                      <a:pt x="2" y="8"/>
                    </a:lnTo>
                    <a:lnTo>
                      <a:pt x="0" y="1"/>
                    </a:lnTo>
                    <a:lnTo>
                      <a:pt x="14" y="0"/>
                    </a:lnTo>
                    <a:lnTo>
                      <a:pt x="16" y="7"/>
                    </a:lnTo>
                    <a:lnTo>
                      <a:pt x="17" y="14"/>
                    </a:lnTo>
                    <a:lnTo>
                      <a:pt x="22" y="28"/>
                    </a:lnTo>
                    <a:lnTo>
                      <a:pt x="29" y="41"/>
                    </a:lnTo>
                    <a:lnTo>
                      <a:pt x="37" y="55"/>
                    </a:lnTo>
                    <a:lnTo>
                      <a:pt x="48" y="69"/>
                    </a:lnTo>
                    <a:lnTo>
                      <a:pt x="58" y="80"/>
                    </a:lnTo>
                    <a:lnTo>
                      <a:pt x="69" y="91"/>
                    </a:lnTo>
                    <a:lnTo>
                      <a:pt x="76" y="96"/>
                    </a:lnTo>
                    <a:lnTo>
                      <a:pt x="83" y="101"/>
                    </a:lnTo>
                    <a:lnTo>
                      <a:pt x="73" y="10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9230" name="Freeform 277">
                <a:extLst>
                  <a:ext uri="{FF2B5EF4-FFF2-40B4-BE49-F238E27FC236}">
                    <a16:creationId xmlns:a16="http://schemas.microsoft.com/office/drawing/2014/main" xmlns="" id="{CAB40938-4E86-405F-BBD4-A93084A2D5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0" y="2562"/>
                <a:ext cx="10" cy="9"/>
              </a:xfrm>
              <a:custGeom>
                <a:avLst/>
                <a:gdLst>
                  <a:gd name="T0" fmla="*/ 10 w 10"/>
                  <a:gd name="T1" fmla="*/ 6 h 9"/>
                  <a:gd name="T2" fmla="*/ 5 w 10"/>
                  <a:gd name="T3" fmla="*/ 9 h 9"/>
                  <a:gd name="T4" fmla="*/ 0 w 10"/>
                  <a:gd name="T5" fmla="*/ 6 h 9"/>
                  <a:gd name="T6" fmla="*/ 10 w 10"/>
                  <a:gd name="T7" fmla="*/ 0 h 9"/>
                  <a:gd name="T8" fmla="*/ 0 w 10"/>
                  <a:gd name="T9" fmla="*/ 0 h 9"/>
                  <a:gd name="T10" fmla="*/ 10 w 10"/>
                  <a:gd name="T11" fmla="*/ 6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9">
                    <a:moveTo>
                      <a:pt x="10" y="6"/>
                    </a:moveTo>
                    <a:lnTo>
                      <a:pt x="5" y="9"/>
                    </a:lnTo>
                    <a:lnTo>
                      <a:pt x="0" y="6"/>
                    </a:lnTo>
                    <a:lnTo>
                      <a:pt x="10" y="0"/>
                    </a:lnTo>
                    <a:lnTo>
                      <a:pt x="0" y="0"/>
                    </a:lnTo>
                    <a:lnTo>
                      <a:pt x="10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9231" name="Freeform 278">
                <a:extLst>
                  <a:ext uri="{FF2B5EF4-FFF2-40B4-BE49-F238E27FC236}">
                    <a16:creationId xmlns:a16="http://schemas.microsoft.com/office/drawing/2014/main" xmlns="" id="{8F0872E5-BA86-491A-A89F-D545307572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6" y="2449"/>
                <a:ext cx="15" cy="15"/>
              </a:xfrm>
              <a:custGeom>
                <a:avLst/>
                <a:gdLst>
                  <a:gd name="T0" fmla="*/ 1 w 15"/>
                  <a:gd name="T1" fmla="*/ 13 h 15"/>
                  <a:gd name="T2" fmla="*/ 0 w 15"/>
                  <a:gd name="T3" fmla="*/ 0 h 15"/>
                  <a:gd name="T4" fmla="*/ 13 w 15"/>
                  <a:gd name="T5" fmla="*/ 9 h 15"/>
                  <a:gd name="T6" fmla="*/ 5 w 15"/>
                  <a:gd name="T7" fmla="*/ 15 h 15"/>
                  <a:gd name="T8" fmla="*/ 15 w 15"/>
                  <a:gd name="T9" fmla="*/ 12 h 15"/>
                  <a:gd name="T10" fmla="*/ 1 w 15"/>
                  <a:gd name="T11" fmla="*/ 13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" h="15">
                    <a:moveTo>
                      <a:pt x="1" y="13"/>
                    </a:moveTo>
                    <a:lnTo>
                      <a:pt x="0" y="0"/>
                    </a:lnTo>
                    <a:lnTo>
                      <a:pt x="13" y="9"/>
                    </a:lnTo>
                    <a:lnTo>
                      <a:pt x="5" y="15"/>
                    </a:lnTo>
                    <a:lnTo>
                      <a:pt x="15" y="12"/>
                    </a:lnTo>
                    <a:lnTo>
                      <a:pt x="1" y="1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9232" name="Freeform 279">
                <a:extLst>
                  <a:ext uri="{FF2B5EF4-FFF2-40B4-BE49-F238E27FC236}">
                    <a16:creationId xmlns:a16="http://schemas.microsoft.com/office/drawing/2014/main" xmlns="" id="{F9BF0A07-5211-4FB6-9D84-E643D5F3DE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61" y="2455"/>
                <a:ext cx="145" cy="29"/>
              </a:xfrm>
              <a:custGeom>
                <a:avLst/>
                <a:gdLst>
                  <a:gd name="T0" fmla="*/ 8 w 145"/>
                  <a:gd name="T1" fmla="*/ 0 h 29"/>
                  <a:gd name="T2" fmla="*/ 25 w 145"/>
                  <a:gd name="T3" fmla="*/ 9 h 29"/>
                  <a:gd name="T4" fmla="*/ 40 w 145"/>
                  <a:gd name="T5" fmla="*/ 16 h 29"/>
                  <a:gd name="T6" fmla="*/ 55 w 145"/>
                  <a:gd name="T7" fmla="*/ 19 h 29"/>
                  <a:gd name="T8" fmla="*/ 70 w 145"/>
                  <a:gd name="T9" fmla="*/ 20 h 29"/>
                  <a:gd name="T10" fmla="*/ 87 w 145"/>
                  <a:gd name="T11" fmla="*/ 19 h 29"/>
                  <a:gd name="T12" fmla="*/ 103 w 145"/>
                  <a:gd name="T13" fmla="*/ 15 h 29"/>
                  <a:gd name="T14" fmla="*/ 138 w 145"/>
                  <a:gd name="T15" fmla="*/ 1 h 29"/>
                  <a:gd name="T16" fmla="*/ 145 w 145"/>
                  <a:gd name="T17" fmla="*/ 9 h 29"/>
                  <a:gd name="T18" fmla="*/ 109 w 145"/>
                  <a:gd name="T19" fmla="*/ 23 h 29"/>
                  <a:gd name="T20" fmla="*/ 89 w 145"/>
                  <a:gd name="T21" fmla="*/ 28 h 29"/>
                  <a:gd name="T22" fmla="*/ 70 w 145"/>
                  <a:gd name="T23" fmla="*/ 29 h 29"/>
                  <a:gd name="T24" fmla="*/ 52 w 145"/>
                  <a:gd name="T25" fmla="*/ 28 h 29"/>
                  <a:gd name="T26" fmla="*/ 33 w 145"/>
                  <a:gd name="T27" fmla="*/ 25 h 29"/>
                  <a:gd name="T28" fmla="*/ 17 w 145"/>
                  <a:gd name="T29" fmla="*/ 16 h 29"/>
                  <a:gd name="T30" fmla="*/ 0 w 145"/>
                  <a:gd name="T31" fmla="*/ 7 h 29"/>
                  <a:gd name="T32" fmla="*/ 8 w 145"/>
                  <a:gd name="T33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45" h="29">
                    <a:moveTo>
                      <a:pt x="8" y="0"/>
                    </a:moveTo>
                    <a:lnTo>
                      <a:pt x="25" y="9"/>
                    </a:lnTo>
                    <a:lnTo>
                      <a:pt x="40" y="16"/>
                    </a:lnTo>
                    <a:lnTo>
                      <a:pt x="55" y="19"/>
                    </a:lnTo>
                    <a:lnTo>
                      <a:pt x="70" y="20"/>
                    </a:lnTo>
                    <a:lnTo>
                      <a:pt x="87" y="19"/>
                    </a:lnTo>
                    <a:lnTo>
                      <a:pt x="103" y="15"/>
                    </a:lnTo>
                    <a:lnTo>
                      <a:pt x="138" y="1"/>
                    </a:lnTo>
                    <a:lnTo>
                      <a:pt x="145" y="9"/>
                    </a:lnTo>
                    <a:lnTo>
                      <a:pt x="109" y="23"/>
                    </a:lnTo>
                    <a:lnTo>
                      <a:pt x="89" y="28"/>
                    </a:lnTo>
                    <a:lnTo>
                      <a:pt x="70" y="29"/>
                    </a:lnTo>
                    <a:lnTo>
                      <a:pt x="52" y="28"/>
                    </a:lnTo>
                    <a:lnTo>
                      <a:pt x="33" y="25"/>
                    </a:lnTo>
                    <a:lnTo>
                      <a:pt x="17" y="16"/>
                    </a:lnTo>
                    <a:lnTo>
                      <a:pt x="0" y="7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9233" name="Freeform 280">
                <a:extLst>
                  <a:ext uri="{FF2B5EF4-FFF2-40B4-BE49-F238E27FC236}">
                    <a16:creationId xmlns:a16="http://schemas.microsoft.com/office/drawing/2014/main" xmlns="" id="{DECC306F-622D-49F7-AADC-1C8B66BC84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1" y="2458"/>
                <a:ext cx="78" cy="107"/>
              </a:xfrm>
              <a:custGeom>
                <a:avLst/>
                <a:gdLst>
                  <a:gd name="T0" fmla="*/ 78 w 78"/>
                  <a:gd name="T1" fmla="*/ 1 h 107"/>
                  <a:gd name="T2" fmla="*/ 68 w 78"/>
                  <a:gd name="T3" fmla="*/ 34 h 107"/>
                  <a:gd name="T4" fmla="*/ 51 w 78"/>
                  <a:gd name="T5" fmla="*/ 63 h 107"/>
                  <a:gd name="T6" fmla="*/ 31 w 78"/>
                  <a:gd name="T7" fmla="*/ 88 h 107"/>
                  <a:gd name="T8" fmla="*/ 21 w 78"/>
                  <a:gd name="T9" fmla="*/ 99 h 107"/>
                  <a:gd name="T10" fmla="*/ 11 w 78"/>
                  <a:gd name="T11" fmla="*/ 107 h 107"/>
                  <a:gd name="T12" fmla="*/ 0 w 78"/>
                  <a:gd name="T13" fmla="*/ 101 h 107"/>
                  <a:gd name="T14" fmla="*/ 11 w 78"/>
                  <a:gd name="T15" fmla="*/ 93 h 107"/>
                  <a:gd name="T16" fmla="*/ 19 w 78"/>
                  <a:gd name="T17" fmla="*/ 83 h 107"/>
                  <a:gd name="T18" fmla="*/ 39 w 78"/>
                  <a:gd name="T19" fmla="*/ 58 h 107"/>
                  <a:gd name="T20" fmla="*/ 54 w 78"/>
                  <a:gd name="T21" fmla="*/ 31 h 107"/>
                  <a:gd name="T22" fmla="*/ 65 w 78"/>
                  <a:gd name="T23" fmla="*/ 0 h 107"/>
                  <a:gd name="T24" fmla="*/ 78 w 78"/>
                  <a:gd name="T25" fmla="*/ 1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8" h="107">
                    <a:moveTo>
                      <a:pt x="78" y="1"/>
                    </a:moveTo>
                    <a:lnTo>
                      <a:pt x="68" y="34"/>
                    </a:lnTo>
                    <a:lnTo>
                      <a:pt x="51" y="63"/>
                    </a:lnTo>
                    <a:lnTo>
                      <a:pt x="31" y="88"/>
                    </a:lnTo>
                    <a:lnTo>
                      <a:pt x="21" y="99"/>
                    </a:lnTo>
                    <a:lnTo>
                      <a:pt x="11" y="107"/>
                    </a:lnTo>
                    <a:lnTo>
                      <a:pt x="0" y="101"/>
                    </a:lnTo>
                    <a:lnTo>
                      <a:pt x="11" y="93"/>
                    </a:lnTo>
                    <a:lnTo>
                      <a:pt x="19" y="83"/>
                    </a:lnTo>
                    <a:lnTo>
                      <a:pt x="39" y="58"/>
                    </a:lnTo>
                    <a:lnTo>
                      <a:pt x="54" y="31"/>
                    </a:lnTo>
                    <a:lnTo>
                      <a:pt x="65" y="0"/>
                    </a:lnTo>
                    <a:lnTo>
                      <a:pt x="78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9234" name="Freeform 281">
                <a:extLst>
                  <a:ext uri="{FF2B5EF4-FFF2-40B4-BE49-F238E27FC236}">
                    <a16:creationId xmlns:a16="http://schemas.microsoft.com/office/drawing/2014/main" xmlns="" id="{4230FB19-EC8C-41E6-81CF-33656FD405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6" y="2450"/>
                <a:ext cx="16" cy="14"/>
              </a:xfrm>
              <a:custGeom>
                <a:avLst/>
                <a:gdLst>
                  <a:gd name="T0" fmla="*/ 3 w 16"/>
                  <a:gd name="T1" fmla="*/ 6 h 14"/>
                  <a:gd name="T2" fmla="*/ 16 w 16"/>
                  <a:gd name="T3" fmla="*/ 0 h 14"/>
                  <a:gd name="T4" fmla="*/ 13 w 16"/>
                  <a:gd name="T5" fmla="*/ 9 h 14"/>
                  <a:gd name="T6" fmla="*/ 0 w 16"/>
                  <a:gd name="T7" fmla="*/ 8 h 14"/>
                  <a:gd name="T8" fmla="*/ 10 w 16"/>
                  <a:gd name="T9" fmla="*/ 14 h 14"/>
                  <a:gd name="T10" fmla="*/ 3 w 16"/>
                  <a:gd name="T11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" h="14">
                    <a:moveTo>
                      <a:pt x="3" y="6"/>
                    </a:moveTo>
                    <a:lnTo>
                      <a:pt x="16" y="0"/>
                    </a:lnTo>
                    <a:lnTo>
                      <a:pt x="13" y="9"/>
                    </a:lnTo>
                    <a:lnTo>
                      <a:pt x="0" y="8"/>
                    </a:lnTo>
                    <a:lnTo>
                      <a:pt x="10" y="14"/>
                    </a:lnTo>
                    <a:lnTo>
                      <a:pt x="3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9235" name="Freeform 282">
                <a:extLst>
                  <a:ext uri="{FF2B5EF4-FFF2-40B4-BE49-F238E27FC236}">
                    <a16:creationId xmlns:a16="http://schemas.microsoft.com/office/drawing/2014/main" xmlns="" id="{B5514F04-C0F2-430C-B0B6-FC316EED23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59" y="2457"/>
                <a:ext cx="81" cy="108"/>
              </a:xfrm>
              <a:custGeom>
                <a:avLst/>
                <a:gdLst>
                  <a:gd name="T0" fmla="*/ 72 w 81"/>
                  <a:gd name="T1" fmla="*/ 108 h 108"/>
                  <a:gd name="T2" fmla="*/ 47 w 81"/>
                  <a:gd name="T3" fmla="*/ 88 h 108"/>
                  <a:gd name="T4" fmla="*/ 24 w 81"/>
                  <a:gd name="T5" fmla="*/ 61 h 108"/>
                  <a:gd name="T6" fmla="*/ 8 w 81"/>
                  <a:gd name="T7" fmla="*/ 32 h 108"/>
                  <a:gd name="T8" fmla="*/ 0 w 81"/>
                  <a:gd name="T9" fmla="*/ 2 h 108"/>
                  <a:gd name="T10" fmla="*/ 12 w 81"/>
                  <a:gd name="T11" fmla="*/ 0 h 108"/>
                  <a:gd name="T12" fmla="*/ 20 w 81"/>
                  <a:gd name="T13" fmla="*/ 29 h 108"/>
                  <a:gd name="T14" fmla="*/ 35 w 81"/>
                  <a:gd name="T15" fmla="*/ 56 h 108"/>
                  <a:gd name="T16" fmla="*/ 57 w 81"/>
                  <a:gd name="T17" fmla="*/ 82 h 108"/>
                  <a:gd name="T18" fmla="*/ 81 w 81"/>
                  <a:gd name="T19" fmla="*/ 101 h 108"/>
                  <a:gd name="T20" fmla="*/ 72 w 81"/>
                  <a:gd name="T21" fmla="*/ 108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1" h="108">
                    <a:moveTo>
                      <a:pt x="72" y="108"/>
                    </a:moveTo>
                    <a:lnTo>
                      <a:pt x="47" y="88"/>
                    </a:lnTo>
                    <a:lnTo>
                      <a:pt x="24" y="61"/>
                    </a:lnTo>
                    <a:lnTo>
                      <a:pt x="8" y="32"/>
                    </a:lnTo>
                    <a:lnTo>
                      <a:pt x="0" y="2"/>
                    </a:lnTo>
                    <a:lnTo>
                      <a:pt x="12" y="0"/>
                    </a:lnTo>
                    <a:lnTo>
                      <a:pt x="20" y="29"/>
                    </a:lnTo>
                    <a:lnTo>
                      <a:pt x="35" y="56"/>
                    </a:lnTo>
                    <a:lnTo>
                      <a:pt x="57" y="82"/>
                    </a:lnTo>
                    <a:lnTo>
                      <a:pt x="81" y="101"/>
                    </a:lnTo>
                    <a:lnTo>
                      <a:pt x="72" y="10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9236" name="Freeform 283">
                <a:extLst>
                  <a:ext uri="{FF2B5EF4-FFF2-40B4-BE49-F238E27FC236}">
                    <a16:creationId xmlns:a16="http://schemas.microsoft.com/office/drawing/2014/main" xmlns="" id="{5E483A39-66C3-4D98-991A-6339B2D417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1" y="2558"/>
                <a:ext cx="11" cy="11"/>
              </a:xfrm>
              <a:custGeom>
                <a:avLst/>
                <a:gdLst>
                  <a:gd name="T0" fmla="*/ 11 w 11"/>
                  <a:gd name="T1" fmla="*/ 7 h 11"/>
                  <a:gd name="T2" fmla="*/ 6 w 11"/>
                  <a:gd name="T3" fmla="*/ 11 h 11"/>
                  <a:gd name="T4" fmla="*/ 0 w 11"/>
                  <a:gd name="T5" fmla="*/ 7 h 11"/>
                  <a:gd name="T6" fmla="*/ 9 w 11"/>
                  <a:gd name="T7" fmla="*/ 0 h 11"/>
                  <a:gd name="T8" fmla="*/ 0 w 11"/>
                  <a:gd name="T9" fmla="*/ 1 h 11"/>
                  <a:gd name="T10" fmla="*/ 11 w 11"/>
                  <a:gd name="T11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" h="11">
                    <a:moveTo>
                      <a:pt x="11" y="7"/>
                    </a:moveTo>
                    <a:lnTo>
                      <a:pt x="6" y="11"/>
                    </a:lnTo>
                    <a:lnTo>
                      <a:pt x="0" y="7"/>
                    </a:lnTo>
                    <a:lnTo>
                      <a:pt x="9" y="0"/>
                    </a:lnTo>
                    <a:lnTo>
                      <a:pt x="0" y="1"/>
                    </a:lnTo>
                    <a:lnTo>
                      <a:pt x="11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9237" name="Freeform 284">
                <a:extLst>
                  <a:ext uri="{FF2B5EF4-FFF2-40B4-BE49-F238E27FC236}">
                    <a16:creationId xmlns:a16="http://schemas.microsoft.com/office/drawing/2014/main" xmlns="" id="{00FC7430-CD97-41EA-8595-20FE7D9DC8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56" y="2446"/>
                <a:ext cx="15" cy="16"/>
              </a:xfrm>
              <a:custGeom>
                <a:avLst/>
                <a:gdLst>
                  <a:gd name="T0" fmla="*/ 3 w 15"/>
                  <a:gd name="T1" fmla="*/ 13 h 16"/>
                  <a:gd name="T2" fmla="*/ 0 w 15"/>
                  <a:gd name="T3" fmla="*/ 0 h 16"/>
                  <a:gd name="T4" fmla="*/ 13 w 15"/>
                  <a:gd name="T5" fmla="*/ 9 h 16"/>
                  <a:gd name="T6" fmla="*/ 5 w 15"/>
                  <a:gd name="T7" fmla="*/ 16 h 16"/>
                  <a:gd name="T8" fmla="*/ 15 w 15"/>
                  <a:gd name="T9" fmla="*/ 11 h 16"/>
                  <a:gd name="T10" fmla="*/ 3 w 15"/>
                  <a:gd name="T11" fmla="*/ 13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" h="16">
                    <a:moveTo>
                      <a:pt x="3" y="13"/>
                    </a:moveTo>
                    <a:lnTo>
                      <a:pt x="0" y="0"/>
                    </a:lnTo>
                    <a:lnTo>
                      <a:pt x="13" y="9"/>
                    </a:lnTo>
                    <a:lnTo>
                      <a:pt x="5" y="16"/>
                    </a:lnTo>
                    <a:lnTo>
                      <a:pt x="15" y="11"/>
                    </a:lnTo>
                    <a:lnTo>
                      <a:pt x="3" y="1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9238" name="Freeform 285">
                <a:extLst>
                  <a:ext uri="{FF2B5EF4-FFF2-40B4-BE49-F238E27FC236}">
                    <a16:creationId xmlns:a16="http://schemas.microsoft.com/office/drawing/2014/main" xmlns="" id="{1523BD43-0DA9-45A2-938A-ED97283DE2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56" y="2417"/>
                <a:ext cx="144" cy="29"/>
              </a:xfrm>
              <a:custGeom>
                <a:avLst/>
                <a:gdLst>
                  <a:gd name="T0" fmla="*/ 8 w 144"/>
                  <a:gd name="T1" fmla="*/ 0 h 29"/>
                  <a:gd name="T2" fmla="*/ 25 w 144"/>
                  <a:gd name="T3" fmla="*/ 9 h 29"/>
                  <a:gd name="T4" fmla="*/ 40 w 144"/>
                  <a:gd name="T5" fmla="*/ 16 h 29"/>
                  <a:gd name="T6" fmla="*/ 55 w 144"/>
                  <a:gd name="T7" fmla="*/ 19 h 29"/>
                  <a:gd name="T8" fmla="*/ 70 w 144"/>
                  <a:gd name="T9" fmla="*/ 20 h 29"/>
                  <a:gd name="T10" fmla="*/ 87 w 144"/>
                  <a:gd name="T11" fmla="*/ 19 h 29"/>
                  <a:gd name="T12" fmla="*/ 102 w 144"/>
                  <a:gd name="T13" fmla="*/ 15 h 29"/>
                  <a:gd name="T14" fmla="*/ 138 w 144"/>
                  <a:gd name="T15" fmla="*/ 1 h 29"/>
                  <a:gd name="T16" fmla="*/ 144 w 144"/>
                  <a:gd name="T17" fmla="*/ 9 h 29"/>
                  <a:gd name="T18" fmla="*/ 109 w 144"/>
                  <a:gd name="T19" fmla="*/ 23 h 29"/>
                  <a:gd name="T20" fmla="*/ 89 w 144"/>
                  <a:gd name="T21" fmla="*/ 28 h 29"/>
                  <a:gd name="T22" fmla="*/ 70 w 144"/>
                  <a:gd name="T23" fmla="*/ 29 h 29"/>
                  <a:gd name="T24" fmla="*/ 52 w 144"/>
                  <a:gd name="T25" fmla="*/ 28 h 29"/>
                  <a:gd name="T26" fmla="*/ 33 w 144"/>
                  <a:gd name="T27" fmla="*/ 25 h 29"/>
                  <a:gd name="T28" fmla="*/ 16 w 144"/>
                  <a:gd name="T29" fmla="*/ 16 h 29"/>
                  <a:gd name="T30" fmla="*/ 0 w 144"/>
                  <a:gd name="T31" fmla="*/ 7 h 29"/>
                  <a:gd name="T32" fmla="*/ 8 w 144"/>
                  <a:gd name="T33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44" h="29">
                    <a:moveTo>
                      <a:pt x="8" y="0"/>
                    </a:moveTo>
                    <a:lnTo>
                      <a:pt x="25" y="9"/>
                    </a:lnTo>
                    <a:lnTo>
                      <a:pt x="40" y="16"/>
                    </a:lnTo>
                    <a:lnTo>
                      <a:pt x="55" y="19"/>
                    </a:lnTo>
                    <a:lnTo>
                      <a:pt x="70" y="20"/>
                    </a:lnTo>
                    <a:lnTo>
                      <a:pt x="87" y="19"/>
                    </a:lnTo>
                    <a:lnTo>
                      <a:pt x="102" y="15"/>
                    </a:lnTo>
                    <a:lnTo>
                      <a:pt x="138" y="1"/>
                    </a:lnTo>
                    <a:lnTo>
                      <a:pt x="144" y="9"/>
                    </a:lnTo>
                    <a:lnTo>
                      <a:pt x="109" y="23"/>
                    </a:lnTo>
                    <a:lnTo>
                      <a:pt x="89" y="28"/>
                    </a:lnTo>
                    <a:lnTo>
                      <a:pt x="70" y="29"/>
                    </a:lnTo>
                    <a:lnTo>
                      <a:pt x="52" y="28"/>
                    </a:lnTo>
                    <a:lnTo>
                      <a:pt x="33" y="25"/>
                    </a:lnTo>
                    <a:lnTo>
                      <a:pt x="16" y="16"/>
                    </a:lnTo>
                    <a:lnTo>
                      <a:pt x="0" y="7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9239" name="Freeform 286">
                <a:extLst>
                  <a:ext uri="{FF2B5EF4-FFF2-40B4-BE49-F238E27FC236}">
                    <a16:creationId xmlns:a16="http://schemas.microsoft.com/office/drawing/2014/main" xmlns="" id="{F8B4EEA9-3733-4D46-8EB5-C5F25A408F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6" y="2420"/>
                <a:ext cx="78" cy="107"/>
              </a:xfrm>
              <a:custGeom>
                <a:avLst/>
                <a:gdLst>
                  <a:gd name="T0" fmla="*/ 78 w 78"/>
                  <a:gd name="T1" fmla="*/ 1 h 107"/>
                  <a:gd name="T2" fmla="*/ 68 w 78"/>
                  <a:gd name="T3" fmla="*/ 33 h 107"/>
                  <a:gd name="T4" fmla="*/ 51 w 78"/>
                  <a:gd name="T5" fmla="*/ 63 h 107"/>
                  <a:gd name="T6" fmla="*/ 31 w 78"/>
                  <a:gd name="T7" fmla="*/ 88 h 107"/>
                  <a:gd name="T8" fmla="*/ 21 w 78"/>
                  <a:gd name="T9" fmla="*/ 99 h 107"/>
                  <a:gd name="T10" fmla="*/ 10 w 78"/>
                  <a:gd name="T11" fmla="*/ 107 h 107"/>
                  <a:gd name="T12" fmla="*/ 0 w 78"/>
                  <a:gd name="T13" fmla="*/ 101 h 107"/>
                  <a:gd name="T14" fmla="*/ 10 w 78"/>
                  <a:gd name="T15" fmla="*/ 93 h 107"/>
                  <a:gd name="T16" fmla="*/ 19 w 78"/>
                  <a:gd name="T17" fmla="*/ 83 h 107"/>
                  <a:gd name="T18" fmla="*/ 39 w 78"/>
                  <a:gd name="T19" fmla="*/ 58 h 107"/>
                  <a:gd name="T20" fmla="*/ 54 w 78"/>
                  <a:gd name="T21" fmla="*/ 31 h 107"/>
                  <a:gd name="T22" fmla="*/ 64 w 78"/>
                  <a:gd name="T23" fmla="*/ 0 h 107"/>
                  <a:gd name="T24" fmla="*/ 78 w 78"/>
                  <a:gd name="T25" fmla="*/ 1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8" h="107">
                    <a:moveTo>
                      <a:pt x="78" y="1"/>
                    </a:moveTo>
                    <a:lnTo>
                      <a:pt x="68" y="33"/>
                    </a:lnTo>
                    <a:lnTo>
                      <a:pt x="51" y="63"/>
                    </a:lnTo>
                    <a:lnTo>
                      <a:pt x="31" y="88"/>
                    </a:lnTo>
                    <a:lnTo>
                      <a:pt x="21" y="99"/>
                    </a:lnTo>
                    <a:lnTo>
                      <a:pt x="10" y="107"/>
                    </a:lnTo>
                    <a:lnTo>
                      <a:pt x="0" y="101"/>
                    </a:lnTo>
                    <a:lnTo>
                      <a:pt x="10" y="93"/>
                    </a:lnTo>
                    <a:lnTo>
                      <a:pt x="19" y="83"/>
                    </a:lnTo>
                    <a:lnTo>
                      <a:pt x="39" y="58"/>
                    </a:lnTo>
                    <a:lnTo>
                      <a:pt x="54" y="31"/>
                    </a:lnTo>
                    <a:lnTo>
                      <a:pt x="64" y="0"/>
                    </a:lnTo>
                    <a:lnTo>
                      <a:pt x="78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9240" name="Freeform 287">
                <a:extLst>
                  <a:ext uri="{FF2B5EF4-FFF2-40B4-BE49-F238E27FC236}">
                    <a16:creationId xmlns:a16="http://schemas.microsoft.com/office/drawing/2014/main" xmlns="" id="{D596A5A3-7E62-4B0C-AD4E-2F0D5DAE31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90" y="2412"/>
                <a:ext cx="17" cy="14"/>
              </a:xfrm>
              <a:custGeom>
                <a:avLst/>
                <a:gdLst>
                  <a:gd name="T0" fmla="*/ 4 w 17"/>
                  <a:gd name="T1" fmla="*/ 6 h 14"/>
                  <a:gd name="T2" fmla="*/ 17 w 17"/>
                  <a:gd name="T3" fmla="*/ 0 h 14"/>
                  <a:gd name="T4" fmla="*/ 14 w 17"/>
                  <a:gd name="T5" fmla="*/ 9 h 14"/>
                  <a:gd name="T6" fmla="*/ 0 w 17"/>
                  <a:gd name="T7" fmla="*/ 8 h 14"/>
                  <a:gd name="T8" fmla="*/ 10 w 17"/>
                  <a:gd name="T9" fmla="*/ 14 h 14"/>
                  <a:gd name="T10" fmla="*/ 4 w 17"/>
                  <a:gd name="T11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14">
                    <a:moveTo>
                      <a:pt x="4" y="6"/>
                    </a:moveTo>
                    <a:lnTo>
                      <a:pt x="17" y="0"/>
                    </a:lnTo>
                    <a:lnTo>
                      <a:pt x="14" y="9"/>
                    </a:lnTo>
                    <a:lnTo>
                      <a:pt x="0" y="8"/>
                    </a:lnTo>
                    <a:lnTo>
                      <a:pt x="10" y="14"/>
                    </a:lnTo>
                    <a:lnTo>
                      <a:pt x="4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9241" name="Freeform 288">
                <a:extLst>
                  <a:ext uri="{FF2B5EF4-FFF2-40B4-BE49-F238E27FC236}">
                    <a16:creationId xmlns:a16="http://schemas.microsoft.com/office/drawing/2014/main" xmlns="" id="{4D2A76AE-3EAF-48D5-B7AF-4C2A734DA7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54" y="2419"/>
                <a:ext cx="81" cy="108"/>
              </a:xfrm>
              <a:custGeom>
                <a:avLst/>
                <a:gdLst>
                  <a:gd name="T0" fmla="*/ 72 w 81"/>
                  <a:gd name="T1" fmla="*/ 108 h 108"/>
                  <a:gd name="T2" fmla="*/ 47 w 81"/>
                  <a:gd name="T3" fmla="*/ 88 h 108"/>
                  <a:gd name="T4" fmla="*/ 23 w 81"/>
                  <a:gd name="T5" fmla="*/ 61 h 108"/>
                  <a:gd name="T6" fmla="*/ 8 w 81"/>
                  <a:gd name="T7" fmla="*/ 32 h 108"/>
                  <a:gd name="T8" fmla="*/ 0 w 81"/>
                  <a:gd name="T9" fmla="*/ 2 h 108"/>
                  <a:gd name="T10" fmla="*/ 12 w 81"/>
                  <a:gd name="T11" fmla="*/ 0 h 108"/>
                  <a:gd name="T12" fmla="*/ 20 w 81"/>
                  <a:gd name="T13" fmla="*/ 28 h 108"/>
                  <a:gd name="T14" fmla="*/ 35 w 81"/>
                  <a:gd name="T15" fmla="*/ 56 h 108"/>
                  <a:gd name="T16" fmla="*/ 57 w 81"/>
                  <a:gd name="T17" fmla="*/ 82 h 108"/>
                  <a:gd name="T18" fmla="*/ 81 w 81"/>
                  <a:gd name="T19" fmla="*/ 101 h 108"/>
                  <a:gd name="T20" fmla="*/ 72 w 81"/>
                  <a:gd name="T21" fmla="*/ 108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1" h="108">
                    <a:moveTo>
                      <a:pt x="72" y="108"/>
                    </a:moveTo>
                    <a:lnTo>
                      <a:pt x="47" y="88"/>
                    </a:lnTo>
                    <a:lnTo>
                      <a:pt x="23" y="61"/>
                    </a:lnTo>
                    <a:lnTo>
                      <a:pt x="8" y="32"/>
                    </a:lnTo>
                    <a:lnTo>
                      <a:pt x="0" y="2"/>
                    </a:lnTo>
                    <a:lnTo>
                      <a:pt x="12" y="0"/>
                    </a:lnTo>
                    <a:lnTo>
                      <a:pt x="20" y="28"/>
                    </a:lnTo>
                    <a:lnTo>
                      <a:pt x="35" y="56"/>
                    </a:lnTo>
                    <a:lnTo>
                      <a:pt x="57" y="82"/>
                    </a:lnTo>
                    <a:lnTo>
                      <a:pt x="81" y="101"/>
                    </a:lnTo>
                    <a:lnTo>
                      <a:pt x="72" y="10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9242" name="Freeform 289">
                <a:extLst>
                  <a:ext uri="{FF2B5EF4-FFF2-40B4-BE49-F238E27FC236}">
                    <a16:creationId xmlns:a16="http://schemas.microsoft.com/office/drawing/2014/main" xmlns="" id="{9BF6EDBA-A16F-43AF-8ECC-51D1F8985D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6" y="2520"/>
                <a:ext cx="10" cy="11"/>
              </a:xfrm>
              <a:custGeom>
                <a:avLst/>
                <a:gdLst>
                  <a:gd name="T0" fmla="*/ 10 w 10"/>
                  <a:gd name="T1" fmla="*/ 7 h 11"/>
                  <a:gd name="T2" fmla="*/ 5 w 10"/>
                  <a:gd name="T3" fmla="*/ 11 h 11"/>
                  <a:gd name="T4" fmla="*/ 0 w 10"/>
                  <a:gd name="T5" fmla="*/ 7 h 11"/>
                  <a:gd name="T6" fmla="*/ 9 w 10"/>
                  <a:gd name="T7" fmla="*/ 0 h 11"/>
                  <a:gd name="T8" fmla="*/ 0 w 10"/>
                  <a:gd name="T9" fmla="*/ 1 h 11"/>
                  <a:gd name="T10" fmla="*/ 10 w 10"/>
                  <a:gd name="T11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11">
                    <a:moveTo>
                      <a:pt x="10" y="7"/>
                    </a:moveTo>
                    <a:lnTo>
                      <a:pt x="5" y="11"/>
                    </a:lnTo>
                    <a:lnTo>
                      <a:pt x="0" y="7"/>
                    </a:lnTo>
                    <a:lnTo>
                      <a:pt x="9" y="0"/>
                    </a:lnTo>
                    <a:lnTo>
                      <a:pt x="0" y="1"/>
                    </a:lnTo>
                    <a:lnTo>
                      <a:pt x="10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9243" name="Freeform 290">
                <a:extLst>
                  <a:ext uri="{FF2B5EF4-FFF2-40B4-BE49-F238E27FC236}">
                    <a16:creationId xmlns:a16="http://schemas.microsoft.com/office/drawing/2014/main" xmlns="" id="{81CC0286-1F80-4544-A8CC-B74EB08D20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50" y="2408"/>
                <a:ext cx="16" cy="16"/>
              </a:xfrm>
              <a:custGeom>
                <a:avLst/>
                <a:gdLst>
                  <a:gd name="T0" fmla="*/ 4 w 16"/>
                  <a:gd name="T1" fmla="*/ 13 h 16"/>
                  <a:gd name="T2" fmla="*/ 0 w 16"/>
                  <a:gd name="T3" fmla="*/ 0 h 16"/>
                  <a:gd name="T4" fmla="*/ 14 w 16"/>
                  <a:gd name="T5" fmla="*/ 9 h 16"/>
                  <a:gd name="T6" fmla="*/ 6 w 16"/>
                  <a:gd name="T7" fmla="*/ 16 h 16"/>
                  <a:gd name="T8" fmla="*/ 16 w 16"/>
                  <a:gd name="T9" fmla="*/ 11 h 16"/>
                  <a:gd name="T10" fmla="*/ 4 w 16"/>
                  <a:gd name="T11" fmla="*/ 13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" h="16">
                    <a:moveTo>
                      <a:pt x="4" y="13"/>
                    </a:moveTo>
                    <a:lnTo>
                      <a:pt x="0" y="0"/>
                    </a:lnTo>
                    <a:lnTo>
                      <a:pt x="14" y="9"/>
                    </a:lnTo>
                    <a:lnTo>
                      <a:pt x="6" y="16"/>
                    </a:lnTo>
                    <a:lnTo>
                      <a:pt x="16" y="11"/>
                    </a:lnTo>
                    <a:lnTo>
                      <a:pt x="4" y="1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9244" name="Freeform 291">
                <a:extLst>
                  <a:ext uri="{FF2B5EF4-FFF2-40B4-BE49-F238E27FC236}">
                    <a16:creationId xmlns:a16="http://schemas.microsoft.com/office/drawing/2014/main" xmlns="" id="{6703A493-17A7-4D37-91C3-DCBC833703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3" y="2690"/>
                <a:ext cx="82" cy="67"/>
              </a:xfrm>
              <a:custGeom>
                <a:avLst/>
                <a:gdLst>
                  <a:gd name="T0" fmla="*/ 82 w 82"/>
                  <a:gd name="T1" fmla="*/ 34 h 67"/>
                  <a:gd name="T2" fmla="*/ 42 w 82"/>
                  <a:gd name="T3" fmla="*/ 50 h 67"/>
                  <a:gd name="T4" fmla="*/ 0 w 82"/>
                  <a:gd name="T5" fmla="*/ 67 h 67"/>
                  <a:gd name="T6" fmla="*/ 0 w 82"/>
                  <a:gd name="T7" fmla="*/ 34 h 67"/>
                  <a:gd name="T8" fmla="*/ 0 w 82"/>
                  <a:gd name="T9" fmla="*/ 0 h 67"/>
                  <a:gd name="T10" fmla="*/ 42 w 82"/>
                  <a:gd name="T11" fmla="*/ 17 h 67"/>
                  <a:gd name="T12" fmla="*/ 82 w 82"/>
                  <a:gd name="T13" fmla="*/ 34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2" h="67">
                    <a:moveTo>
                      <a:pt x="82" y="34"/>
                    </a:moveTo>
                    <a:lnTo>
                      <a:pt x="42" y="50"/>
                    </a:lnTo>
                    <a:lnTo>
                      <a:pt x="0" y="67"/>
                    </a:lnTo>
                    <a:lnTo>
                      <a:pt x="0" y="34"/>
                    </a:lnTo>
                    <a:lnTo>
                      <a:pt x="0" y="0"/>
                    </a:lnTo>
                    <a:lnTo>
                      <a:pt x="42" y="17"/>
                    </a:lnTo>
                    <a:lnTo>
                      <a:pt x="82" y="3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9245" name="Freeform 292">
                <a:extLst>
                  <a:ext uri="{FF2B5EF4-FFF2-40B4-BE49-F238E27FC236}">
                    <a16:creationId xmlns:a16="http://schemas.microsoft.com/office/drawing/2014/main" xmlns="" id="{49C2110B-B3EE-492C-8574-E23B08AD86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10" y="2720"/>
                <a:ext cx="49" cy="24"/>
              </a:xfrm>
              <a:custGeom>
                <a:avLst/>
                <a:gdLst>
                  <a:gd name="T0" fmla="*/ 49 w 49"/>
                  <a:gd name="T1" fmla="*/ 7 h 24"/>
                  <a:gd name="T2" fmla="*/ 40 w 49"/>
                  <a:gd name="T3" fmla="*/ 0 h 24"/>
                  <a:gd name="T4" fmla="*/ 0 w 49"/>
                  <a:gd name="T5" fmla="*/ 17 h 24"/>
                  <a:gd name="T6" fmla="*/ 8 w 49"/>
                  <a:gd name="T7" fmla="*/ 24 h 24"/>
                  <a:gd name="T8" fmla="*/ 49 w 49"/>
                  <a:gd name="T9" fmla="*/ 7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24">
                    <a:moveTo>
                      <a:pt x="49" y="7"/>
                    </a:moveTo>
                    <a:lnTo>
                      <a:pt x="40" y="0"/>
                    </a:lnTo>
                    <a:lnTo>
                      <a:pt x="0" y="17"/>
                    </a:lnTo>
                    <a:lnTo>
                      <a:pt x="8" y="24"/>
                    </a:lnTo>
                    <a:lnTo>
                      <a:pt x="49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9246" name="Freeform 293">
                <a:extLst>
                  <a:ext uri="{FF2B5EF4-FFF2-40B4-BE49-F238E27FC236}">
                    <a16:creationId xmlns:a16="http://schemas.microsoft.com/office/drawing/2014/main" xmlns="" id="{0D7A52A0-5C60-4C9D-BB0A-23E4C9F41E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8" y="2737"/>
                <a:ext cx="50" cy="23"/>
              </a:xfrm>
              <a:custGeom>
                <a:avLst/>
                <a:gdLst>
                  <a:gd name="T0" fmla="*/ 50 w 50"/>
                  <a:gd name="T1" fmla="*/ 7 h 23"/>
                  <a:gd name="T2" fmla="*/ 42 w 50"/>
                  <a:gd name="T3" fmla="*/ 0 h 23"/>
                  <a:gd name="T4" fmla="*/ 0 w 50"/>
                  <a:gd name="T5" fmla="*/ 16 h 23"/>
                  <a:gd name="T6" fmla="*/ 8 w 50"/>
                  <a:gd name="T7" fmla="*/ 23 h 23"/>
                  <a:gd name="T8" fmla="*/ 50 w 50"/>
                  <a:gd name="T9" fmla="*/ 7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23">
                    <a:moveTo>
                      <a:pt x="50" y="7"/>
                    </a:moveTo>
                    <a:lnTo>
                      <a:pt x="42" y="0"/>
                    </a:lnTo>
                    <a:lnTo>
                      <a:pt x="0" y="16"/>
                    </a:lnTo>
                    <a:lnTo>
                      <a:pt x="8" y="23"/>
                    </a:lnTo>
                    <a:lnTo>
                      <a:pt x="50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9247" name="Freeform 294">
                <a:extLst>
                  <a:ext uri="{FF2B5EF4-FFF2-40B4-BE49-F238E27FC236}">
                    <a16:creationId xmlns:a16="http://schemas.microsoft.com/office/drawing/2014/main" xmlns="" id="{605E8A64-70E4-4C23-8BAB-EEF34C290B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10" y="2737"/>
                <a:ext cx="8" cy="7"/>
              </a:xfrm>
              <a:custGeom>
                <a:avLst/>
                <a:gdLst>
                  <a:gd name="T0" fmla="*/ 8 w 8"/>
                  <a:gd name="T1" fmla="*/ 7 h 7"/>
                  <a:gd name="T2" fmla="*/ 0 w 8"/>
                  <a:gd name="T3" fmla="*/ 0 h 7"/>
                  <a:gd name="T4" fmla="*/ 8 w 8"/>
                  <a:gd name="T5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7">
                    <a:moveTo>
                      <a:pt x="8" y="7"/>
                    </a:moveTo>
                    <a:lnTo>
                      <a:pt x="0" y="0"/>
                    </a:lnTo>
                    <a:lnTo>
                      <a:pt x="8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9248" name="Rectangle 295">
                <a:extLst>
                  <a:ext uri="{FF2B5EF4-FFF2-40B4-BE49-F238E27FC236}">
                    <a16:creationId xmlns:a16="http://schemas.microsoft.com/office/drawing/2014/main" xmlns="" id="{8FD1EB3A-4E13-4FE0-ACEC-B1674FC729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6" y="2724"/>
                <a:ext cx="13" cy="3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9249" name="Freeform 296">
                <a:extLst>
                  <a:ext uri="{FF2B5EF4-FFF2-40B4-BE49-F238E27FC236}">
                    <a16:creationId xmlns:a16="http://schemas.microsoft.com/office/drawing/2014/main" xmlns="" id="{D37E729F-DB73-4EF8-BFCD-B8B2DF0CFB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6" y="2753"/>
                <a:ext cx="13" cy="11"/>
              </a:xfrm>
              <a:custGeom>
                <a:avLst/>
                <a:gdLst>
                  <a:gd name="T0" fmla="*/ 10 w 13"/>
                  <a:gd name="T1" fmla="*/ 7 h 11"/>
                  <a:gd name="T2" fmla="*/ 0 w 13"/>
                  <a:gd name="T3" fmla="*/ 11 h 11"/>
                  <a:gd name="T4" fmla="*/ 0 w 13"/>
                  <a:gd name="T5" fmla="*/ 4 h 11"/>
                  <a:gd name="T6" fmla="*/ 13 w 13"/>
                  <a:gd name="T7" fmla="*/ 4 h 11"/>
                  <a:gd name="T8" fmla="*/ 2 w 13"/>
                  <a:gd name="T9" fmla="*/ 0 h 11"/>
                  <a:gd name="T10" fmla="*/ 10 w 13"/>
                  <a:gd name="T11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" h="11">
                    <a:moveTo>
                      <a:pt x="10" y="7"/>
                    </a:moveTo>
                    <a:lnTo>
                      <a:pt x="0" y="11"/>
                    </a:lnTo>
                    <a:lnTo>
                      <a:pt x="0" y="4"/>
                    </a:lnTo>
                    <a:lnTo>
                      <a:pt x="13" y="4"/>
                    </a:lnTo>
                    <a:lnTo>
                      <a:pt x="2" y="0"/>
                    </a:lnTo>
                    <a:lnTo>
                      <a:pt x="10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9250" name="Rectangle 297">
                <a:extLst>
                  <a:ext uri="{FF2B5EF4-FFF2-40B4-BE49-F238E27FC236}">
                    <a16:creationId xmlns:a16="http://schemas.microsoft.com/office/drawing/2014/main" xmlns="" id="{C22B5FB5-D8BC-4646-AD82-B10D61B315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6" y="2690"/>
                <a:ext cx="13" cy="3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9251" name="Freeform 298">
                <a:extLst>
                  <a:ext uri="{FF2B5EF4-FFF2-40B4-BE49-F238E27FC236}">
                    <a16:creationId xmlns:a16="http://schemas.microsoft.com/office/drawing/2014/main" xmlns="" id="{04E424B9-850E-4F7D-8870-D2096BCBD0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6" y="2724"/>
                <a:ext cx="13" cy="0"/>
              </a:xfrm>
              <a:custGeom>
                <a:avLst/>
                <a:gdLst>
                  <a:gd name="T0" fmla="*/ 13 w 13"/>
                  <a:gd name="T1" fmla="*/ 0 w 13"/>
                  <a:gd name="T2" fmla="*/ 13 w 1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3">
                    <a:moveTo>
                      <a:pt x="13" y="0"/>
                    </a:moveTo>
                    <a:lnTo>
                      <a:pt x="0" y="0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9252" name="Freeform 299">
                <a:extLst>
                  <a:ext uri="{FF2B5EF4-FFF2-40B4-BE49-F238E27FC236}">
                    <a16:creationId xmlns:a16="http://schemas.microsoft.com/office/drawing/2014/main" xmlns="" id="{2F20F5B4-C3B5-4FED-A412-5000341C4B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9" y="2687"/>
                <a:ext cx="49" cy="25"/>
              </a:xfrm>
              <a:custGeom>
                <a:avLst/>
                <a:gdLst>
                  <a:gd name="T0" fmla="*/ 7 w 49"/>
                  <a:gd name="T1" fmla="*/ 0 h 25"/>
                  <a:gd name="T2" fmla="*/ 0 w 49"/>
                  <a:gd name="T3" fmla="*/ 8 h 25"/>
                  <a:gd name="T4" fmla="*/ 42 w 49"/>
                  <a:gd name="T5" fmla="*/ 25 h 25"/>
                  <a:gd name="T6" fmla="*/ 49 w 49"/>
                  <a:gd name="T7" fmla="*/ 16 h 25"/>
                  <a:gd name="T8" fmla="*/ 7 w 49"/>
                  <a:gd name="T9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25">
                    <a:moveTo>
                      <a:pt x="7" y="0"/>
                    </a:moveTo>
                    <a:lnTo>
                      <a:pt x="0" y="8"/>
                    </a:lnTo>
                    <a:lnTo>
                      <a:pt x="42" y="25"/>
                    </a:lnTo>
                    <a:lnTo>
                      <a:pt x="49" y="16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9253" name="Freeform 300">
                <a:extLst>
                  <a:ext uri="{FF2B5EF4-FFF2-40B4-BE49-F238E27FC236}">
                    <a16:creationId xmlns:a16="http://schemas.microsoft.com/office/drawing/2014/main" xmlns="" id="{E64D083A-B04D-4E6C-A0FC-A2BD90D080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6" y="2683"/>
                <a:ext cx="13" cy="12"/>
              </a:xfrm>
              <a:custGeom>
                <a:avLst/>
                <a:gdLst>
                  <a:gd name="T0" fmla="*/ 0 w 13"/>
                  <a:gd name="T1" fmla="*/ 7 h 12"/>
                  <a:gd name="T2" fmla="*/ 0 w 13"/>
                  <a:gd name="T3" fmla="*/ 0 h 12"/>
                  <a:gd name="T4" fmla="*/ 10 w 13"/>
                  <a:gd name="T5" fmla="*/ 4 h 12"/>
                  <a:gd name="T6" fmla="*/ 3 w 13"/>
                  <a:gd name="T7" fmla="*/ 12 h 12"/>
                  <a:gd name="T8" fmla="*/ 13 w 13"/>
                  <a:gd name="T9" fmla="*/ 7 h 12"/>
                  <a:gd name="T10" fmla="*/ 0 w 13"/>
                  <a:gd name="T11" fmla="*/ 7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" h="12">
                    <a:moveTo>
                      <a:pt x="0" y="7"/>
                    </a:moveTo>
                    <a:lnTo>
                      <a:pt x="0" y="0"/>
                    </a:lnTo>
                    <a:lnTo>
                      <a:pt x="10" y="4"/>
                    </a:lnTo>
                    <a:lnTo>
                      <a:pt x="3" y="12"/>
                    </a:lnTo>
                    <a:lnTo>
                      <a:pt x="13" y="7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9254" name="Freeform 301">
                <a:extLst>
                  <a:ext uri="{FF2B5EF4-FFF2-40B4-BE49-F238E27FC236}">
                    <a16:creationId xmlns:a16="http://schemas.microsoft.com/office/drawing/2014/main" xmlns="" id="{606572EA-9279-445C-B3FE-8758C8B004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11" y="2703"/>
                <a:ext cx="48" cy="25"/>
              </a:xfrm>
              <a:custGeom>
                <a:avLst/>
                <a:gdLst>
                  <a:gd name="T0" fmla="*/ 7 w 48"/>
                  <a:gd name="T1" fmla="*/ 0 h 25"/>
                  <a:gd name="T2" fmla="*/ 0 w 48"/>
                  <a:gd name="T3" fmla="*/ 9 h 25"/>
                  <a:gd name="T4" fmla="*/ 41 w 48"/>
                  <a:gd name="T5" fmla="*/ 25 h 25"/>
                  <a:gd name="T6" fmla="*/ 48 w 48"/>
                  <a:gd name="T7" fmla="*/ 17 h 25"/>
                  <a:gd name="T8" fmla="*/ 7 w 48"/>
                  <a:gd name="T9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25">
                    <a:moveTo>
                      <a:pt x="7" y="0"/>
                    </a:moveTo>
                    <a:lnTo>
                      <a:pt x="0" y="9"/>
                    </a:lnTo>
                    <a:lnTo>
                      <a:pt x="41" y="25"/>
                    </a:lnTo>
                    <a:lnTo>
                      <a:pt x="48" y="17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9255" name="Freeform 302">
                <a:extLst>
                  <a:ext uri="{FF2B5EF4-FFF2-40B4-BE49-F238E27FC236}">
                    <a16:creationId xmlns:a16="http://schemas.microsoft.com/office/drawing/2014/main" xmlns="" id="{6DAAD38F-D6A0-4EEE-BA45-85856F2148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0" y="2720"/>
                <a:ext cx="17" cy="8"/>
              </a:xfrm>
              <a:custGeom>
                <a:avLst/>
                <a:gdLst>
                  <a:gd name="T0" fmla="*/ 9 w 17"/>
                  <a:gd name="T1" fmla="*/ 0 h 8"/>
                  <a:gd name="T2" fmla="*/ 17 w 17"/>
                  <a:gd name="T3" fmla="*/ 4 h 8"/>
                  <a:gd name="T4" fmla="*/ 9 w 17"/>
                  <a:gd name="T5" fmla="*/ 7 h 8"/>
                  <a:gd name="T6" fmla="*/ 0 w 17"/>
                  <a:gd name="T7" fmla="*/ 0 h 8"/>
                  <a:gd name="T8" fmla="*/ 2 w 17"/>
                  <a:gd name="T9" fmla="*/ 8 h 8"/>
                  <a:gd name="T10" fmla="*/ 9 w 17"/>
                  <a:gd name="T11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8">
                    <a:moveTo>
                      <a:pt x="9" y="0"/>
                    </a:moveTo>
                    <a:lnTo>
                      <a:pt x="17" y="4"/>
                    </a:lnTo>
                    <a:lnTo>
                      <a:pt x="9" y="7"/>
                    </a:lnTo>
                    <a:lnTo>
                      <a:pt x="0" y="0"/>
                    </a:lnTo>
                    <a:lnTo>
                      <a:pt x="2" y="8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9256" name="Freeform 303">
                <a:extLst>
                  <a:ext uri="{FF2B5EF4-FFF2-40B4-BE49-F238E27FC236}">
                    <a16:creationId xmlns:a16="http://schemas.microsoft.com/office/drawing/2014/main" xmlns="" id="{A139281A-6438-46A2-A6D7-E0BFE72C24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8" y="2728"/>
                <a:ext cx="83" cy="67"/>
              </a:xfrm>
              <a:custGeom>
                <a:avLst/>
                <a:gdLst>
                  <a:gd name="T0" fmla="*/ 83 w 83"/>
                  <a:gd name="T1" fmla="*/ 34 h 67"/>
                  <a:gd name="T2" fmla="*/ 42 w 83"/>
                  <a:gd name="T3" fmla="*/ 50 h 67"/>
                  <a:gd name="T4" fmla="*/ 0 w 83"/>
                  <a:gd name="T5" fmla="*/ 67 h 67"/>
                  <a:gd name="T6" fmla="*/ 0 w 83"/>
                  <a:gd name="T7" fmla="*/ 34 h 67"/>
                  <a:gd name="T8" fmla="*/ 0 w 83"/>
                  <a:gd name="T9" fmla="*/ 0 h 67"/>
                  <a:gd name="T10" fmla="*/ 42 w 83"/>
                  <a:gd name="T11" fmla="*/ 17 h 67"/>
                  <a:gd name="T12" fmla="*/ 83 w 83"/>
                  <a:gd name="T13" fmla="*/ 34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3" h="67">
                    <a:moveTo>
                      <a:pt x="83" y="34"/>
                    </a:moveTo>
                    <a:lnTo>
                      <a:pt x="42" y="50"/>
                    </a:lnTo>
                    <a:lnTo>
                      <a:pt x="0" y="67"/>
                    </a:lnTo>
                    <a:lnTo>
                      <a:pt x="0" y="34"/>
                    </a:lnTo>
                    <a:lnTo>
                      <a:pt x="0" y="0"/>
                    </a:lnTo>
                    <a:lnTo>
                      <a:pt x="42" y="17"/>
                    </a:lnTo>
                    <a:lnTo>
                      <a:pt x="83" y="3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9257" name="Freeform 304">
                <a:extLst>
                  <a:ext uri="{FF2B5EF4-FFF2-40B4-BE49-F238E27FC236}">
                    <a16:creationId xmlns:a16="http://schemas.microsoft.com/office/drawing/2014/main" xmlns="" id="{54EC0A77-6955-4E3E-AD3B-BC3C09BFA9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5" y="2758"/>
                <a:ext cx="49" cy="24"/>
              </a:xfrm>
              <a:custGeom>
                <a:avLst/>
                <a:gdLst>
                  <a:gd name="T0" fmla="*/ 49 w 49"/>
                  <a:gd name="T1" fmla="*/ 7 h 24"/>
                  <a:gd name="T2" fmla="*/ 41 w 49"/>
                  <a:gd name="T3" fmla="*/ 0 h 24"/>
                  <a:gd name="T4" fmla="*/ 0 w 49"/>
                  <a:gd name="T5" fmla="*/ 17 h 24"/>
                  <a:gd name="T6" fmla="*/ 9 w 49"/>
                  <a:gd name="T7" fmla="*/ 24 h 24"/>
                  <a:gd name="T8" fmla="*/ 49 w 49"/>
                  <a:gd name="T9" fmla="*/ 7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24">
                    <a:moveTo>
                      <a:pt x="49" y="7"/>
                    </a:moveTo>
                    <a:lnTo>
                      <a:pt x="41" y="0"/>
                    </a:lnTo>
                    <a:lnTo>
                      <a:pt x="0" y="17"/>
                    </a:lnTo>
                    <a:lnTo>
                      <a:pt x="9" y="24"/>
                    </a:lnTo>
                    <a:lnTo>
                      <a:pt x="49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9258" name="Freeform 305">
                <a:extLst>
                  <a:ext uri="{FF2B5EF4-FFF2-40B4-BE49-F238E27FC236}">
                    <a16:creationId xmlns:a16="http://schemas.microsoft.com/office/drawing/2014/main" xmlns="" id="{BF662090-43BC-4DB0-8724-B64A0FFFF4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3" y="2775"/>
                <a:ext cx="51" cy="23"/>
              </a:xfrm>
              <a:custGeom>
                <a:avLst/>
                <a:gdLst>
                  <a:gd name="T0" fmla="*/ 51 w 51"/>
                  <a:gd name="T1" fmla="*/ 7 h 23"/>
                  <a:gd name="T2" fmla="*/ 42 w 51"/>
                  <a:gd name="T3" fmla="*/ 0 h 23"/>
                  <a:gd name="T4" fmla="*/ 0 w 51"/>
                  <a:gd name="T5" fmla="*/ 16 h 23"/>
                  <a:gd name="T6" fmla="*/ 9 w 51"/>
                  <a:gd name="T7" fmla="*/ 23 h 23"/>
                  <a:gd name="T8" fmla="*/ 51 w 51"/>
                  <a:gd name="T9" fmla="*/ 7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" h="23">
                    <a:moveTo>
                      <a:pt x="51" y="7"/>
                    </a:moveTo>
                    <a:lnTo>
                      <a:pt x="42" y="0"/>
                    </a:lnTo>
                    <a:lnTo>
                      <a:pt x="0" y="16"/>
                    </a:lnTo>
                    <a:lnTo>
                      <a:pt x="9" y="23"/>
                    </a:lnTo>
                    <a:lnTo>
                      <a:pt x="51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9259" name="Freeform 306">
                <a:extLst>
                  <a:ext uri="{FF2B5EF4-FFF2-40B4-BE49-F238E27FC236}">
                    <a16:creationId xmlns:a16="http://schemas.microsoft.com/office/drawing/2014/main" xmlns="" id="{63AA1D55-BBAA-4366-8843-478E56BDAC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5" y="2775"/>
                <a:ext cx="9" cy="7"/>
              </a:xfrm>
              <a:custGeom>
                <a:avLst/>
                <a:gdLst>
                  <a:gd name="T0" fmla="*/ 9 w 9"/>
                  <a:gd name="T1" fmla="*/ 7 h 7"/>
                  <a:gd name="T2" fmla="*/ 0 w 9"/>
                  <a:gd name="T3" fmla="*/ 0 h 7"/>
                  <a:gd name="T4" fmla="*/ 9 w 9"/>
                  <a:gd name="T5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7">
                    <a:moveTo>
                      <a:pt x="9" y="7"/>
                    </a:moveTo>
                    <a:lnTo>
                      <a:pt x="0" y="0"/>
                    </a:lnTo>
                    <a:lnTo>
                      <a:pt x="9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9260" name="Rectangle 307">
                <a:extLst>
                  <a:ext uri="{FF2B5EF4-FFF2-40B4-BE49-F238E27FC236}">
                    <a16:creationId xmlns:a16="http://schemas.microsoft.com/office/drawing/2014/main" xmlns="" id="{B80A11F0-8DF0-4673-81C8-F2D9C596EC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2" y="2762"/>
                <a:ext cx="13" cy="3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9261" name="Freeform 308">
                <a:extLst>
                  <a:ext uri="{FF2B5EF4-FFF2-40B4-BE49-F238E27FC236}">
                    <a16:creationId xmlns:a16="http://schemas.microsoft.com/office/drawing/2014/main" xmlns="" id="{1EA9BF8B-8CC6-4B5D-B8BC-482A74713F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2" y="2791"/>
                <a:ext cx="13" cy="11"/>
              </a:xfrm>
              <a:custGeom>
                <a:avLst/>
                <a:gdLst>
                  <a:gd name="T0" fmla="*/ 10 w 13"/>
                  <a:gd name="T1" fmla="*/ 7 h 11"/>
                  <a:gd name="T2" fmla="*/ 0 w 13"/>
                  <a:gd name="T3" fmla="*/ 11 h 11"/>
                  <a:gd name="T4" fmla="*/ 0 w 13"/>
                  <a:gd name="T5" fmla="*/ 4 h 11"/>
                  <a:gd name="T6" fmla="*/ 13 w 13"/>
                  <a:gd name="T7" fmla="*/ 4 h 11"/>
                  <a:gd name="T8" fmla="*/ 1 w 13"/>
                  <a:gd name="T9" fmla="*/ 0 h 11"/>
                  <a:gd name="T10" fmla="*/ 10 w 13"/>
                  <a:gd name="T11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" h="11">
                    <a:moveTo>
                      <a:pt x="10" y="7"/>
                    </a:moveTo>
                    <a:lnTo>
                      <a:pt x="0" y="11"/>
                    </a:lnTo>
                    <a:lnTo>
                      <a:pt x="0" y="4"/>
                    </a:lnTo>
                    <a:lnTo>
                      <a:pt x="13" y="4"/>
                    </a:lnTo>
                    <a:lnTo>
                      <a:pt x="1" y="0"/>
                    </a:lnTo>
                    <a:lnTo>
                      <a:pt x="10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9262" name="Rectangle 309">
                <a:extLst>
                  <a:ext uri="{FF2B5EF4-FFF2-40B4-BE49-F238E27FC236}">
                    <a16:creationId xmlns:a16="http://schemas.microsoft.com/office/drawing/2014/main" xmlns="" id="{95FB0E42-A36A-45BF-A544-198CD432E6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2" y="2728"/>
                <a:ext cx="13" cy="3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9263" name="Freeform 310">
                <a:extLst>
                  <a:ext uri="{FF2B5EF4-FFF2-40B4-BE49-F238E27FC236}">
                    <a16:creationId xmlns:a16="http://schemas.microsoft.com/office/drawing/2014/main" xmlns="" id="{D8E23D3E-CE96-48D6-BA85-8F568270F2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2" y="2762"/>
                <a:ext cx="13" cy="0"/>
              </a:xfrm>
              <a:custGeom>
                <a:avLst/>
                <a:gdLst>
                  <a:gd name="T0" fmla="*/ 13 w 13"/>
                  <a:gd name="T1" fmla="*/ 0 w 13"/>
                  <a:gd name="T2" fmla="*/ 13 w 1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3">
                    <a:moveTo>
                      <a:pt x="13" y="0"/>
                    </a:moveTo>
                    <a:lnTo>
                      <a:pt x="0" y="0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9264" name="Freeform 311">
                <a:extLst>
                  <a:ext uri="{FF2B5EF4-FFF2-40B4-BE49-F238E27FC236}">
                    <a16:creationId xmlns:a16="http://schemas.microsoft.com/office/drawing/2014/main" xmlns="" id="{6C35C867-5EDB-4E7E-BA71-562B728AD6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5" y="2725"/>
                <a:ext cx="49" cy="25"/>
              </a:xfrm>
              <a:custGeom>
                <a:avLst/>
                <a:gdLst>
                  <a:gd name="T0" fmla="*/ 7 w 49"/>
                  <a:gd name="T1" fmla="*/ 0 h 25"/>
                  <a:gd name="T2" fmla="*/ 0 w 49"/>
                  <a:gd name="T3" fmla="*/ 8 h 25"/>
                  <a:gd name="T4" fmla="*/ 42 w 49"/>
                  <a:gd name="T5" fmla="*/ 25 h 25"/>
                  <a:gd name="T6" fmla="*/ 49 w 49"/>
                  <a:gd name="T7" fmla="*/ 16 h 25"/>
                  <a:gd name="T8" fmla="*/ 7 w 49"/>
                  <a:gd name="T9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25">
                    <a:moveTo>
                      <a:pt x="7" y="0"/>
                    </a:moveTo>
                    <a:lnTo>
                      <a:pt x="0" y="8"/>
                    </a:lnTo>
                    <a:lnTo>
                      <a:pt x="42" y="25"/>
                    </a:lnTo>
                    <a:lnTo>
                      <a:pt x="49" y="16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9265" name="Freeform 312">
                <a:extLst>
                  <a:ext uri="{FF2B5EF4-FFF2-40B4-BE49-F238E27FC236}">
                    <a16:creationId xmlns:a16="http://schemas.microsoft.com/office/drawing/2014/main" xmlns="" id="{147C114B-1C6D-464E-B867-E57BA81BA4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2" y="2721"/>
                <a:ext cx="13" cy="12"/>
              </a:xfrm>
              <a:custGeom>
                <a:avLst/>
                <a:gdLst>
                  <a:gd name="T0" fmla="*/ 0 w 13"/>
                  <a:gd name="T1" fmla="*/ 7 h 12"/>
                  <a:gd name="T2" fmla="*/ 0 w 13"/>
                  <a:gd name="T3" fmla="*/ 0 h 12"/>
                  <a:gd name="T4" fmla="*/ 10 w 13"/>
                  <a:gd name="T5" fmla="*/ 4 h 12"/>
                  <a:gd name="T6" fmla="*/ 3 w 13"/>
                  <a:gd name="T7" fmla="*/ 12 h 12"/>
                  <a:gd name="T8" fmla="*/ 13 w 13"/>
                  <a:gd name="T9" fmla="*/ 7 h 12"/>
                  <a:gd name="T10" fmla="*/ 0 w 13"/>
                  <a:gd name="T11" fmla="*/ 7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" h="12">
                    <a:moveTo>
                      <a:pt x="0" y="7"/>
                    </a:moveTo>
                    <a:lnTo>
                      <a:pt x="0" y="0"/>
                    </a:lnTo>
                    <a:lnTo>
                      <a:pt x="10" y="4"/>
                    </a:lnTo>
                    <a:lnTo>
                      <a:pt x="3" y="12"/>
                    </a:lnTo>
                    <a:lnTo>
                      <a:pt x="13" y="7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9266" name="Freeform 313">
                <a:extLst>
                  <a:ext uri="{FF2B5EF4-FFF2-40B4-BE49-F238E27FC236}">
                    <a16:creationId xmlns:a16="http://schemas.microsoft.com/office/drawing/2014/main" xmlns="" id="{24A6AE43-DE60-49EE-B2A9-977D6E409C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7" y="2741"/>
                <a:ext cx="47" cy="25"/>
              </a:xfrm>
              <a:custGeom>
                <a:avLst/>
                <a:gdLst>
                  <a:gd name="T0" fmla="*/ 7 w 47"/>
                  <a:gd name="T1" fmla="*/ 0 h 25"/>
                  <a:gd name="T2" fmla="*/ 0 w 47"/>
                  <a:gd name="T3" fmla="*/ 9 h 25"/>
                  <a:gd name="T4" fmla="*/ 41 w 47"/>
                  <a:gd name="T5" fmla="*/ 25 h 25"/>
                  <a:gd name="T6" fmla="*/ 47 w 47"/>
                  <a:gd name="T7" fmla="*/ 17 h 25"/>
                  <a:gd name="T8" fmla="*/ 7 w 47"/>
                  <a:gd name="T9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25">
                    <a:moveTo>
                      <a:pt x="7" y="0"/>
                    </a:moveTo>
                    <a:lnTo>
                      <a:pt x="0" y="9"/>
                    </a:lnTo>
                    <a:lnTo>
                      <a:pt x="41" y="25"/>
                    </a:lnTo>
                    <a:lnTo>
                      <a:pt x="47" y="17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9267" name="Freeform 314">
                <a:extLst>
                  <a:ext uri="{FF2B5EF4-FFF2-40B4-BE49-F238E27FC236}">
                    <a16:creationId xmlns:a16="http://schemas.microsoft.com/office/drawing/2014/main" xmlns="" id="{B8FF61C3-1469-45A0-BC5B-5CEB334553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6" y="2758"/>
                <a:ext cx="17" cy="8"/>
              </a:xfrm>
              <a:custGeom>
                <a:avLst/>
                <a:gdLst>
                  <a:gd name="T0" fmla="*/ 8 w 17"/>
                  <a:gd name="T1" fmla="*/ 0 h 8"/>
                  <a:gd name="T2" fmla="*/ 17 w 17"/>
                  <a:gd name="T3" fmla="*/ 4 h 8"/>
                  <a:gd name="T4" fmla="*/ 8 w 17"/>
                  <a:gd name="T5" fmla="*/ 7 h 8"/>
                  <a:gd name="T6" fmla="*/ 0 w 17"/>
                  <a:gd name="T7" fmla="*/ 0 h 8"/>
                  <a:gd name="T8" fmla="*/ 2 w 17"/>
                  <a:gd name="T9" fmla="*/ 8 h 8"/>
                  <a:gd name="T10" fmla="*/ 8 w 17"/>
                  <a:gd name="T11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8">
                    <a:moveTo>
                      <a:pt x="8" y="0"/>
                    </a:moveTo>
                    <a:lnTo>
                      <a:pt x="17" y="4"/>
                    </a:lnTo>
                    <a:lnTo>
                      <a:pt x="8" y="7"/>
                    </a:lnTo>
                    <a:lnTo>
                      <a:pt x="0" y="0"/>
                    </a:lnTo>
                    <a:lnTo>
                      <a:pt x="2" y="8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9268" name="Freeform 315">
                <a:extLst>
                  <a:ext uri="{FF2B5EF4-FFF2-40B4-BE49-F238E27FC236}">
                    <a16:creationId xmlns:a16="http://schemas.microsoft.com/office/drawing/2014/main" xmlns="" id="{F401520A-EB61-4FE5-925D-EE3C8A25F6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55" y="2728"/>
                <a:ext cx="82" cy="67"/>
              </a:xfrm>
              <a:custGeom>
                <a:avLst/>
                <a:gdLst>
                  <a:gd name="T0" fmla="*/ 82 w 82"/>
                  <a:gd name="T1" fmla="*/ 34 h 67"/>
                  <a:gd name="T2" fmla="*/ 42 w 82"/>
                  <a:gd name="T3" fmla="*/ 50 h 67"/>
                  <a:gd name="T4" fmla="*/ 0 w 82"/>
                  <a:gd name="T5" fmla="*/ 67 h 67"/>
                  <a:gd name="T6" fmla="*/ 0 w 82"/>
                  <a:gd name="T7" fmla="*/ 34 h 67"/>
                  <a:gd name="T8" fmla="*/ 0 w 82"/>
                  <a:gd name="T9" fmla="*/ 0 h 67"/>
                  <a:gd name="T10" fmla="*/ 42 w 82"/>
                  <a:gd name="T11" fmla="*/ 17 h 67"/>
                  <a:gd name="T12" fmla="*/ 82 w 82"/>
                  <a:gd name="T13" fmla="*/ 34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2" h="67">
                    <a:moveTo>
                      <a:pt x="82" y="34"/>
                    </a:moveTo>
                    <a:lnTo>
                      <a:pt x="42" y="50"/>
                    </a:lnTo>
                    <a:lnTo>
                      <a:pt x="0" y="67"/>
                    </a:lnTo>
                    <a:lnTo>
                      <a:pt x="0" y="34"/>
                    </a:lnTo>
                    <a:lnTo>
                      <a:pt x="0" y="0"/>
                    </a:lnTo>
                    <a:lnTo>
                      <a:pt x="42" y="17"/>
                    </a:lnTo>
                    <a:lnTo>
                      <a:pt x="82" y="3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9269" name="Freeform 316">
                <a:extLst>
                  <a:ext uri="{FF2B5EF4-FFF2-40B4-BE49-F238E27FC236}">
                    <a16:creationId xmlns:a16="http://schemas.microsoft.com/office/drawing/2014/main" xmlns="" id="{6ED34E2B-8BBB-45B7-BAC8-C014CF15D5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92" y="2758"/>
                <a:ext cx="48" cy="24"/>
              </a:xfrm>
              <a:custGeom>
                <a:avLst/>
                <a:gdLst>
                  <a:gd name="T0" fmla="*/ 48 w 48"/>
                  <a:gd name="T1" fmla="*/ 7 h 24"/>
                  <a:gd name="T2" fmla="*/ 40 w 48"/>
                  <a:gd name="T3" fmla="*/ 0 h 24"/>
                  <a:gd name="T4" fmla="*/ 0 w 48"/>
                  <a:gd name="T5" fmla="*/ 17 h 24"/>
                  <a:gd name="T6" fmla="*/ 8 w 48"/>
                  <a:gd name="T7" fmla="*/ 24 h 24"/>
                  <a:gd name="T8" fmla="*/ 48 w 48"/>
                  <a:gd name="T9" fmla="*/ 7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24">
                    <a:moveTo>
                      <a:pt x="48" y="7"/>
                    </a:moveTo>
                    <a:lnTo>
                      <a:pt x="40" y="0"/>
                    </a:lnTo>
                    <a:lnTo>
                      <a:pt x="0" y="17"/>
                    </a:lnTo>
                    <a:lnTo>
                      <a:pt x="8" y="24"/>
                    </a:lnTo>
                    <a:lnTo>
                      <a:pt x="48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9270" name="Freeform 317">
                <a:extLst>
                  <a:ext uri="{FF2B5EF4-FFF2-40B4-BE49-F238E27FC236}">
                    <a16:creationId xmlns:a16="http://schemas.microsoft.com/office/drawing/2014/main" xmlns="" id="{F96E8E38-BBC8-4F93-8055-457B4028DE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49" y="2775"/>
                <a:ext cx="51" cy="23"/>
              </a:xfrm>
              <a:custGeom>
                <a:avLst/>
                <a:gdLst>
                  <a:gd name="T0" fmla="*/ 51 w 51"/>
                  <a:gd name="T1" fmla="*/ 7 h 23"/>
                  <a:gd name="T2" fmla="*/ 43 w 51"/>
                  <a:gd name="T3" fmla="*/ 0 h 23"/>
                  <a:gd name="T4" fmla="*/ 0 w 51"/>
                  <a:gd name="T5" fmla="*/ 16 h 23"/>
                  <a:gd name="T6" fmla="*/ 9 w 51"/>
                  <a:gd name="T7" fmla="*/ 23 h 23"/>
                  <a:gd name="T8" fmla="*/ 51 w 51"/>
                  <a:gd name="T9" fmla="*/ 7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" h="23">
                    <a:moveTo>
                      <a:pt x="51" y="7"/>
                    </a:moveTo>
                    <a:lnTo>
                      <a:pt x="43" y="0"/>
                    </a:lnTo>
                    <a:lnTo>
                      <a:pt x="0" y="16"/>
                    </a:lnTo>
                    <a:lnTo>
                      <a:pt x="9" y="23"/>
                    </a:lnTo>
                    <a:lnTo>
                      <a:pt x="51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9271" name="Freeform 318">
                <a:extLst>
                  <a:ext uri="{FF2B5EF4-FFF2-40B4-BE49-F238E27FC236}">
                    <a16:creationId xmlns:a16="http://schemas.microsoft.com/office/drawing/2014/main" xmlns="" id="{47B46DD7-5261-413D-AEB1-06F24195B0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92" y="2775"/>
                <a:ext cx="8" cy="7"/>
              </a:xfrm>
              <a:custGeom>
                <a:avLst/>
                <a:gdLst>
                  <a:gd name="T0" fmla="*/ 8 w 8"/>
                  <a:gd name="T1" fmla="*/ 7 h 7"/>
                  <a:gd name="T2" fmla="*/ 0 w 8"/>
                  <a:gd name="T3" fmla="*/ 0 h 7"/>
                  <a:gd name="T4" fmla="*/ 8 w 8"/>
                  <a:gd name="T5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7">
                    <a:moveTo>
                      <a:pt x="8" y="7"/>
                    </a:moveTo>
                    <a:lnTo>
                      <a:pt x="0" y="0"/>
                    </a:lnTo>
                    <a:lnTo>
                      <a:pt x="8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9272" name="Rectangle 319">
                <a:extLst>
                  <a:ext uri="{FF2B5EF4-FFF2-40B4-BE49-F238E27FC236}">
                    <a16:creationId xmlns:a16="http://schemas.microsoft.com/office/drawing/2014/main" xmlns="" id="{61D84B27-C41E-498D-BDDE-AE6A46E206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8" y="2762"/>
                <a:ext cx="13" cy="3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9273" name="Freeform 320">
                <a:extLst>
                  <a:ext uri="{FF2B5EF4-FFF2-40B4-BE49-F238E27FC236}">
                    <a16:creationId xmlns:a16="http://schemas.microsoft.com/office/drawing/2014/main" xmlns="" id="{1BEE5664-6D61-4B87-A9B5-1F7284B5A0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48" y="2791"/>
                <a:ext cx="13" cy="11"/>
              </a:xfrm>
              <a:custGeom>
                <a:avLst/>
                <a:gdLst>
                  <a:gd name="T0" fmla="*/ 10 w 13"/>
                  <a:gd name="T1" fmla="*/ 7 h 11"/>
                  <a:gd name="T2" fmla="*/ 0 w 13"/>
                  <a:gd name="T3" fmla="*/ 11 h 11"/>
                  <a:gd name="T4" fmla="*/ 0 w 13"/>
                  <a:gd name="T5" fmla="*/ 4 h 11"/>
                  <a:gd name="T6" fmla="*/ 13 w 13"/>
                  <a:gd name="T7" fmla="*/ 4 h 11"/>
                  <a:gd name="T8" fmla="*/ 1 w 13"/>
                  <a:gd name="T9" fmla="*/ 0 h 11"/>
                  <a:gd name="T10" fmla="*/ 10 w 13"/>
                  <a:gd name="T11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" h="11">
                    <a:moveTo>
                      <a:pt x="10" y="7"/>
                    </a:moveTo>
                    <a:lnTo>
                      <a:pt x="0" y="11"/>
                    </a:lnTo>
                    <a:lnTo>
                      <a:pt x="0" y="4"/>
                    </a:lnTo>
                    <a:lnTo>
                      <a:pt x="13" y="4"/>
                    </a:lnTo>
                    <a:lnTo>
                      <a:pt x="1" y="0"/>
                    </a:lnTo>
                    <a:lnTo>
                      <a:pt x="10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9274" name="Rectangle 321">
                <a:extLst>
                  <a:ext uri="{FF2B5EF4-FFF2-40B4-BE49-F238E27FC236}">
                    <a16:creationId xmlns:a16="http://schemas.microsoft.com/office/drawing/2014/main" xmlns="" id="{AD1894E9-0112-4255-A888-9A5CE552CF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8" y="2728"/>
                <a:ext cx="13" cy="3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9275" name="Freeform 322">
                <a:extLst>
                  <a:ext uri="{FF2B5EF4-FFF2-40B4-BE49-F238E27FC236}">
                    <a16:creationId xmlns:a16="http://schemas.microsoft.com/office/drawing/2014/main" xmlns="" id="{93FEDC91-E9A5-488C-A7FC-32702B31A3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48" y="2762"/>
                <a:ext cx="13" cy="0"/>
              </a:xfrm>
              <a:custGeom>
                <a:avLst/>
                <a:gdLst>
                  <a:gd name="T0" fmla="*/ 13 w 13"/>
                  <a:gd name="T1" fmla="*/ 0 w 13"/>
                  <a:gd name="T2" fmla="*/ 13 w 1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3">
                    <a:moveTo>
                      <a:pt x="13" y="0"/>
                    </a:moveTo>
                    <a:lnTo>
                      <a:pt x="0" y="0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9276" name="Freeform 323">
                <a:extLst>
                  <a:ext uri="{FF2B5EF4-FFF2-40B4-BE49-F238E27FC236}">
                    <a16:creationId xmlns:a16="http://schemas.microsoft.com/office/drawing/2014/main" xmlns="" id="{C1F9CE07-00E1-4383-B51D-D818397808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51" y="2725"/>
                <a:ext cx="49" cy="25"/>
              </a:xfrm>
              <a:custGeom>
                <a:avLst/>
                <a:gdLst>
                  <a:gd name="T0" fmla="*/ 7 w 49"/>
                  <a:gd name="T1" fmla="*/ 0 h 25"/>
                  <a:gd name="T2" fmla="*/ 0 w 49"/>
                  <a:gd name="T3" fmla="*/ 8 h 25"/>
                  <a:gd name="T4" fmla="*/ 42 w 49"/>
                  <a:gd name="T5" fmla="*/ 25 h 25"/>
                  <a:gd name="T6" fmla="*/ 49 w 49"/>
                  <a:gd name="T7" fmla="*/ 16 h 25"/>
                  <a:gd name="T8" fmla="*/ 7 w 49"/>
                  <a:gd name="T9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25">
                    <a:moveTo>
                      <a:pt x="7" y="0"/>
                    </a:moveTo>
                    <a:lnTo>
                      <a:pt x="0" y="8"/>
                    </a:lnTo>
                    <a:lnTo>
                      <a:pt x="42" y="25"/>
                    </a:lnTo>
                    <a:lnTo>
                      <a:pt x="49" y="16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9277" name="Freeform 324">
                <a:extLst>
                  <a:ext uri="{FF2B5EF4-FFF2-40B4-BE49-F238E27FC236}">
                    <a16:creationId xmlns:a16="http://schemas.microsoft.com/office/drawing/2014/main" xmlns="" id="{4B767EBB-F7D0-4B34-802C-7114C26A08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48" y="2721"/>
                <a:ext cx="13" cy="12"/>
              </a:xfrm>
              <a:custGeom>
                <a:avLst/>
                <a:gdLst>
                  <a:gd name="T0" fmla="*/ 0 w 13"/>
                  <a:gd name="T1" fmla="*/ 7 h 12"/>
                  <a:gd name="T2" fmla="*/ 0 w 13"/>
                  <a:gd name="T3" fmla="*/ 0 h 12"/>
                  <a:gd name="T4" fmla="*/ 10 w 13"/>
                  <a:gd name="T5" fmla="*/ 4 h 12"/>
                  <a:gd name="T6" fmla="*/ 3 w 13"/>
                  <a:gd name="T7" fmla="*/ 12 h 12"/>
                  <a:gd name="T8" fmla="*/ 13 w 13"/>
                  <a:gd name="T9" fmla="*/ 7 h 12"/>
                  <a:gd name="T10" fmla="*/ 0 w 13"/>
                  <a:gd name="T11" fmla="*/ 7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" h="12">
                    <a:moveTo>
                      <a:pt x="0" y="7"/>
                    </a:moveTo>
                    <a:lnTo>
                      <a:pt x="0" y="0"/>
                    </a:lnTo>
                    <a:lnTo>
                      <a:pt x="10" y="4"/>
                    </a:lnTo>
                    <a:lnTo>
                      <a:pt x="3" y="12"/>
                    </a:lnTo>
                    <a:lnTo>
                      <a:pt x="13" y="7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9278" name="Freeform 325">
                <a:extLst>
                  <a:ext uri="{FF2B5EF4-FFF2-40B4-BE49-F238E27FC236}">
                    <a16:creationId xmlns:a16="http://schemas.microsoft.com/office/drawing/2014/main" xmlns="" id="{6A112E4E-CBD2-4208-9D3F-A8F95E9542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93" y="2741"/>
                <a:ext cx="47" cy="25"/>
              </a:xfrm>
              <a:custGeom>
                <a:avLst/>
                <a:gdLst>
                  <a:gd name="T0" fmla="*/ 7 w 47"/>
                  <a:gd name="T1" fmla="*/ 0 h 25"/>
                  <a:gd name="T2" fmla="*/ 0 w 47"/>
                  <a:gd name="T3" fmla="*/ 9 h 25"/>
                  <a:gd name="T4" fmla="*/ 41 w 47"/>
                  <a:gd name="T5" fmla="*/ 25 h 25"/>
                  <a:gd name="T6" fmla="*/ 47 w 47"/>
                  <a:gd name="T7" fmla="*/ 17 h 25"/>
                  <a:gd name="T8" fmla="*/ 7 w 47"/>
                  <a:gd name="T9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25">
                    <a:moveTo>
                      <a:pt x="7" y="0"/>
                    </a:moveTo>
                    <a:lnTo>
                      <a:pt x="0" y="9"/>
                    </a:lnTo>
                    <a:lnTo>
                      <a:pt x="41" y="25"/>
                    </a:lnTo>
                    <a:lnTo>
                      <a:pt x="47" y="17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9279" name="Freeform 326">
                <a:extLst>
                  <a:ext uri="{FF2B5EF4-FFF2-40B4-BE49-F238E27FC236}">
                    <a16:creationId xmlns:a16="http://schemas.microsoft.com/office/drawing/2014/main" xmlns="" id="{560A3E2C-06C4-44CD-89C8-BBB19DF4A8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32" y="2758"/>
                <a:ext cx="17" cy="8"/>
              </a:xfrm>
              <a:custGeom>
                <a:avLst/>
                <a:gdLst>
                  <a:gd name="T0" fmla="*/ 8 w 17"/>
                  <a:gd name="T1" fmla="*/ 0 h 8"/>
                  <a:gd name="T2" fmla="*/ 17 w 17"/>
                  <a:gd name="T3" fmla="*/ 4 h 8"/>
                  <a:gd name="T4" fmla="*/ 8 w 17"/>
                  <a:gd name="T5" fmla="*/ 7 h 8"/>
                  <a:gd name="T6" fmla="*/ 0 w 17"/>
                  <a:gd name="T7" fmla="*/ 0 h 8"/>
                  <a:gd name="T8" fmla="*/ 2 w 17"/>
                  <a:gd name="T9" fmla="*/ 8 h 8"/>
                  <a:gd name="T10" fmla="*/ 8 w 17"/>
                  <a:gd name="T11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8">
                    <a:moveTo>
                      <a:pt x="8" y="0"/>
                    </a:moveTo>
                    <a:lnTo>
                      <a:pt x="17" y="4"/>
                    </a:lnTo>
                    <a:lnTo>
                      <a:pt x="8" y="7"/>
                    </a:lnTo>
                    <a:lnTo>
                      <a:pt x="0" y="0"/>
                    </a:lnTo>
                    <a:lnTo>
                      <a:pt x="2" y="8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9280" name="Freeform 327">
                <a:extLst>
                  <a:ext uri="{FF2B5EF4-FFF2-40B4-BE49-F238E27FC236}">
                    <a16:creationId xmlns:a16="http://schemas.microsoft.com/office/drawing/2014/main" xmlns="" id="{8D9B6544-C6FE-41CB-B352-F2A9B80A58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88" y="2704"/>
                <a:ext cx="83" cy="67"/>
              </a:xfrm>
              <a:custGeom>
                <a:avLst/>
                <a:gdLst>
                  <a:gd name="T0" fmla="*/ 83 w 83"/>
                  <a:gd name="T1" fmla="*/ 34 h 67"/>
                  <a:gd name="T2" fmla="*/ 42 w 83"/>
                  <a:gd name="T3" fmla="*/ 50 h 67"/>
                  <a:gd name="T4" fmla="*/ 0 w 83"/>
                  <a:gd name="T5" fmla="*/ 67 h 67"/>
                  <a:gd name="T6" fmla="*/ 0 w 83"/>
                  <a:gd name="T7" fmla="*/ 34 h 67"/>
                  <a:gd name="T8" fmla="*/ 0 w 83"/>
                  <a:gd name="T9" fmla="*/ 0 h 67"/>
                  <a:gd name="T10" fmla="*/ 42 w 83"/>
                  <a:gd name="T11" fmla="*/ 17 h 67"/>
                  <a:gd name="T12" fmla="*/ 83 w 83"/>
                  <a:gd name="T13" fmla="*/ 34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3" h="67">
                    <a:moveTo>
                      <a:pt x="83" y="34"/>
                    </a:moveTo>
                    <a:lnTo>
                      <a:pt x="42" y="50"/>
                    </a:lnTo>
                    <a:lnTo>
                      <a:pt x="0" y="67"/>
                    </a:lnTo>
                    <a:lnTo>
                      <a:pt x="0" y="34"/>
                    </a:lnTo>
                    <a:lnTo>
                      <a:pt x="0" y="0"/>
                    </a:lnTo>
                    <a:lnTo>
                      <a:pt x="42" y="17"/>
                    </a:lnTo>
                    <a:lnTo>
                      <a:pt x="83" y="3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9281" name="Freeform 328">
                <a:extLst>
                  <a:ext uri="{FF2B5EF4-FFF2-40B4-BE49-F238E27FC236}">
                    <a16:creationId xmlns:a16="http://schemas.microsoft.com/office/drawing/2014/main" xmlns="" id="{297A526A-0902-4AD7-AE88-AD87FEEFD9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5" y="2734"/>
                <a:ext cx="49" cy="24"/>
              </a:xfrm>
              <a:custGeom>
                <a:avLst/>
                <a:gdLst>
                  <a:gd name="T0" fmla="*/ 49 w 49"/>
                  <a:gd name="T1" fmla="*/ 7 h 24"/>
                  <a:gd name="T2" fmla="*/ 41 w 49"/>
                  <a:gd name="T3" fmla="*/ 0 h 24"/>
                  <a:gd name="T4" fmla="*/ 0 w 49"/>
                  <a:gd name="T5" fmla="*/ 17 h 24"/>
                  <a:gd name="T6" fmla="*/ 9 w 49"/>
                  <a:gd name="T7" fmla="*/ 24 h 24"/>
                  <a:gd name="T8" fmla="*/ 49 w 49"/>
                  <a:gd name="T9" fmla="*/ 7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24">
                    <a:moveTo>
                      <a:pt x="49" y="7"/>
                    </a:moveTo>
                    <a:lnTo>
                      <a:pt x="41" y="0"/>
                    </a:lnTo>
                    <a:lnTo>
                      <a:pt x="0" y="17"/>
                    </a:lnTo>
                    <a:lnTo>
                      <a:pt x="9" y="24"/>
                    </a:lnTo>
                    <a:lnTo>
                      <a:pt x="49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9282" name="Freeform 329">
                <a:extLst>
                  <a:ext uri="{FF2B5EF4-FFF2-40B4-BE49-F238E27FC236}">
                    <a16:creationId xmlns:a16="http://schemas.microsoft.com/office/drawing/2014/main" xmlns="" id="{CA0D1A1F-42D3-4DFC-B52A-8A7E62AC34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83" y="2751"/>
                <a:ext cx="51" cy="24"/>
              </a:xfrm>
              <a:custGeom>
                <a:avLst/>
                <a:gdLst>
                  <a:gd name="T0" fmla="*/ 51 w 51"/>
                  <a:gd name="T1" fmla="*/ 7 h 24"/>
                  <a:gd name="T2" fmla="*/ 42 w 51"/>
                  <a:gd name="T3" fmla="*/ 0 h 24"/>
                  <a:gd name="T4" fmla="*/ 0 w 51"/>
                  <a:gd name="T5" fmla="*/ 17 h 24"/>
                  <a:gd name="T6" fmla="*/ 8 w 51"/>
                  <a:gd name="T7" fmla="*/ 24 h 24"/>
                  <a:gd name="T8" fmla="*/ 51 w 51"/>
                  <a:gd name="T9" fmla="*/ 7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" h="24">
                    <a:moveTo>
                      <a:pt x="51" y="7"/>
                    </a:moveTo>
                    <a:lnTo>
                      <a:pt x="42" y="0"/>
                    </a:lnTo>
                    <a:lnTo>
                      <a:pt x="0" y="17"/>
                    </a:lnTo>
                    <a:lnTo>
                      <a:pt x="8" y="24"/>
                    </a:lnTo>
                    <a:lnTo>
                      <a:pt x="51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9283" name="Freeform 330">
                <a:extLst>
                  <a:ext uri="{FF2B5EF4-FFF2-40B4-BE49-F238E27FC236}">
                    <a16:creationId xmlns:a16="http://schemas.microsoft.com/office/drawing/2014/main" xmlns="" id="{D7710737-98F0-4DBC-B69D-7E9B4FFCA7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5" y="2751"/>
                <a:ext cx="9" cy="7"/>
              </a:xfrm>
              <a:custGeom>
                <a:avLst/>
                <a:gdLst>
                  <a:gd name="T0" fmla="*/ 9 w 9"/>
                  <a:gd name="T1" fmla="*/ 7 h 7"/>
                  <a:gd name="T2" fmla="*/ 0 w 9"/>
                  <a:gd name="T3" fmla="*/ 0 h 7"/>
                  <a:gd name="T4" fmla="*/ 9 w 9"/>
                  <a:gd name="T5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7">
                    <a:moveTo>
                      <a:pt x="9" y="7"/>
                    </a:moveTo>
                    <a:lnTo>
                      <a:pt x="0" y="0"/>
                    </a:lnTo>
                    <a:lnTo>
                      <a:pt x="9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9284" name="Rectangle 331">
                <a:extLst>
                  <a:ext uri="{FF2B5EF4-FFF2-40B4-BE49-F238E27FC236}">
                    <a16:creationId xmlns:a16="http://schemas.microsoft.com/office/drawing/2014/main" xmlns="" id="{8B27AAB3-3EF8-4527-9EEC-950B0769EC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1" y="2738"/>
                <a:ext cx="14" cy="3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9285" name="Freeform 332">
                <a:extLst>
                  <a:ext uri="{FF2B5EF4-FFF2-40B4-BE49-F238E27FC236}">
                    <a16:creationId xmlns:a16="http://schemas.microsoft.com/office/drawing/2014/main" xmlns="" id="{854BF859-6F79-4183-973E-31A5DF84EA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81" y="2768"/>
                <a:ext cx="14" cy="10"/>
              </a:xfrm>
              <a:custGeom>
                <a:avLst/>
                <a:gdLst>
                  <a:gd name="T0" fmla="*/ 10 w 14"/>
                  <a:gd name="T1" fmla="*/ 7 h 10"/>
                  <a:gd name="T2" fmla="*/ 0 w 14"/>
                  <a:gd name="T3" fmla="*/ 10 h 10"/>
                  <a:gd name="T4" fmla="*/ 0 w 14"/>
                  <a:gd name="T5" fmla="*/ 3 h 10"/>
                  <a:gd name="T6" fmla="*/ 14 w 14"/>
                  <a:gd name="T7" fmla="*/ 3 h 10"/>
                  <a:gd name="T8" fmla="*/ 2 w 14"/>
                  <a:gd name="T9" fmla="*/ 0 h 10"/>
                  <a:gd name="T10" fmla="*/ 10 w 14"/>
                  <a:gd name="T11" fmla="*/ 7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" h="10">
                    <a:moveTo>
                      <a:pt x="10" y="7"/>
                    </a:moveTo>
                    <a:lnTo>
                      <a:pt x="0" y="10"/>
                    </a:lnTo>
                    <a:lnTo>
                      <a:pt x="0" y="3"/>
                    </a:lnTo>
                    <a:lnTo>
                      <a:pt x="14" y="3"/>
                    </a:lnTo>
                    <a:lnTo>
                      <a:pt x="2" y="0"/>
                    </a:lnTo>
                    <a:lnTo>
                      <a:pt x="10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9286" name="Rectangle 333">
                <a:extLst>
                  <a:ext uri="{FF2B5EF4-FFF2-40B4-BE49-F238E27FC236}">
                    <a16:creationId xmlns:a16="http://schemas.microsoft.com/office/drawing/2014/main" xmlns="" id="{3AECCFC4-069E-45AA-B678-DA3876042A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1" y="2704"/>
                <a:ext cx="14" cy="3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9287" name="Freeform 334">
                <a:extLst>
                  <a:ext uri="{FF2B5EF4-FFF2-40B4-BE49-F238E27FC236}">
                    <a16:creationId xmlns:a16="http://schemas.microsoft.com/office/drawing/2014/main" xmlns="" id="{EA04CCBB-1C6E-47BE-862B-5A7932C61B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81" y="2738"/>
                <a:ext cx="14" cy="0"/>
              </a:xfrm>
              <a:custGeom>
                <a:avLst/>
                <a:gdLst>
                  <a:gd name="T0" fmla="*/ 14 w 14"/>
                  <a:gd name="T1" fmla="*/ 0 w 14"/>
                  <a:gd name="T2" fmla="*/ 14 w 14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4">
                    <a:moveTo>
                      <a:pt x="14" y="0"/>
                    </a:moveTo>
                    <a:lnTo>
                      <a:pt x="0" y="0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9288" name="Freeform 335">
                <a:extLst>
                  <a:ext uri="{FF2B5EF4-FFF2-40B4-BE49-F238E27FC236}">
                    <a16:creationId xmlns:a16="http://schemas.microsoft.com/office/drawing/2014/main" xmlns="" id="{48BA21A4-1750-4578-B848-DDF752A893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85" y="2701"/>
                <a:ext cx="49" cy="25"/>
              </a:xfrm>
              <a:custGeom>
                <a:avLst/>
                <a:gdLst>
                  <a:gd name="T0" fmla="*/ 6 w 49"/>
                  <a:gd name="T1" fmla="*/ 0 h 25"/>
                  <a:gd name="T2" fmla="*/ 0 w 49"/>
                  <a:gd name="T3" fmla="*/ 8 h 25"/>
                  <a:gd name="T4" fmla="*/ 42 w 49"/>
                  <a:gd name="T5" fmla="*/ 25 h 25"/>
                  <a:gd name="T6" fmla="*/ 49 w 49"/>
                  <a:gd name="T7" fmla="*/ 17 h 25"/>
                  <a:gd name="T8" fmla="*/ 6 w 49"/>
                  <a:gd name="T9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25">
                    <a:moveTo>
                      <a:pt x="6" y="0"/>
                    </a:moveTo>
                    <a:lnTo>
                      <a:pt x="0" y="8"/>
                    </a:lnTo>
                    <a:lnTo>
                      <a:pt x="42" y="25"/>
                    </a:lnTo>
                    <a:lnTo>
                      <a:pt x="49" y="17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9289" name="Freeform 336">
                <a:extLst>
                  <a:ext uri="{FF2B5EF4-FFF2-40B4-BE49-F238E27FC236}">
                    <a16:creationId xmlns:a16="http://schemas.microsoft.com/office/drawing/2014/main" xmlns="" id="{29792D29-F652-4E9E-B170-93EC195DDE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81" y="2697"/>
                <a:ext cx="14" cy="12"/>
              </a:xfrm>
              <a:custGeom>
                <a:avLst/>
                <a:gdLst>
                  <a:gd name="T0" fmla="*/ 0 w 14"/>
                  <a:gd name="T1" fmla="*/ 7 h 12"/>
                  <a:gd name="T2" fmla="*/ 0 w 14"/>
                  <a:gd name="T3" fmla="*/ 0 h 12"/>
                  <a:gd name="T4" fmla="*/ 10 w 14"/>
                  <a:gd name="T5" fmla="*/ 4 h 12"/>
                  <a:gd name="T6" fmla="*/ 4 w 14"/>
                  <a:gd name="T7" fmla="*/ 12 h 12"/>
                  <a:gd name="T8" fmla="*/ 14 w 14"/>
                  <a:gd name="T9" fmla="*/ 7 h 12"/>
                  <a:gd name="T10" fmla="*/ 0 w 14"/>
                  <a:gd name="T11" fmla="*/ 7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" h="12">
                    <a:moveTo>
                      <a:pt x="0" y="7"/>
                    </a:moveTo>
                    <a:lnTo>
                      <a:pt x="0" y="0"/>
                    </a:lnTo>
                    <a:lnTo>
                      <a:pt x="10" y="4"/>
                    </a:lnTo>
                    <a:lnTo>
                      <a:pt x="4" y="12"/>
                    </a:lnTo>
                    <a:lnTo>
                      <a:pt x="14" y="7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9290" name="Freeform 337">
                <a:extLst>
                  <a:ext uri="{FF2B5EF4-FFF2-40B4-BE49-F238E27FC236}">
                    <a16:creationId xmlns:a16="http://schemas.microsoft.com/office/drawing/2014/main" xmlns="" id="{15D44E88-BBCD-422D-877E-BDA9B41F6E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7" y="2718"/>
                <a:ext cx="47" cy="25"/>
              </a:xfrm>
              <a:custGeom>
                <a:avLst/>
                <a:gdLst>
                  <a:gd name="T0" fmla="*/ 7 w 47"/>
                  <a:gd name="T1" fmla="*/ 0 h 25"/>
                  <a:gd name="T2" fmla="*/ 0 w 47"/>
                  <a:gd name="T3" fmla="*/ 8 h 25"/>
                  <a:gd name="T4" fmla="*/ 40 w 47"/>
                  <a:gd name="T5" fmla="*/ 25 h 25"/>
                  <a:gd name="T6" fmla="*/ 47 w 47"/>
                  <a:gd name="T7" fmla="*/ 16 h 25"/>
                  <a:gd name="T8" fmla="*/ 7 w 47"/>
                  <a:gd name="T9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7" h="25">
                    <a:moveTo>
                      <a:pt x="7" y="0"/>
                    </a:moveTo>
                    <a:lnTo>
                      <a:pt x="0" y="8"/>
                    </a:lnTo>
                    <a:lnTo>
                      <a:pt x="40" y="25"/>
                    </a:lnTo>
                    <a:lnTo>
                      <a:pt x="47" y="16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9291" name="Freeform 338">
                <a:extLst>
                  <a:ext uri="{FF2B5EF4-FFF2-40B4-BE49-F238E27FC236}">
                    <a16:creationId xmlns:a16="http://schemas.microsoft.com/office/drawing/2014/main" xmlns="" id="{7665BFE2-8950-4345-A358-6D3B2CE8C0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66" y="2734"/>
                <a:ext cx="16" cy="9"/>
              </a:xfrm>
              <a:custGeom>
                <a:avLst/>
                <a:gdLst>
                  <a:gd name="T0" fmla="*/ 8 w 16"/>
                  <a:gd name="T1" fmla="*/ 0 h 9"/>
                  <a:gd name="T2" fmla="*/ 16 w 16"/>
                  <a:gd name="T3" fmla="*/ 4 h 9"/>
                  <a:gd name="T4" fmla="*/ 8 w 16"/>
                  <a:gd name="T5" fmla="*/ 7 h 9"/>
                  <a:gd name="T6" fmla="*/ 0 w 16"/>
                  <a:gd name="T7" fmla="*/ 0 h 9"/>
                  <a:gd name="T8" fmla="*/ 1 w 16"/>
                  <a:gd name="T9" fmla="*/ 9 h 9"/>
                  <a:gd name="T10" fmla="*/ 8 w 16"/>
                  <a:gd name="T11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" h="9">
                    <a:moveTo>
                      <a:pt x="8" y="0"/>
                    </a:moveTo>
                    <a:lnTo>
                      <a:pt x="16" y="4"/>
                    </a:lnTo>
                    <a:lnTo>
                      <a:pt x="8" y="7"/>
                    </a:lnTo>
                    <a:lnTo>
                      <a:pt x="0" y="0"/>
                    </a:lnTo>
                    <a:lnTo>
                      <a:pt x="1" y="9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9292" name="Rectangle 339">
                <a:extLst>
                  <a:ext uri="{FF2B5EF4-FFF2-40B4-BE49-F238E27FC236}">
                    <a16:creationId xmlns:a16="http://schemas.microsoft.com/office/drawing/2014/main" xmlns="" id="{9913144E-2ED4-4417-9FAD-14FE54F748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8" y="1850"/>
                <a:ext cx="279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9293" name="Oval 340">
                <a:extLst>
                  <a:ext uri="{FF2B5EF4-FFF2-40B4-BE49-F238E27FC236}">
                    <a16:creationId xmlns:a16="http://schemas.microsoft.com/office/drawing/2014/main" xmlns="" id="{3EC62AC7-9F72-44C8-83B4-6E2C3DCCF3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0" y="3046"/>
                <a:ext cx="64" cy="4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9294" name="Oval 341">
                <a:extLst>
                  <a:ext uri="{FF2B5EF4-FFF2-40B4-BE49-F238E27FC236}">
                    <a16:creationId xmlns:a16="http://schemas.microsoft.com/office/drawing/2014/main" xmlns="" id="{F27552D9-3EAA-4CA2-A295-2937ADC95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2" y="3046"/>
                <a:ext cx="64" cy="4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9295" name="Oval 342">
                <a:extLst>
                  <a:ext uri="{FF2B5EF4-FFF2-40B4-BE49-F238E27FC236}">
                    <a16:creationId xmlns:a16="http://schemas.microsoft.com/office/drawing/2014/main" xmlns="" id="{D07E5570-CD5D-41B1-ABCC-78EAEC718C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1" y="3046"/>
                <a:ext cx="64" cy="4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9296" name="Oval 343">
                <a:extLst>
                  <a:ext uri="{FF2B5EF4-FFF2-40B4-BE49-F238E27FC236}">
                    <a16:creationId xmlns:a16="http://schemas.microsoft.com/office/drawing/2014/main" xmlns="" id="{DFA77448-4EE0-4C7A-BE97-9BBECE78F8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9" y="1885"/>
                <a:ext cx="64" cy="4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9297" name="Oval 344">
                <a:extLst>
                  <a:ext uri="{FF2B5EF4-FFF2-40B4-BE49-F238E27FC236}">
                    <a16:creationId xmlns:a16="http://schemas.microsoft.com/office/drawing/2014/main" xmlns="" id="{E9D9864E-20BC-4CB4-9419-E5F06F26E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9" y="1885"/>
                <a:ext cx="64" cy="4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9298" name="Oval 345">
                <a:extLst>
                  <a:ext uri="{FF2B5EF4-FFF2-40B4-BE49-F238E27FC236}">
                    <a16:creationId xmlns:a16="http://schemas.microsoft.com/office/drawing/2014/main" xmlns="" id="{6A8AC439-E8ED-4CE9-B9E8-B319068433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0" y="2006"/>
                <a:ext cx="64" cy="4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9299" name="Oval 346">
                <a:extLst>
                  <a:ext uri="{FF2B5EF4-FFF2-40B4-BE49-F238E27FC236}">
                    <a16:creationId xmlns:a16="http://schemas.microsoft.com/office/drawing/2014/main" xmlns="" id="{DFFC87AD-15C6-40C2-A62D-D1399C114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0" y="2006"/>
                <a:ext cx="64" cy="45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</p:grpSp>
        <p:sp>
          <p:nvSpPr>
            <p:cNvPr id="9500" name="TextBox 9499">
              <a:extLst>
                <a:ext uri="{FF2B5EF4-FFF2-40B4-BE49-F238E27FC236}">
                  <a16:creationId xmlns:a16="http://schemas.microsoft.com/office/drawing/2014/main" xmlns="" id="{8D959D3B-2607-4E91-9C1D-79C725DB0468}"/>
                </a:ext>
              </a:extLst>
            </p:cNvPr>
            <p:cNvSpPr txBox="1"/>
            <p:nvPr/>
          </p:nvSpPr>
          <p:spPr>
            <a:xfrm>
              <a:off x="7239000" y="3886200"/>
              <a:ext cx="7275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Serial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61970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ABE76D-AB3F-4ADC-BCE8-AE342E566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228600"/>
            <a:ext cx="7086601" cy="588037"/>
          </a:xfrm>
        </p:spPr>
        <p:txBody>
          <a:bodyPr>
            <a:noAutofit/>
          </a:bodyPr>
          <a:lstStyle/>
          <a:p>
            <a:r>
              <a:rPr lang="en-US" sz="2800" b="1" dirty="0"/>
              <a:t>Parallel in Serial Out (PISO) Shift Register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92DD6D7-6BC8-4BEB-B7EB-646B79EE0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8" y="1524000"/>
            <a:ext cx="7467601" cy="451736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When Shift/Load  is LOW; G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  <a:r>
              <a:rPr lang="en-US" sz="2400" dirty="0">
                <a:solidFill>
                  <a:schemeClr val="tx1"/>
                </a:solidFill>
              </a:rPr>
              <a:t>, G</a:t>
            </a:r>
            <a:r>
              <a:rPr lang="en-US" sz="2400" baseline="-25000" dirty="0">
                <a:solidFill>
                  <a:schemeClr val="tx1"/>
                </a:solidFill>
              </a:rPr>
              <a:t>2</a:t>
            </a:r>
            <a:r>
              <a:rPr lang="en-US" sz="2400" dirty="0">
                <a:solidFill>
                  <a:schemeClr val="tx1"/>
                </a:solidFill>
              </a:rPr>
              <a:t>, G</a:t>
            </a:r>
            <a:r>
              <a:rPr lang="en-US" sz="2400" baseline="-25000" dirty="0">
                <a:solidFill>
                  <a:schemeClr val="tx1"/>
                </a:solidFill>
              </a:rPr>
              <a:t>3</a:t>
            </a:r>
            <a:r>
              <a:rPr lang="en-US" sz="2400" dirty="0">
                <a:solidFill>
                  <a:schemeClr val="tx1"/>
                </a:solidFill>
              </a:rPr>
              <a:t> gates are enabled so it allows data D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  <a:r>
              <a:rPr lang="en-US" sz="2400" dirty="0">
                <a:solidFill>
                  <a:schemeClr val="tx1"/>
                </a:solidFill>
              </a:rPr>
              <a:t>, D</a:t>
            </a:r>
            <a:r>
              <a:rPr lang="en-US" sz="2400" baseline="-25000" dirty="0">
                <a:solidFill>
                  <a:schemeClr val="tx1"/>
                </a:solidFill>
              </a:rPr>
              <a:t>2</a:t>
            </a:r>
            <a:r>
              <a:rPr lang="en-US" sz="2400" dirty="0">
                <a:solidFill>
                  <a:schemeClr val="tx1"/>
                </a:solidFill>
              </a:rPr>
              <a:t>, D</a:t>
            </a:r>
            <a:r>
              <a:rPr lang="en-US" sz="2400" baseline="-25000" dirty="0">
                <a:solidFill>
                  <a:schemeClr val="tx1"/>
                </a:solidFill>
              </a:rPr>
              <a:t>3</a:t>
            </a:r>
            <a:r>
              <a:rPr lang="en-US" sz="2400" dirty="0">
                <a:solidFill>
                  <a:schemeClr val="tx1"/>
                </a:solidFill>
              </a:rPr>
              <a:t> to be applied at D input of flipflops. </a:t>
            </a:r>
          </a:p>
          <a:p>
            <a:r>
              <a:rPr lang="en-US" sz="2400" dirty="0">
                <a:solidFill>
                  <a:schemeClr val="tx1"/>
                </a:solidFill>
              </a:rPr>
              <a:t>When Shift/Load is HIGH; G</a:t>
            </a:r>
            <a:r>
              <a:rPr lang="en-US" sz="2400" baseline="-25000" dirty="0">
                <a:solidFill>
                  <a:schemeClr val="tx1"/>
                </a:solidFill>
              </a:rPr>
              <a:t>4</a:t>
            </a:r>
            <a:r>
              <a:rPr lang="en-US" sz="2400" dirty="0">
                <a:solidFill>
                  <a:schemeClr val="tx1"/>
                </a:solidFill>
              </a:rPr>
              <a:t>, G</a:t>
            </a:r>
            <a:r>
              <a:rPr lang="en-US" sz="2400" baseline="-25000" dirty="0">
                <a:solidFill>
                  <a:schemeClr val="tx1"/>
                </a:solidFill>
              </a:rPr>
              <a:t>5</a:t>
            </a:r>
            <a:r>
              <a:rPr lang="en-US" sz="2400" dirty="0">
                <a:solidFill>
                  <a:schemeClr val="tx1"/>
                </a:solidFill>
              </a:rPr>
              <a:t>, G</a:t>
            </a:r>
            <a:r>
              <a:rPr lang="en-US" sz="2400" baseline="-25000" dirty="0">
                <a:solidFill>
                  <a:schemeClr val="tx1"/>
                </a:solidFill>
              </a:rPr>
              <a:t>6</a:t>
            </a:r>
            <a:r>
              <a:rPr lang="en-US" sz="2400" dirty="0">
                <a:solidFill>
                  <a:schemeClr val="tx1"/>
                </a:solidFill>
              </a:rPr>
              <a:t> gates are enabled, allowing bits to shift right from one stage to another on each clock pulse.</a:t>
            </a:r>
          </a:p>
          <a:p>
            <a:r>
              <a:rPr lang="en-US" sz="2400" dirty="0">
                <a:solidFill>
                  <a:schemeClr val="tx1"/>
                </a:solidFill>
              </a:rPr>
              <a:t> Output is taken at Q</a:t>
            </a:r>
            <a:r>
              <a:rPr lang="en-US" sz="2400" baseline="-25000" dirty="0">
                <a:solidFill>
                  <a:schemeClr val="tx1"/>
                </a:solidFill>
              </a:rPr>
              <a:t>3</a:t>
            </a:r>
            <a:r>
              <a:rPr lang="en-US" sz="2400" dirty="0">
                <a:solidFill>
                  <a:schemeClr val="tx1"/>
                </a:solidFill>
              </a:rPr>
              <a:t> serially.</a:t>
            </a:r>
          </a:p>
          <a:p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4D26CC53-3AE6-4532-9889-D2B4200A8651}"/>
              </a:ext>
            </a:extLst>
          </p:cNvPr>
          <p:cNvCxnSpPr/>
          <p:nvPr/>
        </p:nvCxnSpPr>
        <p:spPr>
          <a:xfrm>
            <a:off x="2743200" y="1600200"/>
            <a:ext cx="533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359759B7-E8C7-48B6-868F-5C3B9F8A8676}"/>
              </a:ext>
            </a:extLst>
          </p:cNvPr>
          <p:cNvCxnSpPr/>
          <p:nvPr/>
        </p:nvCxnSpPr>
        <p:spPr>
          <a:xfrm>
            <a:off x="2743200" y="2743200"/>
            <a:ext cx="533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60728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099EA6-CBDC-41D4-90E9-866FC7E18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304800"/>
            <a:ext cx="6347713" cy="685800"/>
          </a:xfrm>
        </p:spPr>
        <p:txBody>
          <a:bodyPr>
            <a:noAutofit/>
          </a:bodyPr>
          <a:lstStyle/>
          <a:p>
            <a:r>
              <a:rPr lang="en-US" sz="2400" b="1" dirty="0"/>
              <a:t>Parallel in Serial Out (PISO) Shift Register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xmlns="" id="{36CF4A23-EC20-4A88-8BF7-D9E004F414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2040152"/>
              </p:ext>
            </p:extLst>
          </p:nvPr>
        </p:nvGraphicFramePr>
        <p:xfrm>
          <a:off x="1131092" y="1676400"/>
          <a:ext cx="6031710" cy="3992268"/>
        </p:xfrm>
        <a:graphic>
          <a:graphicData uri="http://schemas.openxmlformats.org/drawingml/2006/table">
            <a:tbl>
              <a:tblPr/>
              <a:tblGrid>
                <a:gridCol w="1005285">
                  <a:extLst>
                    <a:ext uri="{9D8B030D-6E8A-4147-A177-3AD203B41FA5}">
                      <a16:colId xmlns:a16="http://schemas.microsoft.com/office/drawing/2014/main" xmlns="" val="3223086330"/>
                    </a:ext>
                  </a:extLst>
                </a:gridCol>
                <a:gridCol w="683023">
                  <a:extLst>
                    <a:ext uri="{9D8B030D-6E8A-4147-A177-3AD203B41FA5}">
                      <a16:colId xmlns:a16="http://schemas.microsoft.com/office/drawing/2014/main" xmlns="" val="242273431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xmlns="" val="2462113434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xmlns="" val="345992739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3619836095"/>
                    </a:ext>
                  </a:extLst>
                </a:gridCol>
                <a:gridCol w="2209802">
                  <a:extLst>
                    <a:ext uri="{9D8B030D-6E8A-4147-A177-3AD203B41FA5}">
                      <a16:colId xmlns:a16="http://schemas.microsoft.com/office/drawing/2014/main" xmlns="" val="3351959901"/>
                    </a:ext>
                  </a:extLst>
                </a:gridCol>
              </a:tblGrid>
              <a:tr h="4716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Register content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5903849"/>
                  </a:ext>
                </a:extLst>
              </a:tr>
              <a:tr h="4716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CLK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sz="1800" b="1" baseline="-25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sz="1800" b="1" baseline="-25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sz="1800" b="1" baseline="-25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sz="1800" b="1" baseline="-25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752158711"/>
                  </a:ext>
                </a:extLst>
              </a:tr>
              <a:tr h="5806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Initially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216934842"/>
                  </a:ext>
                </a:extLst>
              </a:tr>
              <a:tr h="5806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Data is entered parallelly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277078336"/>
                  </a:ext>
                </a:extLst>
              </a:tr>
              <a:tr h="4716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80398348"/>
                  </a:ext>
                </a:extLst>
              </a:tr>
              <a:tr h="4716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81499041"/>
                  </a:ext>
                </a:extLst>
              </a:tr>
              <a:tr h="4716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2088868"/>
                  </a:ext>
                </a:extLst>
              </a:tr>
              <a:tr h="4716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55009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31730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9E3542-48BC-41AB-BCFB-090BB6264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b="1" dirty="0"/>
              <a:t>Parallel in Serial Out (PISO) Shift Register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  <p:grpSp>
        <p:nvGrpSpPr>
          <p:cNvPr id="4" name="Group 5">
            <a:extLst>
              <a:ext uri="{FF2B5EF4-FFF2-40B4-BE49-F238E27FC236}">
                <a16:creationId xmlns:a16="http://schemas.microsoft.com/office/drawing/2014/main" xmlns="" id="{AA0A5370-C0E4-4CF9-9F0C-AABE683CE6B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81000" y="1676400"/>
            <a:ext cx="9669833" cy="4377896"/>
            <a:chOff x="737" y="1342"/>
            <a:chExt cx="4467" cy="1804"/>
          </a:xfrm>
        </p:grpSpPr>
        <p:sp>
          <p:nvSpPr>
            <p:cNvPr id="5" name="AutoShape 4">
              <a:extLst>
                <a:ext uri="{FF2B5EF4-FFF2-40B4-BE49-F238E27FC236}">
                  <a16:creationId xmlns:a16="http://schemas.microsoft.com/office/drawing/2014/main" xmlns="" id="{4D44FF8B-3D4B-41AB-8C71-624A5A978D25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700" y="1370"/>
              <a:ext cx="3504" cy="1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 dirty="0"/>
            </a:p>
          </p:txBody>
        </p:sp>
        <p:grpSp>
          <p:nvGrpSpPr>
            <p:cNvPr id="6" name="Group 206">
              <a:extLst>
                <a:ext uri="{FF2B5EF4-FFF2-40B4-BE49-F238E27FC236}">
                  <a16:creationId xmlns:a16="http://schemas.microsoft.com/office/drawing/2014/main" xmlns="" id="{DE85651E-E003-47D1-BAA9-CD6CEB5DF0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7" y="1342"/>
              <a:ext cx="3479" cy="1746"/>
              <a:chOff x="737" y="1342"/>
              <a:chExt cx="3479" cy="1746"/>
            </a:xfrm>
          </p:grpSpPr>
          <p:sp>
            <p:nvSpPr>
              <p:cNvPr id="11485" name="Rectangle 6">
                <a:extLst>
                  <a:ext uri="{FF2B5EF4-FFF2-40B4-BE49-F238E27FC236}">
                    <a16:creationId xmlns:a16="http://schemas.microsoft.com/office/drawing/2014/main" xmlns="" id="{5111FE48-4973-4734-BB87-7725D11F0A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75" y="1625"/>
                <a:ext cx="307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486" name="Rectangle 7">
                <a:extLst>
                  <a:ext uri="{FF2B5EF4-FFF2-40B4-BE49-F238E27FC236}">
                    <a16:creationId xmlns:a16="http://schemas.microsoft.com/office/drawing/2014/main" xmlns="" id="{99A007E9-4AD3-41DA-8501-800D264A4A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4" y="1457"/>
                <a:ext cx="17" cy="6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487" name="Rectangle 8">
                <a:extLst>
                  <a:ext uri="{FF2B5EF4-FFF2-40B4-BE49-F238E27FC236}">
                    <a16:creationId xmlns:a16="http://schemas.microsoft.com/office/drawing/2014/main" xmlns="" id="{BE94EEA9-AFC1-4C7B-BFCA-5E78E68813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4" y="1542"/>
                <a:ext cx="17" cy="8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488" name="Freeform 9">
                <a:extLst>
                  <a:ext uri="{FF2B5EF4-FFF2-40B4-BE49-F238E27FC236}">
                    <a16:creationId xmlns:a16="http://schemas.microsoft.com/office/drawing/2014/main" xmlns="" id="{08A9C47A-EC6E-42B1-92E8-CB0E3BA148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1" y="1490"/>
                <a:ext cx="83" cy="71"/>
              </a:xfrm>
              <a:custGeom>
                <a:avLst/>
                <a:gdLst>
                  <a:gd name="T0" fmla="*/ 41 w 83"/>
                  <a:gd name="T1" fmla="*/ 52 h 71"/>
                  <a:gd name="T2" fmla="*/ 0 w 83"/>
                  <a:gd name="T3" fmla="*/ 71 h 71"/>
                  <a:gd name="T4" fmla="*/ 41 w 83"/>
                  <a:gd name="T5" fmla="*/ 0 h 71"/>
                  <a:gd name="T6" fmla="*/ 83 w 83"/>
                  <a:gd name="T7" fmla="*/ 71 h 71"/>
                  <a:gd name="T8" fmla="*/ 41 w 83"/>
                  <a:gd name="T9" fmla="*/ 52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71">
                    <a:moveTo>
                      <a:pt x="41" y="52"/>
                    </a:moveTo>
                    <a:lnTo>
                      <a:pt x="0" y="71"/>
                    </a:lnTo>
                    <a:lnTo>
                      <a:pt x="41" y="0"/>
                    </a:lnTo>
                    <a:lnTo>
                      <a:pt x="83" y="71"/>
                    </a:lnTo>
                    <a:lnTo>
                      <a:pt x="41" y="5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489" name="Rectangle 10">
                <a:extLst>
                  <a:ext uri="{FF2B5EF4-FFF2-40B4-BE49-F238E27FC236}">
                    <a16:creationId xmlns:a16="http://schemas.microsoft.com/office/drawing/2014/main" xmlns="" id="{045567F2-0EA4-4FA5-BEB5-20DC18C164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82" y="1457"/>
                <a:ext cx="208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490" name="Rectangle 11">
                <a:extLst>
                  <a:ext uri="{FF2B5EF4-FFF2-40B4-BE49-F238E27FC236}">
                    <a16:creationId xmlns:a16="http://schemas.microsoft.com/office/drawing/2014/main" xmlns="" id="{75672614-D753-42A1-AD9A-9497CF0CAB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82" y="1457"/>
                <a:ext cx="16" cy="17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491" name="Rectangle 12">
                <a:extLst>
                  <a:ext uri="{FF2B5EF4-FFF2-40B4-BE49-F238E27FC236}">
                    <a16:creationId xmlns:a16="http://schemas.microsoft.com/office/drawing/2014/main" xmlns="" id="{F333E001-0313-4DE3-A178-08E638AE30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0" y="1625"/>
                <a:ext cx="208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492" name="Rectangle 13">
                <a:extLst>
                  <a:ext uri="{FF2B5EF4-FFF2-40B4-BE49-F238E27FC236}">
                    <a16:creationId xmlns:a16="http://schemas.microsoft.com/office/drawing/2014/main" xmlns="" id="{9792E7C9-86DD-4E65-A2CE-8B13E0E0B9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1" y="1462"/>
                <a:ext cx="17" cy="7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493" name="Rectangle 14">
                <a:extLst>
                  <a:ext uri="{FF2B5EF4-FFF2-40B4-BE49-F238E27FC236}">
                    <a16:creationId xmlns:a16="http://schemas.microsoft.com/office/drawing/2014/main" xmlns="" id="{2EAEE567-DF71-4E4C-8C89-2434913816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1" y="1546"/>
                <a:ext cx="17" cy="8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494" name="Freeform 15">
                <a:extLst>
                  <a:ext uri="{FF2B5EF4-FFF2-40B4-BE49-F238E27FC236}">
                    <a16:creationId xmlns:a16="http://schemas.microsoft.com/office/drawing/2014/main" xmlns="" id="{0E32DD43-75ED-47D2-8DD1-73EDB5839F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48" y="1494"/>
                <a:ext cx="83" cy="69"/>
              </a:xfrm>
              <a:custGeom>
                <a:avLst/>
                <a:gdLst>
                  <a:gd name="T0" fmla="*/ 41 w 83"/>
                  <a:gd name="T1" fmla="*/ 52 h 69"/>
                  <a:gd name="T2" fmla="*/ 0 w 83"/>
                  <a:gd name="T3" fmla="*/ 69 h 69"/>
                  <a:gd name="T4" fmla="*/ 41 w 83"/>
                  <a:gd name="T5" fmla="*/ 0 h 69"/>
                  <a:gd name="T6" fmla="*/ 83 w 83"/>
                  <a:gd name="T7" fmla="*/ 69 h 69"/>
                  <a:gd name="T8" fmla="*/ 41 w 83"/>
                  <a:gd name="T9" fmla="*/ 52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69">
                    <a:moveTo>
                      <a:pt x="41" y="52"/>
                    </a:moveTo>
                    <a:lnTo>
                      <a:pt x="0" y="69"/>
                    </a:lnTo>
                    <a:lnTo>
                      <a:pt x="41" y="0"/>
                    </a:lnTo>
                    <a:lnTo>
                      <a:pt x="83" y="69"/>
                    </a:lnTo>
                    <a:lnTo>
                      <a:pt x="41" y="5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495" name="Rectangle 16">
                <a:extLst>
                  <a:ext uri="{FF2B5EF4-FFF2-40B4-BE49-F238E27FC236}">
                    <a16:creationId xmlns:a16="http://schemas.microsoft.com/office/drawing/2014/main" xmlns="" id="{B9D9F416-B305-4C3E-B63E-8465E65E89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9" y="1457"/>
                <a:ext cx="225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496" name="Rectangle 17">
                <a:extLst>
                  <a:ext uri="{FF2B5EF4-FFF2-40B4-BE49-F238E27FC236}">
                    <a16:creationId xmlns:a16="http://schemas.microsoft.com/office/drawing/2014/main" xmlns="" id="{F6F1C2F2-E843-4DA1-988D-F4E9C28EB4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05" y="1467"/>
                <a:ext cx="17" cy="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497" name="Rectangle 18">
                <a:extLst>
                  <a:ext uri="{FF2B5EF4-FFF2-40B4-BE49-F238E27FC236}">
                    <a16:creationId xmlns:a16="http://schemas.microsoft.com/office/drawing/2014/main" xmlns="" id="{7BF06C90-80E7-49EF-B97B-3200E8740C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05" y="1625"/>
                <a:ext cx="224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498" name="Rectangle 19">
                <a:extLst>
                  <a:ext uri="{FF2B5EF4-FFF2-40B4-BE49-F238E27FC236}">
                    <a16:creationId xmlns:a16="http://schemas.microsoft.com/office/drawing/2014/main" xmlns="" id="{4F7129DB-239A-45DB-8949-8BB0995B19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21" y="1462"/>
                <a:ext cx="17" cy="7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499" name="Rectangle 20">
                <a:extLst>
                  <a:ext uri="{FF2B5EF4-FFF2-40B4-BE49-F238E27FC236}">
                    <a16:creationId xmlns:a16="http://schemas.microsoft.com/office/drawing/2014/main" xmlns="" id="{532225EF-39F0-4752-A202-1290977623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21" y="1546"/>
                <a:ext cx="17" cy="8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500" name="Freeform 21">
                <a:extLst>
                  <a:ext uri="{FF2B5EF4-FFF2-40B4-BE49-F238E27FC236}">
                    <a16:creationId xmlns:a16="http://schemas.microsoft.com/office/drawing/2014/main" xmlns="" id="{08FBB173-E592-40F8-BF58-CC715F9CD2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8" y="1494"/>
                <a:ext cx="83" cy="69"/>
              </a:xfrm>
              <a:custGeom>
                <a:avLst/>
                <a:gdLst>
                  <a:gd name="T0" fmla="*/ 41 w 83"/>
                  <a:gd name="T1" fmla="*/ 52 h 69"/>
                  <a:gd name="T2" fmla="*/ 0 w 83"/>
                  <a:gd name="T3" fmla="*/ 69 h 69"/>
                  <a:gd name="T4" fmla="*/ 41 w 83"/>
                  <a:gd name="T5" fmla="*/ 0 h 69"/>
                  <a:gd name="T6" fmla="*/ 83 w 83"/>
                  <a:gd name="T7" fmla="*/ 69 h 69"/>
                  <a:gd name="T8" fmla="*/ 41 w 83"/>
                  <a:gd name="T9" fmla="*/ 52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69">
                    <a:moveTo>
                      <a:pt x="41" y="52"/>
                    </a:moveTo>
                    <a:lnTo>
                      <a:pt x="0" y="69"/>
                    </a:lnTo>
                    <a:lnTo>
                      <a:pt x="41" y="0"/>
                    </a:lnTo>
                    <a:lnTo>
                      <a:pt x="83" y="69"/>
                    </a:lnTo>
                    <a:lnTo>
                      <a:pt x="41" y="5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501" name="Rectangle 22">
                <a:extLst>
                  <a:ext uri="{FF2B5EF4-FFF2-40B4-BE49-F238E27FC236}">
                    <a16:creationId xmlns:a16="http://schemas.microsoft.com/office/drawing/2014/main" xmlns="" id="{BAA32EF3-76A4-476D-A085-A317FD19DB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29" y="1462"/>
                <a:ext cx="233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502" name="Rectangle 23">
                <a:extLst>
                  <a:ext uri="{FF2B5EF4-FFF2-40B4-BE49-F238E27FC236}">
                    <a16:creationId xmlns:a16="http://schemas.microsoft.com/office/drawing/2014/main" xmlns="" id="{C879F557-CADA-461D-9AD0-BC090C5A1C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4" y="1467"/>
                <a:ext cx="16" cy="15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503" name="Rectangle 24">
                <a:extLst>
                  <a:ext uri="{FF2B5EF4-FFF2-40B4-BE49-F238E27FC236}">
                    <a16:creationId xmlns:a16="http://schemas.microsoft.com/office/drawing/2014/main" xmlns="" id="{FE4070C0-8FCA-49BE-944B-E9E92AF082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2" y="1620"/>
                <a:ext cx="207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504" name="Rectangle 25">
                <a:extLst>
                  <a:ext uri="{FF2B5EF4-FFF2-40B4-BE49-F238E27FC236}">
                    <a16:creationId xmlns:a16="http://schemas.microsoft.com/office/drawing/2014/main" xmlns="" id="{86EDE90A-2F0A-4747-8D43-7740344C55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1" y="1483"/>
                <a:ext cx="17" cy="6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505" name="Rectangle 26">
                <a:extLst>
                  <a:ext uri="{FF2B5EF4-FFF2-40B4-BE49-F238E27FC236}">
                    <a16:creationId xmlns:a16="http://schemas.microsoft.com/office/drawing/2014/main" xmlns="" id="{C04737AC-344A-4111-A096-11600DFB72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1" y="1561"/>
                <a:ext cx="17" cy="6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506" name="Freeform 27">
                <a:extLst>
                  <a:ext uri="{FF2B5EF4-FFF2-40B4-BE49-F238E27FC236}">
                    <a16:creationId xmlns:a16="http://schemas.microsoft.com/office/drawing/2014/main" xmlns="" id="{51682195-1B60-451A-BC31-A11088DE58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28" y="1508"/>
                <a:ext cx="83" cy="70"/>
              </a:xfrm>
              <a:custGeom>
                <a:avLst/>
                <a:gdLst>
                  <a:gd name="T0" fmla="*/ 41 w 83"/>
                  <a:gd name="T1" fmla="*/ 53 h 70"/>
                  <a:gd name="T2" fmla="*/ 0 w 83"/>
                  <a:gd name="T3" fmla="*/ 70 h 70"/>
                  <a:gd name="T4" fmla="*/ 41 w 83"/>
                  <a:gd name="T5" fmla="*/ 0 h 70"/>
                  <a:gd name="T6" fmla="*/ 83 w 83"/>
                  <a:gd name="T7" fmla="*/ 70 h 70"/>
                  <a:gd name="T8" fmla="*/ 41 w 83"/>
                  <a:gd name="T9" fmla="*/ 53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70">
                    <a:moveTo>
                      <a:pt x="41" y="53"/>
                    </a:moveTo>
                    <a:lnTo>
                      <a:pt x="0" y="70"/>
                    </a:lnTo>
                    <a:lnTo>
                      <a:pt x="41" y="0"/>
                    </a:lnTo>
                    <a:lnTo>
                      <a:pt x="83" y="70"/>
                    </a:lnTo>
                    <a:lnTo>
                      <a:pt x="41" y="5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507" name="Rectangle 28">
                <a:extLst>
                  <a:ext uri="{FF2B5EF4-FFF2-40B4-BE49-F238E27FC236}">
                    <a16:creationId xmlns:a16="http://schemas.microsoft.com/office/drawing/2014/main" xmlns="" id="{4EF10163-A0C2-4FF4-A08C-8E9A868FDC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1" y="1478"/>
                <a:ext cx="233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508" name="Rectangle 29">
                <a:extLst>
                  <a:ext uri="{FF2B5EF4-FFF2-40B4-BE49-F238E27FC236}">
                    <a16:creationId xmlns:a16="http://schemas.microsoft.com/office/drawing/2014/main" xmlns="" id="{7518871E-8CA5-4659-A12C-46375B42B7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4" y="1478"/>
                <a:ext cx="16" cy="1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509" name="Rectangle 30">
                <a:extLst>
                  <a:ext uri="{FF2B5EF4-FFF2-40B4-BE49-F238E27FC236}">
                    <a16:creationId xmlns:a16="http://schemas.microsoft.com/office/drawing/2014/main" xmlns="" id="{03414E39-5DC2-4106-BF3E-3A2D372DB1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2" y="1635"/>
                <a:ext cx="208" cy="1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510" name="Rectangle 31">
                <a:extLst>
                  <a:ext uri="{FF2B5EF4-FFF2-40B4-BE49-F238E27FC236}">
                    <a16:creationId xmlns:a16="http://schemas.microsoft.com/office/drawing/2014/main" xmlns="" id="{DBC2E039-7ED6-4757-BF69-0536D9F9D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1" y="1483"/>
                <a:ext cx="17" cy="7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511" name="Rectangle 32">
                <a:extLst>
                  <a:ext uri="{FF2B5EF4-FFF2-40B4-BE49-F238E27FC236}">
                    <a16:creationId xmlns:a16="http://schemas.microsoft.com/office/drawing/2014/main" xmlns="" id="{9A902406-1818-424C-B871-6436D4937C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1" y="1562"/>
                <a:ext cx="17" cy="7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512" name="Freeform 33">
                <a:extLst>
                  <a:ext uri="{FF2B5EF4-FFF2-40B4-BE49-F238E27FC236}">
                    <a16:creationId xmlns:a16="http://schemas.microsoft.com/office/drawing/2014/main" xmlns="" id="{EE431D9C-D2B3-48E7-923F-D52411363F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8" y="1509"/>
                <a:ext cx="83" cy="70"/>
              </a:xfrm>
              <a:custGeom>
                <a:avLst/>
                <a:gdLst>
                  <a:gd name="T0" fmla="*/ 42 w 83"/>
                  <a:gd name="T1" fmla="*/ 53 h 70"/>
                  <a:gd name="T2" fmla="*/ 0 w 83"/>
                  <a:gd name="T3" fmla="*/ 70 h 70"/>
                  <a:gd name="T4" fmla="*/ 42 w 83"/>
                  <a:gd name="T5" fmla="*/ 0 h 70"/>
                  <a:gd name="T6" fmla="*/ 83 w 83"/>
                  <a:gd name="T7" fmla="*/ 70 h 70"/>
                  <a:gd name="T8" fmla="*/ 42 w 83"/>
                  <a:gd name="T9" fmla="*/ 53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3" h="70">
                    <a:moveTo>
                      <a:pt x="42" y="53"/>
                    </a:moveTo>
                    <a:lnTo>
                      <a:pt x="0" y="70"/>
                    </a:lnTo>
                    <a:lnTo>
                      <a:pt x="42" y="0"/>
                    </a:lnTo>
                    <a:lnTo>
                      <a:pt x="83" y="70"/>
                    </a:lnTo>
                    <a:lnTo>
                      <a:pt x="42" y="5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513" name="Rectangle 34">
                <a:extLst>
                  <a:ext uri="{FF2B5EF4-FFF2-40B4-BE49-F238E27FC236}">
                    <a16:creationId xmlns:a16="http://schemas.microsoft.com/office/drawing/2014/main" xmlns="" id="{E251D721-C74D-44D5-B014-A1B7B84A79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0" y="1483"/>
                <a:ext cx="232" cy="1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514" name="Rectangle 35">
                <a:extLst>
                  <a:ext uri="{FF2B5EF4-FFF2-40B4-BE49-F238E27FC236}">
                    <a16:creationId xmlns:a16="http://schemas.microsoft.com/office/drawing/2014/main" xmlns="" id="{BBA831F4-ACF8-4605-9BC8-E90DB1882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5" y="1488"/>
                <a:ext cx="17" cy="15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515" name="Rectangle 36">
                <a:extLst>
                  <a:ext uri="{FF2B5EF4-FFF2-40B4-BE49-F238E27FC236}">
                    <a16:creationId xmlns:a16="http://schemas.microsoft.com/office/drawing/2014/main" xmlns="" id="{D3E4051C-7296-4A86-829D-90494E4193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4" y="1630"/>
                <a:ext cx="249" cy="1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516" name="Rectangle 37">
                <a:extLst>
                  <a:ext uri="{FF2B5EF4-FFF2-40B4-BE49-F238E27FC236}">
                    <a16:creationId xmlns:a16="http://schemas.microsoft.com/office/drawing/2014/main" xmlns="" id="{B59769ED-734E-4F57-BD87-5360F58DB2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0" y="1793"/>
                <a:ext cx="332" cy="1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517" name="Rectangle 38">
                <a:extLst>
                  <a:ext uri="{FF2B5EF4-FFF2-40B4-BE49-F238E27FC236}">
                    <a16:creationId xmlns:a16="http://schemas.microsoft.com/office/drawing/2014/main" xmlns="" id="{3CEDB7DD-EF99-4D0F-8577-01CC3F5ADA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4" y="1793"/>
                <a:ext cx="17" cy="15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518" name="Rectangle 39">
                <a:extLst>
                  <a:ext uri="{FF2B5EF4-FFF2-40B4-BE49-F238E27FC236}">
                    <a16:creationId xmlns:a16="http://schemas.microsoft.com/office/drawing/2014/main" xmlns="" id="{E55C7A08-510F-4330-B644-4AD291A61A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82" y="1945"/>
                <a:ext cx="403" cy="1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519" name="Rectangle 40">
                <a:extLst>
                  <a:ext uri="{FF2B5EF4-FFF2-40B4-BE49-F238E27FC236}">
                    <a16:creationId xmlns:a16="http://schemas.microsoft.com/office/drawing/2014/main" xmlns="" id="{23B20024-1808-4FCE-AD7E-D43412F08C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7" y="1777"/>
                <a:ext cx="16" cy="17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520" name="Rectangle 41">
                <a:extLst>
                  <a:ext uri="{FF2B5EF4-FFF2-40B4-BE49-F238E27FC236}">
                    <a16:creationId xmlns:a16="http://schemas.microsoft.com/office/drawing/2014/main" xmlns="" id="{C3C8F438-2F1A-42A3-99CD-0EA4136264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5" y="1777"/>
                <a:ext cx="1831" cy="1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521" name="Rectangle 42">
                <a:extLst>
                  <a:ext uri="{FF2B5EF4-FFF2-40B4-BE49-F238E27FC236}">
                    <a16:creationId xmlns:a16="http://schemas.microsoft.com/office/drawing/2014/main" xmlns="" id="{0E299BBE-960A-4CAB-8850-B99A192533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0" y="2177"/>
                <a:ext cx="332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522" name="Rectangle 43">
                <a:extLst>
                  <a:ext uri="{FF2B5EF4-FFF2-40B4-BE49-F238E27FC236}">
                    <a16:creationId xmlns:a16="http://schemas.microsoft.com/office/drawing/2014/main" xmlns="" id="{2125CF9F-7EB5-4BE2-A748-A25821FB36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4" y="2424"/>
                <a:ext cx="701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523" name="Rectangle 44">
                <a:extLst>
                  <a:ext uri="{FF2B5EF4-FFF2-40B4-BE49-F238E27FC236}">
                    <a16:creationId xmlns:a16="http://schemas.microsoft.com/office/drawing/2014/main" xmlns="" id="{8B529F91-D482-4B2A-980F-45F91BA5D8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7" y="2303"/>
                <a:ext cx="16" cy="12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524" name="Rectangle 45">
                <a:extLst>
                  <a:ext uri="{FF2B5EF4-FFF2-40B4-BE49-F238E27FC236}">
                    <a16:creationId xmlns:a16="http://schemas.microsoft.com/office/drawing/2014/main" xmlns="" id="{6454726D-C333-4EAC-91DE-4DA5B15BA0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5" y="2297"/>
                <a:ext cx="436" cy="1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525" name="Rectangle 46">
                <a:extLst>
                  <a:ext uri="{FF2B5EF4-FFF2-40B4-BE49-F238E27FC236}">
                    <a16:creationId xmlns:a16="http://schemas.microsoft.com/office/drawing/2014/main" xmlns="" id="{C2226015-2D3D-4BBB-BEC5-A2554CFB2B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82" y="2066"/>
                <a:ext cx="403" cy="1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526" name="Rectangle 47">
                <a:extLst>
                  <a:ext uri="{FF2B5EF4-FFF2-40B4-BE49-F238E27FC236}">
                    <a16:creationId xmlns:a16="http://schemas.microsoft.com/office/drawing/2014/main" xmlns="" id="{8B36436B-7670-463E-86BB-421AC2D333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7" y="2066"/>
                <a:ext cx="16" cy="10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527" name="Rectangle 48">
                <a:extLst>
                  <a:ext uri="{FF2B5EF4-FFF2-40B4-BE49-F238E27FC236}">
                    <a16:creationId xmlns:a16="http://schemas.microsoft.com/office/drawing/2014/main" xmlns="" id="{7348942C-BBED-4AB0-8521-414DCD5CA5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5" y="2161"/>
                <a:ext cx="1881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528" name="Rectangle 49">
                <a:extLst>
                  <a:ext uri="{FF2B5EF4-FFF2-40B4-BE49-F238E27FC236}">
                    <a16:creationId xmlns:a16="http://schemas.microsoft.com/office/drawing/2014/main" xmlns="" id="{4CB46D9B-0659-44CE-89A2-F1C67BABE5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75" y="2697"/>
                <a:ext cx="307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529" name="Rectangle 50">
                <a:extLst>
                  <a:ext uri="{FF2B5EF4-FFF2-40B4-BE49-F238E27FC236}">
                    <a16:creationId xmlns:a16="http://schemas.microsoft.com/office/drawing/2014/main" xmlns="" id="{EAD8AB3F-D8C5-4784-9459-CF55E8C309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4" y="2586"/>
                <a:ext cx="17" cy="12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530" name="Rectangle 51">
                <a:extLst>
                  <a:ext uri="{FF2B5EF4-FFF2-40B4-BE49-F238E27FC236}">
                    <a16:creationId xmlns:a16="http://schemas.microsoft.com/office/drawing/2014/main" xmlns="" id="{ACE5DC0B-8ADA-4832-8300-9124ACD55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82" y="2581"/>
                <a:ext cx="403" cy="1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531" name="Rectangle 52">
                <a:extLst>
                  <a:ext uri="{FF2B5EF4-FFF2-40B4-BE49-F238E27FC236}">
                    <a16:creationId xmlns:a16="http://schemas.microsoft.com/office/drawing/2014/main" xmlns="" id="{5BA35C22-CCAB-4F20-8EDC-11B4BEDB80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2" y="2204"/>
                <a:ext cx="81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0</a:t>
                </a:r>
                <a:endParaRPr kumimoji="0" lang="en-US" alt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532" name="Rectangle 53">
                <a:extLst>
                  <a:ext uri="{FF2B5EF4-FFF2-40B4-BE49-F238E27FC236}">
                    <a16:creationId xmlns:a16="http://schemas.microsoft.com/office/drawing/2014/main" xmlns="" id="{B3CABF49-104F-4F59-8FDE-A4497A78B9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4" y="2188"/>
                <a:ext cx="81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1</a:t>
                </a:r>
                <a:endParaRPr kumimoji="0" lang="en-US" alt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533" name="Rectangle 54">
                <a:extLst>
                  <a:ext uri="{FF2B5EF4-FFF2-40B4-BE49-F238E27FC236}">
                    <a16:creationId xmlns:a16="http://schemas.microsoft.com/office/drawing/2014/main" xmlns="" id="{EA7D8184-2E4D-455C-BB4E-A5B224B141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16" y="1348"/>
                <a:ext cx="81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1</a:t>
                </a:r>
                <a:endParaRPr kumimoji="0" lang="en-US" alt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534" name="Rectangle 55">
                <a:extLst>
                  <a:ext uri="{FF2B5EF4-FFF2-40B4-BE49-F238E27FC236}">
                    <a16:creationId xmlns:a16="http://schemas.microsoft.com/office/drawing/2014/main" xmlns="" id="{84F9F22B-194C-4F75-873C-C565D432AD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3" y="1342"/>
                <a:ext cx="81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2</a:t>
                </a:r>
                <a:endParaRPr kumimoji="0" lang="en-US" alt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535" name="Rectangle 56">
                <a:extLst>
                  <a:ext uri="{FF2B5EF4-FFF2-40B4-BE49-F238E27FC236}">
                    <a16:creationId xmlns:a16="http://schemas.microsoft.com/office/drawing/2014/main" xmlns="" id="{98475698-2E0B-4E3B-82E5-364E557648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8" y="1353"/>
                <a:ext cx="81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3</a:t>
                </a:r>
                <a:endParaRPr kumimoji="0" lang="en-US" alt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536" name="Rectangle 57">
                <a:extLst>
                  <a:ext uri="{FF2B5EF4-FFF2-40B4-BE49-F238E27FC236}">
                    <a16:creationId xmlns:a16="http://schemas.microsoft.com/office/drawing/2014/main" xmlns="" id="{FDBF6552-2008-4034-B5F3-7EDBB07CCE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11" y="1363"/>
                <a:ext cx="81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4</a:t>
                </a:r>
                <a:endParaRPr kumimoji="0" lang="en-US" alt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537" name="Rectangle 58">
                <a:extLst>
                  <a:ext uri="{FF2B5EF4-FFF2-40B4-BE49-F238E27FC236}">
                    <a16:creationId xmlns:a16="http://schemas.microsoft.com/office/drawing/2014/main" xmlns="" id="{022F52E8-4F00-484E-A258-0B07C4D662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2" y="1559"/>
                <a:ext cx="97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C</a:t>
                </a:r>
                <a:endParaRPr kumimoji="0" lang="en-US" alt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538" name="Rectangle 59">
                <a:extLst>
                  <a:ext uri="{FF2B5EF4-FFF2-40B4-BE49-F238E27FC236}">
                    <a16:creationId xmlns:a16="http://schemas.microsoft.com/office/drawing/2014/main" xmlns="" id="{E4F9D161-F9E1-4760-9881-B86EF6FA89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6" y="1559"/>
                <a:ext cx="89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L</a:t>
                </a:r>
                <a:endParaRPr kumimoji="0" lang="en-US" alt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539" name="Rectangle 60">
                <a:extLst>
                  <a:ext uri="{FF2B5EF4-FFF2-40B4-BE49-F238E27FC236}">
                    <a16:creationId xmlns:a16="http://schemas.microsoft.com/office/drawing/2014/main" xmlns="" id="{3146186F-9B54-4B76-A8AA-3D99456619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4" y="1559"/>
                <a:ext cx="105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K</a:t>
                </a:r>
                <a:endParaRPr kumimoji="0" lang="en-US" alt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540" name="Rectangle 61">
                <a:extLst>
                  <a:ext uri="{FF2B5EF4-FFF2-40B4-BE49-F238E27FC236}">
                    <a16:creationId xmlns:a16="http://schemas.microsoft.com/office/drawing/2014/main" xmlns="" id="{AF4863DA-C08E-4AD5-867E-2F9793774E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4" y="2094"/>
                <a:ext cx="117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Q</a:t>
                </a:r>
                <a:endParaRPr kumimoji="0" lang="en-US" alt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541" name="Rectangle 62">
                <a:extLst>
                  <a:ext uri="{FF2B5EF4-FFF2-40B4-BE49-F238E27FC236}">
                    <a16:creationId xmlns:a16="http://schemas.microsoft.com/office/drawing/2014/main" xmlns="" id="{E5E20CC2-B0AA-48A5-8464-1034CF0352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9" y="2135"/>
                <a:ext cx="73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0</a:t>
                </a:r>
                <a:endParaRPr kumimoji="0" lang="en-US" alt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542" name="Rectangle 63">
                <a:extLst>
                  <a:ext uri="{FF2B5EF4-FFF2-40B4-BE49-F238E27FC236}">
                    <a16:creationId xmlns:a16="http://schemas.microsoft.com/office/drawing/2014/main" xmlns="" id="{DA02635A-4188-43DF-B346-4E63427565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4" y="2299"/>
                <a:ext cx="117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Q</a:t>
                </a:r>
                <a:endParaRPr kumimoji="0" lang="en-US" alt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543" name="Rectangle 64">
                <a:extLst>
                  <a:ext uri="{FF2B5EF4-FFF2-40B4-BE49-F238E27FC236}">
                    <a16:creationId xmlns:a16="http://schemas.microsoft.com/office/drawing/2014/main" xmlns="" id="{33B15CA6-72A7-4D5B-A950-23A6E919D6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9" y="2339"/>
                <a:ext cx="73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1</a:t>
                </a:r>
                <a:endParaRPr kumimoji="0" lang="en-US" alt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544" name="Rectangle 65">
                <a:extLst>
                  <a:ext uri="{FF2B5EF4-FFF2-40B4-BE49-F238E27FC236}">
                    <a16:creationId xmlns:a16="http://schemas.microsoft.com/office/drawing/2014/main" xmlns="" id="{79EC05F7-423D-45BB-BD44-69C044C558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4" y="2635"/>
                <a:ext cx="117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Q</a:t>
                </a:r>
                <a:endParaRPr kumimoji="0" lang="en-US" alt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545" name="Rectangle 66">
                <a:extLst>
                  <a:ext uri="{FF2B5EF4-FFF2-40B4-BE49-F238E27FC236}">
                    <a16:creationId xmlns:a16="http://schemas.microsoft.com/office/drawing/2014/main" xmlns="" id="{FE0CBE2B-86ED-4198-876F-9A9818CF21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9" y="2676"/>
                <a:ext cx="73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2</a:t>
                </a:r>
                <a:endParaRPr kumimoji="0" lang="en-US" alt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546" name="Rectangle 67">
                <a:extLst>
                  <a:ext uri="{FF2B5EF4-FFF2-40B4-BE49-F238E27FC236}">
                    <a16:creationId xmlns:a16="http://schemas.microsoft.com/office/drawing/2014/main" xmlns="" id="{77B72350-59CF-4F14-BFEB-ECC885F010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4" y="2824"/>
                <a:ext cx="117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Q</a:t>
                </a:r>
                <a:endParaRPr kumimoji="0" lang="en-US" alt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547" name="Rectangle 68">
                <a:extLst>
                  <a:ext uri="{FF2B5EF4-FFF2-40B4-BE49-F238E27FC236}">
                    <a16:creationId xmlns:a16="http://schemas.microsoft.com/office/drawing/2014/main" xmlns="" id="{75220213-7815-45B3-85FC-11C0DA036D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9" y="2865"/>
                <a:ext cx="73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3</a:t>
                </a:r>
                <a:endParaRPr kumimoji="0" lang="en-US" alt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548" name="Rectangle 69">
                <a:extLst>
                  <a:ext uri="{FF2B5EF4-FFF2-40B4-BE49-F238E27FC236}">
                    <a16:creationId xmlns:a16="http://schemas.microsoft.com/office/drawing/2014/main" xmlns="" id="{2E0752C2-2B80-4758-B1E0-D655FD0F68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4" y="2066"/>
                <a:ext cx="17" cy="11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549" name="Rectangle 70">
                <a:extLst>
                  <a:ext uri="{FF2B5EF4-FFF2-40B4-BE49-F238E27FC236}">
                    <a16:creationId xmlns:a16="http://schemas.microsoft.com/office/drawing/2014/main" xmlns="" id="{FE7CD901-F535-42F1-AD52-1A5A5196FF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3" y="2303"/>
                <a:ext cx="16" cy="12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550" name="Rectangle 71">
                <a:extLst>
                  <a:ext uri="{FF2B5EF4-FFF2-40B4-BE49-F238E27FC236}">
                    <a16:creationId xmlns:a16="http://schemas.microsoft.com/office/drawing/2014/main" xmlns="" id="{C5C29428-AAC0-4A8C-9B2A-42D83750FF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21" y="2413"/>
                <a:ext cx="1461" cy="1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551" name="Rectangle 72">
                <a:extLst>
                  <a:ext uri="{FF2B5EF4-FFF2-40B4-BE49-F238E27FC236}">
                    <a16:creationId xmlns:a16="http://schemas.microsoft.com/office/drawing/2014/main" xmlns="" id="{54B7C51D-2DBC-4A1D-9D8C-14718A8342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7" y="2586"/>
                <a:ext cx="16" cy="12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552" name="Rectangle 73">
                <a:extLst>
                  <a:ext uri="{FF2B5EF4-FFF2-40B4-BE49-F238E27FC236}">
                    <a16:creationId xmlns:a16="http://schemas.microsoft.com/office/drawing/2014/main" xmlns="" id="{809F164D-FF95-4342-92AA-C2A4DC96D6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5" y="2697"/>
                <a:ext cx="436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553" name="Rectangle 74">
                <a:extLst>
                  <a:ext uri="{FF2B5EF4-FFF2-40B4-BE49-F238E27FC236}">
                    <a16:creationId xmlns:a16="http://schemas.microsoft.com/office/drawing/2014/main" xmlns="" id="{83C5CFDF-CFD7-41C2-AA59-C29C909826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3" y="2586"/>
                <a:ext cx="16" cy="12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554" name="Rectangle 75">
                <a:extLst>
                  <a:ext uri="{FF2B5EF4-FFF2-40B4-BE49-F238E27FC236}">
                    <a16:creationId xmlns:a16="http://schemas.microsoft.com/office/drawing/2014/main" xmlns="" id="{0428EF69-10EC-46A5-925B-659D4CFEB8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21" y="2586"/>
                <a:ext cx="432" cy="1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555" name="Rectangle 76">
                <a:extLst>
                  <a:ext uri="{FF2B5EF4-FFF2-40B4-BE49-F238E27FC236}">
                    <a16:creationId xmlns:a16="http://schemas.microsoft.com/office/drawing/2014/main" xmlns="" id="{FE9AACAA-6468-4F19-B292-344D942FED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45" y="2586"/>
                <a:ext cx="16" cy="12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556" name="Rectangle 77">
                <a:extLst>
                  <a:ext uri="{FF2B5EF4-FFF2-40B4-BE49-F238E27FC236}">
                    <a16:creationId xmlns:a16="http://schemas.microsoft.com/office/drawing/2014/main" xmlns="" id="{E69AEAC6-04D6-47BF-9363-FAF1AFDAD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3" y="2697"/>
                <a:ext cx="1063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557" name="Rectangle 78">
                <a:extLst>
                  <a:ext uri="{FF2B5EF4-FFF2-40B4-BE49-F238E27FC236}">
                    <a16:creationId xmlns:a16="http://schemas.microsoft.com/office/drawing/2014/main" xmlns="" id="{26647623-0CA5-47EB-9785-982E74A2EC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9" y="2928"/>
                <a:ext cx="730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558" name="Rectangle 79">
                <a:extLst>
                  <a:ext uri="{FF2B5EF4-FFF2-40B4-BE49-F238E27FC236}">
                    <a16:creationId xmlns:a16="http://schemas.microsoft.com/office/drawing/2014/main" xmlns="" id="{3A22654A-4A6A-4821-A7BB-305549B793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3" y="2823"/>
                <a:ext cx="16" cy="12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559" name="Rectangle 80">
                <a:extLst>
                  <a:ext uri="{FF2B5EF4-FFF2-40B4-BE49-F238E27FC236}">
                    <a16:creationId xmlns:a16="http://schemas.microsoft.com/office/drawing/2014/main" xmlns="" id="{A79B99F7-1339-480F-B450-3734244FF1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1" y="2823"/>
                <a:ext cx="432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560" name="Rectangle 81">
                <a:extLst>
                  <a:ext uri="{FF2B5EF4-FFF2-40B4-BE49-F238E27FC236}">
                    <a16:creationId xmlns:a16="http://schemas.microsoft.com/office/drawing/2014/main" xmlns="" id="{CEABB782-0E0B-441C-B54B-BDD595D045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4" y="2828"/>
                <a:ext cx="17" cy="12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561" name="Rectangle 82">
                <a:extLst>
                  <a:ext uri="{FF2B5EF4-FFF2-40B4-BE49-F238E27FC236}">
                    <a16:creationId xmlns:a16="http://schemas.microsoft.com/office/drawing/2014/main" xmlns="" id="{5F0BBAC6-A183-46BD-A78D-AF48C38232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4" y="2944"/>
                <a:ext cx="449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562" name="Rectangle 83">
                <a:extLst>
                  <a:ext uri="{FF2B5EF4-FFF2-40B4-BE49-F238E27FC236}">
                    <a16:creationId xmlns:a16="http://schemas.microsoft.com/office/drawing/2014/main" xmlns="" id="{C5D42522-E13E-44A6-82B0-D7D32455C9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45" y="2833"/>
                <a:ext cx="16" cy="12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563" name="Rectangle 84">
                <a:extLst>
                  <a:ext uri="{FF2B5EF4-FFF2-40B4-BE49-F238E27FC236}">
                    <a16:creationId xmlns:a16="http://schemas.microsoft.com/office/drawing/2014/main" xmlns="" id="{45F2C2E9-7FCD-40E9-A225-0EE521C22A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3" y="2828"/>
                <a:ext cx="465" cy="1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564" name="Rectangle 85">
                <a:extLst>
                  <a:ext uri="{FF2B5EF4-FFF2-40B4-BE49-F238E27FC236}">
                    <a16:creationId xmlns:a16="http://schemas.microsoft.com/office/drawing/2014/main" xmlns="" id="{2671A722-A224-46AE-966D-277D34C8E3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0" y="2833"/>
                <a:ext cx="16" cy="13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565" name="Rectangle 86">
                <a:extLst>
                  <a:ext uri="{FF2B5EF4-FFF2-40B4-BE49-F238E27FC236}">
                    <a16:creationId xmlns:a16="http://schemas.microsoft.com/office/drawing/2014/main" xmlns="" id="{2F69BBB9-B35F-41DC-A940-43EC57984F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8" y="2954"/>
                <a:ext cx="581" cy="1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566" name="Rectangle 87">
                <a:extLst>
                  <a:ext uri="{FF2B5EF4-FFF2-40B4-BE49-F238E27FC236}">
                    <a16:creationId xmlns:a16="http://schemas.microsoft.com/office/drawing/2014/main" xmlns="" id="{AB5E2D68-C00F-4B9A-BD10-5B30B8CDCE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7" y="1754"/>
                <a:ext cx="81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S</a:t>
                </a:r>
                <a:endParaRPr kumimoji="0" lang="en-US" alt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567" name="Rectangle 88">
                <a:extLst>
                  <a:ext uri="{FF2B5EF4-FFF2-40B4-BE49-F238E27FC236}">
                    <a16:creationId xmlns:a16="http://schemas.microsoft.com/office/drawing/2014/main" xmlns="" id="{B63FF653-9B78-4D22-AD98-147FBE8686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4" y="1754"/>
                <a:ext cx="73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h</a:t>
                </a:r>
                <a:endParaRPr kumimoji="0" lang="en-US" alt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568" name="Rectangle 89">
                <a:extLst>
                  <a:ext uri="{FF2B5EF4-FFF2-40B4-BE49-F238E27FC236}">
                    <a16:creationId xmlns:a16="http://schemas.microsoft.com/office/drawing/2014/main" xmlns="" id="{FED60828-0E81-4258-B81A-72083958F4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3" y="1754"/>
                <a:ext cx="4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i</a:t>
                </a:r>
                <a:endParaRPr kumimoji="0" lang="en-US" alt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569" name="Rectangle 90">
                <a:extLst>
                  <a:ext uri="{FF2B5EF4-FFF2-40B4-BE49-F238E27FC236}">
                    <a16:creationId xmlns:a16="http://schemas.microsoft.com/office/drawing/2014/main" xmlns="" id="{94B9B68C-9DF8-4AE0-8C2B-A5D82A984C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6" y="1754"/>
                <a:ext cx="48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f</a:t>
                </a:r>
                <a:endParaRPr kumimoji="0" lang="en-US" alt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570" name="Rectangle 91">
                <a:extLst>
                  <a:ext uri="{FF2B5EF4-FFF2-40B4-BE49-F238E27FC236}">
                    <a16:creationId xmlns:a16="http://schemas.microsoft.com/office/drawing/2014/main" xmlns="" id="{BE79925B-4776-4BBE-BA68-F73683040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8" y="1754"/>
                <a:ext cx="4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t</a:t>
                </a:r>
                <a:endParaRPr kumimoji="0" lang="en-US" alt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571" name="Rectangle 92">
                <a:extLst>
                  <a:ext uri="{FF2B5EF4-FFF2-40B4-BE49-F238E27FC236}">
                    <a16:creationId xmlns:a16="http://schemas.microsoft.com/office/drawing/2014/main" xmlns="" id="{EEE2529A-9A00-4091-98B7-A8D5928133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2" y="1754"/>
                <a:ext cx="4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/</a:t>
                </a:r>
                <a:endParaRPr kumimoji="0" lang="en-US" alt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572" name="Rectangle 93">
                <a:extLst>
                  <a:ext uri="{FF2B5EF4-FFF2-40B4-BE49-F238E27FC236}">
                    <a16:creationId xmlns:a16="http://schemas.microsoft.com/office/drawing/2014/main" xmlns="" id="{662AE888-EACF-40E8-85DE-487BECAF2A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5" y="1754"/>
                <a:ext cx="89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L</a:t>
                </a:r>
                <a:endParaRPr kumimoji="0" lang="en-US" alt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573" name="Rectangle 94">
                <a:extLst>
                  <a:ext uri="{FF2B5EF4-FFF2-40B4-BE49-F238E27FC236}">
                    <a16:creationId xmlns:a16="http://schemas.microsoft.com/office/drawing/2014/main" xmlns="" id="{E019F546-7991-4C0A-84F6-6536FD262F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3" y="1754"/>
                <a:ext cx="73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o</a:t>
                </a:r>
                <a:endParaRPr kumimoji="0" lang="en-US" alt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574" name="Rectangle 95">
                <a:extLst>
                  <a:ext uri="{FF2B5EF4-FFF2-40B4-BE49-F238E27FC236}">
                    <a16:creationId xmlns:a16="http://schemas.microsoft.com/office/drawing/2014/main" xmlns="" id="{7A6F7907-D1A2-437B-A56C-E4A63FFC23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2" y="1754"/>
                <a:ext cx="65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a</a:t>
                </a:r>
                <a:endParaRPr kumimoji="0" lang="en-US" alt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575" name="Rectangle 96">
                <a:extLst>
                  <a:ext uri="{FF2B5EF4-FFF2-40B4-BE49-F238E27FC236}">
                    <a16:creationId xmlns:a16="http://schemas.microsoft.com/office/drawing/2014/main" xmlns="" id="{7777FD0B-28A6-4564-90A5-1537D8E4C5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0" y="1754"/>
                <a:ext cx="73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d</a:t>
                </a:r>
                <a:endParaRPr kumimoji="0" lang="en-US" alt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576" name="Rectangle 97">
                <a:extLst>
                  <a:ext uri="{FF2B5EF4-FFF2-40B4-BE49-F238E27FC236}">
                    <a16:creationId xmlns:a16="http://schemas.microsoft.com/office/drawing/2014/main" xmlns="" id="{883B01D7-FFF2-4499-8BD2-FA6EDCC2A3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" y="1730"/>
                <a:ext cx="332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577" name="Rectangle 98">
                <a:extLst>
                  <a:ext uri="{FF2B5EF4-FFF2-40B4-BE49-F238E27FC236}">
                    <a16:creationId xmlns:a16="http://schemas.microsoft.com/office/drawing/2014/main" xmlns="" id="{82C3C9B4-92B0-4E44-8CDD-8B440F07FA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4" y="2052"/>
                <a:ext cx="81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0</a:t>
                </a:r>
                <a:endParaRPr kumimoji="0" lang="en-US" alt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578" name="Rectangle 99">
                <a:extLst>
                  <a:ext uri="{FF2B5EF4-FFF2-40B4-BE49-F238E27FC236}">
                    <a16:creationId xmlns:a16="http://schemas.microsoft.com/office/drawing/2014/main" xmlns="" id="{51C62E26-6565-4454-B4BD-24D4AF9282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9" y="2052"/>
                <a:ext cx="81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0</a:t>
                </a:r>
                <a:endParaRPr kumimoji="0" lang="en-US" alt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579" name="Rectangle 100">
                <a:extLst>
                  <a:ext uri="{FF2B5EF4-FFF2-40B4-BE49-F238E27FC236}">
                    <a16:creationId xmlns:a16="http://schemas.microsoft.com/office/drawing/2014/main" xmlns="" id="{AD91ADC5-C054-4BB0-B2FB-6B326E85A0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0" y="2052"/>
                <a:ext cx="81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0</a:t>
                </a:r>
                <a:endParaRPr kumimoji="0" lang="en-US" alt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580" name="Rectangle 101">
                <a:extLst>
                  <a:ext uri="{FF2B5EF4-FFF2-40B4-BE49-F238E27FC236}">
                    <a16:creationId xmlns:a16="http://schemas.microsoft.com/office/drawing/2014/main" xmlns="" id="{A2D0A7C2-650C-4D29-807B-62F72B1E3E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2" y="2052"/>
                <a:ext cx="81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0</a:t>
                </a:r>
                <a:endParaRPr kumimoji="0" lang="en-US" alt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581" name="Rectangle 102">
                <a:extLst>
                  <a:ext uri="{FF2B5EF4-FFF2-40B4-BE49-F238E27FC236}">
                    <a16:creationId xmlns:a16="http://schemas.microsoft.com/office/drawing/2014/main" xmlns="" id="{45B0B99F-9398-47D3-BC7C-55F992ADC1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0" y="2215"/>
                <a:ext cx="81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0</a:t>
                </a:r>
                <a:endParaRPr kumimoji="0" lang="en-US" alt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582" name="Rectangle 103">
                <a:extLst>
                  <a:ext uri="{FF2B5EF4-FFF2-40B4-BE49-F238E27FC236}">
                    <a16:creationId xmlns:a16="http://schemas.microsoft.com/office/drawing/2014/main" xmlns="" id="{621A4758-3A90-4240-A384-8432DF92D7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2" y="2225"/>
                <a:ext cx="81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0</a:t>
                </a:r>
                <a:endParaRPr kumimoji="0" lang="en-US" alt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583" name="Rectangle 104">
                <a:extLst>
                  <a:ext uri="{FF2B5EF4-FFF2-40B4-BE49-F238E27FC236}">
                    <a16:creationId xmlns:a16="http://schemas.microsoft.com/office/drawing/2014/main" xmlns="" id="{756B1563-6DD8-406D-BF90-0B24CDCC68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4" y="2577"/>
                <a:ext cx="81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0</a:t>
                </a:r>
                <a:endParaRPr kumimoji="0" lang="en-US" alt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584" name="Rectangle 105">
                <a:extLst>
                  <a:ext uri="{FF2B5EF4-FFF2-40B4-BE49-F238E27FC236}">
                    <a16:creationId xmlns:a16="http://schemas.microsoft.com/office/drawing/2014/main" xmlns="" id="{DF75FF69-9D9B-4EF2-B380-A371037A04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0" y="2230"/>
                <a:ext cx="81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0</a:t>
                </a:r>
                <a:endParaRPr kumimoji="0" lang="en-US" alt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585" name="Rectangle 106">
                <a:extLst>
                  <a:ext uri="{FF2B5EF4-FFF2-40B4-BE49-F238E27FC236}">
                    <a16:creationId xmlns:a16="http://schemas.microsoft.com/office/drawing/2014/main" xmlns="" id="{D646558C-BB1C-401E-A0CA-F8C7825220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6" y="1952"/>
                <a:ext cx="81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1</a:t>
                </a:r>
                <a:endParaRPr kumimoji="0" lang="en-US" alt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586" name="Rectangle 107">
                <a:extLst>
                  <a:ext uri="{FF2B5EF4-FFF2-40B4-BE49-F238E27FC236}">
                    <a16:creationId xmlns:a16="http://schemas.microsoft.com/office/drawing/2014/main" xmlns="" id="{0155A09C-E8B3-4E3C-9293-1FEE5BE434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5" y="2451"/>
                <a:ext cx="81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1</a:t>
                </a:r>
                <a:endParaRPr kumimoji="0" lang="en-US" alt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587" name="Rectangle 108">
                <a:extLst>
                  <a:ext uri="{FF2B5EF4-FFF2-40B4-BE49-F238E27FC236}">
                    <a16:creationId xmlns:a16="http://schemas.microsoft.com/office/drawing/2014/main" xmlns="" id="{36AC5E93-675E-413B-A36C-17FE501160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4" y="2709"/>
                <a:ext cx="81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1</a:t>
                </a:r>
                <a:endParaRPr kumimoji="0" lang="en-US" alt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588" name="Rectangle 109">
                <a:extLst>
                  <a:ext uri="{FF2B5EF4-FFF2-40B4-BE49-F238E27FC236}">
                    <a16:creationId xmlns:a16="http://schemas.microsoft.com/office/drawing/2014/main" xmlns="" id="{12255297-18D1-4AC0-B2D8-F54F3D186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0" y="2540"/>
                <a:ext cx="81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0</a:t>
                </a:r>
                <a:endParaRPr kumimoji="0" lang="en-US" alt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589" name="Rectangle 110">
                <a:extLst>
                  <a:ext uri="{FF2B5EF4-FFF2-40B4-BE49-F238E27FC236}">
                    <a16:creationId xmlns:a16="http://schemas.microsoft.com/office/drawing/2014/main" xmlns="" id="{EE8A00B9-D7EA-4F5B-A05C-7A50E35CB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9" y="2709"/>
                <a:ext cx="81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1</a:t>
                </a:r>
                <a:endParaRPr kumimoji="0" lang="en-US" alt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590" name="Rectangle 111">
                <a:extLst>
                  <a:ext uri="{FF2B5EF4-FFF2-40B4-BE49-F238E27FC236}">
                    <a16:creationId xmlns:a16="http://schemas.microsoft.com/office/drawing/2014/main" xmlns="" id="{1AB6C187-DB41-4728-B6C1-BE28D0D16B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2" y="2535"/>
                <a:ext cx="81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0</a:t>
                </a:r>
                <a:endParaRPr kumimoji="0" lang="en-US" alt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591" name="Rectangle 112">
                <a:extLst>
                  <a:ext uri="{FF2B5EF4-FFF2-40B4-BE49-F238E27FC236}">
                    <a16:creationId xmlns:a16="http://schemas.microsoft.com/office/drawing/2014/main" xmlns="" id="{28F86E46-2316-46F5-9374-EC13A34D2D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2" y="2827"/>
                <a:ext cx="81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0</a:t>
                </a:r>
                <a:endParaRPr kumimoji="0" lang="en-US" alt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592" name="Rectangle 113">
                <a:extLst>
                  <a:ext uri="{FF2B5EF4-FFF2-40B4-BE49-F238E27FC236}">
                    <a16:creationId xmlns:a16="http://schemas.microsoft.com/office/drawing/2014/main" xmlns="" id="{D4982F53-2524-494A-8C4B-0D35E0B006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9" y="1348"/>
                <a:ext cx="81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5</a:t>
                </a:r>
                <a:endParaRPr kumimoji="0" lang="en-US" altLang="en-US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1593" name="Rectangle 114">
                <a:extLst>
                  <a:ext uri="{FF2B5EF4-FFF2-40B4-BE49-F238E27FC236}">
                    <a16:creationId xmlns:a16="http://schemas.microsoft.com/office/drawing/2014/main" xmlns="" id="{15CC712D-063F-4A02-8C67-70B871F3A6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4" y="1606"/>
                <a:ext cx="17" cy="1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594" name="Rectangle 115">
                <a:extLst>
                  <a:ext uri="{FF2B5EF4-FFF2-40B4-BE49-F238E27FC236}">
                    <a16:creationId xmlns:a16="http://schemas.microsoft.com/office/drawing/2014/main" xmlns="" id="{1A23CB14-B857-45EC-82ED-EF3FBB58D2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4" y="1628"/>
                <a:ext cx="17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595" name="Rectangle 116">
                <a:extLst>
                  <a:ext uri="{FF2B5EF4-FFF2-40B4-BE49-F238E27FC236}">
                    <a16:creationId xmlns:a16="http://schemas.microsoft.com/office/drawing/2014/main" xmlns="" id="{9C1C6430-E508-4450-AE08-3532B162CB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4" y="1649"/>
                <a:ext cx="17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596" name="Rectangle 117">
                <a:extLst>
                  <a:ext uri="{FF2B5EF4-FFF2-40B4-BE49-F238E27FC236}">
                    <a16:creationId xmlns:a16="http://schemas.microsoft.com/office/drawing/2014/main" xmlns="" id="{4F973B70-F9B3-4E51-860E-69A03C60C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4" y="1670"/>
                <a:ext cx="17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597" name="Rectangle 118">
                <a:extLst>
                  <a:ext uri="{FF2B5EF4-FFF2-40B4-BE49-F238E27FC236}">
                    <a16:creationId xmlns:a16="http://schemas.microsoft.com/office/drawing/2014/main" xmlns="" id="{41A1A829-39C6-472F-9FB0-1A1B1414D2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4" y="1691"/>
                <a:ext cx="17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598" name="Rectangle 119">
                <a:extLst>
                  <a:ext uri="{FF2B5EF4-FFF2-40B4-BE49-F238E27FC236}">
                    <a16:creationId xmlns:a16="http://schemas.microsoft.com/office/drawing/2014/main" xmlns="" id="{29C3A226-93D0-459B-A388-0812F4971A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4" y="1712"/>
                <a:ext cx="17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599" name="Rectangle 120">
                <a:extLst>
                  <a:ext uri="{FF2B5EF4-FFF2-40B4-BE49-F238E27FC236}">
                    <a16:creationId xmlns:a16="http://schemas.microsoft.com/office/drawing/2014/main" xmlns="" id="{C4B5F020-2A57-4703-BCCA-0FA65FCDD8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4" y="1733"/>
                <a:ext cx="17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600" name="Rectangle 121">
                <a:extLst>
                  <a:ext uri="{FF2B5EF4-FFF2-40B4-BE49-F238E27FC236}">
                    <a16:creationId xmlns:a16="http://schemas.microsoft.com/office/drawing/2014/main" xmlns="" id="{93CE350A-EA13-4280-95CD-A0E48607BE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4" y="1754"/>
                <a:ext cx="17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601" name="Rectangle 122">
                <a:extLst>
                  <a:ext uri="{FF2B5EF4-FFF2-40B4-BE49-F238E27FC236}">
                    <a16:creationId xmlns:a16="http://schemas.microsoft.com/office/drawing/2014/main" xmlns="" id="{18E9C530-41A5-4833-BB2A-615CA01912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4" y="1775"/>
                <a:ext cx="17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602" name="Rectangle 123">
                <a:extLst>
                  <a:ext uri="{FF2B5EF4-FFF2-40B4-BE49-F238E27FC236}">
                    <a16:creationId xmlns:a16="http://schemas.microsoft.com/office/drawing/2014/main" xmlns="" id="{17F34A14-8490-4B37-BC49-8779930D25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4" y="1796"/>
                <a:ext cx="17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603" name="Rectangle 124">
                <a:extLst>
                  <a:ext uri="{FF2B5EF4-FFF2-40B4-BE49-F238E27FC236}">
                    <a16:creationId xmlns:a16="http://schemas.microsoft.com/office/drawing/2014/main" xmlns="" id="{D39C736D-8E15-4CBE-B6DD-E046D3975E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4" y="1817"/>
                <a:ext cx="17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604" name="Rectangle 125">
                <a:extLst>
                  <a:ext uri="{FF2B5EF4-FFF2-40B4-BE49-F238E27FC236}">
                    <a16:creationId xmlns:a16="http://schemas.microsoft.com/office/drawing/2014/main" xmlns="" id="{6592B1AB-5296-4A96-B1DF-4E004A714F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4" y="1838"/>
                <a:ext cx="17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605" name="Rectangle 126">
                <a:extLst>
                  <a:ext uri="{FF2B5EF4-FFF2-40B4-BE49-F238E27FC236}">
                    <a16:creationId xmlns:a16="http://schemas.microsoft.com/office/drawing/2014/main" xmlns="" id="{C372877F-3EC6-43DD-8815-BE461DA1CA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4" y="1859"/>
                <a:ext cx="17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606" name="Rectangle 127">
                <a:extLst>
                  <a:ext uri="{FF2B5EF4-FFF2-40B4-BE49-F238E27FC236}">
                    <a16:creationId xmlns:a16="http://schemas.microsoft.com/office/drawing/2014/main" xmlns="" id="{CFBE4F10-2D78-4C2E-A4C0-45460CA0C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4" y="1880"/>
                <a:ext cx="17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607" name="Rectangle 128">
                <a:extLst>
                  <a:ext uri="{FF2B5EF4-FFF2-40B4-BE49-F238E27FC236}">
                    <a16:creationId xmlns:a16="http://schemas.microsoft.com/office/drawing/2014/main" xmlns="" id="{7D4DCE96-D163-4AE3-A0A3-07FCFB7400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4" y="1901"/>
                <a:ext cx="17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608" name="Rectangle 129">
                <a:extLst>
                  <a:ext uri="{FF2B5EF4-FFF2-40B4-BE49-F238E27FC236}">
                    <a16:creationId xmlns:a16="http://schemas.microsoft.com/office/drawing/2014/main" xmlns="" id="{1B4C3F5A-0734-4812-914D-DE69DAE444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4" y="1922"/>
                <a:ext cx="17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609" name="Rectangle 130">
                <a:extLst>
                  <a:ext uri="{FF2B5EF4-FFF2-40B4-BE49-F238E27FC236}">
                    <a16:creationId xmlns:a16="http://schemas.microsoft.com/office/drawing/2014/main" xmlns="" id="{D4CB7690-A0F8-4DFF-B5AC-68E941F809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4" y="1943"/>
                <a:ext cx="17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610" name="Rectangle 131">
                <a:extLst>
                  <a:ext uri="{FF2B5EF4-FFF2-40B4-BE49-F238E27FC236}">
                    <a16:creationId xmlns:a16="http://schemas.microsoft.com/office/drawing/2014/main" xmlns="" id="{14DF1CB8-AF2C-4506-865A-86A9D7BD2A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4" y="1964"/>
                <a:ext cx="17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611" name="Rectangle 132">
                <a:extLst>
                  <a:ext uri="{FF2B5EF4-FFF2-40B4-BE49-F238E27FC236}">
                    <a16:creationId xmlns:a16="http://schemas.microsoft.com/office/drawing/2014/main" xmlns="" id="{170CBDB3-A88C-4294-B291-E55C9EF7D5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4" y="1985"/>
                <a:ext cx="17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612" name="Rectangle 133">
                <a:extLst>
                  <a:ext uri="{FF2B5EF4-FFF2-40B4-BE49-F238E27FC236}">
                    <a16:creationId xmlns:a16="http://schemas.microsoft.com/office/drawing/2014/main" xmlns="" id="{F8101F1C-E4C1-4CF4-AEE1-1A8F90854F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4" y="2006"/>
                <a:ext cx="17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613" name="Rectangle 134">
                <a:extLst>
                  <a:ext uri="{FF2B5EF4-FFF2-40B4-BE49-F238E27FC236}">
                    <a16:creationId xmlns:a16="http://schemas.microsoft.com/office/drawing/2014/main" xmlns="" id="{3AEE1682-3434-4FFD-8A8A-5FCC4AE695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4" y="2027"/>
                <a:ext cx="17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614" name="Rectangle 135">
                <a:extLst>
                  <a:ext uri="{FF2B5EF4-FFF2-40B4-BE49-F238E27FC236}">
                    <a16:creationId xmlns:a16="http://schemas.microsoft.com/office/drawing/2014/main" xmlns="" id="{B970B0BA-6161-4BDF-86F5-A17901711C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4" y="2048"/>
                <a:ext cx="17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615" name="Rectangle 136">
                <a:extLst>
                  <a:ext uri="{FF2B5EF4-FFF2-40B4-BE49-F238E27FC236}">
                    <a16:creationId xmlns:a16="http://schemas.microsoft.com/office/drawing/2014/main" xmlns="" id="{0C4743A3-12E5-4F42-AEA8-D5D443B19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4" y="2069"/>
                <a:ext cx="17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616" name="Rectangle 137">
                <a:extLst>
                  <a:ext uri="{FF2B5EF4-FFF2-40B4-BE49-F238E27FC236}">
                    <a16:creationId xmlns:a16="http://schemas.microsoft.com/office/drawing/2014/main" xmlns="" id="{F99AD97C-2A7D-4C13-B9BE-D2B1387E49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4" y="2090"/>
                <a:ext cx="17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617" name="Rectangle 138">
                <a:extLst>
                  <a:ext uri="{FF2B5EF4-FFF2-40B4-BE49-F238E27FC236}">
                    <a16:creationId xmlns:a16="http://schemas.microsoft.com/office/drawing/2014/main" xmlns="" id="{8B774589-AE5B-42D6-8D29-CBC9218EEB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4" y="2111"/>
                <a:ext cx="17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618" name="Rectangle 139">
                <a:extLst>
                  <a:ext uri="{FF2B5EF4-FFF2-40B4-BE49-F238E27FC236}">
                    <a16:creationId xmlns:a16="http://schemas.microsoft.com/office/drawing/2014/main" xmlns="" id="{340B7006-C54A-442C-A683-21939C5ABF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4" y="2132"/>
                <a:ext cx="17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619" name="Rectangle 140">
                <a:extLst>
                  <a:ext uri="{FF2B5EF4-FFF2-40B4-BE49-F238E27FC236}">
                    <a16:creationId xmlns:a16="http://schemas.microsoft.com/office/drawing/2014/main" xmlns="" id="{8272C4A7-AF02-4D7A-BB01-B0D697E973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4" y="2153"/>
                <a:ext cx="17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620" name="Rectangle 141">
                <a:extLst>
                  <a:ext uri="{FF2B5EF4-FFF2-40B4-BE49-F238E27FC236}">
                    <a16:creationId xmlns:a16="http://schemas.microsoft.com/office/drawing/2014/main" xmlns="" id="{E4A51AFC-5801-492E-80C6-63B72B1B21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4" y="2174"/>
                <a:ext cx="17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621" name="Rectangle 142">
                <a:extLst>
                  <a:ext uri="{FF2B5EF4-FFF2-40B4-BE49-F238E27FC236}">
                    <a16:creationId xmlns:a16="http://schemas.microsoft.com/office/drawing/2014/main" xmlns="" id="{5B8D3662-825C-43CC-961E-B5D8B509A9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4" y="2195"/>
                <a:ext cx="17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622" name="Rectangle 143">
                <a:extLst>
                  <a:ext uri="{FF2B5EF4-FFF2-40B4-BE49-F238E27FC236}">
                    <a16:creationId xmlns:a16="http://schemas.microsoft.com/office/drawing/2014/main" xmlns="" id="{EAA99997-91EA-45C9-8C8C-816A28CAE0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4" y="2216"/>
                <a:ext cx="17" cy="1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623" name="Rectangle 144">
                <a:extLst>
                  <a:ext uri="{FF2B5EF4-FFF2-40B4-BE49-F238E27FC236}">
                    <a16:creationId xmlns:a16="http://schemas.microsoft.com/office/drawing/2014/main" xmlns="" id="{DD67EE44-97F6-4A4E-A097-BFBC4B1ED6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4" y="2237"/>
                <a:ext cx="17" cy="1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624" name="Rectangle 145">
                <a:extLst>
                  <a:ext uri="{FF2B5EF4-FFF2-40B4-BE49-F238E27FC236}">
                    <a16:creationId xmlns:a16="http://schemas.microsoft.com/office/drawing/2014/main" xmlns="" id="{E107D5F7-8B0E-4ABB-9476-946F96E5C3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4" y="2258"/>
                <a:ext cx="17" cy="1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625" name="Rectangle 146">
                <a:extLst>
                  <a:ext uri="{FF2B5EF4-FFF2-40B4-BE49-F238E27FC236}">
                    <a16:creationId xmlns:a16="http://schemas.microsoft.com/office/drawing/2014/main" xmlns="" id="{F909E3F7-D6B3-4580-AE33-9E71717CA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4" y="2279"/>
                <a:ext cx="17" cy="1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626" name="Rectangle 147">
                <a:extLst>
                  <a:ext uri="{FF2B5EF4-FFF2-40B4-BE49-F238E27FC236}">
                    <a16:creationId xmlns:a16="http://schemas.microsoft.com/office/drawing/2014/main" xmlns="" id="{ACABEA68-D2EC-4ADD-ABA6-F5A67ED000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4" y="2300"/>
                <a:ext cx="17" cy="1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627" name="Rectangle 148">
                <a:extLst>
                  <a:ext uri="{FF2B5EF4-FFF2-40B4-BE49-F238E27FC236}">
                    <a16:creationId xmlns:a16="http://schemas.microsoft.com/office/drawing/2014/main" xmlns="" id="{776EC632-1693-4645-A956-488D1DCDA9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4" y="2321"/>
                <a:ext cx="17" cy="1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628" name="Rectangle 149">
                <a:extLst>
                  <a:ext uri="{FF2B5EF4-FFF2-40B4-BE49-F238E27FC236}">
                    <a16:creationId xmlns:a16="http://schemas.microsoft.com/office/drawing/2014/main" xmlns="" id="{24C3C88C-2F76-43D6-B56C-2421FC4EB5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4" y="2342"/>
                <a:ext cx="17" cy="1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629" name="Rectangle 150">
                <a:extLst>
                  <a:ext uri="{FF2B5EF4-FFF2-40B4-BE49-F238E27FC236}">
                    <a16:creationId xmlns:a16="http://schemas.microsoft.com/office/drawing/2014/main" xmlns="" id="{B54F01B6-5D02-4D0D-8613-2A9570FA66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4" y="2363"/>
                <a:ext cx="17" cy="1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630" name="Rectangle 151">
                <a:extLst>
                  <a:ext uri="{FF2B5EF4-FFF2-40B4-BE49-F238E27FC236}">
                    <a16:creationId xmlns:a16="http://schemas.microsoft.com/office/drawing/2014/main" xmlns="" id="{6B4A7621-A185-41A8-8ED0-83EAF912BE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4" y="2384"/>
                <a:ext cx="17" cy="1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631" name="Rectangle 152">
                <a:extLst>
                  <a:ext uri="{FF2B5EF4-FFF2-40B4-BE49-F238E27FC236}">
                    <a16:creationId xmlns:a16="http://schemas.microsoft.com/office/drawing/2014/main" xmlns="" id="{58987B6E-0991-4831-A7F1-9B6A133B91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4" y="2405"/>
                <a:ext cx="17" cy="1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632" name="Rectangle 153">
                <a:extLst>
                  <a:ext uri="{FF2B5EF4-FFF2-40B4-BE49-F238E27FC236}">
                    <a16:creationId xmlns:a16="http://schemas.microsoft.com/office/drawing/2014/main" xmlns="" id="{BA584437-D803-4933-A6F0-6DB3783D01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4" y="2426"/>
                <a:ext cx="17" cy="1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633" name="Rectangle 154">
                <a:extLst>
                  <a:ext uri="{FF2B5EF4-FFF2-40B4-BE49-F238E27FC236}">
                    <a16:creationId xmlns:a16="http://schemas.microsoft.com/office/drawing/2014/main" xmlns="" id="{91C07B7A-C0D6-4C8C-AB5A-16208A594E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4" y="2447"/>
                <a:ext cx="17" cy="1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634" name="Rectangle 155">
                <a:extLst>
                  <a:ext uri="{FF2B5EF4-FFF2-40B4-BE49-F238E27FC236}">
                    <a16:creationId xmlns:a16="http://schemas.microsoft.com/office/drawing/2014/main" xmlns="" id="{61733995-A383-4EB5-9348-8FA2E627E4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4" y="2468"/>
                <a:ext cx="17" cy="1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635" name="Rectangle 156">
                <a:extLst>
                  <a:ext uri="{FF2B5EF4-FFF2-40B4-BE49-F238E27FC236}">
                    <a16:creationId xmlns:a16="http://schemas.microsoft.com/office/drawing/2014/main" xmlns="" id="{09170C7F-3099-435D-A8A2-5F08706B50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4" y="2489"/>
                <a:ext cx="17" cy="1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636" name="Rectangle 157">
                <a:extLst>
                  <a:ext uri="{FF2B5EF4-FFF2-40B4-BE49-F238E27FC236}">
                    <a16:creationId xmlns:a16="http://schemas.microsoft.com/office/drawing/2014/main" xmlns="" id="{BF56D949-5F73-4574-A2DA-5259D6F325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4" y="2510"/>
                <a:ext cx="17" cy="1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637" name="Rectangle 158">
                <a:extLst>
                  <a:ext uri="{FF2B5EF4-FFF2-40B4-BE49-F238E27FC236}">
                    <a16:creationId xmlns:a16="http://schemas.microsoft.com/office/drawing/2014/main" xmlns="" id="{77DEB7A3-F3BD-4E43-B5F7-A6B41A638A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4" y="2531"/>
                <a:ext cx="17" cy="1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638" name="Rectangle 159">
                <a:extLst>
                  <a:ext uri="{FF2B5EF4-FFF2-40B4-BE49-F238E27FC236}">
                    <a16:creationId xmlns:a16="http://schemas.microsoft.com/office/drawing/2014/main" xmlns="" id="{94938F61-F7FB-4733-A32F-E309CDF328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4" y="2552"/>
                <a:ext cx="17" cy="1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639" name="Rectangle 160">
                <a:extLst>
                  <a:ext uri="{FF2B5EF4-FFF2-40B4-BE49-F238E27FC236}">
                    <a16:creationId xmlns:a16="http://schemas.microsoft.com/office/drawing/2014/main" xmlns="" id="{9505F125-7318-4F73-84B4-33670DACA2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4" y="2573"/>
                <a:ext cx="17" cy="1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640" name="Rectangle 161">
                <a:extLst>
                  <a:ext uri="{FF2B5EF4-FFF2-40B4-BE49-F238E27FC236}">
                    <a16:creationId xmlns:a16="http://schemas.microsoft.com/office/drawing/2014/main" xmlns="" id="{21F9AAF2-CADA-4530-873F-856E6E0F27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4" y="2594"/>
                <a:ext cx="17" cy="1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641" name="Rectangle 162">
                <a:extLst>
                  <a:ext uri="{FF2B5EF4-FFF2-40B4-BE49-F238E27FC236}">
                    <a16:creationId xmlns:a16="http://schemas.microsoft.com/office/drawing/2014/main" xmlns="" id="{866D77ED-8E8F-4558-A7DA-5349CF8DC2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4" y="2615"/>
                <a:ext cx="17" cy="1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642" name="Rectangle 163">
                <a:extLst>
                  <a:ext uri="{FF2B5EF4-FFF2-40B4-BE49-F238E27FC236}">
                    <a16:creationId xmlns:a16="http://schemas.microsoft.com/office/drawing/2014/main" xmlns="" id="{7AB56AE9-4238-4D7A-90AC-AB4429C7A9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4" y="2636"/>
                <a:ext cx="17" cy="1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643" name="Rectangle 164">
                <a:extLst>
                  <a:ext uri="{FF2B5EF4-FFF2-40B4-BE49-F238E27FC236}">
                    <a16:creationId xmlns:a16="http://schemas.microsoft.com/office/drawing/2014/main" xmlns="" id="{6342BE73-8C75-42ED-90C8-547A8A0983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4" y="2657"/>
                <a:ext cx="17" cy="1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644" name="Rectangle 165">
                <a:extLst>
                  <a:ext uri="{FF2B5EF4-FFF2-40B4-BE49-F238E27FC236}">
                    <a16:creationId xmlns:a16="http://schemas.microsoft.com/office/drawing/2014/main" xmlns="" id="{CEC27931-010B-4E7F-8C21-1E551437D3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4" y="2678"/>
                <a:ext cx="17" cy="1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645" name="Rectangle 166">
                <a:extLst>
                  <a:ext uri="{FF2B5EF4-FFF2-40B4-BE49-F238E27FC236}">
                    <a16:creationId xmlns:a16="http://schemas.microsoft.com/office/drawing/2014/main" xmlns="" id="{B7A40FB3-A7AB-4E09-8B2B-C4ED9884FE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4" y="2699"/>
                <a:ext cx="17" cy="1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646" name="Rectangle 167">
                <a:extLst>
                  <a:ext uri="{FF2B5EF4-FFF2-40B4-BE49-F238E27FC236}">
                    <a16:creationId xmlns:a16="http://schemas.microsoft.com/office/drawing/2014/main" xmlns="" id="{AE662697-3644-4664-9165-E3BA9BB952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4" y="2720"/>
                <a:ext cx="17" cy="1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647" name="Rectangle 168">
                <a:extLst>
                  <a:ext uri="{FF2B5EF4-FFF2-40B4-BE49-F238E27FC236}">
                    <a16:creationId xmlns:a16="http://schemas.microsoft.com/office/drawing/2014/main" xmlns="" id="{8851283D-D389-45B1-B3D7-08528D1840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4" y="2741"/>
                <a:ext cx="17" cy="1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648" name="Rectangle 169">
                <a:extLst>
                  <a:ext uri="{FF2B5EF4-FFF2-40B4-BE49-F238E27FC236}">
                    <a16:creationId xmlns:a16="http://schemas.microsoft.com/office/drawing/2014/main" xmlns="" id="{F2391AE3-51DA-47A0-938A-03FC82D5A7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4" y="2762"/>
                <a:ext cx="17" cy="1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649" name="Rectangle 170">
                <a:extLst>
                  <a:ext uri="{FF2B5EF4-FFF2-40B4-BE49-F238E27FC236}">
                    <a16:creationId xmlns:a16="http://schemas.microsoft.com/office/drawing/2014/main" xmlns="" id="{54C40FB0-620C-4CB9-8C14-3629D2AF3F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4" y="2783"/>
                <a:ext cx="17" cy="1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650" name="Rectangle 171">
                <a:extLst>
                  <a:ext uri="{FF2B5EF4-FFF2-40B4-BE49-F238E27FC236}">
                    <a16:creationId xmlns:a16="http://schemas.microsoft.com/office/drawing/2014/main" xmlns="" id="{D06145AC-A830-4790-9742-DB88FA1E9C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4" y="2804"/>
                <a:ext cx="17" cy="1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651" name="Rectangle 172">
                <a:extLst>
                  <a:ext uri="{FF2B5EF4-FFF2-40B4-BE49-F238E27FC236}">
                    <a16:creationId xmlns:a16="http://schemas.microsoft.com/office/drawing/2014/main" xmlns="" id="{CDAB2FB2-390E-4B94-8B45-40EB2C77D4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4" y="2826"/>
                <a:ext cx="17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652" name="Rectangle 173">
                <a:extLst>
                  <a:ext uri="{FF2B5EF4-FFF2-40B4-BE49-F238E27FC236}">
                    <a16:creationId xmlns:a16="http://schemas.microsoft.com/office/drawing/2014/main" xmlns="" id="{1B607B47-C314-49D1-9424-9E5062D94B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4" y="2847"/>
                <a:ext cx="17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653" name="Rectangle 174">
                <a:extLst>
                  <a:ext uri="{FF2B5EF4-FFF2-40B4-BE49-F238E27FC236}">
                    <a16:creationId xmlns:a16="http://schemas.microsoft.com/office/drawing/2014/main" xmlns="" id="{AB102481-4E5F-4E93-B93A-5AF3843EB2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4" y="2868"/>
                <a:ext cx="17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654" name="Rectangle 175">
                <a:extLst>
                  <a:ext uri="{FF2B5EF4-FFF2-40B4-BE49-F238E27FC236}">
                    <a16:creationId xmlns:a16="http://schemas.microsoft.com/office/drawing/2014/main" xmlns="" id="{DCEC21E8-EE03-4AE0-9592-AA31A56FE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4" y="2889"/>
                <a:ext cx="17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655" name="Rectangle 176">
                <a:extLst>
                  <a:ext uri="{FF2B5EF4-FFF2-40B4-BE49-F238E27FC236}">
                    <a16:creationId xmlns:a16="http://schemas.microsoft.com/office/drawing/2014/main" xmlns="" id="{64FEF069-9F9D-4F6F-B079-E4E1DEF995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4" y="2910"/>
                <a:ext cx="17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656" name="Rectangle 177">
                <a:extLst>
                  <a:ext uri="{FF2B5EF4-FFF2-40B4-BE49-F238E27FC236}">
                    <a16:creationId xmlns:a16="http://schemas.microsoft.com/office/drawing/2014/main" xmlns="" id="{1D6508A6-6824-48CD-A39C-F2653389E9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4" y="2931"/>
                <a:ext cx="17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657" name="Rectangle 178">
                <a:extLst>
                  <a:ext uri="{FF2B5EF4-FFF2-40B4-BE49-F238E27FC236}">
                    <a16:creationId xmlns:a16="http://schemas.microsoft.com/office/drawing/2014/main" xmlns="" id="{9A1387CB-F509-4CC3-AC7A-66823032DE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4" y="2952"/>
                <a:ext cx="17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658" name="Rectangle 179">
                <a:extLst>
                  <a:ext uri="{FF2B5EF4-FFF2-40B4-BE49-F238E27FC236}">
                    <a16:creationId xmlns:a16="http://schemas.microsoft.com/office/drawing/2014/main" xmlns="" id="{36CC0E14-9F25-4895-A99D-B8C7D12421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4" y="2973"/>
                <a:ext cx="17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659" name="Rectangle 180">
                <a:extLst>
                  <a:ext uri="{FF2B5EF4-FFF2-40B4-BE49-F238E27FC236}">
                    <a16:creationId xmlns:a16="http://schemas.microsoft.com/office/drawing/2014/main" xmlns="" id="{75D6CB1F-B385-4EA0-8B41-0F75D27864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4" y="2994"/>
                <a:ext cx="17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660" name="Rectangle 181">
                <a:extLst>
                  <a:ext uri="{FF2B5EF4-FFF2-40B4-BE49-F238E27FC236}">
                    <a16:creationId xmlns:a16="http://schemas.microsoft.com/office/drawing/2014/main" xmlns="" id="{AAD9B3A3-DC39-4250-80BC-E5E1FE5C10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4" y="3015"/>
                <a:ext cx="17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661" name="Rectangle 182">
                <a:extLst>
                  <a:ext uri="{FF2B5EF4-FFF2-40B4-BE49-F238E27FC236}">
                    <a16:creationId xmlns:a16="http://schemas.microsoft.com/office/drawing/2014/main" xmlns="" id="{634168C1-A286-4DDB-B47F-C66E45FEE4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4" y="3036"/>
                <a:ext cx="17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662" name="Rectangle 183">
                <a:extLst>
                  <a:ext uri="{FF2B5EF4-FFF2-40B4-BE49-F238E27FC236}">
                    <a16:creationId xmlns:a16="http://schemas.microsoft.com/office/drawing/2014/main" xmlns="" id="{22044DF0-9CA5-42A0-91CE-5287DE660D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4" y="3057"/>
                <a:ext cx="17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663" name="Rectangle 184">
                <a:extLst>
                  <a:ext uri="{FF2B5EF4-FFF2-40B4-BE49-F238E27FC236}">
                    <a16:creationId xmlns:a16="http://schemas.microsoft.com/office/drawing/2014/main" xmlns="" id="{5BC9F78D-F346-41F8-87A2-331B969A0E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4" y="3078"/>
                <a:ext cx="17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664" name="Rectangle 185">
                <a:extLst>
                  <a:ext uri="{FF2B5EF4-FFF2-40B4-BE49-F238E27FC236}">
                    <a16:creationId xmlns:a16="http://schemas.microsoft.com/office/drawing/2014/main" xmlns="" id="{FEAA2ABD-C7E8-4972-B60A-FEC5A09B02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7" y="1606"/>
                <a:ext cx="16" cy="1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665" name="Rectangle 186">
                <a:extLst>
                  <a:ext uri="{FF2B5EF4-FFF2-40B4-BE49-F238E27FC236}">
                    <a16:creationId xmlns:a16="http://schemas.microsoft.com/office/drawing/2014/main" xmlns="" id="{13D24E9E-9898-4E7F-AF4F-1D011A840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7" y="1628"/>
                <a:ext cx="16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666" name="Rectangle 187">
                <a:extLst>
                  <a:ext uri="{FF2B5EF4-FFF2-40B4-BE49-F238E27FC236}">
                    <a16:creationId xmlns:a16="http://schemas.microsoft.com/office/drawing/2014/main" xmlns="" id="{808AB0CD-EA95-41CD-BD6A-AB9717084E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7" y="1649"/>
                <a:ext cx="16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667" name="Rectangle 188">
                <a:extLst>
                  <a:ext uri="{FF2B5EF4-FFF2-40B4-BE49-F238E27FC236}">
                    <a16:creationId xmlns:a16="http://schemas.microsoft.com/office/drawing/2014/main" xmlns="" id="{00B67D70-21BF-434C-9068-B885F54750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7" y="1670"/>
                <a:ext cx="16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668" name="Rectangle 189">
                <a:extLst>
                  <a:ext uri="{FF2B5EF4-FFF2-40B4-BE49-F238E27FC236}">
                    <a16:creationId xmlns:a16="http://schemas.microsoft.com/office/drawing/2014/main" xmlns="" id="{DD2A56D3-EF30-4EF2-9F72-442B300B1D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7" y="1691"/>
                <a:ext cx="16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669" name="Rectangle 190">
                <a:extLst>
                  <a:ext uri="{FF2B5EF4-FFF2-40B4-BE49-F238E27FC236}">
                    <a16:creationId xmlns:a16="http://schemas.microsoft.com/office/drawing/2014/main" xmlns="" id="{F35B38AC-E00B-4025-904E-2D352186CE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7" y="1712"/>
                <a:ext cx="16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670" name="Rectangle 191">
                <a:extLst>
                  <a:ext uri="{FF2B5EF4-FFF2-40B4-BE49-F238E27FC236}">
                    <a16:creationId xmlns:a16="http://schemas.microsoft.com/office/drawing/2014/main" xmlns="" id="{3587D511-EFB5-4E6D-B39A-01BA2EBFD4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7" y="1733"/>
                <a:ext cx="16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671" name="Rectangle 192">
                <a:extLst>
                  <a:ext uri="{FF2B5EF4-FFF2-40B4-BE49-F238E27FC236}">
                    <a16:creationId xmlns:a16="http://schemas.microsoft.com/office/drawing/2014/main" xmlns="" id="{5A720508-5F86-4E96-BF3C-16FC82AADF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7" y="1754"/>
                <a:ext cx="16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672" name="Rectangle 193">
                <a:extLst>
                  <a:ext uri="{FF2B5EF4-FFF2-40B4-BE49-F238E27FC236}">
                    <a16:creationId xmlns:a16="http://schemas.microsoft.com/office/drawing/2014/main" xmlns="" id="{024FEB00-42A8-45D2-855F-2A41FE375C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7" y="1775"/>
                <a:ext cx="16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673" name="Rectangle 194">
                <a:extLst>
                  <a:ext uri="{FF2B5EF4-FFF2-40B4-BE49-F238E27FC236}">
                    <a16:creationId xmlns:a16="http://schemas.microsoft.com/office/drawing/2014/main" xmlns="" id="{3A96714E-F31D-488C-9655-EB3D437EF8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7" y="1796"/>
                <a:ext cx="16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674" name="Rectangle 195">
                <a:extLst>
                  <a:ext uri="{FF2B5EF4-FFF2-40B4-BE49-F238E27FC236}">
                    <a16:creationId xmlns:a16="http://schemas.microsoft.com/office/drawing/2014/main" xmlns="" id="{13ADA258-F9C0-4898-B03B-9F40266A21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7" y="1817"/>
                <a:ext cx="16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675" name="Rectangle 196">
                <a:extLst>
                  <a:ext uri="{FF2B5EF4-FFF2-40B4-BE49-F238E27FC236}">
                    <a16:creationId xmlns:a16="http://schemas.microsoft.com/office/drawing/2014/main" xmlns="" id="{FC0528B5-B581-43B3-BC47-FD400E0BB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7" y="1838"/>
                <a:ext cx="16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676" name="Rectangle 197">
                <a:extLst>
                  <a:ext uri="{FF2B5EF4-FFF2-40B4-BE49-F238E27FC236}">
                    <a16:creationId xmlns:a16="http://schemas.microsoft.com/office/drawing/2014/main" xmlns="" id="{19D4FB70-8450-4F22-9F3C-AC1A5FE6BC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7" y="1859"/>
                <a:ext cx="16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677" name="Rectangle 198">
                <a:extLst>
                  <a:ext uri="{FF2B5EF4-FFF2-40B4-BE49-F238E27FC236}">
                    <a16:creationId xmlns:a16="http://schemas.microsoft.com/office/drawing/2014/main" xmlns="" id="{7E83818A-E60B-45FB-B657-8009AE5E02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7" y="1880"/>
                <a:ext cx="16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678" name="Rectangle 199">
                <a:extLst>
                  <a:ext uri="{FF2B5EF4-FFF2-40B4-BE49-F238E27FC236}">
                    <a16:creationId xmlns:a16="http://schemas.microsoft.com/office/drawing/2014/main" xmlns="" id="{D55B40DF-547D-485A-A01F-896D4C8402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7" y="1901"/>
                <a:ext cx="16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679" name="Rectangle 200">
                <a:extLst>
                  <a:ext uri="{FF2B5EF4-FFF2-40B4-BE49-F238E27FC236}">
                    <a16:creationId xmlns:a16="http://schemas.microsoft.com/office/drawing/2014/main" xmlns="" id="{A12F958B-B5BF-4DCE-91B1-9479F1571A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7" y="1922"/>
                <a:ext cx="16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680" name="Rectangle 201">
                <a:extLst>
                  <a:ext uri="{FF2B5EF4-FFF2-40B4-BE49-F238E27FC236}">
                    <a16:creationId xmlns:a16="http://schemas.microsoft.com/office/drawing/2014/main" xmlns="" id="{9D245FED-7801-41C8-9AD2-3F12D14F31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7" y="1943"/>
                <a:ext cx="16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681" name="Rectangle 202">
                <a:extLst>
                  <a:ext uri="{FF2B5EF4-FFF2-40B4-BE49-F238E27FC236}">
                    <a16:creationId xmlns:a16="http://schemas.microsoft.com/office/drawing/2014/main" xmlns="" id="{A850CF0A-6797-4437-9BDB-A50ED7A609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7" y="1964"/>
                <a:ext cx="16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682" name="Rectangle 203">
                <a:extLst>
                  <a:ext uri="{FF2B5EF4-FFF2-40B4-BE49-F238E27FC236}">
                    <a16:creationId xmlns:a16="http://schemas.microsoft.com/office/drawing/2014/main" xmlns="" id="{D1E199D6-1791-43CB-92FE-19155E2D15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7" y="1985"/>
                <a:ext cx="16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683" name="Rectangle 204">
                <a:extLst>
                  <a:ext uri="{FF2B5EF4-FFF2-40B4-BE49-F238E27FC236}">
                    <a16:creationId xmlns:a16="http://schemas.microsoft.com/office/drawing/2014/main" xmlns="" id="{B69112F6-571A-40DC-8C52-F8FE3BB8C1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7" y="2006"/>
                <a:ext cx="16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684" name="Rectangle 205">
                <a:extLst>
                  <a:ext uri="{FF2B5EF4-FFF2-40B4-BE49-F238E27FC236}">
                    <a16:creationId xmlns:a16="http://schemas.microsoft.com/office/drawing/2014/main" xmlns="" id="{47DFC22F-C133-4A4E-94CB-15D43BCF73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7" y="2027"/>
                <a:ext cx="16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</p:grpSp>
        <p:grpSp>
          <p:nvGrpSpPr>
            <p:cNvPr id="7" name="Group 407">
              <a:extLst>
                <a:ext uri="{FF2B5EF4-FFF2-40B4-BE49-F238E27FC236}">
                  <a16:creationId xmlns:a16="http://schemas.microsoft.com/office/drawing/2014/main" xmlns="" id="{57F614D0-5040-4919-B1CD-6D8C58FFA5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77" y="1606"/>
              <a:ext cx="1341" cy="1482"/>
              <a:chOff x="2277" y="1606"/>
              <a:chExt cx="1341" cy="1482"/>
            </a:xfrm>
          </p:grpSpPr>
          <p:sp>
            <p:nvSpPr>
              <p:cNvPr id="11285" name="Rectangle 207">
                <a:extLst>
                  <a:ext uri="{FF2B5EF4-FFF2-40B4-BE49-F238E27FC236}">
                    <a16:creationId xmlns:a16="http://schemas.microsoft.com/office/drawing/2014/main" xmlns="" id="{7DA102C3-2058-4616-8605-2FC7C84B3C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7" y="2048"/>
                <a:ext cx="16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286" name="Rectangle 208">
                <a:extLst>
                  <a:ext uri="{FF2B5EF4-FFF2-40B4-BE49-F238E27FC236}">
                    <a16:creationId xmlns:a16="http://schemas.microsoft.com/office/drawing/2014/main" xmlns="" id="{880EAF79-6968-4163-9121-D0AFC8F194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7" y="2069"/>
                <a:ext cx="16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287" name="Rectangle 209">
                <a:extLst>
                  <a:ext uri="{FF2B5EF4-FFF2-40B4-BE49-F238E27FC236}">
                    <a16:creationId xmlns:a16="http://schemas.microsoft.com/office/drawing/2014/main" xmlns="" id="{5B1D0191-F9B2-4CF3-958C-96516EC3CD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7" y="2090"/>
                <a:ext cx="16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288" name="Rectangle 210">
                <a:extLst>
                  <a:ext uri="{FF2B5EF4-FFF2-40B4-BE49-F238E27FC236}">
                    <a16:creationId xmlns:a16="http://schemas.microsoft.com/office/drawing/2014/main" xmlns="" id="{403E683D-2809-4A0F-9057-DBF70AD90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7" y="2111"/>
                <a:ext cx="16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289" name="Rectangle 211">
                <a:extLst>
                  <a:ext uri="{FF2B5EF4-FFF2-40B4-BE49-F238E27FC236}">
                    <a16:creationId xmlns:a16="http://schemas.microsoft.com/office/drawing/2014/main" xmlns="" id="{F678896A-D6CB-4F6D-B19E-3EF7410E4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7" y="2132"/>
                <a:ext cx="16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290" name="Rectangle 212">
                <a:extLst>
                  <a:ext uri="{FF2B5EF4-FFF2-40B4-BE49-F238E27FC236}">
                    <a16:creationId xmlns:a16="http://schemas.microsoft.com/office/drawing/2014/main" xmlns="" id="{2CBAD15C-6CA6-445A-B249-EDFC6CDE72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7" y="2153"/>
                <a:ext cx="16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291" name="Rectangle 213">
                <a:extLst>
                  <a:ext uri="{FF2B5EF4-FFF2-40B4-BE49-F238E27FC236}">
                    <a16:creationId xmlns:a16="http://schemas.microsoft.com/office/drawing/2014/main" xmlns="" id="{B358D6C1-882A-4C5B-9BAD-BE83CBA96F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7" y="2174"/>
                <a:ext cx="16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292" name="Rectangle 214">
                <a:extLst>
                  <a:ext uri="{FF2B5EF4-FFF2-40B4-BE49-F238E27FC236}">
                    <a16:creationId xmlns:a16="http://schemas.microsoft.com/office/drawing/2014/main" xmlns="" id="{C1FF3739-A3ED-44C1-94E9-E9E21BC017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7" y="2195"/>
                <a:ext cx="16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293" name="Rectangle 215">
                <a:extLst>
                  <a:ext uri="{FF2B5EF4-FFF2-40B4-BE49-F238E27FC236}">
                    <a16:creationId xmlns:a16="http://schemas.microsoft.com/office/drawing/2014/main" xmlns="" id="{77725401-E212-4C1D-B1E8-ACFB6863D9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7" y="2216"/>
                <a:ext cx="16" cy="1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294" name="Rectangle 216">
                <a:extLst>
                  <a:ext uri="{FF2B5EF4-FFF2-40B4-BE49-F238E27FC236}">
                    <a16:creationId xmlns:a16="http://schemas.microsoft.com/office/drawing/2014/main" xmlns="" id="{D4CDDBED-FD2D-4317-A918-B3EC183587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7" y="2237"/>
                <a:ext cx="16" cy="1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295" name="Rectangle 217">
                <a:extLst>
                  <a:ext uri="{FF2B5EF4-FFF2-40B4-BE49-F238E27FC236}">
                    <a16:creationId xmlns:a16="http://schemas.microsoft.com/office/drawing/2014/main" xmlns="" id="{2F084BB4-43AD-440E-A7F5-0301CFB751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7" y="2258"/>
                <a:ext cx="16" cy="1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296" name="Rectangle 218">
                <a:extLst>
                  <a:ext uri="{FF2B5EF4-FFF2-40B4-BE49-F238E27FC236}">
                    <a16:creationId xmlns:a16="http://schemas.microsoft.com/office/drawing/2014/main" xmlns="" id="{7D3EAEF1-36E7-447C-B2E2-5C8D607337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7" y="2279"/>
                <a:ext cx="16" cy="1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297" name="Rectangle 219">
                <a:extLst>
                  <a:ext uri="{FF2B5EF4-FFF2-40B4-BE49-F238E27FC236}">
                    <a16:creationId xmlns:a16="http://schemas.microsoft.com/office/drawing/2014/main" xmlns="" id="{9CC76FBC-4083-4457-8286-345EC8C502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7" y="2300"/>
                <a:ext cx="16" cy="1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298" name="Rectangle 220">
                <a:extLst>
                  <a:ext uri="{FF2B5EF4-FFF2-40B4-BE49-F238E27FC236}">
                    <a16:creationId xmlns:a16="http://schemas.microsoft.com/office/drawing/2014/main" xmlns="" id="{E9C1E47C-365E-46E9-B991-1D2D2837AE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7" y="2321"/>
                <a:ext cx="16" cy="1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299" name="Rectangle 221">
                <a:extLst>
                  <a:ext uri="{FF2B5EF4-FFF2-40B4-BE49-F238E27FC236}">
                    <a16:creationId xmlns:a16="http://schemas.microsoft.com/office/drawing/2014/main" xmlns="" id="{9AC23B5B-00E9-4FC3-8B77-B0446532E4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7" y="2342"/>
                <a:ext cx="16" cy="1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300" name="Rectangle 222">
                <a:extLst>
                  <a:ext uri="{FF2B5EF4-FFF2-40B4-BE49-F238E27FC236}">
                    <a16:creationId xmlns:a16="http://schemas.microsoft.com/office/drawing/2014/main" xmlns="" id="{2FB13FB8-1836-4551-A667-ED81E44EB8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7" y="2363"/>
                <a:ext cx="16" cy="1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301" name="Rectangle 223">
                <a:extLst>
                  <a:ext uri="{FF2B5EF4-FFF2-40B4-BE49-F238E27FC236}">
                    <a16:creationId xmlns:a16="http://schemas.microsoft.com/office/drawing/2014/main" xmlns="" id="{92436363-A0AD-46E6-82B5-CC1EECA798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7" y="2384"/>
                <a:ext cx="16" cy="1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302" name="Rectangle 224">
                <a:extLst>
                  <a:ext uri="{FF2B5EF4-FFF2-40B4-BE49-F238E27FC236}">
                    <a16:creationId xmlns:a16="http://schemas.microsoft.com/office/drawing/2014/main" xmlns="" id="{265CA253-9B8C-4C15-B768-DFCB0BD6A8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7" y="2405"/>
                <a:ext cx="16" cy="1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303" name="Rectangle 225">
                <a:extLst>
                  <a:ext uri="{FF2B5EF4-FFF2-40B4-BE49-F238E27FC236}">
                    <a16:creationId xmlns:a16="http://schemas.microsoft.com/office/drawing/2014/main" xmlns="" id="{5B079843-AB4B-4A33-BB55-5632CF4397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7" y="2426"/>
                <a:ext cx="16" cy="1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304" name="Rectangle 226">
                <a:extLst>
                  <a:ext uri="{FF2B5EF4-FFF2-40B4-BE49-F238E27FC236}">
                    <a16:creationId xmlns:a16="http://schemas.microsoft.com/office/drawing/2014/main" xmlns="" id="{13D4A2C3-650F-4850-A95A-1C49D34C5A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7" y="2447"/>
                <a:ext cx="16" cy="1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305" name="Rectangle 227">
                <a:extLst>
                  <a:ext uri="{FF2B5EF4-FFF2-40B4-BE49-F238E27FC236}">
                    <a16:creationId xmlns:a16="http://schemas.microsoft.com/office/drawing/2014/main" xmlns="" id="{D69C7C90-2597-4080-868D-8DC7761FBB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7" y="2468"/>
                <a:ext cx="16" cy="1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306" name="Rectangle 228">
                <a:extLst>
                  <a:ext uri="{FF2B5EF4-FFF2-40B4-BE49-F238E27FC236}">
                    <a16:creationId xmlns:a16="http://schemas.microsoft.com/office/drawing/2014/main" xmlns="" id="{56DAEC17-6992-4EB2-9E81-AC8A5F379A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7" y="2489"/>
                <a:ext cx="16" cy="1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307" name="Rectangle 229">
                <a:extLst>
                  <a:ext uri="{FF2B5EF4-FFF2-40B4-BE49-F238E27FC236}">
                    <a16:creationId xmlns:a16="http://schemas.microsoft.com/office/drawing/2014/main" xmlns="" id="{3F651000-E585-4B7E-9ADC-73D9556A1C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7" y="2510"/>
                <a:ext cx="16" cy="1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308" name="Rectangle 230">
                <a:extLst>
                  <a:ext uri="{FF2B5EF4-FFF2-40B4-BE49-F238E27FC236}">
                    <a16:creationId xmlns:a16="http://schemas.microsoft.com/office/drawing/2014/main" xmlns="" id="{F2312A07-62FB-43D0-BD6B-C22BB7B443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7" y="2531"/>
                <a:ext cx="16" cy="1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309" name="Rectangle 231">
                <a:extLst>
                  <a:ext uri="{FF2B5EF4-FFF2-40B4-BE49-F238E27FC236}">
                    <a16:creationId xmlns:a16="http://schemas.microsoft.com/office/drawing/2014/main" xmlns="" id="{BE7F9418-FBCF-4C33-9F8D-74FD77A5CA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7" y="2552"/>
                <a:ext cx="16" cy="1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310" name="Rectangle 232">
                <a:extLst>
                  <a:ext uri="{FF2B5EF4-FFF2-40B4-BE49-F238E27FC236}">
                    <a16:creationId xmlns:a16="http://schemas.microsoft.com/office/drawing/2014/main" xmlns="" id="{6DD2A5C7-6A36-4B55-8755-7F0F7B83AF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7" y="2573"/>
                <a:ext cx="16" cy="1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311" name="Rectangle 233">
                <a:extLst>
                  <a:ext uri="{FF2B5EF4-FFF2-40B4-BE49-F238E27FC236}">
                    <a16:creationId xmlns:a16="http://schemas.microsoft.com/office/drawing/2014/main" xmlns="" id="{A6E3669F-8927-44B6-B074-148EC6607B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7" y="2594"/>
                <a:ext cx="16" cy="1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312" name="Rectangle 234">
                <a:extLst>
                  <a:ext uri="{FF2B5EF4-FFF2-40B4-BE49-F238E27FC236}">
                    <a16:creationId xmlns:a16="http://schemas.microsoft.com/office/drawing/2014/main" xmlns="" id="{919C6128-38A0-46AF-80CF-F0C168718B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7" y="2615"/>
                <a:ext cx="16" cy="1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313" name="Rectangle 235">
                <a:extLst>
                  <a:ext uri="{FF2B5EF4-FFF2-40B4-BE49-F238E27FC236}">
                    <a16:creationId xmlns:a16="http://schemas.microsoft.com/office/drawing/2014/main" xmlns="" id="{7E67AD1D-6464-42C4-AE24-F16A95D8C9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7" y="2636"/>
                <a:ext cx="16" cy="1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314" name="Rectangle 236">
                <a:extLst>
                  <a:ext uri="{FF2B5EF4-FFF2-40B4-BE49-F238E27FC236}">
                    <a16:creationId xmlns:a16="http://schemas.microsoft.com/office/drawing/2014/main" xmlns="" id="{8538B5F6-C908-4816-BEBA-00D5609AF1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7" y="2657"/>
                <a:ext cx="16" cy="1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315" name="Rectangle 237">
                <a:extLst>
                  <a:ext uri="{FF2B5EF4-FFF2-40B4-BE49-F238E27FC236}">
                    <a16:creationId xmlns:a16="http://schemas.microsoft.com/office/drawing/2014/main" xmlns="" id="{BD3F52AE-8D3C-4FEC-9745-6232D19574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7" y="2678"/>
                <a:ext cx="16" cy="1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316" name="Rectangle 238">
                <a:extLst>
                  <a:ext uri="{FF2B5EF4-FFF2-40B4-BE49-F238E27FC236}">
                    <a16:creationId xmlns:a16="http://schemas.microsoft.com/office/drawing/2014/main" xmlns="" id="{938A862D-DB3C-4871-AEFF-630B4BF961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7" y="2699"/>
                <a:ext cx="16" cy="1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317" name="Rectangle 239">
                <a:extLst>
                  <a:ext uri="{FF2B5EF4-FFF2-40B4-BE49-F238E27FC236}">
                    <a16:creationId xmlns:a16="http://schemas.microsoft.com/office/drawing/2014/main" xmlns="" id="{08D8312E-1FFD-4956-ABCD-D597F9F436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7" y="2720"/>
                <a:ext cx="16" cy="1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318" name="Rectangle 240">
                <a:extLst>
                  <a:ext uri="{FF2B5EF4-FFF2-40B4-BE49-F238E27FC236}">
                    <a16:creationId xmlns:a16="http://schemas.microsoft.com/office/drawing/2014/main" xmlns="" id="{B8BE3FC6-00E0-45D4-ACC3-B68198198B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7" y="2741"/>
                <a:ext cx="16" cy="1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319" name="Rectangle 241">
                <a:extLst>
                  <a:ext uri="{FF2B5EF4-FFF2-40B4-BE49-F238E27FC236}">
                    <a16:creationId xmlns:a16="http://schemas.microsoft.com/office/drawing/2014/main" xmlns="" id="{C0F0256A-F19F-4AFD-B3FA-112E16B7A4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7" y="2762"/>
                <a:ext cx="16" cy="1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320" name="Rectangle 242">
                <a:extLst>
                  <a:ext uri="{FF2B5EF4-FFF2-40B4-BE49-F238E27FC236}">
                    <a16:creationId xmlns:a16="http://schemas.microsoft.com/office/drawing/2014/main" xmlns="" id="{F8DF8013-916D-4E10-BEA7-89C6F922B5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7" y="2783"/>
                <a:ext cx="16" cy="1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321" name="Rectangle 243">
                <a:extLst>
                  <a:ext uri="{FF2B5EF4-FFF2-40B4-BE49-F238E27FC236}">
                    <a16:creationId xmlns:a16="http://schemas.microsoft.com/office/drawing/2014/main" xmlns="" id="{E1E3578B-6481-4006-A8AB-97771CF8C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7" y="2804"/>
                <a:ext cx="16" cy="1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322" name="Rectangle 244">
                <a:extLst>
                  <a:ext uri="{FF2B5EF4-FFF2-40B4-BE49-F238E27FC236}">
                    <a16:creationId xmlns:a16="http://schemas.microsoft.com/office/drawing/2014/main" xmlns="" id="{EDBFF236-E473-42E4-BAB5-E906DE2557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7" y="2826"/>
                <a:ext cx="16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323" name="Rectangle 245">
                <a:extLst>
                  <a:ext uri="{FF2B5EF4-FFF2-40B4-BE49-F238E27FC236}">
                    <a16:creationId xmlns:a16="http://schemas.microsoft.com/office/drawing/2014/main" xmlns="" id="{2D67E4B0-1E8A-4625-89F5-3EC5A95C06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7" y="2847"/>
                <a:ext cx="16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324" name="Rectangle 246">
                <a:extLst>
                  <a:ext uri="{FF2B5EF4-FFF2-40B4-BE49-F238E27FC236}">
                    <a16:creationId xmlns:a16="http://schemas.microsoft.com/office/drawing/2014/main" xmlns="" id="{08E4346B-CB22-4CDC-8CF3-48A883E72B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7" y="2868"/>
                <a:ext cx="16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325" name="Rectangle 247">
                <a:extLst>
                  <a:ext uri="{FF2B5EF4-FFF2-40B4-BE49-F238E27FC236}">
                    <a16:creationId xmlns:a16="http://schemas.microsoft.com/office/drawing/2014/main" xmlns="" id="{341EB95D-9A43-46A4-89EB-C5FB1DE008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7" y="2889"/>
                <a:ext cx="16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326" name="Rectangle 248">
                <a:extLst>
                  <a:ext uri="{FF2B5EF4-FFF2-40B4-BE49-F238E27FC236}">
                    <a16:creationId xmlns:a16="http://schemas.microsoft.com/office/drawing/2014/main" xmlns="" id="{15E8F33A-B437-41B4-9984-3B2B79EE12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7" y="2910"/>
                <a:ext cx="16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327" name="Rectangle 249">
                <a:extLst>
                  <a:ext uri="{FF2B5EF4-FFF2-40B4-BE49-F238E27FC236}">
                    <a16:creationId xmlns:a16="http://schemas.microsoft.com/office/drawing/2014/main" xmlns="" id="{37A429EC-918C-42F0-91C5-B3B6D47CD6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7" y="2931"/>
                <a:ext cx="16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328" name="Rectangle 250">
                <a:extLst>
                  <a:ext uri="{FF2B5EF4-FFF2-40B4-BE49-F238E27FC236}">
                    <a16:creationId xmlns:a16="http://schemas.microsoft.com/office/drawing/2014/main" xmlns="" id="{568F8353-7ABD-4322-A77A-1061F889B1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7" y="2952"/>
                <a:ext cx="16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329" name="Rectangle 251">
                <a:extLst>
                  <a:ext uri="{FF2B5EF4-FFF2-40B4-BE49-F238E27FC236}">
                    <a16:creationId xmlns:a16="http://schemas.microsoft.com/office/drawing/2014/main" xmlns="" id="{6259CE29-5529-41E3-96DC-A920305778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7" y="2973"/>
                <a:ext cx="16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330" name="Rectangle 252">
                <a:extLst>
                  <a:ext uri="{FF2B5EF4-FFF2-40B4-BE49-F238E27FC236}">
                    <a16:creationId xmlns:a16="http://schemas.microsoft.com/office/drawing/2014/main" xmlns="" id="{DDEFA7A3-7A47-4368-BCB4-6E154E4CD4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7" y="2994"/>
                <a:ext cx="16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331" name="Rectangle 253">
                <a:extLst>
                  <a:ext uri="{FF2B5EF4-FFF2-40B4-BE49-F238E27FC236}">
                    <a16:creationId xmlns:a16="http://schemas.microsoft.com/office/drawing/2014/main" xmlns="" id="{4D235A5B-AB8E-47E6-A7E9-F3CCAA9B24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7" y="3015"/>
                <a:ext cx="16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332" name="Rectangle 254">
                <a:extLst>
                  <a:ext uri="{FF2B5EF4-FFF2-40B4-BE49-F238E27FC236}">
                    <a16:creationId xmlns:a16="http://schemas.microsoft.com/office/drawing/2014/main" xmlns="" id="{57DFB25E-D844-4BC9-95B2-6444517237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7" y="3036"/>
                <a:ext cx="16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333" name="Rectangle 255">
                <a:extLst>
                  <a:ext uri="{FF2B5EF4-FFF2-40B4-BE49-F238E27FC236}">
                    <a16:creationId xmlns:a16="http://schemas.microsoft.com/office/drawing/2014/main" xmlns="" id="{697FF6B2-1E5B-4905-83EA-F31366799B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7" y="3057"/>
                <a:ext cx="16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334" name="Rectangle 256">
                <a:extLst>
                  <a:ext uri="{FF2B5EF4-FFF2-40B4-BE49-F238E27FC236}">
                    <a16:creationId xmlns:a16="http://schemas.microsoft.com/office/drawing/2014/main" xmlns="" id="{C0E8986F-1E43-477E-957D-421B016CFC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7" y="3078"/>
                <a:ext cx="16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335" name="Rectangle 257">
                <a:extLst>
                  <a:ext uri="{FF2B5EF4-FFF2-40B4-BE49-F238E27FC236}">
                    <a16:creationId xmlns:a16="http://schemas.microsoft.com/office/drawing/2014/main" xmlns="" id="{A26DDAAD-EA88-46DF-8393-250E4D9EBA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3" y="1606"/>
                <a:ext cx="16" cy="1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336" name="Rectangle 258">
                <a:extLst>
                  <a:ext uri="{FF2B5EF4-FFF2-40B4-BE49-F238E27FC236}">
                    <a16:creationId xmlns:a16="http://schemas.microsoft.com/office/drawing/2014/main" xmlns="" id="{84CCE684-50C6-4963-9AFC-0A317B8C55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3" y="1628"/>
                <a:ext cx="16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337" name="Rectangle 259">
                <a:extLst>
                  <a:ext uri="{FF2B5EF4-FFF2-40B4-BE49-F238E27FC236}">
                    <a16:creationId xmlns:a16="http://schemas.microsoft.com/office/drawing/2014/main" xmlns="" id="{3A43FA2C-6AEA-4419-B8EF-23D92CFD4E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3" y="1649"/>
                <a:ext cx="16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338" name="Rectangle 260">
                <a:extLst>
                  <a:ext uri="{FF2B5EF4-FFF2-40B4-BE49-F238E27FC236}">
                    <a16:creationId xmlns:a16="http://schemas.microsoft.com/office/drawing/2014/main" xmlns="" id="{36EA29D9-A4BA-4584-BA5A-C7982F283D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3" y="1670"/>
                <a:ext cx="16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339" name="Rectangle 261">
                <a:extLst>
                  <a:ext uri="{FF2B5EF4-FFF2-40B4-BE49-F238E27FC236}">
                    <a16:creationId xmlns:a16="http://schemas.microsoft.com/office/drawing/2014/main" xmlns="" id="{DAFB4394-3780-4F12-B815-C569A1822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3" y="1691"/>
                <a:ext cx="16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340" name="Rectangle 262">
                <a:extLst>
                  <a:ext uri="{FF2B5EF4-FFF2-40B4-BE49-F238E27FC236}">
                    <a16:creationId xmlns:a16="http://schemas.microsoft.com/office/drawing/2014/main" xmlns="" id="{2E54CE59-3188-45B3-95F7-73FF7573E0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3" y="1712"/>
                <a:ext cx="16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341" name="Rectangle 263">
                <a:extLst>
                  <a:ext uri="{FF2B5EF4-FFF2-40B4-BE49-F238E27FC236}">
                    <a16:creationId xmlns:a16="http://schemas.microsoft.com/office/drawing/2014/main" xmlns="" id="{6AB7636C-4443-4260-BDD7-567FF796C4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3" y="1733"/>
                <a:ext cx="16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342" name="Rectangle 264">
                <a:extLst>
                  <a:ext uri="{FF2B5EF4-FFF2-40B4-BE49-F238E27FC236}">
                    <a16:creationId xmlns:a16="http://schemas.microsoft.com/office/drawing/2014/main" xmlns="" id="{11535AF6-BEE0-4051-89E3-3ADDD80769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3" y="1754"/>
                <a:ext cx="16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343" name="Rectangle 265">
                <a:extLst>
                  <a:ext uri="{FF2B5EF4-FFF2-40B4-BE49-F238E27FC236}">
                    <a16:creationId xmlns:a16="http://schemas.microsoft.com/office/drawing/2014/main" xmlns="" id="{364F1E2C-DAED-4D5C-A6D8-09E3BD8786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3" y="1775"/>
                <a:ext cx="16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344" name="Rectangle 266">
                <a:extLst>
                  <a:ext uri="{FF2B5EF4-FFF2-40B4-BE49-F238E27FC236}">
                    <a16:creationId xmlns:a16="http://schemas.microsoft.com/office/drawing/2014/main" xmlns="" id="{A7384584-7058-4DC2-9198-B8BA49F8EB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3" y="1796"/>
                <a:ext cx="16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345" name="Rectangle 267">
                <a:extLst>
                  <a:ext uri="{FF2B5EF4-FFF2-40B4-BE49-F238E27FC236}">
                    <a16:creationId xmlns:a16="http://schemas.microsoft.com/office/drawing/2014/main" xmlns="" id="{C04A6960-3C9A-4906-84D1-6E9497E69E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3" y="1817"/>
                <a:ext cx="16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346" name="Rectangle 268">
                <a:extLst>
                  <a:ext uri="{FF2B5EF4-FFF2-40B4-BE49-F238E27FC236}">
                    <a16:creationId xmlns:a16="http://schemas.microsoft.com/office/drawing/2014/main" xmlns="" id="{E524E937-AA7E-4EE6-900A-289A94717A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3" y="1838"/>
                <a:ext cx="16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347" name="Rectangle 269">
                <a:extLst>
                  <a:ext uri="{FF2B5EF4-FFF2-40B4-BE49-F238E27FC236}">
                    <a16:creationId xmlns:a16="http://schemas.microsoft.com/office/drawing/2014/main" xmlns="" id="{AEBC470A-B081-4271-BFD8-CABA434E62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3" y="1859"/>
                <a:ext cx="16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348" name="Rectangle 270">
                <a:extLst>
                  <a:ext uri="{FF2B5EF4-FFF2-40B4-BE49-F238E27FC236}">
                    <a16:creationId xmlns:a16="http://schemas.microsoft.com/office/drawing/2014/main" xmlns="" id="{E5EA1FFD-89F3-434D-8997-47F7ADDA99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3" y="1880"/>
                <a:ext cx="16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349" name="Rectangle 271">
                <a:extLst>
                  <a:ext uri="{FF2B5EF4-FFF2-40B4-BE49-F238E27FC236}">
                    <a16:creationId xmlns:a16="http://schemas.microsoft.com/office/drawing/2014/main" xmlns="" id="{44381EE9-603D-4AA1-A681-F8F0A1A776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3" y="1901"/>
                <a:ext cx="16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350" name="Rectangle 272">
                <a:extLst>
                  <a:ext uri="{FF2B5EF4-FFF2-40B4-BE49-F238E27FC236}">
                    <a16:creationId xmlns:a16="http://schemas.microsoft.com/office/drawing/2014/main" xmlns="" id="{C4E76207-D3E1-4F76-88DF-5AC5042AD4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3" y="1922"/>
                <a:ext cx="16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351" name="Rectangle 273">
                <a:extLst>
                  <a:ext uri="{FF2B5EF4-FFF2-40B4-BE49-F238E27FC236}">
                    <a16:creationId xmlns:a16="http://schemas.microsoft.com/office/drawing/2014/main" xmlns="" id="{3AF671DE-D301-4D07-8C75-163049E51A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3" y="1943"/>
                <a:ext cx="16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352" name="Rectangle 274">
                <a:extLst>
                  <a:ext uri="{FF2B5EF4-FFF2-40B4-BE49-F238E27FC236}">
                    <a16:creationId xmlns:a16="http://schemas.microsoft.com/office/drawing/2014/main" xmlns="" id="{6F98BE8C-ECCE-4C98-A53C-EFD1011F6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3" y="1964"/>
                <a:ext cx="16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353" name="Rectangle 275">
                <a:extLst>
                  <a:ext uri="{FF2B5EF4-FFF2-40B4-BE49-F238E27FC236}">
                    <a16:creationId xmlns:a16="http://schemas.microsoft.com/office/drawing/2014/main" xmlns="" id="{4833EA57-0149-4138-985F-B0777A0BCF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3" y="1985"/>
                <a:ext cx="16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354" name="Rectangle 276">
                <a:extLst>
                  <a:ext uri="{FF2B5EF4-FFF2-40B4-BE49-F238E27FC236}">
                    <a16:creationId xmlns:a16="http://schemas.microsoft.com/office/drawing/2014/main" xmlns="" id="{D678CE4B-2D67-49D7-B255-7C0501C896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3" y="2006"/>
                <a:ext cx="16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355" name="Rectangle 277">
                <a:extLst>
                  <a:ext uri="{FF2B5EF4-FFF2-40B4-BE49-F238E27FC236}">
                    <a16:creationId xmlns:a16="http://schemas.microsoft.com/office/drawing/2014/main" xmlns="" id="{842063F9-5D51-4FDB-AC03-D171D76A71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3" y="2027"/>
                <a:ext cx="16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356" name="Rectangle 278">
                <a:extLst>
                  <a:ext uri="{FF2B5EF4-FFF2-40B4-BE49-F238E27FC236}">
                    <a16:creationId xmlns:a16="http://schemas.microsoft.com/office/drawing/2014/main" xmlns="" id="{0BD1CEB9-0215-4592-8706-7EB5111CA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3" y="2048"/>
                <a:ext cx="16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357" name="Rectangle 279">
                <a:extLst>
                  <a:ext uri="{FF2B5EF4-FFF2-40B4-BE49-F238E27FC236}">
                    <a16:creationId xmlns:a16="http://schemas.microsoft.com/office/drawing/2014/main" xmlns="" id="{69D3357E-7A03-446A-917F-DD4AA7744F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3" y="2069"/>
                <a:ext cx="16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358" name="Rectangle 280">
                <a:extLst>
                  <a:ext uri="{FF2B5EF4-FFF2-40B4-BE49-F238E27FC236}">
                    <a16:creationId xmlns:a16="http://schemas.microsoft.com/office/drawing/2014/main" xmlns="" id="{397C3DC2-46BE-4859-8532-07DA117CE6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3" y="2090"/>
                <a:ext cx="16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359" name="Rectangle 281">
                <a:extLst>
                  <a:ext uri="{FF2B5EF4-FFF2-40B4-BE49-F238E27FC236}">
                    <a16:creationId xmlns:a16="http://schemas.microsoft.com/office/drawing/2014/main" xmlns="" id="{2B41BD35-8924-41F8-896E-8B3E9B8D42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3" y="2111"/>
                <a:ext cx="16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360" name="Rectangle 282">
                <a:extLst>
                  <a:ext uri="{FF2B5EF4-FFF2-40B4-BE49-F238E27FC236}">
                    <a16:creationId xmlns:a16="http://schemas.microsoft.com/office/drawing/2014/main" xmlns="" id="{3DAD4F2F-326F-481C-ABB1-8BC1472604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3" y="2132"/>
                <a:ext cx="16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361" name="Rectangle 283">
                <a:extLst>
                  <a:ext uri="{FF2B5EF4-FFF2-40B4-BE49-F238E27FC236}">
                    <a16:creationId xmlns:a16="http://schemas.microsoft.com/office/drawing/2014/main" xmlns="" id="{08C84192-FEED-4F61-8631-8ED6BEEBDC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3" y="2153"/>
                <a:ext cx="16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362" name="Rectangle 284">
                <a:extLst>
                  <a:ext uri="{FF2B5EF4-FFF2-40B4-BE49-F238E27FC236}">
                    <a16:creationId xmlns:a16="http://schemas.microsoft.com/office/drawing/2014/main" xmlns="" id="{17AA6E15-4285-476F-8866-451E854958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3" y="2174"/>
                <a:ext cx="16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363" name="Rectangle 285">
                <a:extLst>
                  <a:ext uri="{FF2B5EF4-FFF2-40B4-BE49-F238E27FC236}">
                    <a16:creationId xmlns:a16="http://schemas.microsoft.com/office/drawing/2014/main" xmlns="" id="{0AF617F4-69DB-4429-98FF-818A616649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3" y="2195"/>
                <a:ext cx="16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364" name="Rectangle 286">
                <a:extLst>
                  <a:ext uri="{FF2B5EF4-FFF2-40B4-BE49-F238E27FC236}">
                    <a16:creationId xmlns:a16="http://schemas.microsoft.com/office/drawing/2014/main" xmlns="" id="{3A6BCF5D-2D3D-4A98-AC57-EED017F651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3" y="2216"/>
                <a:ext cx="16" cy="1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365" name="Rectangle 287">
                <a:extLst>
                  <a:ext uri="{FF2B5EF4-FFF2-40B4-BE49-F238E27FC236}">
                    <a16:creationId xmlns:a16="http://schemas.microsoft.com/office/drawing/2014/main" xmlns="" id="{CA59D518-37B2-4656-A863-1E7134F4AE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3" y="2237"/>
                <a:ext cx="16" cy="1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366" name="Rectangle 288">
                <a:extLst>
                  <a:ext uri="{FF2B5EF4-FFF2-40B4-BE49-F238E27FC236}">
                    <a16:creationId xmlns:a16="http://schemas.microsoft.com/office/drawing/2014/main" xmlns="" id="{7AAE2F5B-9DAC-490E-97E9-B362D87A82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3" y="2258"/>
                <a:ext cx="16" cy="1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367" name="Rectangle 289">
                <a:extLst>
                  <a:ext uri="{FF2B5EF4-FFF2-40B4-BE49-F238E27FC236}">
                    <a16:creationId xmlns:a16="http://schemas.microsoft.com/office/drawing/2014/main" xmlns="" id="{5B28F72A-A452-4171-B081-B7F0C61ADE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3" y="2279"/>
                <a:ext cx="16" cy="1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368" name="Rectangle 290">
                <a:extLst>
                  <a:ext uri="{FF2B5EF4-FFF2-40B4-BE49-F238E27FC236}">
                    <a16:creationId xmlns:a16="http://schemas.microsoft.com/office/drawing/2014/main" xmlns="" id="{A6BE6853-4B81-4CFE-B4D6-7BBD5C067A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3" y="2300"/>
                <a:ext cx="16" cy="1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369" name="Rectangle 291">
                <a:extLst>
                  <a:ext uri="{FF2B5EF4-FFF2-40B4-BE49-F238E27FC236}">
                    <a16:creationId xmlns:a16="http://schemas.microsoft.com/office/drawing/2014/main" xmlns="" id="{0DDE63C0-5911-4409-B97E-4B2C8DCF45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3" y="2321"/>
                <a:ext cx="16" cy="1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370" name="Rectangle 292">
                <a:extLst>
                  <a:ext uri="{FF2B5EF4-FFF2-40B4-BE49-F238E27FC236}">
                    <a16:creationId xmlns:a16="http://schemas.microsoft.com/office/drawing/2014/main" xmlns="" id="{013E86D5-61D4-461A-82F1-A0ADE83B11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3" y="2342"/>
                <a:ext cx="16" cy="1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371" name="Rectangle 293">
                <a:extLst>
                  <a:ext uri="{FF2B5EF4-FFF2-40B4-BE49-F238E27FC236}">
                    <a16:creationId xmlns:a16="http://schemas.microsoft.com/office/drawing/2014/main" xmlns="" id="{9E24B3A9-E6D8-440C-B82C-0287D62575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3" y="2363"/>
                <a:ext cx="16" cy="1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372" name="Rectangle 294">
                <a:extLst>
                  <a:ext uri="{FF2B5EF4-FFF2-40B4-BE49-F238E27FC236}">
                    <a16:creationId xmlns:a16="http://schemas.microsoft.com/office/drawing/2014/main" xmlns="" id="{F08D22D8-C906-4DF3-BEB0-C1863A1FCB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3" y="2384"/>
                <a:ext cx="16" cy="1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373" name="Rectangle 295">
                <a:extLst>
                  <a:ext uri="{FF2B5EF4-FFF2-40B4-BE49-F238E27FC236}">
                    <a16:creationId xmlns:a16="http://schemas.microsoft.com/office/drawing/2014/main" xmlns="" id="{B172C8C0-7507-46AC-82E4-F1464246A1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3" y="2405"/>
                <a:ext cx="16" cy="1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374" name="Rectangle 296">
                <a:extLst>
                  <a:ext uri="{FF2B5EF4-FFF2-40B4-BE49-F238E27FC236}">
                    <a16:creationId xmlns:a16="http://schemas.microsoft.com/office/drawing/2014/main" xmlns="" id="{96B381A8-09B8-4FA5-AC56-9CDA927FBC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3" y="2426"/>
                <a:ext cx="16" cy="1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375" name="Rectangle 297">
                <a:extLst>
                  <a:ext uri="{FF2B5EF4-FFF2-40B4-BE49-F238E27FC236}">
                    <a16:creationId xmlns:a16="http://schemas.microsoft.com/office/drawing/2014/main" xmlns="" id="{95CDB443-89A2-427F-BF07-3DA7A3F1AB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3" y="2447"/>
                <a:ext cx="16" cy="1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376" name="Rectangle 298">
                <a:extLst>
                  <a:ext uri="{FF2B5EF4-FFF2-40B4-BE49-F238E27FC236}">
                    <a16:creationId xmlns:a16="http://schemas.microsoft.com/office/drawing/2014/main" xmlns="" id="{49054C37-EE51-4604-BCFB-2D11A45B03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3" y="2468"/>
                <a:ext cx="16" cy="1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377" name="Rectangle 299">
                <a:extLst>
                  <a:ext uri="{FF2B5EF4-FFF2-40B4-BE49-F238E27FC236}">
                    <a16:creationId xmlns:a16="http://schemas.microsoft.com/office/drawing/2014/main" xmlns="" id="{CB9EF0A2-8233-414B-8F3C-7674805BD4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3" y="2489"/>
                <a:ext cx="16" cy="1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378" name="Rectangle 300">
                <a:extLst>
                  <a:ext uri="{FF2B5EF4-FFF2-40B4-BE49-F238E27FC236}">
                    <a16:creationId xmlns:a16="http://schemas.microsoft.com/office/drawing/2014/main" xmlns="" id="{81A765C5-6A17-4499-AD8C-B4380F7705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3" y="2510"/>
                <a:ext cx="16" cy="1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379" name="Rectangle 301">
                <a:extLst>
                  <a:ext uri="{FF2B5EF4-FFF2-40B4-BE49-F238E27FC236}">
                    <a16:creationId xmlns:a16="http://schemas.microsoft.com/office/drawing/2014/main" xmlns="" id="{F63F866F-8906-4B1A-945C-424CEBE3C9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3" y="2531"/>
                <a:ext cx="16" cy="1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380" name="Rectangle 302">
                <a:extLst>
                  <a:ext uri="{FF2B5EF4-FFF2-40B4-BE49-F238E27FC236}">
                    <a16:creationId xmlns:a16="http://schemas.microsoft.com/office/drawing/2014/main" xmlns="" id="{180FA445-1ABD-45BD-A3C5-13C594CD5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3" y="2552"/>
                <a:ext cx="16" cy="1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381" name="Rectangle 303">
                <a:extLst>
                  <a:ext uri="{FF2B5EF4-FFF2-40B4-BE49-F238E27FC236}">
                    <a16:creationId xmlns:a16="http://schemas.microsoft.com/office/drawing/2014/main" xmlns="" id="{AF6A8704-F5D9-42DD-ADD8-279CC0BECE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3" y="2573"/>
                <a:ext cx="16" cy="1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382" name="Rectangle 304">
                <a:extLst>
                  <a:ext uri="{FF2B5EF4-FFF2-40B4-BE49-F238E27FC236}">
                    <a16:creationId xmlns:a16="http://schemas.microsoft.com/office/drawing/2014/main" xmlns="" id="{41D25386-97CF-4A59-8C76-139F61D7A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3" y="2594"/>
                <a:ext cx="16" cy="1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383" name="Rectangle 305">
                <a:extLst>
                  <a:ext uri="{FF2B5EF4-FFF2-40B4-BE49-F238E27FC236}">
                    <a16:creationId xmlns:a16="http://schemas.microsoft.com/office/drawing/2014/main" xmlns="" id="{970F32AD-A87C-40A9-8AE3-4AE65907A1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3" y="2615"/>
                <a:ext cx="16" cy="1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384" name="Rectangle 306">
                <a:extLst>
                  <a:ext uri="{FF2B5EF4-FFF2-40B4-BE49-F238E27FC236}">
                    <a16:creationId xmlns:a16="http://schemas.microsoft.com/office/drawing/2014/main" xmlns="" id="{74225E55-2BC5-4A19-80E6-967F4AC231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3" y="2636"/>
                <a:ext cx="16" cy="1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385" name="Rectangle 307">
                <a:extLst>
                  <a:ext uri="{FF2B5EF4-FFF2-40B4-BE49-F238E27FC236}">
                    <a16:creationId xmlns:a16="http://schemas.microsoft.com/office/drawing/2014/main" xmlns="" id="{415D37ED-944D-433A-B9F9-ACDC1B3BF4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3" y="2657"/>
                <a:ext cx="16" cy="1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386" name="Rectangle 308">
                <a:extLst>
                  <a:ext uri="{FF2B5EF4-FFF2-40B4-BE49-F238E27FC236}">
                    <a16:creationId xmlns:a16="http://schemas.microsoft.com/office/drawing/2014/main" xmlns="" id="{0AFC99DD-303C-4E89-BBA0-655E4925D3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3" y="2678"/>
                <a:ext cx="16" cy="1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387" name="Rectangle 309">
                <a:extLst>
                  <a:ext uri="{FF2B5EF4-FFF2-40B4-BE49-F238E27FC236}">
                    <a16:creationId xmlns:a16="http://schemas.microsoft.com/office/drawing/2014/main" xmlns="" id="{BE216399-E9F9-4DAA-A497-196832FAAD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3" y="2699"/>
                <a:ext cx="16" cy="1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388" name="Rectangle 310">
                <a:extLst>
                  <a:ext uri="{FF2B5EF4-FFF2-40B4-BE49-F238E27FC236}">
                    <a16:creationId xmlns:a16="http://schemas.microsoft.com/office/drawing/2014/main" xmlns="" id="{1E2477D3-6944-4E7B-836A-0735C4D97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3" y="2720"/>
                <a:ext cx="16" cy="1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389" name="Rectangle 311">
                <a:extLst>
                  <a:ext uri="{FF2B5EF4-FFF2-40B4-BE49-F238E27FC236}">
                    <a16:creationId xmlns:a16="http://schemas.microsoft.com/office/drawing/2014/main" xmlns="" id="{234E689E-C317-4AE2-B372-33D9A05DD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3" y="2741"/>
                <a:ext cx="16" cy="1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390" name="Rectangle 312">
                <a:extLst>
                  <a:ext uri="{FF2B5EF4-FFF2-40B4-BE49-F238E27FC236}">
                    <a16:creationId xmlns:a16="http://schemas.microsoft.com/office/drawing/2014/main" xmlns="" id="{49F042BC-242A-4842-B6D9-1FE993B19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3" y="2762"/>
                <a:ext cx="16" cy="1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391" name="Rectangle 313">
                <a:extLst>
                  <a:ext uri="{FF2B5EF4-FFF2-40B4-BE49-F238E27FC236}">
                    <a16:creationId xmlns:a16="http://schemas.microsoft.com/office/drawing/2014/main" xmlns="" id="{ED34B134-362B-418C-B924-C71EA27196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3" y="2783"/>
                <a:ext cx="16" cy="1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392" name="Rectangle 314">
                <a:extLst>
                  <a:ext uri="{FF2B5EF4-FFF2-40B4-BE49-F238E27FC236}">
                    <a16:creationId xmlns:a16="http://schemas.microsoft.com/office/drawing/2014/main" xmlns="" id="{CB7009C6-977B-4811-BD40-72CE75F123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3" y="2804"/>
                <a:ext cx="16" cy="1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393" name="Rectangle 315">
                <a:extLst>
                  <a:ext uri="{FF2B5EF4-FFF2-40B4-BE49-F238E27FC236}">
                    <a16:creationId xmlns:a16="http://schemas.microsoft.com/office/drawing/2014/main" xmlns="" id="{CA70CCD2-1F50-4B88-820C-220A82DF6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3" y="2826"/>
                <a:ext cx="16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394" name="Rectangle 316">
                <a:extLst>
                  <a:ext uri="{FF2B5EF4-FFF2-40B4-BE49-F238E27FC236}">
                    <a16:creationId xmlns:a16="http://schemas.microsoft.com/office/drawing/2014/main" xmlns="" id="{7959E7B6-99ED-4A68-A3A6-F4C2B88A16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3" y="2847"/>
                <a:ext cx="16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395" name="Rectangle 317">
                <a:extLst>
                  <a:ext uri="{FF2B5EF4-FFF2-40B4-BE49-F238E27FC236}">
                    <a16:creationId xmlns:a16="http://schemas.microsoft.com/office/drawing/2014/main" xmlns="" id="{8F1B6E35-0C17-415F-AA63-4881E5ECAE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3" y="2868"/>
                <a:ext cx="16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396" name="Rectangle 318">
                <a:extLst>
                  <a:ext uri="{FF2B5EF4-FFF2-40B4-BE49-F238E27FC236}">
                    <a16:creationId xmlns:a16="http://schemas.microsoft.com/office/drawing/2014/main" xmlns="" id="{9952AFE7-ECC3-4D5F-8333-C69187ECD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3" y="2889"/>
                <a:ext cx="16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397" name="Rectangle 319">
                <a:extLst>
                  <a:ext uri="{FF2B5EF4-FFF2-40B4-BE49-F238E27FC236}">
                    <a16:creationId xmlns:a16="http://schemas.microsoft.com/office/drawing/2014/main" xmlns="" id="{DB2B6AB6-FA0A-4D65-9CD7-7FECE908BD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3" y="2910"/>
                <a:ext cx="16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398" name="Rectangle 320">
                <a:extLst>
                  <a:ext uri="{FF2B5EF4-FFF2-40B4-BE49-F238E27FC236}">
                    <a16:creationId xmlns:a16="http://schemas.microsoft.com/office/drawing/2014/main" xmlns="" id="{C7903512-6733-4A38-A55D-C9C26526A3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3" y="2931"/>
                <a:ext cx="16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399" name="Rectangle 321">
                <a:extLst>
                  <a:ext uri="{FF2B5EF4-FFF2-40B4-BE49-F238E27FC236}">
                    <a16:creationId xmlns:a16="http://schemas.microsoft.com/office/drawing/2014/main" xmlns="" id="{0768EFAD-B0EF-4BBC-B579-2D4814B24E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3" y="2952"/>
                <a:ext cx="16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400" name="Rectangle 322">
                <a:extLst>
                  <a:ext uri="{FF2B5EF4-FFF2-40B4-BE49-F238E27FC236}">
                    <a16:creationId xmlns:a16="http://schemas.microsoft.com/office/drawing/2014/main" xmlns="" id="{82E1BF6B-E616-4C0C-AE2F-21B4A92BF1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3" y="2973"/>
                <a:ext cx="16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401" name="Rectangle 323">
                <a:extLst>
                  <a:ext uri="{FF2B5EF4-FFF2-40B4-BE49-F238E27FC236}">
                    <a16:creationId xmlns:a16="http://schemas.microsoft.com/office/drawing/2014/main" xmlns="" id="{95B410E5-DB11-417E-8E72-A73D35E54E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3" y="2994"/>
                <a:ext cx="16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402" name="Rectangle 324">
                <a:extLst>
                  <a:ext uri="{FF2B5EF4-FFF2-40B4-BE49-F238E27FC236}">
                    <a16:creationId xmlns:a16="http://schemas.microsoft.com/office/drawing/2014/main" xmlns="" id="{CF6212DD-8FEE-4DFF-AD5F-37C048542F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3" y="3015"/>
                <a:ext cx="16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403" name="Rectangle 325">
                <a:extLst>
                  <a:ext uri="{FF2B5EF4-FFF2-40B4-BE49-F238E27FC236}">
                    <a16:creationId xmlns:a16="http://schemas.microsoft.com/office/drawing/2014/main" xmlns="" id="{6DAC7877-5DB6-462E-94BB-B8FA5CE29C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3" y="3036"/>
                <a:ext cx="16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404" name="Rectangle 326">
                <a:extLst>
                  <a:ext uri="{FF2B5EF4-FFF2-40B4-BE49-F238E27FC236}">
                    <a16:creationId xmlns:a16="http://schemas.microsoft.com/office/drawing/2014/main" xmlns="" id="{C46F2557-68A5-449E-B7A8-82B5720354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3" y="3057"/>
                <a:ext cx="16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405" name="Rectangle 327">
                <a:extLst>
                  <a:ext uri="{FF2B5EF4-FFF2-40B4-BE49-F238E27FC236}">
                    <a16:creationId xmlns:a16="http://schemas.microsoft.com/office/drawing/2014/main" xmlns="" id="{D80F392F-01F7-46B6-A52B-E5D5D2052B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3" y="3078"/>
                <a:ext cx="16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406" name="Rectangle 328">
                <a:extLst>
                  <a:ext uri="{FF2B5EF4-FFF2-40B4-BE49-F238E27FC236}">
                    <a16:creationId xmlns:a16="http://schemas.microsoft.com/office/drawing/2014/main" xmlns="" id="{0CB0435C-638D-48CD-A338-95C23BCB4D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3" y="1606"/>
                <a:ext cx="16" cy="1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407" name="Rectangle 329">
                <a:extLst>
                  <a:ext uri="{FF2B5EF4-FFF2-40B4-BE49-F238E27FC236}">
                    <a16:creationId xmlns:a16="http://schemas.microsoft.com/office/drawing/2014/main" xmlns="" id="{E196A93A-B4CC-4571-A733-BE749F0F9E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3" y="1628"/>
                <a:ext cx="16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408" name="Rectangle 330">
                <a:extLst>
                  <a:ext uri="{FF2B5EF4-FFF2-40B4-BE49-F238E27FC236}">
                    <a16:creationId xmlns:a16="http://schemas.microsoft.com/office/drawing/2014/main" xmlns="" id="{A4B3D867-6F5C-4146-ACCC-34FA71421A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3" y="1649"/>
                <a:ext cx="16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409" name="Rectangle 331">
                <a:extLst>
                  <a:ext uri="{FF2B5EF4-FFF2-40B4-BE49-F238E27FC236}">
                    <a16:creationId xmlns:a16="http://schemas.microsoft.com/office/drawing/2014/main" xmlns="" id="{3C4F7BE5-1BD1-4DD8-BFF9-0BA87E9BF4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3" y="1670"/>
                <a:ext cx="16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410" name="Rectangle 332">
                <a:extLst>
                  <a:ext uri="{FF2B5EF4-FFF2-40B4-BE49-F238E27FC236}">
                    <a16:creationId xmlns:a16="http://schemas.microsoft.com/office/drawing/2014/main" xmlns="" id="{E5A16119-4DFB-43D5-A1C4-F4A34FA102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3" y="1691"/>
                <a:ext cx="16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411" name="Rectangle 333">
                <a:extLst>
                  <a:ext uri="{FF2B5EF4-FFF2-40B4-BE49-F238E27FC236}">
                    <a16:creationId xmlns:a16="http://schemas.microsoft.com/office/drawing/2014/main" xmlns="" id="{3EA94AA5-9BBF-40AA-A1D6-E8AB6D76FA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3" y="1712"/>
                <a:ext cx="16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412" name="Rectangle 334">
                <a:extLst>
                  <a:ext uri="{FF2B5EF4-FFF2-40B4-BE49-F238E27FC236}">
                    <a16:creationId xmlns:a16="http://schemas.microsoft.com/office/drawing/2014/main" xmlns="" id="{21D86307-9519-40B0-ACB2-6EA55C82EF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3" y="1733"/>
                <a:ext cx="16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413" name="Rectangle 335">
                <a:extLst>
                  <a:ext uri="{FF2B5EF4-FFF2-40B4-BE49-F238E27FC236}">
                    <a16:creationId xmlns:a16="http://schemas.microsoft.com/office/drawing/2014/main" xmlns="" id="{59A9FB6A-2EC7-4586-8058-6E7EA9C9C8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3" y="1754"/>
                <a:ext cx="16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414" name="Rectangle 336">
                <a:extLst>
                  <a:ext uri="{FF2B5EF4-FFF2-40B4-BE49-F238E27FC236}">
                    <a16:creationId xmlns:a16="http://schemas.microsoft.com/office/drawing/2014/main" xmlns="" id="{B657FCA4-4489-4FFD-97FA-F7601721C9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3" y="1775"/>
                <a:ext cx="16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415" name="Rectangle 337">
                <a:extLst>
                  <a:ext uri="{FF2B5EF4-FFF2-40B4-BE49-F238E27FC236}">
                    <a16:creationId xmlns:a16="http://schemas.microsoft.com/office/drawing/2014/main" xmlns="" id="{FD4B5468-B664-40C6-BFD2-AAB7276E76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3" y="1796"/>
                <a:ext cx="16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416" name="Rectangle 338">
                <a:extLst>
                  <a:ext uri="{FF2B5EF4-FFF2-40B4-BE49-F238E27FC236}">
                    <a16:creationId xmlns:a16="http://schemas.microsoft.com/office/drawing/2014/main" xmlns="" id="{B1089E94-14A8-4ED2-8FB4-B92C375A9A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3" y="1817"/>
                <a:ext cx="16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417" name="Rectangle 339">
                <a:extLst>
                  <a:ext uri="{FF2B5EF4-FFF2-40B4-BE49-F238E27FC236}">
                    <a16:creationId xmlns:a16="http://schemas.microsoft.com/office/drawing/2014/main" xmlns="" id="{1E657E08-FF18-4BC1-AB5D-37EA7F4906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3" y="1838"/>
                <a:ext cx="16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418" name="Rectangle 340">
                <a:extLst>
                  <a:ext uri="{FF2B5EF4-FFF2-40B4-BE49-F238E27FC236}">
                    <a16:creationId xmlns:a16="http://schemas.microsoft.com/office/drawing/2014/main" xmlns="" id="{8606EA38-5595-4E30-A257-BE3DDC0500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3" y="1859"/>
                <a:ext cx="16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419" name="Rectangle 341">
                <a:extLst>
                  <a:ext uri="{FF2B5EF4-FFF2-40B4-BE49-F238E27FC236}">
                    <a16:creationId xmlns:a16="http://schemas.microsoft.com/office/drawing/2014/main" xmlns="" id="{62393B56-6772-4455-94B1-7CB77180A5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3" y="1880"/>
                <a:ext cx="16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420" name="Rectangle 342">
                <a:extLst>
                  <a:ext uri="{FF2B5EF4-FFF2-40B4-BE49-F238E27FC236}">
                    <a16:creationId xmlns:a16="http://schemas.microsoft.com/office/drawing/2014/main" xmlns="" id="{3170426D-3B55-4AEF-A4CF-874824BC93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3" y="1901"/>
                <a:ext cx="16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421" name="Rectangle 343">
                <a:extLst>
                  <a:ext uri="{FF2B5EF4-FFF2-40B4-BE49-F238E27FC236}">
                    <a16:creationId xmlns:a16="http://schemas.microsoft.com/office/drawing/2014/main" xmlns="" id="{9C6BA14A-0C87-4BB4-B181-E3EC47F162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3" y="1922"/>
                <a:ext cx="16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422" name="Rectangle 344">
                <a:extLst>
                  <a:ext uri="{FF2B5EF4-FFF2-40B4-BE49-F238E27FC236}">
                    <a16:creationId xmlns:a16="http://schemas.microsoft.com/office/drawing/2014/main" xmlns="" id="{D11B344C-8033-4596-9CC3-22CDFD9FB5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3" y="1943"/>
                <a:ext cx="16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423" name="Rectangle 345">
                <a:extLst>
                  <a:ext uri="{FF2B5EF4-FFF2-40B4-BE49-F238E27FC236}">
                    <a16:creationId xmlns:a16="http://schemas.microsoft.com/office/drawing/2014/main" xmlns="" id="{0BB4FCF9-D373-4578-9A9F-875401AF8B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3" y="1964"/>
                <a:ext cx="16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424" name="Rectangle 346">
                <a:extLst>
                  <a:ext uri="{FF2B5EF4-FFF2-40B4-BE49-F238E27FC236}">
                    <a16:creationId xmlns:a16="http://schemas.microsoft.com/office/drawing/2014/main" xmlns="" id="{3AB8531A-57E3-4571-A511-A034E06B46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3" y="1985"/>
                <a:ext cx="16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425" name="Rectangle 347">
                <a:extLst>
                  <a:ext uri="{FF2B5EF4-FFF2-40B4-BE49-F238E27FC236}">
                    <a16:creationId xmlns:a16="http://schemas.microsoft.com/office/drawing/2014/main" xmlns="" id="{1D0F42E0-051F-4B23-8A38-23392E6129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3" y="2006"/>
                <a:ext cx="16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426" name="Rectangle 348">
                <a:extLst>
                  <a:ext uri="{FF2B5EF4-FFF2-40B4-BE49-F238E27FC236}">
                    <a16:creationId xmlns:a16="http://schemas.microsoft.com/office/drawing/2014/main" xmlns="" id="{9D0FF74A-18C1-4837-A2BC-CA7D1A03D7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3" y="2027"/>
                <a:ext cx="16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427" name="Rectangle 349">
                <a:extLst>
                  <a:ext uri="{FF2B5EF4-FFF2-40B4-BE49-F238E27FC236}">
                    <a16:creationId xmlns:a16="http://schemas.microsoft.com/office/drawing/2014/main" xmlns="" id="{CD60E4C1-B7D8-4FA3-BC69-C5922CD967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3" y="2048"/>
                <a:ext cx="16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428" name="Rectangle 350">
                <a:extLst>
                  <a:ext uri="{FF2B5EF4-FFF2-40B4-BE49-F238E27FC236}">
                    <a16:creationId xmlns:a16="http://schemas.microsoft.com/office/drawing/2014/main" xmlns="" id="{FF7F8B9E-69CE-4155-AFF8-57C5540ACA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3" y="2069"/>
                <a:ext cx="16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429" name="Rectangle 351">
                <a:extLst>
                  <a:ext uri="{FF2B5EF4-FFF2-40B4-BE49-F238E27FC236}">
                    <a16:creationId xmlns:a16="http://schemas.microsoft.com/office/drawing/2014/main" xmlns="" id="{71D2EE0A-7171-4DB2-B332-502DB401B3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3" y="2090"/>
                <a:ext cx="16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430" name="Rectangle 352">
                <a:extLst>
                  <a:ext uri="{FF2B5EF4-FFF2-40B4-BE49-F238E27FC236}">
                    <a16:creationId xmlns:a16="http://schemas.microsoft.com/office/drawing/2014/main" xmlns="" id="{A297FDDB-BD28-415C-A101-C38A5F63A7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3" y="2111"/>
                <a:ext cx="16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431" name="Rectangle 353">
                <a:extLst>
                  <a:ext uri="{FF2B5EF4-FFF2-40B4-BE49-F238E27FC236}">
                    <a16:creationId xmlns:a16="http://schemas.microsoft.com/office/drawing/2014/main" xmlns="" id="{6DD9E04D-8161-4E48-AB3C-C7A705803F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3" y="2132"/>
                <a:ext cx="16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432" name="Rectangle 354">
                <a:extLst>
                  <a:ext uri="{FF2B5EF4-FFF2-40B4-BE49-F238E27FC236}">
                    <a16:creationId xmlns:a16="http://schemas.microsoft.com/office/drawing/2014/main" xmlns="" id="{9B55526B-FEE6-4FEC-B7E6-3088907368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3" y="2153"/>
                <a:ext cx="16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433" name="Rectangle 355">
                <a:extLst>
                  <a:ext uri="{FF2B5EF4-FFF2-40B4-BE49-F238E27FC236}">
                    <a16:creationId xmlns:a16="http://schemas.microsoft.com/office/drawing/2014/main" xmlns="" id="{694B591A-96E5-4995-BA0B-E98123ABC1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3" y="2174"/>
                <a:ext cx="16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434" name="Rectangle 356">
                <a:extLst>
                  <a:ext uri="{FF2B5EF4-FFF2-40B4-BE49-F238E27FC236}">
                    <a16:creationId xmlns:a16="http://schemas.microsoft.com/office/drawing/2014/main" xmlns="" id="{D2304212-616F-47F7-BD39-F79D01C2E4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3" y="2195"/>
                <a:ext cx="16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435" name="Rectangle 357">
                <a:extLst>
                  <a:ext uri="{FF2B5EF4-FFF2-40B4-BE49-F238E27FC236}">
                    <a16:creationId xmlns:a16="http://schemas.microsoft.com/office/drawing/2014/main" xmlns="" id="{00A00FA6-7231-4612-AD81-6F8387454A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3" y="2216"/>
                <a:ext cx="16" cy="1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436" name="Rectangle 358">
                <a:extLst>
                  <a:ext uri="{FF2B5EF4-FFF2-40B4-BE49-F238E27FC236}">
                    <a16:creationId xmlns:a16="http://schemas.microsoft.com/office/drawing/2014/main" xmlns="" id="{F52D88D1-9536-4E32-A68A-37F73F4B38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3" y="2237"/>
                <a:ext cx="16" cy="1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437" name="Rectangle 359">
                <a:extLst>
                  <a:ext uri="{FF2B5EF4-FFF2-40B4-BE49-F238E27FC236}">
                    <a16:creationId xmlns:a16="http://schemas.microsoft.com/office/drawing/2014/main" xmlns="" id="{E8B1A221-F42A-49B9-958D-D80D986E2F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3" y="2258"/>
                <a:ext cx="16" cy="1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438" name="Rectangle 360">
                <a:extLst>
                  <a:ext uri="{FF2B5EF4-FFF2-40B4-BE49-F238E27FC236}">
                    <a16:creationId xmlns:a16="http://schemas.microsoft.com/office/drawing/2014/main" xmlns="" id="{B16EBCD5-F6C3-4164-AA77-EA983A497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3" y="2279"/>
                <a:ext cx="16" cy="1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439" name="Rectangle 361">
                <a:extLst>
                  <a:ext uri="{FF2B5EF4-FFF2-40B4-BE49-F238E27FC236}">
                    <a16:creationId xmlns:a16="http://schemas.microsoft.com/office/drawing/2014/main" xmlns="" id="{9A0E421B-87D7-4691-9FC3-C0F2C7096D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3" y="2300"/>
                <a:ext cx="16" cy="1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440" name="Rectangle 362">
                <a:extLst>
                  <a:ext uri="{FF2B5EF4-FFF2-40B4-BE49-F238E27FC236}">
                    <a16:creationId xmlns:a16="http://schemas.microsoft.com/office/drawing/2014/main" xmlns="" id="{29BCF947-4029-431A-A9DC-7D49A5D4EC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3" y="2321"/>
                <a:ext cx="16" cy="1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441" name="Rectangle 363">
                <a:extLst>
                  <a:ext uri="{FF2B5EF4-FFF2-40B4-BE49-F238E27FC236}">
                    <a16:creationId xmlns:a16="http://schemas.microsoft.com/office/drawing/2014/main" xmlns="" id="{224E5C6D-8DE6-42FF-8B50-FA8145E9DA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3" y="2342"/>
                <a:ext cx="16" cy="1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442" name="Rectangle 364">
                <a:extLst>
                  <a:ext uri="{FF2B5EF4-FFF2-40B4-BE49-F238E27FC236}">
                    <a16:creationId xmlns:a16="http://schemas.microsoft.com/office/drawing/2014/main" xmlns="" id="{E8EDFF64-1471-4406-A435-39F2FD99E9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3" y="2363"/>
                <a:ext cx="16" cy="1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443" name="Rectangle 365">
                <a:extLst>
                  <a:ext uri="{FF2B5EF4-FFF2-40B4-BE49-F238E27FC236}">
                    <a16:creationId xmlns:a16="http://schemas.microsoft.com/office/drawing/2014/main" xmlns="" id="{6A8030D4-E638-4948-9E1C-F91F256882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3" y="2384"/>
                <a:ext cx="16" cy="1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444" name="Rectangle 366">
                <a:extLst>
                  <a:ext uri="{FF2B5EF4-FFF2-40B4-BE49-F238E27FC236}">
                    <a16:creationId xmlns:a16="http://schemas.microsoft.com/office/drawing/2014/main" xmlns="" id="{512112E3-57D8-4954-B160-19BEA88BE9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3" y="2405"/>
                <a:ext cx="16" cy="1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445" name="Rectangle 367">
                <a:extLst>
                  <a:ext uri="{FF2B5EF4-FFF2-40B4-BE49-F238E27FC236}">
                    <a16:creationId xmlns:a16="http://schemas.microsoft.com/office/drawing/2014/main" xmlns="" id="{59C7B6CC-5FBB-4317-8A84-A49FDE3F62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3" y="2426"/>
                <a:ext cx="16" cy="1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446" name="Rectangle 368">
                <a:extLst>
                  <a:ext uri="{FF2B5EF4-FFF2-40B4-BE49-F238E27FC236}">
                    <a16:creationId xmlns:a16="http://schemas.microsoft.com/office/drawing/2014/main" xmlns="" id="{9D5C9B7D-77A2-4208-9D79-7513B5200E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3" y="2447"/>
                <a:ext cx="16" cy="1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447" name="Rectangle 369">
                <a:extLst>
                  <a:ext uri="{FF2B5EF4-FFF2-40B4-BE49-F238E27FC236}">
                    <a16:creationId xmlns:a16="http://schemas.microsoft.com/office/drawing/2014/main" xmlns="" id="{36B834E0-7604-4902-8119-D175A0D878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3" y="2468"/>
                <a:ext cx="16" cy="1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448" name="Rectangle 370">
                <a:extLst>
                  <a:ext uri="{FF2B5EF4-FFF2-40B4-BE49-F238E27FC236}">
                    <a16:creationId xmlns:a16="http://schemas.microsoft.com/office/drawing/2014/main" xmlns="" id="{1F8C9AAB-F7DD-4A51-97F6-91DCA265F5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3" y="2489"/>
                <a:ext cx="16" cy="1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449" name="Rectangle 371">
                <a:extLst>
                  <a:ext uri="{FF2B5EF4-FFF2-40B4-BE49-F238E27FC236}">
                    <a16:creationId xmlns:a16="http://schemas.microsoft.com/office/drawing/2014/main" xmlns="" id="{0DF1E99E-5B24-4AC7-BE5F-154C9CBC2C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3" y="2510"/>
                <a:ext cx="16" cy="1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450" name="Rectangle 372">
                <a:extLst>
                  <a:ext uri="{FF2B5EF4-FFF2-40B4-BE49-F238E27FC236}">
                    <a16:creationId xmlns:a16="http://schemas.microsoft.com/office/drawing/2014/main" xmlns="" id="{D6B29A88-11FC-4A92-9845-69F307A43F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3" y="2531"/>
                <a:ext cx="16" cy="1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451" name="Rectangle 373">
                <a:extLst>
                  <a:ext uri="{FF2B5EF4-FFF2-40B4-BE49-F238E27FC236}">
                    <a16:creationId xmlns:a16="http://schemas.microsoft.com/office/drawing/2014/main" xmlns="" id="{32E0ECD6-47D3-419C-B78E-A8EC0443C1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3" y="2552"/>
                <a:ext cx="16" cy="1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452" name="Rectangle 374">
                <a:extLst>
                  <a:ext uri="{FF2B5EF4-FFF2-40B4-BE49-F238E27FC236}">
                    <a16:creationId xmlns:a16="http://schemas.microsoft.com/office/drawing/2014/main" xmlns="" id="{BD58B67A-BDCA-4531-8D64-7316FD2CBC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3" y="2573"/>
                <a:ext cx="16" cy="1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453" name="Rectangle 375">
                <a:extLst>
                  <a:ext uri="{FF2B5EF4-FFF2-40B4-BE49-F238E27FC236}">
                    <a16:creationId xmlns:a16="http://schemas.microsoft.com/office/drawing/2014/main" xmlns="" id="{7FB152A6-18B5-4D2E-BDDA-67F9D10876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3" y="2594"/>
                <a:ext cx="16" cy="1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454" name="Rectangle 376">
                <a:extLst>
                  <a:ext uri="{FF2B5EF4-FFF2-40B4-BE49-F238E27FC236}">
                    <a16:creationId xmlns:a16="http://schemas.microsoft.com/office/drawing/2014/main" xmlns="" id="{680740B0-74A0-4789-9C9E-CEA7C50985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3" y="2615"/>
                <a:ext cx="16" cy="1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455" name="Rectangle 377">
                <a:extLst>
                  <a:ext uri="{FF2B5EF4-FFF2-40B4-BE49-F238E27FC236}">
                    <a16:creationId xmlns:a16="http://schemas.microsoft.com/office/drawing/2014/main" xmlns="" id="{FCF34EBE-483D-4BB4-8943-877B05C31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3" y="2636"/>
                <a:ext cx="16" cy="1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456" name="Rectangle 378">
                <a:extLst>
                  <a:ext uri="{FF2B5EF4-FFF2-40B4-BE49-F238E27FC236}">
                    <a16:creationId xmlns:a16="http://schemas.microsoft.com/office/drawing/2014/main" xmlns="" id="{A2082601-4EEB-45AE-BBC9-F285C99CB5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3" y="2657"/>
                <a:ext cx="16" cy="1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457" name="Rectangle 379">
                <a:extLst>
                  <a:ext uri="{FF2B5EF4-FFF2-40B4-BE49-F238E27FC236}">
                    <a16:creationId xmlns:a16="http://schemas.microsoft.com/office/drawing/2014/main" xmlns="" id="{FF66DE55-1D77-4B73-969B-760C452410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3" y="2678"/>
                <a:ext cx="16" cy="1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458" name="Rectangle 380">
                <a:extLst>
                  <a:ext uri="{FF2B5EF4-FFF2-40B4-BE49-F238E27FC236}">
                    <a16:creationId xmlns:a16="http://schemas.microsoft.com/office/drawing/2014/main" xmlns="" id="{6F13C0B8-9B5F-44A7-85E2-1793D99EC2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3" y="2699"/>
                <a:ext cx="16" cy="1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459" name="Rectangle 381">
                <a:extLst>
                  <a:ext uri="{FF2B5EF4-FFF2-40B4-BE49-F238E27FC236}">
                    <a16:creationId xmlns:a16="http://schemas.microsoft.com/office/drawing/2014/main" xmlns="" id="{4D4DC401-C736-44B4-BB6C-A6207B19C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3" y="2720"/>
                <a:ext cx="16" cy="1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460" name="Rectangle 382">
                <a:extLst>
                  <a:ext uri="{FF2B5EF4-FFF2-40B4-BE49-F238E27FC236}">
                    <a16:creationId xmlns:a16="http://schemas.microsoft.com/office/drawing/2014/main" xmlns="" id="{5988A074-6C17-4392-8E52-1DCC4F4A32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3" y="2741"/>
                <a:ext cx="16" cy="1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461" name="Rectangle 383">
                <a:extLst>
                  <a:ext uri="{FF2B5EF4-FFF2-40B4-BE49-F238E27FC236}">
                    <a16:creationId xmlns:a16="http://schemas.microsoft.com/office/drawing/2014/main" xmlns="" id="{F21A944B-09F3-4A6F-A0D0-47C1C335F4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3" y="2762"/>
                <a:ext cx="16" cy="1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462" name="Rectangle 384">
                <a:extLst>
                  <a:ext uri="{FF2B5EF4-FFF2-40B4-BE49-F238E27FC236}">
                    <a16:creationId xmlns:a16="http://schemas.microsoft.com/office/drawing/2014/main" xmlns="" id="{2E33D8F6-D67E-4FF8-A2F5-76C23D9F23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3" y="2783"/>
                <a:ext cx="16" cy="1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463" name="Rectangle 385">
                <a:extLst>
                  <a:ext uri="{FF2B5EF4-FFF2-40B4-BE49-F238E27FC236}">
                    <a16:creationId xmlns:a16="http://schemas.microsoft.com/office/drawing/2014/main" xmlns="" id="{B1245D73-17FA-4418-9A7A-F7A2CC008B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3" y="2804"/>
                <a:ext cx="16" cy="1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464" name="Rectangle 386">
                <a:extLst>
                  <a:ext uri="{FF2B5EF4-FFF2-40B4-BE49-F238E27FC236}">
                    <a16:creationId xmlns:a16="http://schemas.microsoft.com/office/drawing/2014/main" xmlns="" id="{D3B38E71-1A54-4864-890C-96F58D07B3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3" y="2826"/>
                <a:ext cx="16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465" name="Rectangle 387">
                <a:extLst>
                  <a:ext uri="{FF2B5EF4-FFF2-40B4-BE49-F238E27FC236}">
                    <a16:creationId xmlns:a16="http://schemas.microsoft.com/office/drawing/2014/main" xmlns="" id="{35FE6BE7-A6AE-422D-AD89-A0C4BDA632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3" y="2847"/>
                <a:ext cx="16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466" name="Rectangle 388">
                <a:extLst>
                  <a:ext uri="{FF2B5EF4-FFF2-40B4-BE49-F238E27FC236}">
                    <a16:creationId xmlns:a16="http://schemas.microsoft.com/office/drawing/2014/main" xmlns="" id="{72067BCC-4EF5-4C70-9657-20546056E0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3" y="2868"/>
                <a:ext cx="16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467" name="Rectangle 389">
                <a:extLst>
                  <a:ext uri="{FF2B5EF4-FFF2-40B4-BE49-F238E27FC236}">
                    <a16:creationId xmlns:a16="http://schemas.microsoft.com/office/drawing/2014/main" xmlns="" id="{8CB5C465-C4F8-4E7D-8F67-522133EDEA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3" y="2889"/>
                <a:ext cx="16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468" name="Rectangle 390">
                <a:extLst>
                  <a:ext uri="{FF2B5EF4-FFF2-40B4-BE49-F238E27FC236}">
                    <a16:creationId xmlns:a16="http://schemas.microsoft.com/office/drawing/2014/main" xmlns="" id="{ECAC885F-3147-4B36-9222-B34561D649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3" y="2910"/>
                <a:ext cx="16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469" name="Rectangle 391">
                <a:extLst>
                  <a:ext uri="{FF2B5EF4-FFF2-40B4-BE49-F238E27FC236}">
                    <a16:creationId xmlns:a16="http://schemas.microsoft.com/office/drawing/2014/main" xmlns="" id="{DC50CBA8-4558-4C21-95D3-0E200D0E53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3" y="2931"/>
                <a:ext cx="16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470" name="Rectangle 392">
                <a:extLst>
                  <a:ext uri="{FF2B5EF4-FFF2-40B4-BE49-F238E27FC236}">
                    <a16:creationId xmlns:a16="http://schemas.microsoft.com/office/drawing/2014/main" xmlns="" id="{2C23A78F-8A55-42E0-B030-FFC6A13F42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3" y="2952"/>
                <a:ext cx="16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471" name="Rectangle 393">
                <a:extLst>
                  <a:ext uri="{FF2B5EF4-FFF2-40B4-BE49-F238E27FC236}">
                    <a16:creationId xmlns:a16="http://schemas.microsoft.com/office/drawing/2014/main" xmlns="" id="{F960BBB2-F777-49E4-9DE9-C1DB3B7903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3" y="2973"/>
                <a:ext cx="16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472" name="Rectangle 394">
                <a:extLst>
                  <a:ext uri="{FF2B5EF4-FFF2-40B4-BE49-F238E27FC236}">
                    <a16:creationId xmlns:a16="http://schemas.microsoft.com/office/drawing/2014/main" xmlns="" id="{5384EEEA-9036-47CC-98C0-BDF0AADF74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3" y="2994"/>
                <a:ext cx="16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473" name="Rectangle 395">
                <a:extLst>
                  <a:ext uri="{FF2B5EF4-FFF2-40B4-BE49-F238E27FC236}">
                    <a16:creationId xmlns:a16="http://schemas.microsoft.com/office/drawing/2014/main" xmlns="" id="{ACF8BA52-C8DB-4D08-87E5-1374E814F9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3" y="3015"/>
                <a:ext cx="16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474" name="Rectangle 396">
                <a:extLst>
                  <a:ext uri="{FF2B5EF4-FFF2-40B4-BE49-F238E27FC236}">
                    <a16:creationId xmlns:a16="http://schemas.microsoft.com/office/drawing/2014/main" xmlns="" id="{FE29E3D6-E1CF-469F-8EDF-2F3A905B0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3" y="3036"/>
                <a:ext cx="16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475" name="Rectangle 397">
                <a:extLst>
                  <a:ext uri="{FF2B5EF4-FFF2-40B4-BE49-F238E27FC236}">
                    <a16:creationId xmlns:a16="http://schemas.microsoft.com/office/drawing/2014/main" xmlns="" id="{94B7DDAF-7CB4-42DD-83A6-7A32A77732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3" y="3057"/>
                <a:ext cx="16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476" name="Rectangle 398">
                <a:extLst>
                  <a:ext uri="{FF2B5EF4-FFF2-40B4-BE49-F238E27FC236}">
                    <a16:creationId xmlns:a16="http://schemas.microsoft.com/office/drawing/2014/main" xmlns="" id="{BAA4E1BD-66A8-4CB5-9EDC-62AE9D8B4E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3" y="3078"/>
                <a:ext cx="16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477" name="Rectangle 399">
                <a:extLst>
                  <a:ext uri="{FF2B5EF4-FFF2-40B4-BE49-F238E27FC236}">
                    <a16:creationId xmlns:a16="http://schemas.microsoft.com/office/drawing/2014/main" xmlns="" id="{55436ACB-66F2-4CAC-84F3-5C8C848A0B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1" y="1606"/>
                <a:ext cx="17" cy="1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478" name="Rectangle 400">
                <a:extLst>
                  <a:ext uri="{FF2B5EF4-FFF2-40B4-BE49-F238E27FC236}">
                    <a16:creationId xmlns:a16="http://schemas.microsoft.com/office/drawing/2014/main" xmlns="" id="{F58A0463-D471-4EC2-BD27-D2567DF404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1" y="1628"/>
                <a:ext cx="17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479" name="Rectangle 401">
                <a:extLst>
                  <a:ext uri="{FF2B5EF4-FFF2-40B4-BE49-F238E27FC236}">
                    <a16:creationId xmlns:a16="http://schemas.microsoft.com/office/drawing/2014/main" xmlns="" id="{49FD1A84-1DD5-4BD0-A7C6-56DA1FD1C1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1" y="1649"/>
                <a:ext cx="17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480" name="Rectangle 402">
                <a:extLst>
                  <a:ext uri="{FF2B5EF4-FFF2-40B4-BE49-F238E27FC236}">
                    <a16:creationId xmlns:a16="http://schemas.microsoft.com/office/drawing/2014/main" xmlns="" id="{2F5BAACB-F437-4AF3-8BFA-15670C9149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1" y="1670"/>
                <a:ext cx="17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481" name="Rectangle 403">
                <a:extLst>
                  <a:ext uri="{FF2B5EF4-FFF2-40B4-BE49-F238E27FC236}">
                    <a16:creationId xmlns:a16="http://schemas.microsoft.com/office/drawing/2014/main" xmlns="" id="{BD569F04-F222-4AB9-A922-2CC47755CC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1" y="1691"/>
                <a:ext cx="17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482" name="Rectangle 404">
                <a:extLst>
                  <a:ext uri="{FF2B5EF4-FFF2-40B4-BE49-F238E27FC236}">
                    <a16:creationId xmlns:a16="http://schemas.microsoft.com/office/drawing/2014/main" xmlns="" id="{653BFDF7-0512-42C2-8C19-4E066D93B1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1" y="1712"/>
                <a:ext cx="17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483" name="Rectangle 405">
                <a:extLst>
                  <a:ext uri="{FF2B5EF4-FFF2-40B4-BE49-F238E27FC236}">
                    <a16:creationId xmlns:a16="http://schemas.microsoft.com/office/drawing/2014/main" xmlns="" id="{0D68067B-A6FA-4ADF-8DCB-BA0195A594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1" y="1733"/>
                <a:ext cx="17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  <p:sp>
            <p:nvSpPr>
              <p:cNvPr id="11484" name="Rectangle 406">
                <a:extLst>
                  <a:ext uri="{FF2B5EF4-FFF2-40B4-BE49-F238E27FC236}">
                    <a16:creationId xmlns:a16="http://schemas.microsoft.com/office/drawing/2014/main" xmlns="" id="{6D284266-82A2-4EC4-967A-4B84E1A443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1" y="1754"/>
                <a:ext cx="17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800"/>
              </a:p>
            </p:txBody>
          </p:sp>
        </p:grpSp>
        <p:sp>
          <p:nvSpPr>
            <p:cNvPr id="8" name="Rectangle 408">
              <a:extLst>
                <a:ext uri="{FF2B5EF4-FFF2-40B4-BE49-F238E27FC236}">
                  <a16:creationId xmlns:a16="http://schemas.microsoft.com/office/drawing/2014/main" xmlns="" id="{61EB95C1-7FBB-4FB2-9D6F-09EE5B2EEC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1" y="1775"/>
              <a:ext cx="17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9" name="Rectangle 409">
              <a:extLst>
                <a:ext uri="{FF2B5EF4-FFF2-40B4-BE49-F238E27FC236}">
                  <a16:creationId xmlns:a16="http://schemas.microsoft.com/office/drawing/2014/main" xmlns="" id="{85AF2361-7B28-4E91-89D8-79A5617428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1" y="1796"/>
              <a:ext cx="17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10" name="Rectangle 410">
              <a:extLst>
                <a:ext uri="{FF2B5EF4-FFF2-40B4-BE49-F238E27FC236}">
                  <a16:creationId xmlns:a16="http://schemas.microsoft.com/office/drawing/2014/main" xmlns="" id="{C41A3DDE-DCB9-42BE-A616-546542F744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1" y="1817"/>
              <a:ext cx="17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11" name="Rectangle 411">
              <a:extLst>
                <a:ext uri="{FF2B5EF4-FFF2-40B4-BE49-F238E27FC236}">
                  <a16:creationId xmlns:a16="http://schemas.microsoft.com/office/drawing/2014/main" xmlns="" id="{FE04CF4B-E4D5-4BE0-BCD9-FC680F6A1A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1" y="1838"/>
              <a:ext cx="17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12" name="Rectangle 412">
              <a:extLst>
                <a:ext uri="{FF2B5EF4-FFF2-40B4-BE49-F238E27FC236}">
                  <a16:creationId xmlns:a16="http://schemas.microsoft.com/office/drawing/2014/main" xmlns="" id="{442F9462-04C9-41B3-BD04-35658580FD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1" y="1859"/>
              <a:ext cx="17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13" name="Rectangle 413">
              <a:extLst>
                <a:ext uri="{FF2B5EF4-FFF2-40B4-BE49-F238E27FC236}">
                  <a16:creationId xmlns:a16="http://schemas.microsoft.com/office/drawing/2014/main" xmlns="" id="{870315B2-D0AD-4A1D-8EAD-187D09DC89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1" y="1880"/>
              <a:ext cx="17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14" name="Rectangle 414">
              <a:extLst>
                <a:ext uri="{FF2B5EF4-FFF2-40B4-BE49-F238E27FC236}">
                  <a16:creationId xmlns:a16="http://schemas.microsoft.com/office/drawing/2014/main" xmlns="" id="{7069C848-54BA-47F6-8EA9-A0F2A44CDC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1" y="1901"/>
              <a:ext cx="17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15" name="Rectangle 415">
              <a:extLst>
                <a:ext uri="{FF2B5EF4-FFF2-40B4-BE49-F238E27FC236}">
                  <a16:creationId xmlns:a16="http://schemas.microsoft.com/office/drawing/2014/main" xmlns="" id="{1218DCDD-E94F-471F-B852-7CC658C89F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1" y="1922"/>
              <a:ext cx="17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16" name="Rectangle 416">
              <a:extLst>
                <a:ext uri="{FF2B5EF4-FFF2-40B4-BE49-F238E27FC236}">
                  <a16:creationId xmlns:a16="http://schemas.microsoft.com/office/drawing/2014/main" xmlns="" id="{63E8F3DF-191D-40BA-899D-8577E66180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1" y="1943"/>
              <a:ext cx="17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17" name="Rectangle 417">
              <a:extLst>
                <a:ext uri="{FF2B5EF4-FFF2-40B4-BE49-F238E27FC236}">
                  <a16:creationId xmlns:a16="http://schemas.microsoft.com/office/drawing/2014/main" xmlns="" id="{D7929D12-A55D-4F7F-AB0F-5CA0B574F9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1" y="1964"/>
              <a:ext cx="17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18" name="Rectangle 418">
              <a:extLst>
                <a:ext uri="{FF2B5EF4-FFF2-40B4-BE49-F238E27FC236}">
                  <a16:creationId xmlns:a16="http://schemas.microsoft.com/office/drawing/2014/main" xmlns="" id="{94CB5B0B-B801-4F2B-BB48-D0095505FD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1" y="1985"/>
              <a:ext cx="17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19" name="Rectangle 419">
              <a:extLst>
                <a:ext uri="{FF2B5EF4-FFF2-40B4-BE49-F238E27FC236}">
                  <a16:creationId xmlns:a16="http://schemas.microsoft.com/office/drawing/2014/main" xmlns="" id="{AC769E97-08E8-4129-934E-40AC86F27D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1" y="2006"/>
              <a:ext cx="17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20" name="Rectangle 420">
              <a:extLst>
                <a:ext uri="{FF2B5EF4-FFF2-40B4-BE49-F238E27FC236}">
                  <a16:creationId xmlns:a16="http://schemas.microsoft.com/office/drawing/2014/main" xmlns="" id="{0C6B56E8-E72B-476C-8037-72985214E4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1" y="2027"/>
              <a:ext cx="17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21" name="Rectangle 421">
              <a:extLst>
                <a:ext uri="{FF2B5EF4-FFF2-40B4-BE49-F238E27FC236}">
                  <a16:creationId xmlns:a16="http://schemas.microsoft.com/office/drawing/2014/main" xmlns="" id="{B2D54FA9-4EAC-4738-AD9C-DEF9B8E262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1" y="2048"/>
              <a:ext cx="17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22" name="Rectangle 422">
              <a:extLst>
                <a:ext uri="{FF2B5EF4-FFF2-40B4-BE49-F238E27FC236}">
                  <a16:creationId xmlns:a16="http://schemas.microsoft.com/office/drawing/2014/main" xmlns="" id="{B7A55FBF-6267-464A-9E3A-86ECD6D1AF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1" y="2069"/>
              <a:ext cx="17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23" name="Rectangle 423">
              <a:extLst>
                <a:ext uri="{FF2B5EF4-FFF2-40B4-BE49-F238E27FC236}">
                  <a16:creationId xmlns:a16="http://schemas.microsoft.com/office/drawing/2014/main" xmlns="" id="{17CCB4C7-A2D0-4EA6-BB7F-E977443754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1" y="2090"/>
              <a:ext cx="17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24" name="Rectangle 424">
              <a:extLst>
                <a:ext uri="{FF2B5EF4-FFF2-40B4-BE49-F238E27FC236}">
                  <a16:creationId xmlns:a16="http://schemas.microsoft.com/office/drawing/2014/main" xmlns="" id="{4CE356F3-F509-4478-8BAD-5F3243A905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1" y="2111"/>
              <a:ext cx="17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25" name="Rectangle 425">
              <a:extLst>
                <a:ext uri="{FF2B5EF4-FFF2-40B4-BE49-F238E27FC236}">
                  <a16:creationId xmlns:a16="http://schemas.microsoft.com/office/drawing/2014/main" xmlns="" id="{B670699D-3F21-49AB-AE06-6EC114C45F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1" y="2132"/>
              <a:ext cx="17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26" name="Rectangle 426">
              <a:extLst>
                <a:ext uri="{FF2B5EF4-FFF2-40B4-BE49-F238E27FC236}">
                  <a16:creationId xmlns:a16="http://schemas.microsoft.com/office/drawing/2014/main" xmlns="" id="{57BEFF8E-1359-4F0C-8A9F-6A48C4D8EA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1" y="2153"/>
              <a:ext cx="17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27" name="Rectangle 427">
              <a:extLst>
                <a:ext uri="{FF2B5EF4-FFF2-40B4-BE49-F238E27FC236}">
                  <a16:creationId xmlns:a16="http://schemas.microsoft.com/office/drawing/2014/main" xmlns="" id="{B6DD94A0-EF45-403E-BD23-F59DFF8A29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1" y="2174"/>
              <a:ext cx="17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28" name="Rectangle 428">
              <a:extLst>
                <a:ext uri="{FF2B5EF4-FFF2-40B4-BE49-F238E27FC236}">
                  <a16:creationId xmlns:a16="http://schemas.microsoft.com/office/drawing/2014/main" xmlns="" id="{63BDD60B-A761-4F6C-A899-AE37A922E3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1" y="2195"/>
              <a:ext cx="17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29" name="Rectangle 429">
              <a:extLst>
                <a:ext uri="{FF2B5EF4-FFF2-40B4-BE49-F238E27FC236}">
                  <a16:creationId xmlns:a16="http://schemas.microsoft.com/office/drawing/2014/main" xmlns="" id="{715A561A-6DE2-4AB3-B28E-23A02A6F2F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1" y="2216"/>
              <a:ext cx="17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30" name="Rectangle 430">
              <a:extLst>
                <a:ext uri="{FF2B5EF4-FFF2-40B4-BE49-F238E27FC236}">
                  <a16:creationId xmlns:a16="http://schemas.microsoft.com/office/drawing/2014/main" xmlns="" id="{0CFCB048-7E56-4934-AA24-18194D02FF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1" y="2237"/>
              <a:ext cx="17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31" name="Rectangle 431">
              <a:extLst>
                <a:ext uri="{FF2B5EF4-FFF2-40B4-BE49-F238E27FC236}">
                  <a16:creationId xmlns:a16="http://schemas.microsoft.com/office/drawing/2014/main" xmlns="" id="{CF7C31EF-72A3-46CE-A155-33E9878DFF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1" y="2258"/>
              <a:ext cx="17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32" name="Rectangle 432">
              <a:extLst>
                <a:ext uri="{FF2B5EF4-FFF2-40B4-BE49-F238E27FC236}">
                  <a16:creationId xmlns:a16="http://schemas.microsoft.com/office/drawing/2014/main" xmlns="" id="{D9311C09-6C5C-4A56-994C-D45E2BDEC8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1" y="2279"/>
              <a:ext cx="17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33" name="Rectangle 433">
              <a:extLst>
                <a:ext uri="{FF2B5EF4-FFF2-40B4-BE49-F238E27FC236}">
                  <a16:creationId xmlns:a16="http://schemas.microsoft.com/office/drawing/2014/main" xmlns="" id="{A19AB36B-BF20-4CE3-84C4-47C18E9A7B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1" y="2300"/>
              <a:ext cx="17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34" name="Rectangle 434">
              <a:extLst>
                <a:ext uri="{FF2B5EF4-FFF2-40B4-BE49-F238E27FC236}">
                  <a16:creationId xmlns:a16="http://schemas.microsoft.com/office/drawing/2014/main" xmlns="" id="{72B15C09-7F8C-4514-A595-D0B70DC498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1" y="2321"/>
              <a:ext cx="17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35" name="Rectangle 435">
              <a:extLst>
                <a:ext uri="{FF2B5EF4-FFF2-40B4-BE49-F238E27FC236}">
                  <a16:creationId xmlns:a16="http://schemas.microsoft.com/office/drawing/2014/main" xmlns="" id="{56DC6D89-DA1E-4E3C-BB00-DD4FD27607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1" y="2342"/>
              <a:ext cx="17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36" name="Rectangle 436">
              <a:extLst>
                <a:ext uri="{FF2B5EF4-FFF2-40B4-BE49-F238E27FC236}">
                  <a16:creationId xmlns:a16="http://schemas.microsoft.com/office/drawing/2014/main" xmlns="" id="{5B466AA6-C3CC-43F3-9155-5548DA7BF0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1" y="2363"/>
              <a:ext cx="17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37" name="Rectangle 437">
              <a:extLst>
                <a:ext uri="{FF2B5EF4-FFF2-40B4-BE49-F238E27FC236}">
                  <a16:creationId xmlns:a16="http://schemas.microsoft.com/office/drawing/2014/main" xmlns="" id="{EB12C53B-8E72-44AE-809B-5E2B4A889C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1" y="2384"/>
              <a:ext cx="17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38" name="Rectangle 438">
              <a:extLst>
                <a:ext uri="{FF2B5EF4-FFF2-40B4-BE49-F238E27FC236}">
                  <a16:creationId xmlns:a16="http://schemas.microsoft.com/office/drawing/2014/main" xmlns="" id="{B84A433A-9AEF-4C72-A2EF-445028554A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1" y="2405"/>
              <a:ext cx="17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39" name="Rectangle 439">
              <a:extLst>
                <a:ext uri="{FF2B5EF4-FFF2-40B4-BE49-F238E27FC236}">
                  <a16:creationId xmlns:a16="http://schemas.microsoft.com/office/drawing/2014/main" xmlns="" id="{72D65F1C-148F-4678-B8AA-581955DC2F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1" y="2426"/>
              <a:ext cx="17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40" name="Rectangle 440">
              <a:extLst>
                <a:ext uri="{FF2B5EF4-FFF2-40B4-BE49-F238E27FC236}">
                  <a16:creationId xmlns:a16="http://schemas.microsoft.com/office/drawing/2014/main" xmlns="" id="{F640787A-D805-4FF0-89FE-55538361CE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1" y="2447"/>
              <a:ext cx="17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41" name="Rectangle 441">
              <a:extLst>
                <a:ext uri="{FF2B5EF4-FFF2-40B4-BE49-F238E27FC236}">
                  <a16:creationId xmlns:a16="http://schemas.microsoft.com/office/drawing/2014/main" xmlns="" id="{F8CB0FD8-7265-4622-B882-2345B14172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1" y="2468"/>
              <a:ext cx="17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42" name="Rectangle 442">
              <a:extLst>
                <a:ext uri="{FF2B5EF4-FFF2-40B4-BE49-F238E27FC236}">
                  <a16:creationId xmlns:a16="http://schemas.microsoft.com/office/drawing/2014/main" xmlns="" id="{2CF4F88D-4B9E-4A88-AB08-807EC8C1C8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1" y="2489"/>
              <a:ext cx="17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43" name="Rectangle 443">
              <a:extLst>
                <a:ext uri="{FF2B5EF4-FFF2-40B4-BE49-F238E27FC236}">
                  <a16:creationId xmlns:a16="http://schemas.microsoft.com/office/drawing/2014/main" xmlns="" id="{DAC70197-1F77-4E54-97DB-525EC9D27C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1" y="2510"/>
              <a:ext cx="17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44" name="Rectangle 444">
              <a:extLst>
                <a:ext uri="{FF2B5EF4-FFF2-40B4-BE49-F238E27FC236}">
                  <a16:creationId xmlns:a16="http://schemas.microsoft.com/office/drawing/2014/main" xmlns="" id="{44F9D840-3B2F-4938-8412-90045674CF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1" y="2531"/>
              <a:ext cx="17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45" name="Rectangle 445">
              <a:extLst>
                <a:ext uri="{FF2B5EF4-FFF2-40B4-BE49-F238E27FC236}">
                  <a16:creationId xmlns:a16="http://schemas.microsoft.com/office/drawing/2014/main" xmlns="" id="{C7996D9F-E9EF-412E-A124-4EFE870D8B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1" y="2552"/>
              <a:ext cx="17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46" name="Rectangle 446">
              <a:extLst>
                <a:ext uri="{FF2B5EF4-FFF2-40B4-BE49-F238E27FC236}">
                  <a16:creationId xmlns:a16="http://schemas.microsoft.com/office/drawing/2014/main" xmlns="" id="{9E2D2D8C-2F5C-43E9-AEAE-84E60E4CEC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1" y="2573"/>
              <a:ext cx="17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47" name="Rectangle 447">
              <a:extLst>
                <a:ext uri="{FF2B5EF4-FFF2-40B4-BE49-F238E27FC236}">
                  <a16:creationId xmlns:a16="http://schemas.microsoft.com/office/drawing/2014/main" xmlns="" id="{943A33DD-083C-495A-8F2C-0727034D9A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1" y="2594"/>
              <a:ext cx="17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48" name="Rectangle 448">
              <a:extLst>
                <a:ext uri="{FF2B5EF4-FFF2-40B4-BE49-F238E27FC236}">
                  <a16:creationId xmlns:a16="http://schemas.microsoft.com/office/drawing/2014/main" xmlns="" id="{6A07BF8A-F8E8-484E-95B7-4C4BFF9014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1" y="2615"/>
              <a:ext cx="17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49" name="Rectangle 449">
              <a:extLst>
                <a:ext uri="{FF2B5EF4-FFF2-40B4-BE49-F238E27FC236}">
                  <a16:creationId xmlns:a16="http://schemas.microsoft.com/office/drawing/2014/main" xmlns="" id="{9B6250EB-1CED-4A3D-B581-77263E93B2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1" y="2636"/>
              <a:ext cx="17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50" name="Rectangle 450">
              <a:extLst>
                <a:ext uri="{FF2B5EF4-FFF2-40B4-BE49-F238E27FC236}">
                  <a16:creationId xmlns:a16="http://schemas.microsoft.com/office/drawing/2014/main" xmlns="" id="{BCC157CF-6636-42C3-A07E-0BC634E59A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1" y="2657"/>
              <a:ext cx="17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51" name="Rectangle 451">
              <a:extLst>
                <a:ext uri="{FF2B5EF4-FFF2-40B4-BE49-F238E27FC236}">
                  <a16:creationId xmlns:a16="http://schemas.microsoft.com/office/drawing/2014/main" xmlns="" id="{C28A029E-CED1-4F58-A600-A21CDC66B3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1" y="2678"/>
              <a:ext cx="17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52" name="Rectangle 452">
              <a:extLst>
                <a:ext uri="{FF2B5EF4-FFF2-40B4-BE49-F238E27FC236}">
                  <a16:creationId xmlns:a16="http://schemas.microsoft.com/office/drawing/2014/main" xmlns="" id="{43CB04F6-7C87-44AF-A20E-CF70A75EEB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1" y="2699"/>
              <a:ext cx="17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53" name="Rectangle 453">
              <a:extLst>
                <a:ext uri="{FF2B5EF4-FFF2-40B4-BE49-F238E27FC236}">
                  <a16:creationId xmlns:a16="http://schemas.microsoft.com/office/drawing/2014/main" xmlns="" id="{E96A2673-1191-4904-A1FD-60F3F085D1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1" y="2720"/>
              <a:ext cx="17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54" name="Rectangle 454">
              <a:extLst>
                <a:ext uri="{FF2B5EF4-FFF2-40B4-BE49-F238E27FC236}">
                  <a16:creationId xmlns:a16="http://schemas.microsoft.com/office/drawing/2014/main" xmlns="" id="{3DC76968-27C3-478F-A776-51735BEA0F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1" y="2741"/>
              <a:ext cx="17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55" name="Rectangle 455">
              <a:extLst>
                <a:ext uri="{FF2B5EF4-FFF2-40B4-BE49-F238E27FC236}">
                  <a16:creationId xmlns:a16="http://schemas.microsoft.com/office/drawing/2014/main" xmlns="" id="{6C432D82-AA21-4157-9F0D-6F1D841555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1" y="2762"/>
              <a:ext cx="17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56" name="Rectangle 456">
              <a:extLst>
                <a:ext uri="{FF2B5EF4-FFF2-40B4-BE49-F238E27FC236}">
                  <a16:creationId xmlns:a16="http://schemas.microsoft.com/office/drawing/2014/main" xmlns="" id="{E2F93D71-CA7F-4099-8DC2-A161BE9C29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1" y="2783"/>
              <a:ext cx="17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57" name="Rectangle 457">
              <a:extLst>
                <a:ext uri="{FF2B5EF4-FFF2-40B4-BE49-F238E27FC236}">
                  <a16:creationId xmlns:a16="http://schemas.microsoft.com/office/drawing/2014/main" xmlns="" id="{65A69843-57BC-442A-88FE-22C2EE9BC7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1" y="2804"/>
              <a:ext cx="17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58" name="Rectangle 458">
              <a:extLst>
                <a:ext uri="{FF2B5EF4-FFF2-40B4-BE49-F238E27FC236}">
                  <a16:creationId xmlns:a16="http://schemas.microsoft.com/office/drawing/2014/main" xmlns="" id="{52C9DD8F-9901-4476-8030-EF0F680286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1" y="2826"/>
              <a:ext cx="17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59" name="Rectangle 459">
              <a:extLst>
                <a:ext uri="{FF2B5EF4-FFF2-40B4-BE49-F238E27FC236}">
                  <a16:creationId xmlns:a16="http://schemas.microsoft.com/office/drawing/2014/main" xmlns="" id="{E52F9FD8-D0B7-4C65-BB65-6DC2DA4395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1" y="2847"/>
              <a:ext cx="17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60" name="Rectangle 460">
              <a:extLst>
                <a:ext uri="{FF2B5EF4-FFF2-40B4-BE49-F238E27FC236}">
                  <a16:creationId xmlns:a16="http://schemas.microsoft.com/office/drawing/2014/main" xmlns="" id="{A58896A6-79C3-4773-AB8B-5D7D0DB94C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1" y="2868"/>
              <a:ext cx="17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61" name="Rectangle 461">
              <a:extLst>
                <a:ext uri="{FF2B5EF4-FFF2-40B4-BE49-F238E27FC236}">
                  <a16:creationId xmlns:a16="http://schemas.microsoft.com/office/drawing/2014/main" xmlns="" id="{19DD3433-C531-4AB9-BA3E-E4D28CAB9F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1" y="2889"/>
              <a:ext cx="17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62" name="Rectangle 462">
              <a:extLst>
                <a:ext uri="{FF2B5EF4-FFF2-40B4-BE49-F238E27FC236}">
                  <a16:creationId xmlns:a16="http://schemas.microsoft.com/office/drawing/2014/main" xmlns="" id="{B1CC2ED0-E30E-4118-8F68-E24CE176B7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1" y="2910"/>
              <a:ext cx="17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63" name="Rectangle 463">
              <a:extLst>
                <a:ext uri="{FF2B5EF4-FFF2-40B4-BE49-F238E27FC236}">
                  <a16:creationId xmlns:a16="http://schemas.microsoft.com/office/drawing/2014/main" xmlns="" id="{D357BAB8-7B78-4CDD-8BB2-5EDD666142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1" y="2931"/>
              <a:ext cx="17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11264" name="Rectangle 464">
              <a:extLst>
                <a:ext uri="{FF2B5EF4-FFF2-40B4-BE49-F238E27FC236}">
                  <a16:creationId xmlns:a16="http://schemas.microsoft.com/office/drawing/2014/main" xmlns="" id="{9E09345E-580A-4523-8B12-3CCF814D69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1" y="2952"/>
              <a:ext cx="17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11265" name="Rectangle 465">
              <a:extLst>
                <a:ext uri="{FF2B5EF4-FFF2-40B4-BE49-F238E27FC236}">
                  <a16:creationId xmlns:a16="http://schemas.microsoft.com/office/drawing/2014/main" xmlns="" id="{5DCBF935-5C86-4C6B-B56D-8D601EE31C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1" y="2973"/>
              <a:ext cx="17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11267" name="Rectangle 466">
              <a:extLst>
                <a:ext uri="{FF2B5EF4-FFF2-40B4-BE49-F238E27FC236}">
                  <a16:creationId xmlns:a16="http://schemas.microsoft.com/office/drawing/2014/main" xmlns="" id="{1FB278E4-8A1D-461B-879C-DB82FE17B6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1" y="2994"/>
              <a:ext cx="17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11268" name="Rectangle 467">
              <a:extLst>
                <a:ext uri="{FF2B5EF4-FFF2-40B4-BE49-F238E27FC236}">
                  <a16:creationId xmlns:a16="http://schemas.microsoft.com/office/drawing/2014/main" xmlns="" id="{B9EB8828-BB69-4A56-B032-673FBDE930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1" y="3015"/>
              <a:ext cx="17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11269" name="Rectangle 468">
              <a:extLst>
                <a:ext uri="{FF2B5EF4-FFF2-40B4-BE49-F238E27FC236}">
                  <a16:creationId xmlns:a16="http://schemas.microsoft.com/office/drawing/2014/main" xmlns="" id="{31B7C632-11C2-4577-8EE7-5E83359B07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1" y="3036"/>
              <a:ext cx="17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11270" name="Rectangle 469">
              <a:extLst>
                <a:ext uri="{FF2B5EF4-FFF2-40B4-BE49-F238E27FC236}">
                  <a16:creationId xmlns:a16="http://schemas.microsoft.com/office/drawing/2014/main" xmlns="" id="{133FE116-75A1-4729-A727-DF9FA8B15B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1" y="3057"/>
              <a:ext cx="17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11271" name="Rectangle 470">
              <a:extLst>
                <a:ext uri="{FF2B5EF4-FFF2-40B4-BE49-F238E27FC236}">
                  <a16:creationId xmlns:a16="http://schemas.microsoft.com/office/drawing/2014/main" xmlns="" id="{1A3FCA6C-81EF-47E0-B306-56D2F7F08B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1" y="3078"/>
              <a:ext cx="17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11272" name="Rectangle 471">
              <a:extLst>
                <a:ext uri="{FF2B5EF4-FFF2-40B4-BE49-F238E27FC236}">
                  <a16:creationId xmlns:a16="http://schemas.microsoft.com/office/drawing/2014/main" xmlns="" id="{04B32BA7-4FDD-4E0F-92D4-5B89F70D6C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9" y="1668"/>
              <a:ext cx="81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1</a:t>
              </a:r>
              <a:endPara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273" name="Rectangle 472">
              <a:extLst>
                <a:ext uri="{FF2B5EF4-FFF2-40B4-BE49-F238E27FC236}">
                  <a16:creationId xmlns:a16="http://schemas.microsoft.com/office/drawing/2014/main" xmlns="" id="{DFED813F-1867-49B1-B92A-92578856E2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6" y="1810"/>
              <a:ext cx="81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0</a:t>
              </a:r>
              <a:endPara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274" name="Rectangle 473">
              <a:extLst>
                <a:ext uri="{FF2B5EF4-FFF2-40B4-BE49-F238E27FC236}">
                  <a16:creationId xmlns:a16="http://schemas.microsoft.com/office/drawing/2014/main" xmlns="" id="{D7CAF364-8895-4804-872F-A8739A826B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5" y="1671"/>
              <a:ext cx="81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1</a:t>
              </a:r>
              <a:endPara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275" name="Rectangle 474">
              <a:extLst>
                <a:ext uri="{FF2B5EF4-FFF2-40B4-BE49-F238E27FC236}">
                  <a16:creationId xmlns:a16="http://schemas.microsoft.com/office/drawing/2014/main" xmlns="" id="{22D785F5-1CB8-4AF0-8CF6-A537C53CCD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0" y="1671"/>
              <a:ext cx="81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1</a:t>
              </a:r>
              <a:endPara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276" name="Rectangle 475">
              <a:extLst>
                <a:ext uri="{FF2B5EF4-FFF2-40B4-BE49-F238E27FC236}">
                  <a16:creationId xmlns:a16="http://schemas.microsoft.com/office/drawing/2014/main" xmlns="" id="{FE512E4C-7A23-4805-98D4-3C8E3C2C7D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2" y="1671"/>
              <a:ext cx="81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1</a:t>
              </a:r>
              <a:endPara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277" name="Rectangle 476">
              <a:extLst>
                <a:ext uri="{FF2B5EF4-FFF2-40B4-BE49-F238E27FC236}">
                  <a16:creationId xmlns:a16="http://schemas.microsoft.com/office/drawing/2014/main" xmlns="" id="{93A5A1BE-4B9E-4B1A-B5A7-9B2FD49D46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2" y="1671"/>
              <a:ext cx="81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1</a:t>
              </a:r>
              <a:endPara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278" name="Rectangle 477">
              <a:extLst>
                <a:ext uri="{FF2B5EF4-FFF2-40B4-BE49-F238E27FC236}">
                  <a16:creationId xmlns:a16="http://schemas.microsoft.com/office/drawing/2014/main" xmlns="" id="{44C5BDDA-2751-4B4F-BB2C-9EB5A27EB1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3" y="2065"/>
              <a:ext cx="81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0</a:t>
              </a:r>
              <a:endPara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279" name="Rectangle 478">
              <a:extLst>
                <a:ext uri="{FF2B5EF4-FFF2-40B4-BE49-F238E27FC236}">
                  <a16:creationId xmlns:a16="http://schemas.microsoft.com/office/drawing/2014/main" xmlns="" id="{1D5F8494-2662-4417-BE4C-E1AFEB0FC3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3" y="2230"/>
              <a:ext cx="81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0</a:t>
              </a:r>
              <a:endPara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280" name="Rectangle 479">
              <a:extLst>
                <a:ext uri="{FF2B5EF4-FFF2-40B4-BE49-F238E27FC236}">
                  <a16:creationId xmlns:a16="http://schemas.microsoft.com/office/drawing/2014/main" xmlns="" id="{A93AF7F1-2297-4837-9011-959621A82A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3" y="2569"/>
              <a:ext cx="81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0</a:t>
              </a:r>
              <a:endPara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281" name="Rectangle 480">
              <a:extLst>
                <a:ext uri="{FF2B5EF4-FFF2-40B4-BE49-F238E27FC236}">
                  <a16:creationId xmlns:a16="http://schemas.microsoft.com/office/drawing/2014/main" xmlns="" id="{725672B0-E82A-434C-B166-017C40017A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9" y="2446"/>
              <a:ext cx="81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1</a:t>
              </a:r>
              <a:endPara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282" name="Rectangle 481">
              <a:extLst>
                <a:ext uri="{FF2B5EF4-FFF2-40B4-BE49-F238E27FC236}">
                  <a16:creationId xmlns:a16="http://schemas.microsoft.com/office/drawing/2014/main" xmlns="" id="{3F8C692F-6EF7-42F2-B875-9BBBC249A6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4" y="2822"/>
              <a:ext cx="81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0</a:t>
              </a:r>
              <a:endPara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283" name="Rectangle 482">
              <a:extLst>
                <a:ext uri="{FF2B5EF4-FFF2-40B4-BE49-F238E27FC236}">
                  <a16:creationId xmlns:a16="http://schemas.microsoft.com/office/drawing/2014/main" xmlns="" id="{B54F2678-ECA8-4696-8688-50FD3367B5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8" y="2822"/>
              <a:ext cx="81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0</a:t>
              </a:r>
              <a:endPara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284" name="Rectangle 483">
              <a:extLst>
                <a:ext uri="{FF2B5EF4-FFF2-40B4-BE49-F238E27FC236}">
                  <a16:creationId xmlns:a16="http://schemas.microsoft.com/office/drawing/2014/main" xmlns="" id="{FB409BB2-80F4-4A81-AC8C-BE669029BA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0" y="2822"/>
              <a:ext cx="81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0</a:t>
              </a:r>
              <a:endPara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11685" name="TextBox 11684">
            <a:extLst>
              <a:ext uri="{FF2B5EF4-FFF2-40B4-BE49-F238E27FC236}">
                <a16:creationId xmlns:a16="http://schemas.microsoft.com/office/drawing/2014/main" xmlns="" id="{6DBAC07D-1842-4CDE-8AFE-4B207424D463}"/>
              </a:ext>
            </a:extLst>
          </p:cNvPr>
          <p:cNvSpPr txBox="1"/>
          <p:nvPr/>
        </p:nvSpPr>
        <p:spPr>
          <a:xfrm>
            <a:off x="2991661" y="6233299"/>
            <a:ext cx="30868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Fig: Timing Diagram</a:t>
            </a:r>
          </a:p>
        </p:txBody>
      </p:sp>
    </p:spTree>
    <p:extLst>
      <p:ext uri="{BB962C8B-B14F-4D97-AF65-F5344CB8AC3E}">
        <p14:creationId xmlns:p14="http://schemas.microsoft.com/office/powerpoint/2010/main" val="38349785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7F06789-6C38-4EB3-BEC0-B049B8F67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457200"/>
            <a:ext cx="6347713" cy="990600"/>
          </a:xfrm>
        </p:spPr>
        <p:txBody>
          <a:bodyPr/>
          <a:lstStyle/>
          <a:p>
            <a:r>
              <a:rPr lang="en-US" b="1" dirty="0"/>
              <a:t>Counter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7312015-824F-4D8E-8993-B22B60F9F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8" y="1295400"/>
            <a:ext cx="7772401" cy="4745963"/>
          </a:xfrm>
        </p:spPr>
        <p:txBody>
          <a:bodyPr>
            <a:normAutofit/>
          </a:bodyPr>
          <a:lstStyle/>
          <a:p>
            <a:r>
              <a:rPr lang="en-US" sz="2800" dirty="0"/>
              <a:t>The combination of flip flops that performs the counting operation are known as </a:t>
            </a:r>
            <a:r>
              <a:rPr lang="en-US" sz="2800" b="1" dirty="0"/>
              <a:t>counter.</a:t>
            </a:r>
          </a:p>
          <a:p>
            <a:pPr marL="0" indent="0">
              <a:buNone/>
            </a:pPr>
            <a:r>
              <a:rPr lang="en-US" sz="2800" b="1" dirty="0"/>
              <a:t>Types:</a:t>
            </a:r>
          </a:p>
          <a:p>
            <a:pPr marL="0" indent="0">
              <a:buNone/>
            </a:pPr>
            <a:r>
              <a:rPr lang="en-US" sz="2800" b="1" dirty="0"/>
              <a:t>1.	Asynchronous (or Ripple or Serial) counter</a:t>
            </a:r>
            <a:endParaRPr lang="en-US" sz="2800" dirty="0"/>
          </a:p>
          <a:p>
            <a:pPr marL="0" indent="0">
              <a:buNone/>
            </a:pPr>
            <a:r>
              <a:rPr lang="en-US" sz="2800" b="1" dirty="0"/>
              <a:t>2.	Synchronous (or Parallel) counter.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254645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E60BEF5-A546-4204-BAD8-51D56E25CBF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33400" y="838200"/>
            <a:ext cx="8610600" cy="5562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1. Asynchronous (or Ripple or Serial) Counter</a:t>
            </a:r>
          </a:p>
          <a:p>
            <a:r>
              <a:rPr lang="en-US" sz="2800" dirty="0"/>
              <a:t>The first flipflop is clocked by the external clock pulse and then each successive flipflop is clocked by the output of the preceding flip–flop.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en-US" sz="2800" b="1" dirty="0"/>
              <a:t>2. </a:t>
            </a:r>
            <a:r>
              <a:rPr lang="en-US" sz="3200" b="1" dirty="0"/>
              <a:t>Synchronous (or Parallel) Counter</a:t>
            </a:r>
            <a:endParaRPr lang="en-US" sz="3600" dirty="0"/>
          </a:p>
          <a:p>
            <a:r>
              <a:rPr lang="en-US" sz="2800" dirty="0"/>
              <a:t>The clock input is connected to all of the flipflops so that they are clocked simultaneously. </a:t>
            </a:r>
          </a:p>
        </p:txBody>
      </p:sp>
    </p:spTree>
    <p:extLst>
      <p:ext uri="{BB962C8B-B14F-4D97-AF65-F5344CB8AC3E}">
        <p14:creationId xmlns:p14="http://schemas.microsoft.com/office/powerpoint/2010/main" val="23344579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08BE792-8927-4AE1-8906-AC93C8CD7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28600"/>
            <a:ext cx="8077200" cy="6858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Asynchronous Counters/ Ripple Counter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883046D-1FE6-4E8E-8636-85C9E3336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8" y="1143000"/>
            <a:ext cx="7239001" cy="4898363"/>
          </a:xfrm>
        </p:spPr>
        <p:txBody>
          <a:bodyPr>
            <a:normAutofit/>
          </a:bodyPr>
          <a:lstStyle/>
          <a:p>
            <a:r>
              <a:rPr lang="en-US" sz="2400" dirty="0"/>
              <a:t>Used in Toggle mode of JK flip flop OR T flip flop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Modulus of Counter(MOD)</a:t>
            </a:r>
          </a:p>
          <a:p>
            <a:r>
              <a:rPr lang="en-US" sz="2400" dirty="0"/>
              <a:t>The number of states passed by the counter before going to its initial state is called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Mod of counter.</a:t>
            </a:r>
          </a:p>
          <a:p>
            <a:r>
              <a:rPr lang="en-US" sz="2400" dirty="0"/>
              <a:t>If no. of FF required=n, then maximum no of states, N=2</a:t>
            </a:r>
            <a:r>
              <a:rPr lang="en-US" sz="2400" baseline="30000" dirty="0"/>
              <a:t>n</a:t>
            </a:r>
            <a:r>
              <a:rPr lang="en-US" sz="2400" dirty="0"/>
              <a:t> </a:t>
            </a:r>
          </a:p>
          <a:p>
            <a:r>
              <a:rPr lang="en-US" sz="2400" dirty="0"/>
              <a:t>Maximum count=(2</a:t>
            </a:r>
            <a:r>
              <a:rPr lang="en-US" sz="2400" baseline="30000" dirty="0"/>
              <a:t>n</a:t>
            </a:r>
            <a:r>
              <a:rPr lang="en-US" sz="2400" dirty="0"/>
              <a:t> -1)</a:t>
            </a:r>
          </a:p>
        </p:txBody>
      </p:sp>
    </p:spTree>
    <p:extLst>
      <p:ext uri="{BB962C8B-B14F-4D97-AF65-F5344CB8AC3E}">
        <p14:creationId xmlns:p14="http://schemas.microsoft.com/office/powerpoint/2010/main" val="36642602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10C88A-E0E2-4FBA-999C-8BB6E9D09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457200"/>
            <a:ext cx="7239001" cy="609600"/>
          </a:xfrm>
        </p:spPr>
        <p:txBody>
          <a:bodyPr>
            <a:normAutofit fontScale="90000"/>
          </a:bodyPr>
          <a:lstStyle/>
          <a:p>
            <a:r>
              <a:rPr lang="en-US" sz="2800" b="1" dirty="0"/>
              <a:t>3 bit (Mod-8) Asynchronous/Ripple Up counter)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5B36BC7-78FF-4DFD-9753-E82E0BFBD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8" y="1447800"/>
            <a:ext cx="8077201" cy="4593563"/>
          </a:xfrm>
        </p:spPr>
        <p:txBody>
          <a:bodyPr/>
          <a:lstStyle/>
          <a:p>
            <a:r>
              <a:rPr lang="en-US" dirty="0"/>
              <a:t>No. of bit=3</a:t>
            </a:r>
          </a:p>
          <a:p>
            <a:r>
              <a:rPr lang="en-US" dirty="0"/>
              <a:t>No. of states N = 2</a:t>
            </a:r>
            <a:r>
              <a:rPr lang="en-US" baseline="30000" dirty="0"/>
              <a:t>n</a:t>
            </a:r>
            <a:r>
              <a:rPr lang="en-US" dirty="0"/>
              <a:t> = 2</a:t>
            </a:r>
            <a:r>
              <a:rPr lang="en-US" baseline="30000" dirty="0"/>
              <a:t>3</a:t>
            </a:r>
            <a:r>
              <a:rPr lang="en-US" dirty="0"/>
              <a:t> = 8 states</a:t>
            </a:r>
          </a:p>
          <a:p>
            <a:r>
              <a:rPr lang="en-US" dirty="0"/>
              <a:t>Maximum count= 2</a:t>
            </a:r>
            <a:r>
              <a:rPr lang="en-US" baseline="30000" dirty="0"/>
              <a:t>n</a:t>
            </a:r>
            <a:r>
              <a:rPr lang="en-US" dirty="0"/>
              <a:t> -1= 8-1 = 7 (From 0 to 7)</a:t>
            </a:r>
          </a:p>
          <a:p>
            <a:r>
              <a:rPr lang="en-US" dirty="0"/>
              <a:t>No. of flipflops required=3</a:t>
            </a:r>
          </a:p>
          <a:p>
            <a:endParaRPr lang="en-US" baseline="30000" dirty="0"/>
          </a:p>
        </p:txBody>
      </p:sp>
      <p:grpSp>
        <p:nvGrpSpPr>
          <p:cNvPr id="4" name="Group 6">
            <a:extLst>
              <a:ext uri="{FF2B5EF4-FFF2-40B4-BE49-F238E27FC236}">
                <a16:creationId xmlns:a16="http://schemas.microsoft.com/office/drawing/2014/main" xmlns="" id="{E58DD542-2E7B-49BD-A9BE-0958F6897FE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09598" y="3406313"/>
            <a:ext cx="6781802" cy="2037473"/>
            <a:chOff x="1104" y="2166"/>
            <a:chExt cx="2042" cy="728"/>
          </a:xfrm>
        </p:grpSpPr>
        <p:sp>
          <p:nvSpPr>
            <p:cNvPr id="5" name="AutoShape 5">
              <a:extLst>
                <a:ext uri="{FF2B5EF4-FFF2-40B4-BE49-F238E27FC236}">
                  <a16:creationId xmlns:a16="http://schemas.microsoft.com/office/drawing/2014/main" xmlns="" id="{E803BFC9-78AF-426D-8C48-A3DF6FF76D85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104" y="2166"/>
              <a:ext cx="2042" cy="7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6" name="Rectangle 7">
              <a:extLst>
                <a:ext uri="{FF2B5EF4-FFF2-40B4-BE49-F238E27FC236}">
                  <a16:creationId xmlns:a16="http://schemas.microsoft.com/office/drawing/2014/main" xmlns="" id="{3C8E92AD-318B-4982-8397-8981DB2E37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2" y="2295"/>
              <a:ext cx="1106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7" name="Rectangle 8">
              <a:extLst>
                <a:ext uri="{FF2B5EF4-FFF2-40B4-BE49-F238E27FC236}">
                  <a16:creationId xmlns:a16="http://schemas.microsoft.com/office/drawing/2014/main" xmlns="" id="{8F1EFC82-F268-43CB-83FD-3BC9356331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8" y="2631"/>
              <a:ext cx="53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Q</a:t>
              </a:r>
              <a:endParaRPr kumimoji="0" lang="en-US" altLang="en-US" sz="4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" name="Rectangle 9">
              <a:extLst>
                <a:ext uri="{FF2B5EF4-FFF2-40B4-BE49-F238E27FC236}">
                  <a16:creationId xmlns:a16="http://schemas.microsoft.com/office/drawing/2014/main" xmlns="" id="{24E7FF6C-6951-4328-B0A5-865AC7DDFC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" y="2652"/>
              <a:ext cx="3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0</a:t>
              </a:r>
              <a:endParaRPr kumimoji="0" lang="en-US" altLang="en-US" sz="4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Rectangle 10">
              <a:extLst>
                <a:ext uri="{FF2B5EF4-FFF2-40B4-BE49-F238E27FC236}">
                  <a16:creationId xmlns:a16="http://schemas.microsoft.com/office/drawing/2014/main" xmlns="" id="{67F474AB-E6BC-45E9-A553-F4D374B192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0" y="2636"/>
              <a:ext cx="53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K</a:t>
              </a:r>
              <a:endParaRPr kumimoji="0" lang="en-US" altLang="en-US" sz="4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" name="Rectangle 11">
              <a:extLst>
                <a:ext uri="{FF2B5EF4-FFF2-40B4-BE49-F238E27FC236}">
                  <a16:creationId xmlns:a16="http://schemas.microsoft.com/office/drawing/2014/main" xmlns="" id="{8201A739-B66C-4D78-89D0-9CDE1E7AB2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8" y="2657"/>
              <a:ext cx="3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0</a:t>
              </a:r>
              <a:endParaRPr kumimoji="0" lang="en-US" altLang="en-US" sz="4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Rectangle 12">
              <a:extLst>
                <a:ext uri="{FF2B5EF4-FFF2-40B4-BE49-F238E27FC236}">
                  <a16:creationId xmlns:a16="http://schemas.microsoft.com/office/drawing/2014/main" xmlns="" id="{1F5377B0-56B8-4C4A-BE43-568667EAC5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2360"/>
              <a:ext cx="298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12" name="Rectangle 13">
              <a:extLst>
                <a:ext uri="{FF2B5EF4-FFF2-40B4-BE49-F238E27FC236}">
                  <a16:creationId xmlns:a16="http://schemas.microsoft.com/office/drawing/2014/main" xmlns="" id="{1E7D54C9-DCCA-4FB3-9A30-67F19AC4F4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3" y="2363"/>
              <a:ext cx="7" cy="35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xmlns="" id="{B73170AE-1464-46B0-8333-ADC8DAA32E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3" y="2360"/>
              <a:ext cx="7" cy="7"/>
            </a:xfrm>
            <a:custGeom>
              <a:avLst/>
              <a:gdLst>
                <a:gd name="T0" fmla="*/ 7 w 14"/>
                <a:gd name="T1" fmla="*/ 0 h 13"/>
                <a:gd name="T2" fmla="*/ 14 w 14"/>
                <a:gd name="T3" fmla="*/ 0 h 13"/>
                <a:gd name="T4" fmla="*/ 14 w 14"/>
                <a:gd name="T5" fmla="*/ 6 h 13"/>
                <a:gd name="T6" fmla="*/ 0 w 14"/>
                <a:gd name="T7" fmla="*/ 6 h 13"/>
                <a:gd name="T8" fmla="*/ 7 w 14"/>
                <a:gd name="T9" fmla="*/ 13 h 13"/>
                <a:gd name="T10" fmla="*/ 7 w 14"/>
                <a:gd name="T1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3">
                  <a:moveTo>
                    <a:pt x="7" y="0"/>
                  </a:moveTo>
                  <a:lnTo>
                    <a:pt x="14" y="0"/>
                  </a:lnTo>
                  <a:lnTo>
                    <a:pt x="14" y="6"/>
                  </a:lnTo>
                  <a:lnTo>
                    <a:pt x="0" y="6"/>
                  </a:lnTo>
                  <a:lnTo>
                    <a:pt x="7" y="13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14" name="Rectangle 15">
              <a:extLst>
                <a:ext uri="{FF2B5EF4-FFF2-40B4-BE49-F238E27FC236}">
                  <a16:creationId xmlns:a16="http://schemas.microsoft.com/office/drawing/2014/main" xmlns="" id="{87D486AB-A344-400B-8BBA-B66FEDCE47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2718"/>
              <a:ext cx="298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15" name="Freeform 16">
              <a:extLst>
                <a:ext uri="{FF2B5EF4-FFF2-40B4-BE49-F238E27FC236}">
                  <a16:creationId xmlns:a16="http://schemas.microsoft.com/office/drawing/2014/main" xmlns="" id="{806E0AC5-9864-430C-AD47-D461192915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3" y="2718"/>
              <a:ext cx="7" cy="7"/>
            </a:xfrm>
            <a:custGeom>
              <a:avLst/>
              <a:gdLst>
                <a:gd name="T0" fmla="*/ 14 w 14"/>
                <a:gd name="T1" fmla="*/ 6 h 13"/>
                <a:gd name="T2" fmla="*/ 14 w 14"/>
                <a:gd name="T3" fmla="*/ 13 h 13"/>
                <a:gd name="T4" fmla="*/ 7 w 14"/>
                <a:gd name="T5" fmla="*/ 13 h 13"/>
                <a:gd name="T6" fmla="*/ 7 w 14"/>
                <a:gd name="T7" fmla="*/ 0 h 13"/>
                <a:gd name="T8" fmla="*/ 0 w 14"/>
                <a:gd name="T9" fmla="*/ 6 h 13"/>
                <a:gd name="T10" fmla="*/ 14 w 14"/>
                <a:gd name="T11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3">
                  <a:moveTo>
                    <a:pt x="14" y="6"/>
                  </a:moveTo>
                  <a:lnTo>
                    <a:pt x="14" y="13"/>
                  </a:lnTo>
                  <a:lnTo>
                    <a:pt x="7" y="13"/>
                  </a:lnTo>
                  <a:lnTo>
                    <a:pt x="7" y="0"/>
                  </a:lnTo>
                  <a:lnTo>
                    <a:pt x="0" y="6"/>
                  </a:lnTo>
                  <a:lnTo>
                    <a:pt x="14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16" name="Rectangle 17">
              <a:extLst>
                <a:ext uri="{FF2B5EF4-FFF2-40B4-BE49-F238E27FC236}">
                  <a16:creationId xmlns:a16="http://schemas.microsoft.com/office/drawing/2014/main" xmlns="" id="{7E7C02F9-921A-4235-B6DA-CADD81B66C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4" y="2363"/>
              <a:ext cx="7" cy="35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17" name="Freeform 18">
              <a:extLst>
                <a:ext uri="{FF2B5EF4-FFF2-40B4-BE49-F238E27FC236}">
                  <a16:creationId xmlns:a16="http://schemas.microsoft.com/office/drawing/2014/main" xmlns="" id="{A2699D4F-B9C0-46D4-BC5D-88BC61E6B7F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4" y="2718"/>
              <a:ext cx="7" cy="7"/>
            </a:xfrm>
            <a:custGeom>
              <a:avLst/>
              <a:gdLst>
                <a:gd name="T0" fmla="*/ 6 w 13"/>
                <a:gd name="T1" fmla="*/ 13 h 13"/>
                <a:gd name="T2" fmla="*/ 0 w 13"/>
                <a:gd name="T3" fmla="*/ 13 h 13"/>
                <a:gd name="T4" fmla="*/ 0 w 13"/>
                <a:gd name="T5" fmla="*/ 6 h 13"/>
                <a:gd name="T6" fmla="*/ 13 w 13"/>
                <a:gd name="T7" fmla="*/ 6 h 13"/>
                <a:gd name="T8" fmla="*/ 6 w 13"/>
                <a:gd name="T9" fmla="*/ 0 h 13"/>
                <a:gd name="T10" fmla="*/ 6 w 13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3">
                  <a:moveTo>
                    <a:pt x="6" y="13"/>
                  </a:moveTo>
                  <a:lnTo>
                    <a:pt x="0" y="13"/>
                  </a:lnTo>
                  <a:lnTo>
                    <a:pt x="0" y="6"/>
                  </a:lnTo>
                  <a:lnTo>
                    <a:pt x="13" y="6"/>
                  </a:lnTo>
                  <a:lnTo>
                    <a:pt x="6" y="0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18" name="Freeform 19">
              <a:extLst>
                <a:ext uri="{FF2B5EF4-FFF2-40B4-BE49-F238E27FC236}">
                  <a16:creationId xmlns:a16="http://schemas.microsoft.com/office/drawing/2014/main" xmlns="" id="{7AB053C2-6F78-4A9F-AF19-138049842A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4" y="2360"/>
              <a:ext cx="7" cy="7"/>
            </a:xfrm>
            <a:custGeom>
              <a:avLst/>
              <a:gdLst>
                <a:gd name="T0" fmla="*/ 0 w 13"/>
                <a:gd name="T1" fmla="*/ 6 h 13"/>
                <a:gd name="T2" fmla="*/ 0 w 13"/>
                <a:gd name="T3" fmla="*/ 0 h 13"/>
                <a:gd name="T4" fmla="*/ 6 w 13"/>
                <a:gd name="T5" fmla="*/ 0 h 13"/>
                <a:gd name="T6" fmla="*/ 6 w 13"/>
                <a:gd name="T7" fmla="*/ 13 h 13"/>
                <a:gd name="T8" fmla="*/ 13 w 13"/>
                <a:gd name="T9" fmla="*/ 6 h 13"/>
                <a:gd name="T10" fmla="*/ 0 w 13"/>
                <a:gd name="T11" fmla="*/ 6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3">
                  <a:moveTo>
                    <a:pt x="0" y="6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6" y="13"/>
                  </a:lnTo>
                  <a:lnTo>
                    <a:pt x="13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19" name="Rectangle 20">
              <a:extLst>
                <a:ext uri="{FF2B5EF4-FFF2-40B4-BE49-F238E27FC236}">
                  <a16:creationId xmlns:a16="http://schemas.microsoft.com/office/drawing/2014/main" xmlns="" id="{F9905FAE-1F9E-4D1C-A430-0D5440D3D1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2" y="2370"/>
              <a:ext cx="262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20" name="Rectangle 21">
              <a:extLst>
                <a:ext uri="{FF2B5EF4-FFF2-40B4-BE49-F238E27FC236}">
                  <a16:creationId xmlns:a16="http://schemas.microsoft.com/office/drawing/2014/main" xmlns="" id="{C3D2D022-AC71-4129-8279-710912DE2D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0" y="2374"/>
              <a:ext cx="7" cy="36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21" name="Freeform 22">
              <a:extLst>
                <a:ext uri="{FF2B5EF4-FFF2-40B4-BE49-F238E27FC236}">
                  <a16:creationId xmlns:a16="http://schemas.microsoft.com/office/drawing/2014/main" xmlns="" id="{855C4387-C2FE-4893-B906-8B6943702F9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0" y="2370"/>
              <a:ext cx="7" cy="7"/>
            </a:xfrm>
            <a:custGeom>
              <a:avLst/>
              <a:gdLst>
                <a:gd name="T0" fmla="*/ 7 w 14"/>
                <a:gd name="T1" fmla="*/ 0 h 14"/>
                <a:gd name="T2" fmla="*/ 14 w 14"/>
                <a:gd name="T3" fmla="*/ 0 h 14"/>
                <a:gd name="T4" fmla="*/ 14 w 14"/>
                <a:gd name="T5" fmla="*/ 7 h 14"/>
                <a:gd name="T6" fmla="*/ 0 w 14"/>
                <a:gd name="T7" fmla="*/ 7 h 14"/>
                <a:gd name="T8" fmla="*/ 7 w 14"/>
                <a:gd name="T9" fmla="*/ 14 h 14"/>
                <a:gd name="T10" fmla="*/ 7 w 14"/>
                <a:gd name="T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4">
                  <a:moveTo>
                    <a:pt x="7" y="0"/>
                  </a:moveTo>
                  <a:lnTo>
                    <a:pt x="14" y="0"/>
                  </a:lnTo>
                  <a:lnTo>
                    <a:pt x="14" y="7"/>
                  </a:lnTo>
                  <a:lnTo>
                    <a:pt x="0" y="7"/>
                  </a:lnTo>
                  <a:lnTo>
                    <a:pt x="7" y="14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22" name="Rectangle 23">
              <a:extLst>
                <a:ext uri="{FF2B5EF4-FFF2-40B4-BE49-F238E27FC236}">
                  <a16:creationId xmlns:a16="http://schemas.microsoft.com/office/drawing/2014/main" xmlns="" id="{0CD55EA0-62CD-4560-A00D-A24B8FF567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2" y="2739"/>
              <a:ext cx="262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23" name="Freeform 24">
              <a:extLst>
                <a:ext uri="{FF2B5EF4-FFF2-40B4-BE49-F238E27FC236}">
                  <a16:creationId xmlns:a16="http://schemas.microsoft.com/office/drawing/2014/main" xmlns="" id="{9D4C8484-CB9D-4309-9AF7-F9F13D515E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0" y="2739"/>
              <a:ext cx="7" cy="7"/>
            </a:xfrm>
            <a:custGeom>
              <a:avLst/>
              <a:gdLst>
                <a:gd name="T0" fmla="*/ 14 w 14"/>
                <a:gd name="T1" fmla="*/ 7 h 14"/>
                <a:gd name="T2" fmla="*/ 14 w 14"/>
                <a:gd name="T3" fmla="*/ 14 h 14"/>
                <a:gd name="T4" fmla="*/ 7 w 14"/>
                <a:gd name="T5" fmla="*/ 14 h 14"/>
                <a:gd name="T6" fmla="*/ 7 w 14"/>
                <a:gd name="T7" fmla="*/ 0 h 14"/>
                <a:gd name="T8" fmla="*/ 0 w 14"/>
                <a:gd name="T9" fmla="*/ 7 h 14"/>
                <a:gd name="T10" fmla="*/ 14 w 14"/>
                <a:gd name="T11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4">
                  <a:moveTo>
                    <a:pt x="14" y="7"/>
                  </a:moveTo>
                  <a:lnTo>
                    <a:pt x="14" y="14"/>
                  </a:lnTo>
                  <a:lnTo>
                    <a:pt x="7" y="14"/>
                  </a:lnTo>
                  <a:lnTo>
                    <a:pt x="7" y="0"/>
                  </a:lnTo>
                  <a:lnTo>
                    <a:pt x="0" y="7"/>
                  </a:lnTo>
                  <a:lnTo>
                    <a:pt x="14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24" name="Rectangle 25">
              <a:extLst>
                <a:ext uri="{FF2B5EF4-FFF2-40B4-BE49-F238E27FC236}">
                  <a16:creationId xmlns:a16="http://schemas.microsoft.com/office/drawing/2014/main" xmlns="" id="{BD0E323E-FA24-4EEA-9D47-D07EB46801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8" y="2374"/>
              <a:ext cx="7" cy="36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25" name="Freeform 26">
              <a:extLst>
                <a:ext uri="{FF2B5EF4-FFF2-40B4-BE49-F238E27FC236}">
                  <a16:creationId xmlns:a16="http://schemas.microsoft.com/office/drawing/2014/main" xmlns="" id="{0D930336-69F7-4BAF-9B6A-C5AC1929CFB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8" y="2739"/>
              <a:ext cx="7" cy="7"/>
            </a:xfrm>
            <a:custGeom>
              <a:avLst/>
              <a:gdLst>
                <a:gd name="T0" fmla="*/ 7 w 14"/>
                <a:gd name="T1" fmla="*/ 14 h 14"/>
                <a:gd name="T2" fmla="*/ 0 w 14"/>
                <a:gd name="T3" fmla="*/ 14 h 14"/>
                <a:gd name="T4" fmla="*/ 0 w 14"/>
                <a:gd name="T5" fmla="*/ 7 h 14"/>
                <a:gd name="T6" fmla="*/ 14 w 14"/>
                <a:gd name="T7" fmla="*/ 7 h 14"/>
                <a:gd name="T8" fmla="*/ 7 w 14"/>
                <a:gd name="T9" fmla="*/ 0 h 14"/>
                <a:gd name="T10" fmla="*/ 7 w 14"/>
                <a:gd name="T1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4">
                  <a:moveTo>
                    <a:pt x="7" y="14"/>
                  </a:moveTo>
                  <a:lnTo>
                    <a:pt x="0" y="14"/>
                  </a:lnTo>
                  <a:lnTo>
                    <a:pt x="0" y="7"/>
                  </a:lnTo>
                  <a:lnTo>
                    <a:pt x="14" y="7"/>
                  </a:lnTo>
                  <a:lnTo>
                    <a:pt x="7" y="0"/>
                  </a:lnTo>
                  <a:lnTo>
                    <a:pt x="7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26" name="Freeform 27">
              <a:extLst>
                <a:ext uri="{FF2B5EF4-FFF2-40B4-BE49-F238E27FC236}">
                  <a16:creationId xmlns:a16="http://schemas.microsoft.com/office/drawing/2014/main" xmlns="" id="{23E3F62C-3172-4EC9-ADF9-B0F77A4162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8" y="2370"/>
              <a:ext cx="7" cy="7"/>
            </a:xfrm>
            <a:custGeom>
              <a:avLst/>
              <a:gdLst>
                <a:gd name="T0" fmla="*/ 0 w 14"/>
                <a:gd name="T1" fmla="*/ 7 h 14"/>
                <a:gd name="T2" fmla="*/ 0 w 14"/>
                <a:gd name="T3" fmla="*/ 0 h 14"/>
                <a:gd name="T4" fmla="*/ 7 w 14"/>
                <a:gd name="T5" fmla="*/ 0 h 14"/>
                <a:gd name="T6" fmla="*/ 7 w 14"/>
                <a:gd name="T7" fmla="*/ 14 h 14"/>
                <a:gd name="T8" fmla="*/ 14 w 14"/>
                <a:gd name="T9" fmla="*/ 7 h 14"/>
                <a:gd name="T10" fmla="*/ 0 w 14"/>
                <a:gd name="T11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4">
                  <a:moveTo>
                    <a:pt x="0" y="7"/>
                  </a:moveTo>
                  <a:lnTo>
                    <a:pt x="0" y="0"/>
                  </a:lnTo>
                  <a:lnTo>
                    <a:pt x="7" y="0"/>
                  </a:lnTo>
                  <a:lnTo>
                    <a:pt x="7" y="14"/>
                  </a:lnTo>
                  <a:lnTo>
                    <a:pt x="14" y="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27" name="Rectangle 28">
              <a:extLst>
                <a:ext uri="{FF2B5EF4-FFF2-40B4-BE49-F238E27FC236}">
                  <a16:creationId xmlns:a16="http://schemas.microsoft.com/office/drawing/2014/main" xmlns="" id="{DCC271FA-56B8-4562-8514-87D41A4227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2389"/>
              <a:ext cx="273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28" name="Rectangle 29">
              <a:extLst>
                <a:ext uri="{FF2B5EF4-FFF2-40B4-BE49-F238E27FC236}">
                  <a16:creationId xmlns:a16="http://schemas.microsoft.com/office/drawing/2014/main" xmlns="" id="{17455AA2-224B-4383-97F2-E3E8562612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1" y="2393"/>
              <a:ext cx="7" cy="37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29" name="Freeform 30">
              <a:extLst>
                <a:ext uri="{FF2B5EF4-FFF2-40B4-BE49-F238E27FC236}">
                  <a16:creationId xmlns:a16="http://schemas.microsoft.com/office/drawing/2014/main" xmlns="" id="{1B20D030-1DFD-4B4F-8AA4-CA5920C7AB2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1" y="2389"/>
              <a:ext cx="7" cy="7"/>
            </a:xfrm>
            <a:custGeom>
              <a:avLst/>
              <a:gdLst>
                <a:gd name="T0" fmla="*/ 7 w 14"/>
                <a:gd name="T1" fmla="*/ 0 h 14"/>
                <a:gd name="T2" fmla="*/ 14 w 14"/>
                <a:gd name="T3" fmla="*/ 0 h 14"/>
                <a:gd name="T4" fmla="*/ 14 w 14"/>
                <a:gd name="T5" fmla="*/ 7 h 14"/>
                <a:gd name="T6" fmla="*/ 0 w 14"/>
                <a:gd name="T7" fmla="*/ 7 h 14"/>
                <a:gd name="T8" fmla="*/ 7 w 14"/>
                <a:gd name="T9" fmla="*/ 14 h 14"/>
                <a:gd name="T10" fmla="*/ 7 w 14"/>
                <a:gd name="T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4">
                  <a:moveTo>
                    <a:pt x="7" y="0"/>
                  </a:moveTo>
                  <a:lnTo>
                    <a:pt x="14" y="0"/>
                  </a:lnTo>
                  <a:lnTo>
                    <a:pt x="14" y="7"/>
                  </a:lnTo>
                  <a:lnTo>
                    <a:pt x="0" y="7"/>
                  </a:lnTo>
                  <a:lnTo>
                    <a:pt x="7" y="14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30" name="Rectangle 31">
              <a:extLst>
                <a:ext uri="{FF2B5EF4-FFF2-40B4-BE49-F238E27FC236}">
                  <a16:creationId xmlns:a16="http://schemas.microsoft.com/office/drawing/2014/main" xmlns="" id="{3AA0C14F-E6E8-4185-AC26-10887091AE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2763"/>
              <a:ext cx="273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31" name="Freeform 32">
              <a:extLst>
                <a:ext uri="{FF2B5EF4-FFF2-40B4-BE49-F238E27FC236}">
                  <a16:creationId xmlns:a16="http://schemas.microsoft.com/office/drawing/2014/main" xmlns="" id="{E78EAB79-A71F-43EC-9C68-375A8EBCF1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1" y="2763"/>
              <a:ext cx="7" cy="7"/>
            </a:xfrm>
            <a:custGeom>
              <a:avLst/>
              <a:gdLst>
                <a:gd name="T0" fmla="*/ 14 w 14"/>
                <a:gd name="T1" fmla="*/ 7 h 14"/>
                <a:gd name="T2" fmla="*/ 14 w 14"/>
                <a:gd name="T3" fmla="*/ 14 h 14"/>
                <a:gd name="T4" fmla="*/ 7 w 14"/>
                <a:gd name="T5" fmla="*/ 14 h 14"/>
                <a:gd name="T6" fmla="*/ 7 w 14"/>
                <a:gd name="T7" fmla="*/ 0 h 14"/>
                <a:gd name="T8" fmla="*/ 0 w 14"/>
                <a:gd name="T9" fmla="*/ 7 h 14"/>
                <a:gd name="T10" fmla="*/ 14 w 14"/>
                <a:gd name="T11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4">
                  <a:moveTo>
                    <a:pt x="14" y="7"/>
                  </a:moveTo>
                  <a:lnTo>
                    <a:pt x="14" y="14"/>
                  </a:lnTo>
                  <a:lnTo>
                    <a:pt x="7" y="14"/>
                  </a:lnTo>
                  <a:lnTo>
                    <a:pt x="7" y="0"/>
                  </a:lnTo>
                  <a:lnTo>
                    <a:pt x="0" y="7"/>
                  </a:lnTo>
                  <a:lnTo>
                    <a:pt x="14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32" name="Rectangle 33">
              <a:extLst>
                <a:ext uri="{FF2B5EF4-FFF2-40B4-BE49-F238E27FC236}">
                  <a16:creationId xmlns:a16="http://schemas.microsoft.com/office/drawing/2014/main" xmlns="" id="{1720EE9C-EDB7-4B41-8AAE-2A78C19BDE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9" y="2393"/>
              <a:ext cx="7" cy="37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33" name="Freeform 34">
              <a:extLst>
                <a:ext uri="{FF2B5EF4-FFF2-40B4-BE49-F238E27FC236}">
                  <a16:creationId xmlns:a16="http://schemas.microsoft.com/office/drawing/2014/main" xmlns="" id="{B57FB62A-2062-4338-87B2-4653434E7E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9" y="2763"/>
              <a:ext cx="7" cy="7"/>
            </a:xfrm>
            <a:custGeom>
              <a:avLst/>
              <a:gdLst>
                <a:gd name="T0" fmla="*/ 7 w 14"/>
                <a:gd name="T1" fmla="*/ 14 h 14"/>
                <a:gd name="T2" fmla="*/ 0 w 14"/>
                <a:gd name="T3" fmla="*/ 14 h 14"/>
                <a:gd name="T4" fmla="*/ 0 w 14"/>
                <a:gd name="T5" fmla="*/ 7 h 14"/>
                <a:gd name="T6" fmla="*/ 14 w 14"/>
                <a:gd name="T7" fmla="*/ 7 h 14"/>
                <a:gd name="T8" fmla="*/ 7 w 14"/>
                <a:gd name="T9" fmla="*/ 0 h 14"/>
                <a:gd name="T10" fmla="*/ 7 w 14"/>
                <a:gd name="T11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4">
                  <a:moveTo>
                    <a:pt x="7" y="14"/>
                  </a:moveTo>
                  <a:lnTo>
                    <a:pt x="0" y="14"/>
                  </a:lnTo>
                  <a:lnTo>
                    <a:pt x="0" y="7"/>
                  </a:lnTo>
                  <a:lnTo>
                    <a:pt x="14" y="7"/>
                  </a:lnTo>
                  <a:lnTo>
                    <a:pt x="7" y="0"/>
                  </a:lnTo>
                  <a:lnTo>
                    <a:pt x="7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34" name="Freeform 35">
              <a:extLst>
                <a:ext uri="{FF2B5EF4-FFF2-40B4-BE49-F238E27FC236}">
                  <a16:creationId xmlns:a16="http://schemas.microsoft.com/office/drawing/2014/main" xmlns="" id="{D42F894A-06A4-4F3F-AC58-E078EDB898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9" y="2389"/>
              <a:ext cx="7" cy="7"/>
            </a:xfrm>
            <a:custGeom>
              <a:avLst/>
              <a:gdLst>
                <a:gd name="T0" fmla="*/ 0 w 14"/>
                <a:gd name="T1" fmla="*/ 7 h 14"/>
                <a:gd name="T2" fmla="*/ 0 w 14"/>
                <a:gd name="T3" fmla="*/ 0 h 14"/>
                <a:gd name="T4" fmla="*/ 7 w 14"/>
                <a:gd name="T5" fmla="*/ 0 h 14"/>
                <a:gd name="T6" fmla="*/ 7 w 14"/>
                <a:gd name="T7" fmla="*/ 14 h 14"/>
                <a:gd name="T8" fmla="*/ 14 w 14"/>
                <a:gd name="T9" fmla="*/ 7 h 14"/>
                <a:gd name="T10" fmla="*/ 0 w 14"/>
                <a:gd name="T11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4">
                  <a:moveTo>
                    <a:pt x="0" y="7"/>
                  </a:moveTo>
                  <a:lnTo>
                    <a:pt x="0" y="0"/>
                  </a:lnTo>
                  <a:lnTo>
                    <a:pt x="7" y="0"/>
                  </a:lnTo>
                  <a:lnTo>
                    <a:pt x="7" y="14"/>
                  </a:lnTo>
                  <a:lnTo>
                    <a:pt x="14" y="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35" name="Rectangle 36">
              <a:extLst>
                <a:ext uri="{FF2B5EF4-FFF2-40B4-BE49-F238E27FC236}">
                  <a16:creationId xmlns:a16="http://schemas.microsoft.com/office/drawing/2014/main" xmlns="" id="{F6A548C7-D5E5-433C-ABDE-FD2E7A74DD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5" y="2259"/>
              <a:ext cx="7" cy="34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36" name="Rectangle 37">
              <a:extLst>
                <a:ext uri="{FF2B5EF4-FFF2-40B4-BE49-F238E27FC236}">
                  <a16:creationId xmlns:a16="http://schemas.microsoft.com/office/drawing/2014/main" xmlns="" id="{5BADE64E-F461-4132-89A2-8A11384D13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2" y="2601"/>
              <a:ext cx="69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37" name="Rectangle 38">
              <a:extLst>
                <a:ext uri="{FF2B5EF4-FFF2-40B4-BE49-F238E27FC236}">
                  <a16:creationId xmlns:a16="http://schemas.microsoft.com/office/drawing/2014/main" xmlns="" id="{E88C09A2-A26D-4C80-9166-478A4867AB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8" y="2525"/>
              <a:ext cx="98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38" name="Rectangle 39">
              <a:extLst>
                <a:ext uri="{FF2B5EF4-FFF2-40B4-BE49-F238E27FC236}">
                  <a16:creationId xmlns:a16="http://schemas.microsoft.com/office/drawing/2014/main" xmlns="" id="{707E018D-2298-478D-97C3-7C951F0DD9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7" y="2527"/>
              <a:ext cx="7" cy="22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39" name="Rectangle 40">
              <a:extLst>
                <a:ext uri="{FF2B5EF4-FFF2-40B4-BE49-F238E27FC236}">
                  <a16:creationId xmlns:a16="http://schemas.microsoft.com/office/drawing/2014/main" xmlns="" id="{BC3F7DE9-CBA9-4AD2-93AA-16C1EC333B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1" y="2746"/>
              <a:ext cx="113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40" name="Rectangle 41">
              <a:extLst>
                <a:ext uri="{FF2B5EF4-FFF2-40B4-BE49-F238E27FC236}">
                  <a16:creationId xmlns:a16="http://schemas.microsoft.com/office/drawing/2014/main" xmlns="" id="{9BE71176-0567-4310-A02F-C4D95BD152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8" y="2395"/>
              <a:ext cx="73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41" name="Rectangle 42">
              <a:extLst>
                <a:ext uri="{FF2B5EF4-FFF2-40B4-BE49-F238E27FC236}">
                  <a16:creationId xmlns:a16="http://schemas.microsoft.com/office/drawing/2014/main" xmlns="" id="{E155FC9C-C3CE-4AA9-B077-D1B6EE4CC5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1" y="2299"/>
              <a:ext cx="7" cy="36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42" name="Rectangle 43">
              <a:extLst>
                <a:ext uri="{FF2B5EF4-FFF2-40B4-BE49-F238E27FC236}">
                  <a16:creationId xmlns:a16="http://schemas.microsoft.com/office/drawing/2014/main" xmlns="" id="{48F4F02F-C24E-4C2C-8D9B-BD278C76CE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4" y="2662"/>
              <a:ext cx="66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43" name="Rectangle 44">
              <a:extLst>
                <a:ext uri="{FF2B5EF4-FFF2-40B4-BE49-F238E27FC236}">
                  <a16:creationId xmlns:a16="http://schemas.microsoft.com/office/drawing/2014/main" xmlns="" id="{4D1DE602-A316-4CD6-9993-44C8E2CDFB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1" y="2572"/>
              <a:ext cx="142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44" name="Rectangle 45">
              <a:extLst>
                <a:ext uri="{FF2B5EF4-FFF2-40B4-BE49-F238E27FC236}">
                  <a16:creationId xmlns:a16="http://schemas.microsoft.com/office/drawing/2014/main" xmlns="" id="{21DC09E6-F3AF-4C60-9A6D-D20AB67585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1" y="2441"/>
              <a:ext cx="68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45" name="Rectangle 46">
              <a:extLst>
                <a:ext uri="{FF2B5EF4-FFF2-40B4-BE49-F238E27FC236}">
                  <a16:creationId xmlns:a16="http://schemas.microsoft.com/office/drawing/2014/main" xmlns="" id="{BAE22143-0D74-4DC0-8332-FD2B57DB1F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2" y="2429"/>
              <a:ext cx="87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46" name="Rectangle 47">
              <a:extLst>
                <a:ext uri="{FF2B5EF4-FFF2-40B4-BE49-F238E27FC236}">
                  <a16:creationId xmlns:a16="http://schemas.microsoft.com/office/drawing/2014/main" xmlns="" id="{C15B46C3-F71F-4624-A2F3-72B11099CB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5" y="2433"/>
              <a:ext cx="7" cy="31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47" name="Rectangle 48">
              <a:extLst>
                <a:ext uri="{FF2B5EF4-FFF2-40B4-BE49-F238E27FC236}">
                  <a16:creationId xmlns:a16="http://schemas.microsoft.com/office/drawing/2014/main" xmlns="" id="{FD0E02DD-38F3-4D1E-B69B-861958EBFF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6" y="2443"/>
              <a:ext cx="59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48" name="Rectangle 49">
              <a:extLst>
                <a:ext uri="{FF2B5EF4-FFF2-40B4-BE49-F238E27FC236}">
                  <a16:creationId xmlns:a16="http://schemas.microsoft.com/office/drawing/2014/main" xmlns="" id="{F9414B91-3C9E-425A-B671-C69837FB36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2" y="2443"/>
              <a:ext cx="7" cy="33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49" name="Rectangle 50">
              <a:extLst>
                <a:ext uri="{FF2B5EF4-FFF2-40B4-BE49-F238E27FC236}">
                  <a16:creationId xmlns:a16="http://schemas.microsoft.com/office/drawing/2014/main" xmlns="" id="{DF4E319B-CDD6-4576-8A7E-673D7D672D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7" y="2294"/>
              <a:ext cx="7" cy="32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50" name="Rectangle 51">
              <a:extLst>
                <a:ext uri="{FF2B5EF4-FFF2-40B4-BE49-F238E27FC236}">
                  <a16:creationId xmlns:a16="http://schemas.microsoft.com/office/drawing/2014/main" xmlns="" id="{FA0F1C1A-F071-46BA-9A58-E82F66304F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4" y="2433"/>
              <a:ext cx="113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51" name="Rectangle 52">
              <a:extLst>
                <a:ext uri="{FF2B5EF4-FFF2-40B4-BE49-F238E27FC236}">
                  <a16:creationId xmlns:a16="http://schemas.microsoft.com/office/drawing/2014/main" xmlns="" id="{0D9F7C3C-2357-408D-8D3B-34BDADF83C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5" y="2532"/>
              <a:ext cx="20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52" name="Rectangle 53">
              <a:extLst>
                <a:ext uri="{FF2B5EF4-FFF2-40B4-BE49-F238E27FC236}">
                  <a16:creationId xmlns:a16="http://schemas.microsoft.com/office/drawing/2014/main" xmlns="" id="{F12D50A9-D266-40CF-9D9D-584EF6B27D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0" y="2607"/>
              <a:ext cx="105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53" name="Rectangle 54">
              <a:extLst>
                <a:ext uri="{FF2B5EF4-FFF2-40B4-BE49-F238E27FC236}">
                  <a16:creationId xmlns:a16="http://schemas.microsoft.com/office/drawing/2014/main" xmlns="" id="{A200F6D8-D566-44F0-AAE8-7C2B76BFCD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3" y="2419"/>
              <a:ext cx="85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54" name="Rectangle 55">
              <a:extLst>
                <a:ext uri="{FF2B5EF4-FFF2-40B4-BE49-F238E27FC236}">
                  <a16:creationId xmlns:a16="http://schemas.microsoft.com/office/drawing/2014/main" xmlns="" id="{D22DBE07-DCA4-4959-AF8B-6E42A76696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5" y="2424"/>
              <a:ext cx="6" cy="35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55" name="Oval 56">
              <a:extLst>
                <a:ext uri="{FF2B5EF4-FFF2-40B4-BE49-F238E27FC236}">
                  <a16:creationId xmlns:a16="http://schemas.microsoft.com/office/drawing/2014/main" xmlns="" id="{B0120965-F4FF-4A83-B746-AA77B2B9AA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9" y="2566"/>
              <a:ext cx="18" cy="18"/>
            </a:xfrm>
            <a:prstGeom prst="ellipse">
              <a:avLst/>
            </a:pr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56" name="Oval 57">
              <a:extLst>
                <a:ext uri="{FF2B5EF4-FFF2-40B4-BE49-F238E27FC236}">
                  <a16:creationId xmlns:a16="http://schemas.microsoft.com/office/drawing/2014/main" xmlns="" id="{6D2516FD-9466-4A32-A0F7-D709BE52A4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0" y="2528"/>
              <a:ext cx="17" cy="1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57" name="Oval 58">
              <a:extLst>
                <a:ext uri="{FF2B5EF4-FFF2-40B4-BE49-F238E27FC236}">
                  <a16:creationId xmlns:a16="http://schemas.microsoft.com/office/drawing/2014/main" xmlns="" id="{0269D3E8-D0AE-4872-A328-266179EB0E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9" y="2528"/>
              <a:ext cx="19" cy="18"/>
            </a:xfrm>
            <a:prstGeom prst="ellipse">
              <a:avLst/>
            </a:pr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58" name="Oval 59">
              <a:extLst>
                <a:ext uri="{FF2B5EF4-FFF2-40B4-BE49-F238E27FC236}">
                  <a16:creationId xmlns:a16="http://schemas.microsoft.com/office/drawing/2014/main" xmlns="" id="{45D012DB-FA09-437D-AAB2-323D099335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6" y="2516"/>
              <a:ext cx="17" cy="1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59" name="Oval 60">
              <a:extLst>
                <a:ext uri="{FF2B5EF4-FFF2-40B4-BE49-F238E27FC236}">
                  <a16:creationId xmlns:a16="http://schemas.microsoft.com/office/drawing/2014/main" xmlns="" id="{1C11FAA8-543D-478B-83C4-16574BA74F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6" y="2516"/>
              <a:ext cx="18" cy="18"/>
            </a:xfrm>
            <a:prstGeom prst="ellipse">
              <a:avLst/>
            </a:pr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60" name="Freeform 61">
              <a:extLst>
                <a:ext uri="{FF2B5EF4-FFF2-40B4-BE49-F238E27FC236}">
                  <a16:creationId xmlns:a16="http://schemas.microsoft.com/office/drawing/2014/main" xmlns="" id="{8F172BD0-36C8-4BA3-BCC1-D292C6D6A2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7" y="2555"/>
              <a:ext cx="21" cy="15"/>
            </a:xfrm>
            <a:custGeom>
              <a:avLst/>
              <a:gdLst>
                <a:gd name="T0" fmla="*/ 7 w 41"/>
                <a:gd name="T1" fmla="*/ 0 h 29"/>
                <a:gd name="T2" fmla="*/ 0 w 41"/>
                <a:gd name="T3" fmla="*/ 12 h 29"/>
                <a:gd name="T4" fmla="*/ 34 w 41"/>
                <a:gd name="T5" fmla="*/ 29 h 29"/>
                <a:gd name="T6" fmla="*/ 41 w 41"/>
                <a:gd name="T7" fmla="*/ 17 h 29"/>
                <a:gd name="T8" fmla="*/ 7 w 41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29">
                  <a:moveTo>
                    <a:pt x="7" y="0"/>
                  </a:moveTo>
                  <a:lnTo>
                    <a:pt x="0" y="12"/>
                  </a:lnTo>
                  <a:lnTo>
                    <a:pt x="34" y="29"/>
                  </a:lnTo>
                  <a:lnTo>
                    <a:pt x="41" y="17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61" name="Freeform 62">
              <a:extLst>
                <a:ext uri="{FF2B5EF4-FFF2-40B4-BE49-F238E27FC236}">
                  <a16:creationId xmlns:a16="http://schemas.microsoft.com/office/drawing/2014/main" xmlns="" id="{EC3463BF-73E7-4BB0-9647-6B1F8B8038E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9" y="2565"/>
              <a:ext cx="20" cy="26"/>
            </a:xfrm>
            <a:custGeom>
              <a:avLst/>
              <a:gdLst>
                <a:gd name="T0" fmla="*/ 40 w 40"/>
                <a:gd name="T1" fmla="*/ 7 h 52"/>
                <a:gd name="T2" fmla="*/ 28 w 40"/>
                <a:gd name="T3" fmla="*/ 0 h 52"/>
                <a:gd name="T4" fmla="*/ 0 w 40"/>
                <a:gd name="T5" fmla="*/ 45 h 52"/>
                <a:gd name="T6" fmla="*/ 12 w 40"/>
                <a:gd name="T7" fmla="*/ 52 h 52"/>
                <a:gd name="T8" fmla="*/ 40 w 40"/>
                <a:gd name="T9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52">
                  <a:moveTo>
                    <a:pt x="40" y="7"/>
                  </a:moveTo>
                  <a:lnTo>
                    <a:pt x="28" y="0"/>
                  </a:lnTo>
                  <a:lnTo>
                    <a:pt x="0" y="45"/>
                  </a:lnTo>
                  <a:lnTo>
                    <a:pt x="12" y="52"/>
                  </a:lnTo>
                  <a:lnTo>
                    <a:pt x="4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62" name="Freeform 63">
              <a:extLst>
                <a:ext uri="{FF2B5EF4-FFF2-40B4-BE49-F238E27FC236}">
                  <a16:creationId xmlns:a16="http://schemas.microsoft.com/office/drawing/2014/main" xmlns="" id="{6F1414CF-83D2-4F0C-A938-3C865AD79B4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3" y="2521"/>
              <a:ext cx="21" cy="14"/>
            </a:xfrm>
            <a:custGeom>
              <a:avLst/>
              <a:gdLst>
                <a:gd name="T0" fmla="*/ 7 w 41"/>
                <a:gd name="T1" fmla="*/ 0 h 30"/>
                <a:gd name="T2" fmla="*/ 0 w 41"/>
                <a:gd name="T3" fmla="*/ 12 h 30"/>
                <a:gd name="T4" fmla="*/ 34 w 41"/>
                <a:gd name="T5" fmla="*/ 30 h 30"/>
                <a:gd name="T6" fmla="*/ 41 w 41"/>
                <a:gd name="T7" fmla="*/ 17 h 30"/>
                <a:gd name="T8" fmla="*/ 7 w 41"/>
                <a:gd name="T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30">
                  <a:moveTo>
                    <a:pt x="7" y="0"/>
                  </a:moveTo>
                  <a:lnTo>
                    <a:pt x="0" y="12"/>
                  </a:lnTo>
                  <a:lnTo>
                    <a:pt x="34" y="30"/>
                  </a:lnTo>
                  <a:lnTo>
                    <a:pt x="41" y="17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63" name="Freeform 64">
              <a:extLst>
                <a:ext uri="{FF2B5EF4-FFF2-40B4-BE49-F238E27FC236}">
                  <a16:creationId xmlns:a16="http://schemas.microsoft.com/office/drawing/2014/main" xmlns="" id="{249561AD-16F4-4003-8095-228685F9CFE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5" y="2530"/>
              <a:ext cx="20" cy="26"/>
            </a:xfrm>
            <a:custGeom>
              <a:avLst/>
              <a:gdLst>
                <a:gd name="T0" fmla="*/ 40 w 40"/>
                <a:gd name="T1" fmla="*/ 7 h 52"/>
                <a:gd name="T2" fmla="*/ 28 w 40"/>
                <a:gd name="T3" fmla="*/ 0 h 52"/>
                <a:gd name="T4" fmla="*/ 0 w 40"/>
                <a:gd name="T5" fmla="*/ 45 h 52"/>
                <a:gd name="T6" fmla="*/ 12 w 40"/>
                <a:gd name="T7" fmla="*/ 52 h 52"/>
                <a:gd name="T8" fmla="*/ 40 w 40"/>
                <a:gd name="T9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52">
                  <a:moveTo>
                    <a:pt x="40" y="7"/>
                  </a:moveTo>
                  <a:lnTo>
                    <a:pt x="28" y="0"/>
                  </a:lnTo>
                  <a:lnTo>
                    <a:pt x="0" y="45"/>
                  </a:lnTo>
                  <a:lnTo>
                    <a:pt x="12" y="52"/>
                  </a:lnTo>
                  <a:lnTo>
                    <a:pt x="4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2048" name="Freeform 65">
              <a:extLst>
                <a:ext uri="{FF2B5EF4-FFF2-40B4-BE49-F238E27FC236}">
                  <a16:creationId xmlns:a16="http://schemas.microsoft.com/office/drawing/2014/main" xmlns="" id="{5F25041C-61D3-4946-9D42-A9248368A3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1" y="2507"/>
              <a:ext cx="21" cy="14"/>
            </a:xfrm>
            <a:custGeom>
              <a:avLst/>
              <a:gdLst>
                <a:gd name="T0" fmla="*/ 7 w 42"/>
                <a:gd name="T1" fmla="*/ 0 h 30"/>
                <a:gd name="T2" fmla="*/ 0 w 42"/>
                <a:gd name="T3" fmla="*/ 12 h 30"/>
                <a:gd name="T4" fmla="*/ 35 w 42"/>
                <a:gd name="T5" fmla="*/ 30 h 30"/>
                <a:gd name="T6" fmla="*/ 42 w 42"/>
                <a:gd name="T7" fmla="*/ 18 h 30"/>
                <a:gd name="T8" fmla="*/ 7 w 42"/>
                <a:gd name="T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0">
                  <a:moveTo>
                    <a:pt x="7" y="0"/>
                  </a:moveTo>
                  <a:lnTo>
                    <a:pt x="0" y="12"/>
                  </a:lnTo>
                  <a:lnTo>
                    <a:pt x="35" y="30"/>
                  </a:lnTo>
                  <a:lnTo>
                    <a:pt x="42" y="18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2049" name="Freeform 66">
              <a:extLst>
                <a:ext uri="{FF2B5EF4-FFF2-40B4-BE49-F238E27FC236}">
                  <a16:creationId xmlns:a16="http://schemas.microsoft.com/office/drawing/2014/main" xmlns="" id="{234FBC0F-2950-4AAC-9D6D-42AD86A14C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3" y="2516"/>
              <a:ext cx="20" cy="26"/>
            </a:xfrm>
            <a:custGeom>
              <a:avLst/>
              <a:gdLst>
                <a:gd name="T0" fmla="*/ 40 w 40"/>
                <a:gd name="T1" fmla="*/ 7 h 52"/>
                <a:gd name="T2" fmla="*/ 28 w 40"/>
                <a:gd name="T3" fmla="*/ 0 h 52"/>
                <a:gd name="T4" fmla="*/ 0 w 40"/>
                <a:gd name="T5" fmla="*/ 46 h 52"/>
                <a:gd name="T6" fmla="*/ 12 w 40"/>
                <a:gd name="T7" fmla="*/ 52 h 52"/>
                <a:gd name="T8" fmla="*/ 40 w 40"/>
                <a:gd name="T9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52">
                  <a:moveTo>
                    <a:pt x="40" y="7"/>
                  </a:moveTo>
                  <a:lnTo>
                    <a:pt x="28" y="0"/>
                  </a:lnTo>
                  <a:lnTo>
                    <a:pt x="0" y="46"/>
                  </a:lnTo>
                  <a:lnTo>
                    <a:pt x="12" y="52"/>
                  </a:lnTo>
                  <a:lnTo>
                    <a:pt x="4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2052" name="Rectangle 67">
              <a:extLst>
                <a:ext uri="{FF2B5EF4-FFF2-40B4-BE49-F238E27FC236}">
                  <a16:creationId xmlns:a16="http://schemas.microsoft.com/office/drawing/2014/main" xmlns="" id="{E38D56AF-5506-41CE-A330-AD590C4297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5" y="2370"/>
              <a:ext cx="29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J</a:t>
              </a:r>
              <a:endParaRPr kumimoji="0" lang="en-US" altLang="en-US" sz="4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53" name="Rectangle 68">
              <a:extLst>
                <a:ext uri="{FF2B5EF4-FFF2-40B4-BE49-F238E27FC236}">
                  <a16:creationId xmlns:a16="http://schemas.microsoft.com/office/drawing/2014/main" xmlns="" id="{7C5EBC5A-80FE-4A58-A46E-932D3343C7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1" y="2391"/>
              <a:ext cx="3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0</a:t>
              </a:r>
              <a:endParaRPr kumimoji="0" lang="en-US" altLang="en-US" sz="4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54" name="Rectangle 69">
              <a:extLst>
                <a:ext uri="{FF2B5EF4-FFF2-40B4-BE49-F238E27FC236}">
                  <a16:creationId xmlns:a16="http://schemas.microsoft.com/office/drawing/2014/main" xmlns="" id="{E010A11A-DD8F-40C1-AB8E-3E8C4CECED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5" y="2494"/>
              <a:ext cx="41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F</a:t>
              </a:r>
              <a:endParaRPr kumimoji="0" lang="en-US" altLang="en-US" sz="4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55" name="Rectangle 70">
              <a:extLst>
                <a:ext uri="{FF2B5EF4-FFF2-40B4-BE49-F238E27FC236}">
                  <a16:creationId xmlns:a16="http://schemas.microsoft.com/office/drawing/2014/main" xmlns="" id="{AB7E9AE4-04B1-482B-8889-1CD9607D39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2" y="2494"/>
              <a:ext cx="41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F</a:t>
              </a:r>
              <a:endParaRPr kumimoji="0" lang="en-US" altLang="en-US" sz="4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56" name="Rectangle 71">
              <a:extLst>
                <a:ext uri="{FF2B5EF4-FFF2-40B4-BE49-F238E27FC236}">
                  <a16:creationId xmlns:a16="http://schemas.microsoft.com/office/drawing/2014/main" xmlns="" id="{E60FE533-D5ED-42C2-B776-2FBB24F433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9" y="2521"/>
              <a:ext cx="32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0</a:t>
              </a:r>
              <a:endParaRPr kumimoji="0" lang="en-US" altLang="en-US" sz="4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57" name="Rectangle 72">
              <a:extLst>
                <a:ext uri="{FF2B5EF4-FFF2-40B4-BE49-F238E27FC236}">
                  <a16:creationId xmlns:a16="http://schemas.microsoft.com/office/drawing/2014/main" xmlns="" id="{C5512943-54CE-48FF-874A-571668276B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2" y="2377"/>
              <a:ext cx="29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J</a:t>
              </a:r>
              <a:endParaRPr kumimoji="0" lang="en-US" altLang="en-US" sz="4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58" name="Rectangle 73">
              <a:extLst>
                <a:ext uri="{FF2B5EF4-FFF2-40B4-BE49-F238E27FC236}">
                  <a16:creationId xmlns:a16="http://schemas.microsoft.com/office/drawing/2014/main" xmlns="" id="{294C09EC-27D3-4E33-9442-2DC5F5A700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8" y="2398"/>
              <a:ext cx="3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1</a:t>
              </a:r>
              <a:endParaRPr kumimoji="0" lang="en-US" altLang="en-US" sz="4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59" name="Rectangle 74">
              <a:extLst>
                <a:ext uri="{FF2B5EF4-FFF2-40B4-BE49-F238E27FC236}">
                  <a16:creationId xmlns:a16="http://schemas.microsoft.com/office/drawing/2014/main" xmlns="" id="{EFBDF641-AC67-4D96-AA35-37021A6A22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6" y="2495"/>
              <a:ext cx="41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F</a:t>
              </a:r>
              <a:endParaRPr kumimoji="0" lang="en-US" altLang="en-US" sz="4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60" name="Rectangle 75">
              <a:extLst>
                <a:ext uri="{FF2B5EF4-FFF2-40B4-BE49-F238E27FC236}">
                  <a16:creationId xmlns:a16="http://schemas.microsoft.com/office/drawing/2014/main" xmlns="" id="{C49E46D4-A7DD-47FE-BFAB-A9BF3145A8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4" y="2495"/>
              <a:ext cx="41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F</a:t>
              </a:r>
              <a:endParaRPr kumimoji="0" lang="en-US" altLang="en-US" sz="4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61" name="Rectangle 76">
              <a:extLst>
                <a:ext uri="{FF2B5EF4-FFF2-40B4-BE49-F238E27FC236}">
                  <a16:creationId xmlns:a16="http://schemas.microsoft.com/office/drawing/2014/main" xmlns="" id="{05E84BD7-1623-49F7-AD84-659DEDC930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0" y="2522"/>
              <a:ext cx="32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1</a:t>
              </a:r>
              <a:endParaRPr kumimoji="0" lang="en-US" altLang="en-US" sz="4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62" name="Rectangle 77">
              <a:extLst>
                <a:ext uri="{FF2B5EF4-FFF2-40B4-BE49-F238E27FC236}">
                  <a16:creationId xmlns:a16="http://schemas.microsoft.com/office/drawing/2014/main" xmlns="" id="{136E0603-A546-4EED-8299-EF149C9E19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1" y="2627"/>
              <a:ext cx="51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2063" name="Rectangle 78">
              <a:extLst>
                <a:ext uri="{FF2B5EF4-FFF2-40B4-BE49-F238E27FC236}">
                  <a16:creationId xmlns:a16="http://schemas.microsoft.com/office/drawing/2014/main" xmlns="" id="{EBCE0910-401D-4AB1-975A-8175B4AF01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0" y="2652"/>
              <a:ext cx="53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Q</a:t>
              </a:r>
              <a:endParaRPr kumimoji="0" lang="en-US" altLang="en-US" sz="4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64" name="Rectangle 79">
              <a:extLst>
                <a:ext uri="{FF2B5EF4-FFF2-40B4-BE49-F238E27FC236}">
                  <a16:creationId xmlns:a16="http://schemas.microsoft.com/office/drawing/2014/main" xmlns="" id="{C7A6CD65-96C6-473A-9E5A-ED47DC4711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8" y="2673"/>
              <a:ext cx="3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1</a:t>
              </a:r>
              <a:endParaRPr kumimoji="0" lang="en-US" altLang="en-US" sz="4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65" name="Rectangle 80">
              <a:extLst>
                <a:ext uri="{FF2B5EF4-FFF2-40B4-BE49-F238E27FC236}">
                  <a16:creationId xmlns:a16="http://schemas.microsoft.com/office/drawing/2014/main" xmlns="" id="{54B33623-8128-4E15-8BAF-2FF8828C6F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4" y="2655"/>
              <a:ext cx="50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2066" name="Rectangle 81">
              <a:extLst>
                <a:ext uri="{FF2B5EF4-FFF2-40B4-BE49-F238E27FC236}">
                  <a16:creationId xmlns:a16="http://schemas.microsoft.com/office/drawing/2014/main" xmlns="" id="{86910A85-613F-4F0A-8662-883811FE87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7" y="2657"/>
              <a:ext cx="53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K</a:t>
              </a:r>
              <a:endParaRPr kumimoji="0" lang="en-US" altLang="en-US" sz="4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67" name="Rectangle 82">
              <a:extLst>
                <a:ext uri="{FF2B5EF4-FFF2-40B4-BE49-F238E27FC236}">
                  <a16:creationId xmlns:a16="http://schemas.microsoft.com/office/drawing/2014/main" xmlns="" id="{CFD7B1D3-CDE3-44FF-9932-D997ED9E65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5" y="2678"/>
              <a:ext cx="3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1</a:t>
              </a:r>
              <a:endParaRPr kumimoji="0" lang="en-US" altLang="en-US" sz="4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68" name="Rectangle 83">
              <a:extLst>
                <a:ext uri="{FF2B5EF4-FFF2-40B4-BE49-F238E27FC236}">
                  <a16:creationId xmlns:a16="http://schemas.microsoft.com/office/drawing/2014/main" xmlns="" id="{B5902559-6DAE-47B0-977E-059B92195F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1" y="2405"/>
              <a:ext cx="29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J</a:t>
              </a:r>
              <a:endParaRPr kumimoji="0" lang="en-US" altLang="en-US" sz="4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69" name="Rectangle 84">
              <a:extLst>
                <a:ext uri="{FF2B5EF4-FFF2-40B4-BE49-F238E27FC236}">
                  <a16:creationId xmlns:a16="http://schemas.microsoft.com/office/drawing/2014/main" xmlns="" id="{116CD34D-CECD-4F50-9E10-2080D4254B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7" y="2426"/>
              <a:ext cx="3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2</a:t>
              </a:r>
              <a:endParaRPr kumimoji="0" lang="en-US" altLang="en-US" sz="4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70" name="Rectangle 85">
              <a:extLst>
                <a:ext uri="{FF2B5EF4-FFF2-40B4-BE49-F238E27FC236}">
                  <a16:creationId xmlns:a16="http://schemas.microsoft.com/office/drawing/2014/main" xmlns="" id="{812C585C-4C76-47ED-AFCA-AB73CC37D5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0" y="2384"/>
              <a:ext cx="53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Q</a:t>
              </a:r>
              <a:endParaRPr kumimoji="0" lang="en-US" altLang="en-US" sz="4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71" name="Rectangle 86">
              <a:extLst>
                <a:ext uri="{FF2B5EF4-FFF2-40B4-BE49-F238E27FC236}">
                  <a16:creationId xmlns:a16="http://schemas.microsoft.com/office/drawing/2014/main" xmlns="" id="{DBB18DAE-0311-4286-A7CB-721E5C8DBD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8" y="2405"/>
              <a:ext cx="3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1</a:t>
              </a:r>
              <a:endParaRPr kumimoji="0" lang="en-US" altLang="en-US" sz="4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72" name="Rectangle 87">
              <a:extLst>
                <a:ext uri="{FF2B5EF4-FFF2-40B4-BE49-F238E27FC236}">
                  <a16:creationId xmlns:a16="http://schemas.microsoft.com/office/drawing/2014/main" xmlns="" id="{ED621624-69BD-40A6-894E-4CF5DCC8FA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1" y="2391"/>
              <a:ext cx="53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Q</a:t>
              </a:r>
              <a:endParaRPr kumimoji="0" lang="en-US" altLang="en-US" sz="4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73" name="Rectangle 88">
              <a:extLst>
                <a:ext uri="{FF2B5EF4-FFF2-40B4-BE49-F238E27FC236}">
                  <a16:creationId xmlns:a16="http://schemas.microsoft.com/office/drawing/2014/main" xmlns="" id="{30D394D1-41ED-4620-9267-2EE4A3DA90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9" y="2412"/>
              <a:ext cx="3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2</a:t>
              </a:r>
              <a:endParaRPr kumimoji="0" lang="en-US" altLang="en-US" sz="4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74" name="Rectangle 89">
              <a:extLst>
                <a:ext uri="{FF2B5EF4-FFF2-40B4-BE49-F238E27FC236}">
                  <a16:creationId xmlns:a16="http://schemas.microsoft.com/office/drawing/2014/main" xmlns="" id="{ADF9FA93-C40D-4AD8-A5C3-BBCF66B2D6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8" y="2542"/>
              <a:ext cx="41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F</a:t>
              </a:r>
              <a:endParaRPr kumimoji="0" lang="en-US" altLang="en-US" sz="4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75" name="Rectangle 90">
              <a:extLst>
                <a:ext uri="{FF2B5EF4-FFF2-40B4-BE49-F238E27FC236}">
                  <a16:creationId xmlns:a16="http://schemas.microsoft.com/office/drawing/2014/main" xmlns="" id="{4C5EC19E-5CDA-4461-B3EC-4D935B1394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5" y="2542"/>
              <a:ext cx="41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F</a:t>
              </a:r>
              <a:endParaRPr kumimoji="0" lang="en-US" altLang="en-US" sz="4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76" name="Rectangle 91">
              <a:extLst>
                <a:ext uri="{FF2B5EF4-FFF2-40B4-BE49-F238E27FC236}">
                  <a16:creationId xmlns:a16="http://schemas.microsoft.com/office/drawing/2014/main" xmlns="" id="{D17962A1-FA56-45AF-9213-DE98D85709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2" y="2569"/>
              <a:ext cx="32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2</a:t>
              </a:r>
              <a:endParaRPr kumimoji="0" lang="en-US" altLang="en-US" sz="4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77" name="Rectangle 92">
              <a:extLst>
                <a:ext uri="{FF2B5EF4-FFF2-40B4-BE49-F238E27FC236}">
                  <a16:creationId xmlns:a16="http://schemas.microsoft.com/office/drawing/2014/main" xmlns="" id="{781FB6B2-6A34-4093-B511-7E23E5FA4D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1" y="2683"/>
              <a:ext cx="53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Q</a:t>
              </a:r>
              <a:endParaRPr kumimoji="0" lang="en-US" altLang="en-US" sz="4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78" name="Rectangle 93">
              <a:extLst>
                <a:ext uri="{FF2B5EF4-FFF2-40B4-BE49-F238E27FC236}">
                  <a16:creationId xmlns:a16="http://schemas.microsoft.com/office/drawing/2014/main" xmlns="" id="{7F74ED53-8C2D-4ADE-8CC3-CA77C3EABC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9" y="2704"/>
              <a:ext cx="3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2</a:t>
              </a:r>
              <a:endParaRPr kumimoji="0" lang="en-US" altLang="en-US" sz="4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79" name="Rectangle 94">
              <a:extLst>
                <a:ext uri="{FF2B5EF4-FFF2-40B4-BE49-F238E27FC236}">
                  <a16:creationId xmlns:a16="http://schemas.microsoft.com/office/drawing/2014/main" xmlns="" id="{3DD808E2-863B-4108-B65A-51AA752F4A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8" y="2680"/>
              <a:ext cx="5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2080" name="Rectangle 95">
              <a:extLst>
                <a:ext uri="{FF2B5EF4-FFF2-40B4-BE49-F238E27FC236}">
                  <a16:creationId xmlns:a16="http://schemas.microsoft.com/office/drawing/2014/main" xmlns="" id="{D7B898F3-49E6-4397-A147-035DC5EB63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3" y="2678"/>
              <a:ext cx="53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K</a:t>
              </a:r>
              <a:endParaRPr kumimoji="0" lang="en-US" altLang="en-US" sz="4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81" name="Rectangle 96">
              <a:extLst>
                <a:ext uri="{FF2B5EF4-FFF2-40B4-BE49-F238E27FC236}">
                  <a16:creationId xmlns:a16="http://schemas.microsoft.com/office/drawing/2014/main" xmlns="" id="{E8B7513B-D2D5-412B-94C0-391D58A9DF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0" y="2699"/>
              <a:ext cx="3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2</a:t>
              </a:r>
              <a:endParaRPr kumimoji="0" lang="en-US" altLang="en-US" sz="4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82" name="Rectangle 97">
              <a:extLst>
                <a:ext uri="{FF2B5EF4-FFF2-40B4-BE49-F238E27FC236}">
                  <a16:creationId xmlns:a16="http://schemas.microsoft.com/office/drawing/2014/main" xmlns="" id="{C6E4CA4D-7BCD-46A9-9F82-0D9C7D8D85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1" y="2712"/>
              <a:ext cx="55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C</a:t>
              </a:r>
              <a:endParaRPr kumimoji="0" lang="en-US" altLang="en-US" sz="4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83" name="Rectangle 98">
              <a:extLst>
                <a:ext uri="{FF2B5EF4-FFF2-40B4-BE49-F238E27FC236}">
                  <a16:creationId xmlns:a16="http://schemas.microsoft.com/office/drawing/2014/main" xmlns="" id="{C2111610-6875-4912-8B91-0B472411CF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0" y="2712"/>
              <a:ext cx="50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L</a:t>
              </a:r>
              <a:endParaRPr kumimoji="0" lang="en-US" altLang="en-US" sz="4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84" name="Rectangle 99">
              <a:extLst>
                <a:ext uri="{FF2B5EF4-FFF2-40B4-BE49-F238E27FC236}">
                  <a16:creationId xmlns:a16="http://schemas.microsoft.com/office/drawing/2014/main" xmlns="" id="{D2C7B64B-7B12-42AB-8015-B2798ED041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5" y="2712"/>
              <a:ext cx="60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K</a:t>
              </a:r>
              <a:endParaRPr kumimoji="0" lang="en-US" altLang="en-US" sz="4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85" name="Rectangle 100">
              <a:extLst>
                <a:ext uri="{FF2B5EF4-FFF2-40B4-BE49-F238E27FC236}">
                  <a16:creationId xmlns:a16="http://schemas.microsoft.com/office/drawing/2014/main" xmlns="" id="{8AFE35CB-CCA3-4E70-8068-F69B10ECDE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" y="2786"/>
              <a:ext cx="53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Q</a:t>
              </a:r>
              <a:endParaRPr kumimoji="0" lang="en-US" altLang="en-US" sz="4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86" name="Rectangle 101">
              <a:extLst>
                <a:ext uri="{FF2B5EF4-FFF2-40B4-BE49-F238E27FC236}">
                  <a16:creationId xmlns:a16="http://schemas.microsoft.com/office/drawing/2014/main" xmlns="" id="{A135DCD5-CC52-455C-A42C-6FBEFBCCAE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8" y="2806"/>
              <a:ext cx="3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0</a:t>
              </a:r>
              <a:endParaRPr kumimoji="0" lang="en-US" altLang="en-US" sz="4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87" name="Rectangle 102">
              <a:extLst>
                <a:ext uri="{FF2B5EF4-FFF2-40B4-BE49-F238E27FC236}">
                  <a16:creationId xmlns:a16="http://schemas.microsoft.com/office/drawing/2014/main" xmlns="" id="{9DE1A01C-4304-4B80-83F4-2CBCD741C1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7" y="2772"/>
              <a:ext cx="53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Q</a:t>
              </a:r>
              <a:endParaRPr kumimoji="0" lang="en-US" altLang="en-US" sz="4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88" name="Rectangle 103">
              <a:extLst>
                <a:ext uri="{FF2B5EF4-FFF2-40B4-BE49-F238E27FC236}">
                  <a16:creationId xmlns:a16="http://schemas.microsoft.com/office/drawing/2014/main" xmlns="" id="{CCDFAA74-04EE-49BE-AFFD-FB2D1E2E62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5" y="2793"/>
              <a:ext cx="3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1</a:t>
              </a:r>
              <a:endParaRPr kumimoji="0" lang="en-US" altLang="en-US" sz="4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89" name="Rectangle 104">
              <a:extLst>
                <a:ext uri="{FF2B5EF4-FFF2-40B4-BE49-F238E27FC236}">
                  <a16:creationId xmlns:a16="http://schemas.microsoft.com/office/drawing/2014/main" xmlns="" id="{9B28D13D-0190-4D2E-A49F-725CA2FC81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4" y="2786"/>
              <a:ext cx="53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Q</a:t>
              </a:r>
              <a:endParaRPr kumimoji="0" lang="en-US" altLang="en-US" sz="4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90" name="Rectangle 105">
              <a:extLst>
                <a:ext uri="{FF2B5EF4-FFF2-40B4-BE49-F238E27FC236}">
                  <a16:creationId xmlns:a16="http://schemas.microsoft.com/office/drawing/2014/main" xmlns="" id="{9B566B39-56E2-4C09-A290-B776B36D67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2" y="2806"/>
              <a:ext cx="3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2</a:t>
              </a:r>
              <a:endParaRPr kumimoji="0" lang="en-US" altLang="en-US" sz="4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91" name="Rectangle 106">
              <a:extLst>
                <a:ext uri="{FF2B5EF4-FFF2-40B4-BE49-F238E27FC236}">
                  <a16:creationId xmlns:a16="http://schemas.microsoft.com/office/drawing/2014/main" xmlns="" id="{96E2B220-F8DB-4A4F-9897-96AFBC41E0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9" y="2795"/>
              <a:ext cx="2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(</a:t>
              </a:r>
              <a:endParaRPr kumimoji="0" lang="en-US" altLang="en-US" sz="4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92" name="Rectangle 107">
              <a:extLst>
                <a:ext uri="{FF2B5EF4-FFF2-40B4-BE49-F238E27FC236}">
                  <a16:creationId xmlns:a16="http://schemas.microsoft.com/office/drawing/2014/main" xmlns="" id="{8FE93F77-E203-412A-AB5E-2DB1C3DAA2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9" y="2795"/>
              <a:ext cx="57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M</a:t>
              </a:r>
              <a:endParaRPr kumimoji="0" lang="en-US" altLang="en-US" sz="4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93" name="Rectangle 108">
              <a:extLst>
                <a:ext uri="{FF2B5EF4-FFF2-40B4-BE49-F238E27FC236}">
                  <a16:creationId xmlns:a16="http://schemas.microsoft.com/office/drawing/2014/main" xmlns="" id="{71309884-6D8A-4E12-BC11-BDED313747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2" y="2795"/>
              <a:ext cx="36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S</a:t>
              </a:r>
              <a:endParaRPr kumimoji="0" lang="en-US" altLang="en-US" sz="4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94" name="Rectangle 109">
              <a:extLst>
                <a:ext uri="{FF2B5EF4-FFF2-40B4-BE49-F238E27FC236}">
                  <a16:creationId xmlns:a16="http://schemas.microsoft.com/office/drawing/2014/main" xmlns="" id="{4ABE19C8-3E6B-4075-924F-B8ED8A3386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4" y="2795"/>
              <a:ext cx="43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B</a:t>
              </a:r>
              <a:endParaRPr kumimoji="0" lang="en-US" altLang="en-US" sz="4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95" name="Rectangle 110">
              <a:extLst>
                <a:ext uri="{FF2B5EF4-FFF2-40B4-BE49-F238E27FC236}">
                  <a16:creationId xmlns:a16="http://schemas.microsoft.com/office/drawing/2014/main" xmlns="" id="{BDD02092-112A-4458-A737-6C41A28E9A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4" y="2795"/>
              <a:ext cx="2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)</a:t>
              </a:r>
              <a:endParaRPr kumimoji="0" lang="en-US" altLang="en-US" sz="4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96" name="Rectangle 111">
              <a:extLst>
                <a:ext uri="{FF2B5EF4-FFF2-40B4-BE49-F238E27FC236}">
                  <a16:creationId xmlns:a16="http://schemas.microsoft.com/office/drawing/2014/main" xmlns="" id="{FD2DA92B-CD12-43AB-96C4-13F4F17761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4" y="2797"/>
              <a:ext cx="2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(</a:t>
              </a:r>
              <a:endParaRPr kumimoji="0" lang="en-US" altLang="en-US" sz="4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97" name="Rectangle 112">
              <a:extLst>
                <a:ext uri="{FF2B5EF4-FFF2-40B4-BE49-F238E27FC236}">
                  <a16:creationId xmlns:a16="http://schemas.microsoft.com/office/drawing/2014/main" xmlns="" id="{CC0022F0-9C21-4FCD-98CA-53B2F98BDB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4" y="2797"/>
              <a:ext cx="39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L</a:t>
              </a:r>
              <a:endParaRPr kumimoji="0" lang="en-US" altLang="en-US" sz="4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98" name="Rectangle 113">
              <a:extLst>
                <a:ext uri="{FF2B5EF4-FFF2-40B4-BE49-F238E27FC236}">
                  <a16:creationId xmlns:a16="http://schemas.microsoft.com/office/drawing/2014/main" xmlns="" id="{3A660DCF-9177-4A1B-A6B0-2DD199BBE6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0" y="2797"/>
              <a:ext cx="36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S</a:t>
              </a:r>
              <a:endParaRPr kumimoji="0" lang="en-US" altLang="en-US" sz="4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99" name="Rectangle 114">
              <a:extLst>
                <a:ext uri="{FF2B5EF4-FFF2-40B4-BE49-F238E27FC236}">
                  <a16:creationId xmlns:a16="http://schemas.microsoft.com/office/drawing/2014/main" xmlns="" id="{7DE78F07-22FE-4B93-B58D-4F484BB962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2" y="2797"/>
              <a:ext cx="43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B</a:t>
              </a:r>
              <a:endParaRPr kumimoji="0" lang="en-US" altLang="en-US" sz="4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00" name="Rectangle 115">
              <a:extLst>
                <a:ext uri="{FF2B5EF4-FFF2-40B4-BE49-F238E27FC236}">
                  <a16:creationId xmlns:a16="http://schemas.microsoft.com/office/drawing/2014/main" xmlns="" id="{91E09471-28B0-4244-B498-32EEE3FCCC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2" y="2797"/>
              <a:ext cx="21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)</a:t>
              </a:r>
              <a:endParaRPr kumimoji="0" lang="en-US" altLang="en-US" sz="4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01" name="Rectangle 116">
              <a:extLst>
                <a:ext uri="{FF2B5EF4-FFF2-40B4-BE49-F238E27FC236}">
                  <a16:creationId xmlns:a16="http://schemas.microsoft.com/office/drawing/2014/main" xmlns="" id="{555C03E0-4E46-462B-BBD1-BAE7D5E070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4" y="2381"/>
              <a:ext cx="53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Q</a:t>
              </a:r>
              <a:endParaRPr kumimoji="0" lang="en-US" altLang="en-US" sz="4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02" name="Rectangle 117">
              <a:extLst>
                <a:ext uri="{FF2B5EF4-FFF2-40B4-BE49-F238E27FC236}">
                  <a16:creationId xmlns:a16="http://schemas.microsoft.com/office/drawing/2014/main" xmlns="" id="{E9AE94EA-E6E6-4FC3-9EC3-B596A89040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2" y="2401"/>
              <a:ext cx="37" cy="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0</a:t>
              </a:r>
              <a:endParaRPr kumimoji="0" lang="en-US" altLang="en-US" sz="4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03" name="Rectangle 118">
              <a:extLst>
                <a:ext uri="{FF2B5EF4-FFF2-40B4-BE49-F238E27FC236}">
                  <a16:creationId xmlns:a16="http://schemas.microsoft.com/office/drawing/2014/main" xmlns="" id="{D366F4C1-5936-4700-97AB-7899C2221A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2" y="2176"/>
              <a:ext cx="46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+</a:t>
              </a:r>
              <a:endParaRPr kumimoji="0" lang="en-US" altLang="en-US" sz="4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04" name="Rectangle 119">
              <a:extLst>
                <a:ext uri="{FF2B5EF4-FFF2-40B4-BE49-F238E27FC236}">
                  <a16:creationId xmlns:a16="http://schemas.microsoft.com/office/drawing/2014/main" xmlns="" id="{A78558C3-0F42-4BC8-900A-BDE0FF208B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4" y="2176"/>
              <a:ext cx="60" cy="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V</a:t>
              </a:r>
              <a:endParaRPr kumimoji="0" lang="en-US" altLang="en-US" sz="4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05" name="Rectangle 120">
              <a:extLst>
                <a:ext uri="{FF2B5EF4-FFF2-40B4-BE49-F238E27FC236}">
                  <a16:creationId xmlns:a16="http://schemas.microsoft.com/office/drawing/2014/main" xmlns="" id="{AEC74F99-6D21-4014-8CBF-F66594E567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7" y="2196"/>
              <a:ext cx="43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C</a:t>
              </a:r>
              <a:endParaRPr kumimoji="0" lang="en-US" altLang="en-US" sz="4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06" name="Rectangle 121">
              <a:extLst>
                <a:ext uri="{FF2B5EF4-FFF2-40B4-BE49-F238E27FC236}">
                  <a16:creationId xmlns:a16="http://schemas.microsoft.com/office/drawing/2014/main" xmlns="" id="{BAE377AC-07E1-402A-8E49-83BA513E11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6" y="2196"/>
              <a:ext cx="43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C</a:t>
              </a:r>
              <a:endParaRPr kumimoji="0" lang="en-US" altLang="en-US" sz="4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07" name="Freeform 122">
              <a:extLst>
                <a:ext uri="{FF2B5EF4-FFF2-40B4-BE49-F238E27FC236}">
                  <a16:creationId xmlns:a16="http://schemas.microsoft.com/office/drawing/2014/main" xmlns="" id="{8B60335C-C90E-40EE-862C-CD346D4D54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9" y="2496"/>
              <a:ext cx="50" cy="58"/>
            </a:xfrm>
            <a:custGeom>
              <a:avLst/>
              <a:gdLst>
                <a:gd name="T0" fmla="*/ 101 w 101"/>
                <a:gd name="T1" fmla="*/ 58 h 115"/>
                <a:gd name="T2" fmla="*/ 51 w 101"/>
                <a:gd name="T3" fmla="*/ 87 h 115"/>
                <a:gd name="T4" fmla="*/ 0 w 101"/>
                <a:gd name="T5" fmla="*/ 115 h 115"/>
                <a:gd name="T6" fmla="*/ 0 w 101"/>
                <a:gd name="T7" fmla="*/ 58 h 115"/>
                <a:gd name="T8" fmla="*/ 0 w 101"/>
                <a:gd name="T9" fmla="*/ 0 h 115"/>
                <a:gd name="T10" fmla="*/ 51 w 101"/>
                <a:gd name="T11" fmla="*/ 30 h 115"/>
                <a:gd name="T12" fmla="*/ 101 w 101"/>
                <a:gd name="T13" fmla="*/ 5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" h="115">
                  <a:moveTo>
                    <a:pt x="101" y="58"/>
                  </a:moveTo>
                  <a:lnTo>
                    <a:pt x="51" y="87"/>
                  </a:lnTo>
                  <a:lnTo>
                    <a:pt x="0" y="115"/>
                  </a:lnTo>
                  <a:lnTo>
                    <a:pt x="0" y="58"/>
                  </a:lnTo>
                  <a:lnTo>
                    <a:pt x="0" y="0"/>
                  </a:lnTo>
                  <a:lnTo>
                    <a:pt x="51" y="30"/>
                  </a:lnTo>
                  <a:lnTo>
                    <a:pt x="101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2108" name="Freeform 123">
              <a:extLst>
                <a:ext uri="{FF2B5EF4-FFF2-40B4-BE49-F238E27FC236}">
                  <a16:creationId xmlns:a16="http://schemas.microsoft.com/office/drawing/2014/main" xmlns="" id="{EF7A7FC5-A0D2-46D1-B026-E8BEE0E2BC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1" y="2522"/>
              <a:ext cx="30" cy="20"/>
            </a:xfrm>
            <a:custGeom>
              <a:avLst/>
              <a:gdLst>
                <a:gd name="T0" fmla="*/ 59 w 59"/>
                <a:gd name="T1" fmla="*/ 10 h 39"/>
                <a:gd name="T2" fmla="*/ 51 w 59"/>
                <a:gd name="T3" fmla="*/ 0 h 39"/>
                <a:gd name="T4" fmla="*/ 0 w 59"/>
                <a:gd name="T5" fmla="*/ 29 h 39"/>
                <a:gd name="T6" fmla="*/ 9 w 59"/>
                <a:gd name="T7" fmla="*/ 39 h 39"/>
                <a:gd name="T8" fmla="*/ 59 w 59"/>
                <a:gd name="T9" fmla="*/ 1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39">
                  <a:moveTo>
                    <a:pt x="59" y="10"/>
                  </a:moveTo>
                  <a:lnTo>
                    <a:pt x="51" y="0"/>
                  </a:lnTo>
                  <a:lnTo>
                    <a:pt x="0" y="29"/>
                  </a:lnTo>
                  <a:lnTo>
                    <a:pt x="9" y="39"/>
                  </a:lnTo>
                  <a:lnTo>
                    <a:pt x="59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2109" name="Freeform 124">
              <a:extLst>
                <a:ext uri="{FF2B5EF4-FFF2-40B4-BE49-F238E27FC236}">
                  <a16:creationId xmlns:a16="http://schemas.microsoft.com/office/drawing/2014/main" xmlns="" id="{FDC5923B-EBCB-49DF-9E0F-0F99E038FA3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6" y="2537"/>
              <a:ext cx="30" cy="19"/>
            </a:xfrm>
            <a:custGeom>
              <a:avLst/>
              <a:gdLst>
                <a:gd name="T0" fmla="*/ 59 w 59"/>
                <a:gd name="T1" fmla="*/ 10 h 38"/>
                <a:gd name="T2" fmla="*/ 50 w 59"/>
                <a:gd name="T3" fmla="*/ 0 h 38"/>
                <a:gd name="T4" fmla="*/ 0 w 59"/>
                <a:gd name="T5" fmla="*/ 28 h 38"/>
                <a:gd name="T6" fmla="*/ 9 w 59"/>
                <a:gd name="T7" fmla="*/ 38 h 38"/>
                <a:gd name="T8" fmla="*/ 59 w 59"/>
                <a:gd name="T9" fmla="*/ 1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38">
                  <a:moveTo>
                    <a:pt x="59" y="10"/>
                  </a:moveTo>
                  <a:lnTo>
                    <a:pt x="50" y="0"/>
                  </a:lnTo>
                  <a:lnTo>
                    <a:pt x="0" y="28"/>
                  </a:lnTo>
                  <a:lnTo>
                    <a:pt x="9" y="38"/>
                  </a:lnTo>
                  <a:lnTo>
                    <a:pt x="59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2110" name="Freeform 125">
              <a:extLst>
                <a:ext uri="{FF2B5EF4-FFF2-40B4-BE49-F238E27FC236}">
                  <a16:creationId xmlns:a16="http://schemas.microsoft.com/office/drawing/2014/main" xmlns="" id="{320E00A0-7BC8-4C5A-8E8B-8A6DC6961A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1" y="2537"/>
              <a:ext cx="5" cy="5"/>
            </a:xfrm>
            <a:custGeom>
              <a:avLst/>
              <a:gdLst>
                <a:gd name="T0" fmla="*/ 0 w 9"/>
                <a:gd name="T1" fmla="*/ 0 h 10"/>
                <a:gd name="T2" fmla="*/ 9 w 9"/>
                <a:gd name="T3" fmla="*/ 10 h 10"/>
                <a:gd name="T4" fmla="*/ 0 w 9"/>
                <a:gd name="T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10">
                  <a:moveTo>
                    <a:pt x="0" y="0"/>
                  </a:moveTo>
                  <a:lnTo>
                    <a:pt x="9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2111" name="Rectangle 126">
              <a:extLst>
                <a:ext uri="{FF2B5EF4-FFF2-40B4-BE49-F238E27FC236}">
                  <a16:creationId xmlns:a16="http://schemas.microsoft.com/office/drawing/2014/main" xmlns="" id="{45DF1B68-5CD5-4642-B52F-019E61AD63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5" y="2525"/>
              <a:ext cx="7" cy="2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2112" name="Freeform 127">
              <a:extLst>
                <a:ext uri="{FF2B5EF4-FFF2-40B4-BE49-F238E27FC236}">
                  <a16:creationId xmlns:a16="http://schemas.microsoft.com/office/drawing/2014/main" xmlns="" id="{9D4B16DE-970B-4679-AB23-BC1ACFF980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5" y="2551"/>
              <a:ext cx="7" cy="8"/>
            </a:xfrm>
            <a:custGeom>
              <a:avLst/>
              <a:gdLst>
                <a:gd name="T0" fmla="*/ 11 w 14"/>
                <a:gd name="T1" fmla="*/ 10 h 16"/>
                <a:gd name="T2" fmla="*/ 0 w 14"/>
                <a:gd name="T3" fmla="*/ 16 h 16"/>
                <a:gd name="T4" fmla="*/ 0 w 14"/>
                <a:gd name="T5" fmla="*/ 5 h 16"/>
                <a:gd name="T6" fmla="*/ 14 w 14"/>
                <a:gd name="T7" fmla="*/ 5 h 16"/>
                <a:gd name="T8" fmla="*/ 2 w 14"/>
                <a:gd name="T9" fmla="*/ 0 h 16"/>
                <a:gd name="T10" fmla="*/ 11 w 14"/>
                <a:gd name="T11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6">
                  <a:moveTo>
                    <a:pt x="11" y="10"/>
                  </a:moveTo>
                  <a:lnTo>
                    <a:pt x="0" y="16"/>
                  </a:lnTo>
                  <a:lnTo>
                    <a:pt x="0" y="5"/>
                  </a:lnTo>
                  <a:lnTo>
                    <a:pt x="14" y="5"/>
                  </a:lnTo>
                  <a:lnTo>
                    <a:pt x="2" y="0"/>
                  </a:lnTo>
                  <a:lnTo>
                    <a:pt x="11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2113" name="Rectangle 128">
              <a:extLst>
                <a:ext uri="{FF2B5EF4-FFF2-40B4-BE49-F238E27FC236}">
                  <a16:creationId xmlns:a16="http://schemas.microsoft.com/office/drawing/2014/main" xmlns="" id="{45D8D82F-A678-4524-809D-721FE2F480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5" y="2496"/>
              <a:ext cx="7" cy="2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2114" name="Freeform 129">
              <a:extLst>
                <a:ext uri="{FF2B5EF4-FFF2-40B4-BE49-F238E27FC236}">
                  <a16:creationId xmlns:a16="http://schemas.microsoft.com/office/drawing/2014/main" xmlns="" id="{B5421F25-6E04-41FC-8D3B-E1FD8C25EA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5" y="2525"/>
              <a:ext cx="7" cy="0"/>
            </a:xfrm>
            <a:custGeom>
              <a:avLst/>
              <a:gdLst>
                <a:gd name="T0" fmla="*/ 14 w 14"/>
                <a:gd name="T1" fmla="*/ 0 w 14"/>
                <a:gd name="T2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0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2115" name="Freeform 130">
              <a:extLst>
                <a:ext uri="{FF2B5EF4-FFF2-40B4-BE49-F238E27FC236}">
                  <a16:creationId xmlns:a16="http://schemas.microsoft.com/office/drawing/2014/main" xmlns="" id="{8EE8369F-834C-4A16-9A6E-77ACEF6081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7" y="2494"/>
              <a:ext cx="29" cy="20"/>
            </a:xfrm>
            <a:custGeom>
              <a:avLst/>
              <a:gdLst>
                <a:gd name="T0" fmla="*/ 7 w 57"/>
                <a:gd name="T1" fmla="*/ 0 h 42"/>
                <a:gd name="T2" fmla="*/ 0 w 57"/>
                <a:gd name="T3" fmla="*/ 12 h 42"/>
                <a:gd name="T4" fmla="*/ 50 w 57"/>
                <a:gd name="T5" fmla="*/ 42 h 42"/>
                <a:gd name="T6" fmla="*/ 57 w 57"/>
                <a:gd name="T7" fmla="*/ 30 h 42"/>
                <a:gd name="T8" fmla="*/ 7 w 57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42">
                  <a:moveTo>
                    <a:pt x="7" y="0"/>
                  </a:moveTo>
                  <a:lnTo>
                    <a:pt x="0" y="12"/>
                  </a:lnTo>
                  <a:lnTo>
                    <a:pt x="50" y="42"/>
                  </a:lnTo>
                  <a:lnTo>
                    <a:pt x="57" y="3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2116" name="Freeform 131">
              <a:extLst>
                <a:ext uri="{FF2B5EF4-FFF2-40B4-BE49-F238E27FC236}">
                  <a16:creationId xmlns:a16="http://schemas.microsoft.com/office/drawing/2014/main" xmlns="" id="{6BD50F66-1F41-4197-87F7-A6A1CA97C5D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5" y="2491"/>
              <a:ext cx="7" cy="9"/>
            </a:xfrm>
            <a:custGeom>
              <a:avLst/>
              <a:gdLst>
                <a:gd name="T0" fmla="*/ 0 w 14"/>
                <a:gd name="T1" fmla="*/ 10 h 17"/>
                <a:gd name="T2" fmla="*/ 0 w 14"/>
                <a:gd name="T3" fmla="*/ 0 h 17"/>
                <a:gd name="T4" fmla="*/ 11 w 14"/>
                <a:gd name="T5" fmla="*/ 5 h 17"/>
                <a:gd name="T6" fmla="*/ 4 w 14"/>
                <a:gd name="T7" fmla="*/ 17 h 17"/>
                <a:gd name="T8" fmla="*/ 14 w 14"/>
                <a:gd name="T9" fmla="*/ 10 h 17"/>
                <a:gd name="T10" fmla="*/ 0 w 14"/>
                <a:gd name="T11" fmla="*/ 1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7">
                  <a:moveTo>
                    <a:pt x="0" y="10"/>
                  </a:moveTo>
                  <a:lnTo>
                    <a:pt x="0" y="0"/>
                  </a:lnTo>
                  <a:lnTo>
                    <a:pt x="11" y="5"/>
                  </a:lnTo>
                  <a:lnTo>
                    <a:pt x="4" y="17"/>
                  </a:lnTo>
                  <a:lnTo>
                    <a:pt x="14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2117" name="Freeform 132">
              <a:extLst>
                <a:ext uri="{FF2B5EF4-FFF2-40B4-BE49-F238E27FC236}">
                  <a16:creationId xmlns:a16="http://schemas.microsoft.com/office/drawing/2014/main" xmlns="" id="{E9548F92-EF57-4ED9-8FE5-B5B0FBFAA3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2" y="2508"/>
              <a:ext cx="29" cy="20"/>
            </a:xfrm>
            <a:custGeom>
              <a:avLst/>
              <a:gdLst>
                <a:gd name="T0" fmla="*/ 7 w 57"/>
                <a:gd name="T1" fmla="*/ 0 h 40"/>
                <a:gd name="T2" fmla="*/ 0 w 57"/>
                <a:gd name="T3" fmla="*/ 12 h 40"/>
                <a:gd name="T4" fmla="*/ 50 w 57"/>
                <a:gd name="T5" fmla="*/ 40 h 40"/>
                <a:gd name="T6" fmla="*/ 57 w 57"/>
                <a:gd name="T7" fmla="*/ 28 h 40"/>
                <a:gd name="T8" fmla="*/ 7 w 57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40">
                  <a:moveTo>
                    <a:pt x="7" y="0"/>
                  </a:moveTo>
                  <a:lnTo>
                    <a:pt x="0" y="12"/>
                  </a:lnTo>
                  <a:lnTo>
                    <a:pt x="50" y="40"/>
                  </a:lnTo>
                  <a:lnTo>
                    <a:pt x="57" y="28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2118" name="Freeform 133">
              <a:extLst>
                <a:ext uri="{FF2B5EF4-FFF2-40B4-BE49-F238E27FC236}">
                  <a16:creationId xmlns:a16="http://schemas.microsoft.com/office/drawing/2014/main" xmlns="" id="{79A6BF05-A6B1-426E-A644-4FB294FDD9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2" y="2508"/>
              <a:ext cx="4" cy="6"/>
            </a:xfrm>
            <a:custGeom>
              <a:avLst/>
              <a:gdLst>
                <a:gd name="T0" fmla="*/ 7 w 7"/>
                <a:gd name="T1" fmla="*/ 0 h 12"/>
                <a:gd name="T2" fmla="*/ 0 w 7"/>
                <a:gd name="T3" fmla="*/ 12 h 12"/>
                <a:gd name="T4" fmla="*/ 7 w 7"/>
                <a:gd name="T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2">
                  <a:moveTo>
                    <a:pt x="7" y="0"/>
                  </a:moveTo>
                  <a:lnTo>
                    <a:pt x="0" y="1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2119" name="Freeform 134">
              <a:extLst>
                <a:ext uri="{FF2B5EF4-FFF2-40B4-BE49-F238E27FC236}">
                  <a16:creationId xmlns:a16="http://schemas.microsoft.com/office/drawing/2014/main" xmlns="" id="{E63512FC-9318-4C97-9680-F9525D9E24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6" y="2522"/>
              <a:ext cx="9" cy="6"/>
            </a:xfrm>
            <a:custGeom>
              <a:avLst/>
              <a:gdLst>
                <a:gd name="T0" fmla="*/ 8 w 17"/>
                <a:gd name="T1" fmla="*/ 0 h 12"/>
                <a:gd name="T2" fmla="*/ 17 w 17"/>
                <a:gd name="T3" fmla="*/ 5 h 12"/>
                <a:gd name="T4" fmla="*/ 8 w 17"/>
                <a:gd name="T5" fmla="*/ 10 h 12"/>
                <a:gd name="T6" fmla="*/ 0 w 17"/>
                <a:gd name="T7" fmla="*/ 0 h 12"/>
                <a:gd name="T8" fmla="*/ 1 w 17"/>
                <a:gd name="T9" fmla="*/ 12 h 12"/>
                <a:gd name="T10" fmla="*/ 8 w 17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2">
                  <a:moveTo>
                    <a:pt x="8" y="0"/>
                  </a:moveTo>
                  <a:lnTo>
                    <a:pt x="17" y="5"/>
                  </a:lnTo>
                  <a:lnTo>
                    <a:pt x="8" y="10"/>
                  </a:lnTo>
                  <a:lnTo>
                    <a:pt x="0" y="0"/>
                  </a:lnTo>
                  <a:lnTo>
                    <a:pt x="1" y="12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2120" name="Freeform 135">
              <a:extLst>
                <a:ext uri="{FF2B5EF4-FFF2-40B4-BE49-F238E27FC236}">
                  <a16:creationId xmlns:a16="http://schemas.microsoft.com/office/drawing/2014/main" xmlns="" id="{708B708D-BFC6-4396-A9FA-3AA1ACE3A19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2504"/>
              <a:ext cx="51" cy="57"/>
            </a:xfrm>
            <a:custGeom>
              <a:avLst/>
              <a:gdLst>
                <a:gd name="T0" fmla="*/ 101 w 101"/>
                <a:gd name="T1" fmla="*/ 57 h 115"/>
                <a:gd name="T2" fmla="*/ 50 w 101"/>
                <a:gd name="T3" fmla="*/ 87 h 115"/>
                <a:gd name="T4" fmla="*/ 0 w 101"/>
                <a:gd name="T5" fmla="*/ 115 h 115"/>
                <a:gd name="T6" fmla="*/ 0 w 101"/>
                <a:gd name="T7" fmla="*/ 57 h 115"/>
                <a:gd name="T8" fmla="*/ 0 w 101"/>
                <a:gd name="T9" fmla="*/ 0 h 115"/>
                <a:gd name="T10" fmla="*/ 50 w 101"/>
                <a:gd name="T11" fmla="*/ 30 h 115"/>
                <a:gd name="T12" fmla="*/ 101 w 101"/>
                <a:gd name="T13" fmla="*/ 57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" h="115">
                  <a:moveTo>
                    <a:pt x="101" y="57"/>
                  </a:moveTo>
                  <a:lnTo>
                    <a:pt x="50" y="87"/>
                  </a:lnTo>
                  <a:lnTo>
                    <a:pt x="0" y="115"/>
                  </a:lnTo>
                  <a:lnTo>
                    <a:pt x="0" y="57"/>
                  </a:lnTo>
                  <a:lnTo>
                    <a:pt x="0" y="0"/>
                  </a:lnTo>
                  <a:lnTo>
                    <a:pt x="50" y="30"/>
                  </a:lnTo>
                  <a:lnTo>
                    <a:pt x="101" y="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2121" name="Freeform 136">
              <a:extLst>
                <a:ext uri="{FF2B5EF4-FFF2-40B4-BE49-F238E27FC236}">
                  <a16:creationId xmlns:a16="http://schemas.microsoft.com/office/drawing/2014/main" xmlns="" id="{C90CF237-6A18-4DAA-84B4-4D18F5138A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5" y="2530"/>
              <a:ext cx="30" cy="20"/>
            </a:xfrm>
            <a:custGeom>
              <a:avLst/>
              <a:gdLst>
                <a:gd name="T0" fmla="*/ 59 w 59"/>
                <a:gd name="T1" fmla="*/ 11 h 40"/>
                <a:gd name="T2" fmla="*/ 50 w 59"/>
                <a:gd name="T3" fmla="*/ 0 h 40"/>
                <a:gd name="T4" fmla="*/ 0 w 59"/>
                <a:gd name="T5" fmla="*/ 30 h 40"/>
                <a:gd name="T6" fmla="*/ 9 w 59"/>
                <a:gd name="T7" fmla="*/ 40 h 40"/>
                <a:gd name="T8" fmla="*/ 59 w 59"/>
                <a:gd name="T9" fmla="*/ 11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40">
                  <a:moveTo>
                    <a:pt x="59" y="11"/>
                  </a:moveTo>
                  <a:lnTo>
                    <a:pt x="50" y="0"/>
                  </a:lnTo>
                  <a:lnTo>
                    <a:pt x="0" y="30"/>
                  </a:lnTo>
                  <a:lnTo>
                    <a:pt x="9" y="40"/>
                  </a:lnTo>
                  <a:lnTo>
                    <a:pt x="59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2122" name="Freeform 137">
              <a:extLst>
                <a:ext uri="{FF2B5EF4-FFF2-40B4-BE49-F238E27FC236}">
                  <a16:creationId xmlns:a16="http://schemas.microsoft.com/office/drawing/2014/main" xmlns="" id="{4A6CB678-DE29-40A8-B682-A616210DB7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0" y="2545"/>
              <a:ext cx="29" cy="19"/>
            </a:xfrm>
            <a:custGeom>
              <a:avLst/>
              <a:gdLst>
                <a:gd name="T0" fmla="*/ 59 w 59"/>
                <a:gd name="T1" fmla="*/ 10 h 38"/>
                <a:gd name="T2" fmla="*/ 50 w 59"/>
                <a:gd name="T3" fmla="*/ 0 h 38"/>
                <a:gd name="T4" fmla="*/ 0 w 59"/>
                <a:gd name="T5" fmla="*/ 28 h 38"/>
                <a:gd name="T6" fmla="*/ 8 w 59"/>
                <a:gd name="T7" fmla="*/ 38 h 38"/>
                <a:gd name="T8" fmla="*/ 59 w 59"/>
                <a:gd name="T9" fmla="*/ 1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38">
                  <a:moveTo>
                    <a:pt x="59" y="10"/>
                  </a:moveTo>
                  <a:lnTo>
                    <a:pt x="50" y="0"/>
                  </a:lnTo>
                  <a:lnTo>
                    <a:pt x="0" y="28"/>
                  </a:lnTo>
                  <a:lnTo>
                    <a:pt x="8" y="38"/>
                  </a:lnTo>
                  <a:lnTo>
                    <a:pt x="59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2123" name="Freeform 138">
              <a:extLst>
                <a:ext uri="{FF2B5EF4-FFF2-40B4-BE49-F238E27FC236}">
                  <a16:creationId xmlns:a16="http://schemas.microsoft.com/office/drawing/2014/main" xmlns="" id="{880BF557-FEC5-47E9-9BF5-1851B180D8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5" y="2545"/>
              <a:ext cx="4" cy="5"/>
            </a:xfrm>
            <a:custGeom>
              <a:avLst/>
              <a:gdLst>
                <a:gd name="T0" fmla="*/ 0 w 9"/>
                <a:gd name="T1" fmla="*/ 0 h 10"/>
                <a:gd name="T2" fmla="*/ 9 w 9"/>
                <a:gd name="T3" fmla="*/ 10 h 10"/>
                <a:gd name="T4" fmla="*/ 0 w 9"/>
                <a:gd name="T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10">
                  <a:moveTo>
                    <a:pt x="0" y="0"/>
                  </a:moveTo>
                  <a:lnTo>
                    <a:pt x="9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2124" name="Rectangle 139">
              <a:extLst>
                <a:ext uri="{FF2B5EF4-FFF2-40B4-BE49-F238E27FC236}">
                  <a16:creationId xmlns:a16="http://schemas.microsoft.com/office/drawing/2014/main" xmlns="" id="{7835DE88-F088-4653-AF39-813E0FE116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9" y="2533"/>
              <a:ext cx="7" cy="2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2125" name="Freeform 140">
              <a:extLst>
                <a:ext uri="{FF2B5EF4-FFF2-40B4-BE49-F238E27FC236}">
                  <a16:creationId xmlns:a16="http://schemas.microsoft.com/office/drawing/2014/main" xmlns="" id="{B192E103-D719-4EA1-93C1-51C6E75053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9" y="2559"/>
              <a:ext cx="7" cy="8"/>
            </a:xfrm>
            <a:custGeom>
              <a:avLst/>
              <a:gdLst>
                <a:gd name="T0" fmla="*/ 10 w 14"/>
                <a:gd name="T1" fmla="*/ 10 h 15"/>
                <a:gd name="T2" fmla="*/ 0 w 14"/>
                <a:gd name="T3" fmla="*/ 15 h 15"/>
                <a:gd name="T4" fmla="*/ 0 w 14"/>
                <a:gd name="T5" fmla="*/ 5 h 15"/>
                <a:gd name="T6" fmla="*/ 14 w 14"/>
                <a:gd name="T7" fmla="*/ 5 h 15"/>
                <a:gd name="T8" fmla="*/ 2 w 14"/>
                <a:gd name="T9" fmla="*/ 0 h 15"/>
                <a:gd name="T10" fmla="*/ 10 w 14"/>
                <a:gd name="T11" fmla="*/ 1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5">
                  <a:moveTo>
                    <a:pt x="10" y="10"/>
                  </a:moveTo>
                  <a:lnTo>
                    <a:pt x="0" y="15"/>
                  </a:lnTo>
                  <a:lnTo>
                    <a:pt x="0" y="5"/>
                  </a:lnTo>
                  <a:lnTo>
                    <a:pt x="14" y="5"/>
                  </a:lnTo>
                  <a:lnTo>
                    <a:pt x="2" y="0"/>
                  </a:lnTo>
                  <a:lnTo>
                    <a:pt x="10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2126" name="Rectangle 141">
              <a:extLst>
                <a:ext uri="{FF2B5EF4-FFF2-40B4-BE49-F238E27FC236}">
                  <a16:creationId xmlns:a16="http://schemas.microsoft.com/office/drawing/2014/main" xmlns="" id="{548220AE-66A8-4B9F-BCD3-2D06D4C193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9" y="2504"/>
              <a:ext cx="7" cy="2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2127" name="Freeform 142">
              <a:extLst>
                <a:ext uri="{FF2B5EF4-FFF2-40B4-BE49-F238E27FC236}">
                  <a16:creationId xmlns:a16="http://schemas.microsoft.com/office/drawing/2014/main" xmlns="" id="{89C80321-2B2F-4381-8D47-E6D06ADF417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9" y="2533"/>
              <a:ext cx="7" cy="0"/>
            </a:xfrm>
            <a:custGeom>
              <a:avLst/>
              <a:gdLst>
                <a:gd name="T0" fmla="*/ 14 w 14"/>
                <a:gd name="T1" fmla="*/ 0 w 14"/>
                <a:gd name="T2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0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2128" name="Freeform 143">
              <a:extLst>
                <a:ext uri="{FF2B5EF4-FFF2-40B4-BE49-F238E27FC236}">
                  <a16:creationId xmlns:a16="http://schemas.microsoft.com/office/drawing/2014/main" xmlns="" id="{0D4660F2-C20D-462B-B71E-138157E5BC0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1" y="2501"/>
              <a:ext cx="28" cy="21"/>
            </a:xfrm>
            <a:custGeom>
              <a:avLst/>
              <a:gdLst>
                <a:gd name="T0" fmla="*/ 7 w 58"/>
                <a:gd name="T1" fmla="*/ 0 h 42"/>
                <a:gd name="T2" fmla="*/ 0 w 58"/>
                <a:gd name="T3" fmla="*/ 12 h 42"/>
                <a:gd name="T4" fmla="*/ 51 w 58"/>
                <a:gd name="T5" fmla="*/ 42 h 42"/>
                <a:gd name="T6" fmla="*/ 58 w 58"/>
                <a:gd name="T7" fmla="*/ 29 h 42"/>
                <a:gd name="T8" fmla="*/ 7 w 58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42">
                  <a:moveTo>
                    <a:pt x="7" y="0"/>
                  </a:moveTo>
                  <a:lnTo>
                    <a:pt x="0" y="12"/>
                  </a:lnTo>
                  <a:lnTo>
                    <a:pt x="51" y="42"/>
                  </a:lnTo>
                  <a:lnTo>
                    <a:pt x="58" y="29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2129" name="Freeform 144">
              <a:extLst>
                <a:ext uri="{FF2B5EF4-FFF2-40B4-BE49-F238E27FC236}">
                  <a16:creationId xmlns:a16="http://schemas.microsoft.com/office/drawing/2014/main" xmlns="" id="{AA17682A-0172-4C81-990A-4762FB729E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9" y="2499"/>
              <a:ext cx="7" cy="8"/>
            </a:xfrm>
            <a:custGeom>
              <a:avLst/>
              <a:gdLst>
                <a:gd name="T0" fmla="*/ 0 w 14"/>
                <a:gd name="T1" fmla="*/ 10 h 17"/>
                <a:gd name="T2" fmla="*/ 0 w 14"/>
                <a:gd name="T3" fmla="*/ 0 h 17"/>
                <a:gd name="T4" fmla="*/ 10 w 14"/>
                <a:gd name="T5" fmla="*/ 5 h 17"/>
                <a:gd name="T6" fmla="*/ 3 w 14"/>
                <a:gd name="T7" fmla="*/ 17 h 17"/>
                <a:gd name="T8" fmla="*/ 14 w 14"/>
                <a:gd name="T9" fmla="*/ 10 h 17"/>
                <a:gd name="T10" fmla="*/ 0 w 14"/>
                <a:gd name="T11" fmla="*/ 1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7">
                  <a:moveTo>
                    <a:pt x="0" y="10"/>
                  </a:moveTo>
                  <a:lnTo>
                    <a:pt x="0" y="0"/>
                  </a:lnTo>
                  <a:lnTo>
                    <a:pt x="10" y="5"/>
                  </a:lnTo>
                  <a:lnTo>
                    <a:pt x="3" y="17"/>
                  </a:lnTo>
                  <a:lnTo>
                    <a:pt x="14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2130" name="Freeform 145">
              <a:extLst>
                <a:ext uri="{FF2B5EF4-FFF2-40B4-BE49-F238E27FC236}">
                  <a16:creationId xmlns:a16="http://schemas.microsoft.com/office/drawing/2014/main" xmlns="" id="{ABF18528-7A39-487B-B811-7108AE675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6" y="2516"/>
              <a:ext cx="29" cy="20"/>
            </a:xfrm>
            <a:custGeom>
              <a:avLst/>
              <a:gdLst>
                <a:gd name="T0" fmla="*/ 7 w 57"/>
                <a:gd name="T1" fmla="*/ 0 h 40"/>
                <a:gd name="T2" fmla="*/ 0 w 57"/>
                <a:gd name="T3" fmla="*/ 13 h 40"/>
                <a:gd name="T4" fmla="*/ 50 w 57"/>
                <a:gd name="T5" fmla="*/ 40 h 40"/>
                <a:gd name="T6" fmla="*/ 57 w 57"/>
                <a:gd name="T7" fmla="*/ 28 h 40"/>
                <a:gd name="T8" fmla="*/ 7 w 57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40">
                  <a:moveTo>
                    <a:pt x="7" y="0"/>
                  </a:moveTo>
                  <a:lnTo>
                    <a:pt x="0" y="13"/>
                  </a:lnTo>
                  <a:lnTo>
                    <a:pt x="50" y="40"/>
                  </a:lnTo>
                  <a:lnTo>
                    <a:pt x="57" y="28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2131" name="Freeform 146">
              <a:extLst>
                <a:ext uri="{FF2B5EF4-FFF2-40B4-BE49-F238E27FC236}">
                  <a16:creationId xmlns:a16="http://schemas.microsoft.com/office/drawing/2014/main" xmlns="" id="{7947838B-D8CA-4EFD-B74C-798B84B782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6" y="2516"/>
              <a:ext cx="3" cy="6"/>
            </a:xfrm>
            <a:custGeom>
              <a:avLst/>
              <a:gdLst>
                <a:gd name="T0" fmla="*/ 7 w 7"/>
                <a:gd name="T1" fmla="*/ 0 h 13"/>
                <a:gd name="T2" fmla="*/ 0 w 7"/>
                <a:gd name="T3" fmla="*/ 13 h 13"/>
                <a:gd name="T4" fmla="*/ 7 w 7"/>
                <a:gd name="T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3">
                  <a:moveTo>
                    <a:pt x="7" y="0"/>
                  </a:moveTo>
                  <a:lnTo>
                    <a:pt x="0" y="13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2132" name="Freeform 147">
              <a:extLst>
                <a:ext uri="{FF2B5EF4-FFF2-40B4-BE49-F238E27FC236}">
                  <a16:creationId xmlns:a16="http://schemas.microsoft.com/office/drawing/2014/main" xmlns="" id="{A13D1720-2FD3-4361-8E2C-1AC787AA587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0" y="2530"/>
              <a:ext cx="9" cy="6"/>
            </a:xfrm>
            <a:custGeom>
              <a:avLst/>
              <a:gdLst>
                <a:gd name="T0" fmla="*/ 9 w 18"/>
                <a:gd name="T1" fmla="*/ 0 h 12"/>
                <a:gd name="T2" fmla="*/ 18 w 18"/>
                <a:gd name="T3" fmla="*/ 5 h 12"/>
                <a:gd name="T4" fmla="*/ 9 w 18"/>
                <a:gd name="T5" fmla="*/ 11 h 12"/>
                <a:gd name="T6" fmla="*/ 0 w 18"/>
                <a:gd name="T7" fmla="*/ 0 h 12"/>
                <a:gd name="T8" fmla="*/ 2 w 18"/>
                <a:gd name="T9" fmla="*/ 12 h 12"/>
                <a:gd name="T10" fmla="*/ 9 w 18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2">
                  <a:moveTo>
                    <a:pt x="9" y="0"/>
                  </a:moveTo>
                  <a:lnTo>
                    <a:pt x="18" y="5"/>
                  </a:lnTo>
                  <a:lnTo>
                    <a:pt x="9" y="11"/>
                  </a:lnTo>
                  <a:lnTo>
                    <a:pt x="0" y="0"/>
                  </a:lnTo>
                  <a:lnTo>
                    <a:pt x="2" y="12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2133" name="Freeform 148">
              <a:extLst>
                <a:ext uri="{FF2B5EF4-FFF2-40B4-BE49-F238E27FC236}">
                  <a16:creationId xmlns:a16="http://schemas.microsoft.com/office/drawing/2014/main" xmlns="" id="{941D3E46-2296-4AAB-9FAA-17FCBC35C61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5" y="2546"/>
              <a:ext cx="50" cy="57"/>
            </a:xfrm>
            <a:custGeom>
              <a:avLst/>
              <a:gdLst>
                <a:gd name="T0" fmla="*/ 101 w 101"/>
                <a:gd name="T1" fmla="*/ 58 h 115"/>
                <a:gd name="T2" fmla="*/ 51 w 101"/>
                <a:gd name="T3" fmla="*/ 87 h 115"/>
                <a:gd name="T4" fmla="*/ 0 w 101"/>
                <a:gd name="T5" fmla="*/ 115 h 115"/>
                <a:gd name="T6" fmla="*/ 0 w 101"/>
                <a:gd name="T7" fmla="*/ 58 h 115"/>
                <a:gd name="T8" fmla="*/ 0 w 101"/>
                <a:gd name="T9" fmla="*/ 0 h 115"/>
                <a:gd name="T10" fmla="*/ 51 w 101"/>
                <a:gd name="T11" fmla="*/ 30 h 115"/>
                <a:gd name="T12" fmla="*/ 101 w 101"/>
                <a:gd name="T13" fmla="*/ 5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" h="115">
                  <a:moveTo>
                    <a:pt x="101" y="58"/>
                  </a:moveTo>
                  <a:lnTo>
                    <a:pt x="51" y="87"/>
                  </a:lnTo>
                  <a:lnTo>
                    <a:pt x="0" y="115"/>
                  </a:lnTo>
                  <a:lnTo>
                    <a:pt x="0" y="58"/>
                  </a:lnTo>
                  <a:lnTo>
                    <a:pt x="0" y="0"/>
                  </a:lnTo>
                  <a:lnTo>
                    <a:pt x="51" y="30"/>
                  </a:lnTo>
                  <a:lnTo>
                    <a:pt x="101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2134" name="Freeform 149">
              <a:extLst>
                <a:ext uri="{FF2B5EF4-FFF2-40B4-BE49-F238E27FC236}">
                  <a16:creationId xmlns:a16="http://schemas.microsoft.com/office/drawing/2014/main" xmlns="" id="{387E1D7B-0F1B-4877-B970-A3E9C736AE3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7" y="2572"/>
              <a:ext cx="30" cy="20"/>
            </a:xfrm>
            <a:custGeom>
              <a:avLst/>
              <a:gdLst>
                <a:gd name="T0" fmla="*/ 59 w 59"/>
                <a:gd name="T1" fmla="*/ 10 h 40"/>
                <a:gd name="T2" fmla="*/ 50 w 59"/>
                <a:gd name="T3" fmla="*/ 0 h 40"/>
                <a:gd name="T4" fmla="*/ 0 w 59"/>
                <a:gd name="T5" fmla="*/ 29 h 40"/>
                <a:gd name="T6" fmla="*/ 8 w 59"/>
                <a:gd name="T7" fmla="*/ 40 h 40"/>
                <a:gd name="T8" fmla="*/ 59 w 59"/>
                <a:gd name="T9" fmla="*/ 1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40">
                  <a:moveTo>
                    <a:pt x="59" y="10"/>
                  </a:moveTo>
                  <a:lnTo>
                    <a:pt x="50" y="0"/>
                  </a:lnTo>
                  <a:lnTo>
                    <a:pt x="0" y="29"/>
                  </a:lnTo>
                  <a:lnTo>
                    <a:pt x="8" y="40"/>
                  </a:lnTo>
                  <a:lnTo>
                    <a:pt x="59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2135" name="Freeform 150">
              <a:extLst>
                <a:ext uri="{FF2B5EF4-FFF2-40B4-BE49-F238E27FC236}">
                  <a16:creationId xmlns:a16="http://schemas.microsoft.com/office/drawing/2014/main" xmlns="" id="{97AC7EB2-54AF-4E25-BACD-F6E74303611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2" y="2587"/>
              <a:ext cx="30" cy="19"/>
            </a:xfrm>
            <a:custGeom>
              <a:avLst/>
              <a:gdLst>
                <a:gd name="T0" fmla="*/ 59 w 59"/>
                <a:gd name="T1" fmla="*/ 11 h 38"/>
                <a:gd name="T2" fmla="*/ 51 w 59"/>
                <a:gd name="T3" fmla="*/ 0 h 38"/>
                <a:gd name="T4" fmla="*/ 0 w 59"/>
                <a:gd name="T5" fmla="*/ 28 h 38"/>
                <a:gd name="T6" fmla="*/ 9 w 59"/>
                <a:gd name="T7" fmla="*/ 38 h 38"/>
                <a:gd name="T8" fmla="*/ 59 w 59"/>
                <a:gd name="T9" fmla="*/ 1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38">
                  <a:moveTo>
                    <a:pt x="59" y="11"/>
                  </a:moveTo>
                  <a:lnTo>
                    <a:pt x="51" y="0"/>
                  </a:lnTo>
                  <a:lnTo>
                    <a:pt x="0" y="28"/>
                  </a:lnTo>
                  <a:lnTo>
                    <a:pt x="9" y="38"/>
                  </a:lnTo>
                  <a:lnTo>
                    <a:pt x="59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2136" name="Freeform 151">
              <a:extLst>
                <a:ext uri="{FF2B5EF4-FFF2-40B4-BE49-F238E27FC236}">
                  <a16:creationId xmlns:a16="http://schemas.microsoft.com/office/drawing/2014/main" xmlns="" id="{AD658AFA-797B-4B1E-B998-4FDA62DC676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7" y="2587"/>
              <a:ext cx="5" cy="5"/>
            </a:xfrm>
            <a:custGeom>
              <a:avLst/>
              <a:gdLst>
                <a:gd name="T0" fmla="*/ 0 w 8"/>
                <a:gd name="T1" fmla="*/ 0 h 11"/>
                <a:gd name="T2" fmla="*/ 8 w 8"/>
                <a:gd name="T3" fmla="*/ 11 h 11"/>
                <a:gd name="T4" fmla="*/ 0 w 8"/>
                <a:gd name="T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11">
                  <a:moveTo>
                    <a:pt x="0" y="0"/>
                  </a:moveTo>
                  <a:lnTo>
                    <a:pt x="8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2137" name="Rectangle 152">
              <a:extLst>
                <a:ext uri="{FF2B5EF4-FFF2-40B4-BE49-F238E27FC236}">
                  <a16:creationId xmlns:a16="http://schemas.microsoft.com/office/drawing/2014/main" xmlns="" id="{7BE838E2-17F6-4879-AF96-092728154E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1" y="2574"/>
              <a:ext cx="7" cy="2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2138" name="Freeform 153">
              <a:extLst>
                <a:ext uri="{FF2B5EF4-FFF2-40B4-BE49-F238E27FC236}">
                  <a16:creationId xmlns:a16="http://schemas.microsoft.com/office/drawing/2014/main" xmlns="" id="{4301F4B1-D37D-4860-A3AE-71DA5AB232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1" y="2600"/>
              <a:ext cx="7" cy="8"/>
            </a:xfrm>
            <a:custGeom>
              <a:avLst/>
              <a:gdLst>
                <a:gd name="T0" fmla="*/ 11 w 14"/>
                <a:gd name="T1" fmla="*/ 10 h 16"/>
                <a:gd name="T2" fmla="*/ 0 w 14"/>
                <a:gd name="T3" fmla="*/ 16 h 16"/>
                <a:gd name="T4" fmla="*/ 0 w 14"/>
                <a:gd name="T5" fmla="*/ 5 h 16"/>
                <a:gd name="T6" fmla="*/ 14 w 14"/>
                <a:gd name="T7" fmla="*/ 5 h 16"/>
                <a:gd name="T8" fmla="*/ 2 w 14"/>
                <a:gd name="T9" fmla="*/ 0 h 16"/>
                <a:gd name="T10" fmla="*/ 11 w 14"/>
                <a:gd name="T11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6">
                  <a:moveTo>
                    <a:pt x="11" y="10"/>
                  </a:moveTo>
                  <a:lnTo>
                    <a:pt x="0" y="16"/>
                  </a:lnTo>
                  <a:lnTo>
                    <a:pt x="0" y="5"/>
                  </a:lnTo>
                  <a:lnTo>
                    <a:pt x="14" y="5"/>
                  </a:lnTo>
                  <a:lnTo>
                    <a:pt x="2" y="0"/>
                  </a:lnTo>
                  <a:lnTo>
                    <a:pt x="11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2139" name="Rectangle 154">
              <a:extLst>
                <a:ext uri="{FF2B5EF4-FFF2-40B4-BE49-F238E27FC236}">
                  <a16:creationId xmlns:a16="http://schemas.microsoft.com/office/drawing/2014/main" xmlns="" id="{7A2EEA74-4D62-42E8-8D97-989EAF79E2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1" y="2546"/>
              <a:ext cx="7" cy="2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2140" name="Freeform 155">
              <a:extLst>
                <a:ext uri="{FF2B5EF4-FFF2-40B4-BE49-F238E27FC236}">
                  <a16:creationId xmlns:a16="http://schemas.microsoft.com/office/drawing/2014/main" xmlns="" id="{C94A8FC3-8693-4005-8AB0-2AA51BEF766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1" y="2574"/>
              <a:ext cx="7" cy="0"/>
            </a:xfrm>
            <a:custGeom>
              <a:avLst/>
              <a:gdLst>
                <a:gd name="T0" fmla="*/ 14 w 14"/>
                <a:gd name="T1" fmla="*/ 0 w 14"/>
                <a:gd name="T2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0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2141" name="Freeform 156">
              <a:extLst>
                <a:ext uri="{FF2B5EF4-FFF2-40B4-BE49-F238E27FC236}">
                  <a16:creationId xmlns:a16="http://schemas.microsoft.com/office/drawing/2014/main" xmlns="" id="{C3E4C524-1333-448C-ADA9-77AFE2868D6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3" y="2543"/>
              <a:ext cx="29" cy="21"/>
            </a:xfrm>
            <a:custGeom>
              <a:avLst/>
              <a:gdLst>
                <a:gd name="T0" fmla="*/ 7 w 57"/>
                <a:gd name="T1" fmla="*/ 0 h 42"/>
                <a:gd name="T2" fmla="*/ 0 w 57"/>
                <a:gd name="T3" fmla="*/ 12 h 42"/>
                <a:gd name="T4" fmla="*/ 50 w 57"/>
                <a:gd name="T5" fmla="*/ 42 h 42"/>
                <a:gd name="T6" fmla="*/ 57 w 57"/>
                <a:gd name="T7" fmla="*/ 30 h 42"/>
                <a:gd name="T8" fmla="*/ 7 w 57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42">
                  <a:moveTo>
                    <a:pt x="7" y="0"/>
                  </a:moveTo>
                  <a:lnTo>
                    <a:pt x="0" y="12"/>
                  </a:lnTo>
                  <a:lnTo>
                    <a:pt x="50" y="42"/>
                  </a:lnTo>
                  <a:lnTo>
                    <a:pt x="57" y="3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2142" name="Freeform 157">
              <a:extLst>
                <a:ext uri="{FF2B5EF4-FFF2-40B4-BE49-F238E27FC236}">
                  <a16:creationId xmlns:a16="http://schemas.microsoft.com/office/drawing/2014/main" xmlns="" id="{AC4A4566-64AF-45D8-8014-0BC720E7A16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1" y="2541"/>
              <a:ext cx="7" cy="8"/>
            </a:xfrm>
            <a:custGeom>
              <a:avLst/>
              <a:gdLst>
                <a:gd name="T0" fmla="*/ 0 w 14"/>
                <a:gd name="T1" fmla="*/ 10 h 17"/>
                <a:gd name="T2" fmla="*/ 0 w 14"/>
                <a:gd name="T3" fmla="*/ 0 h 17"/>
                <a:gd name="T4" fmla="*/ 11 w 14"/>
                <a:gd name="T5" fmla="*/ 5 h 17"/>
                <a:gd name="T6" fmla="*/ 4 w 14"/>
                <a:gd name="T7" fmla="*/ 17 h 17"/>
                <a:gd name="T8" fmla="*/ 14 w 14"/>
                <a:gd name="T9" fmla="*/ 10 h 17"/>
                <a:gd name="T10" fmla="*/ 0 w 14"/>
                <a:gd name="T11" fmla="*/ 1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7">
                  <a:moveTo>
                    <a:pt x="0" y="10"/>
                  </a:moveTo>
                  <a:lnTo>
                    <a:pt x="0" y="0"/>
                  </a:lnTo>
                  <a:lnTo>
                    <a:pt x="11" y="5"/>
                  </a:lnTo>
                  <a:lnTo>
                    <a:pt x="4" y="17"/>
                  </a:lnTo>
                  <a:lnTo>
                    <a:pt x="14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2143" name="Freeform 158">
              <a:extLst>
                <a:ext uri="{FF2B5EF4-FFF2-40B4-BE49-F238E27FC236}">
                  <a16:creationId xmlns:a16="http://schemas.microsoft.com/office/drawing/2014/main" xmlns="" id="{E8B759E9-FC62-4508-9503-00969D4EEAA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8" y="2558"/>
              <a:ext cx="29" cy="20"/>
            </a:xfrm>
            <a:custGeom>
              <a:avLst/>
              <a:gdLst>
                <a:gd name="T0" fmla="*/ 7 w 58"/>
                <a:gd name="T1" fmla="*/ 0 h 40"/>
                <a:gd name="T2" fmla="*/ 0 w 58"/>
                <a:gd name="T3" fmla="*/ 12 h 40"/>
                <a:gd name="T4" fmla="*/ 51 w 58"/>
                <a:gd name="T5" fmla="*/ 40 h 40"/>
                <a:gd name="T6" fmla="*/ 58 w 58"/>
                <a:gd name="T7" fmla="*/ 28 h 40"/>
                <a:gd name="T8" fmla="*/ 7 w 58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40">
                  <a:moveTo>
                    <a:pt x="7" y="0"/>
                  </a:moveTo>
                  <a:lnTo>
                    <a:pt x="0" y="12"/>
                  </a:lnTo>
                  <a:lnTo>
                    <a:pt x="51" y="40"/>
                  </a:lnTo>
                  <a:lnTo>
                    <a:pt x="58" y="28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2144" name="Freeform 159">
              <a:extLst>
                <a:ext uri="{FF2B5EF4-FFF2-40B4-BE49-F238E27FC236}">
                  <a16:creationId xmlns:a16="http://schemas.microsoft.com/office/drawing/2014/main" xmlns="" id="{A3B4192B-39F1-4E6C-86EA-6E2460AE42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8" y="2558"/>
              <a:ext cx="4" cy="6"/>
            </a:xfrm>
            <a:custGeom>
              <a:avLst/>
              <a:gdLst>
                <a:gd name="T0" fmla="*/ 7 w 7"/>
                <a:gd name="T1" fmla="*/ 0 h 12"/>
                <a:gd name="T2" fmla="*/ 0 w 7"/>
                <a:gd name="T3" fmla="*/ 12 h 12"/>
                <a:gd name="T4" fmla="*/ 7 w 7"/>
                <a:gd name="T5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2">
                  <a:moveTo>
                    <a:pt x="7" y="0"/>
                  </a:moveTo>
                  <a:lnTo>
                    <a:pt x="0" y="1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2145" name="Freeform 160">
              <a:extLst>
                <a:ext uri="{FF2B5EF4-FFF2-40B4-BE49-F238E27FC236}">
                  <a16:creationId xmlns:a16="http://schemas.microsoft.com/office/drawing/2014/main" xmlns="" id="{1EEF1AF9-431E-477A-ABCF-7919179D41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" y="2572"/>
              <a:ext cx="9" cy="6"/>
            </a:xfrm>
            <a:custGeom>
              <a:avLst/>
              <a:gdLst>
                <a:gd name="T0" fmla="*/ 9 w 17"/>
                <a:gd name="T1" fmla="*/ 0 h 12"/>
                <a:gd name="T2" fmla="*/ 17 w 17"/>
                <a:gd name="T3" fmla="*/ 5 h 12"/>
                <a:gd name="T4" fmla="*/ 9 w 17"/>
                <a:gd name="T5" fmla="*/ 10 h 12"/>
                <a:gd name="T6" fmla="*/ 0 w 17"/>
                <a:gd name="T7" fmla="*/ 0 h 12"/>
                <a:gd name="T8" fmla="*/ 2 w 17"/>
                <a:gd name="T9" fmla="*/ 12 h 12"/>
                <a:gd name="T10" fmla="*/ 9 w 17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2">
                  <a:moveTo>
                    <a:pt x="9" y="0"/>
                  </a:moveTo>
                  <a:lnTo>
                    <a:pt x="17" y="5"/>
                  </a:lnTo>
                  <a:lnTo>
                    <a:pt x="9" y="10"/>
                  </a:lnTo>
                  <a:lnTo>
                    <a:pt x="0" y="0"/>
                  </a:lnTo>
                  <a:lnTo>
                    <a:pt x="2" y="12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2146" name="Oval 161">
              <a:extLst>
                <a:ext uri="{FF2B5EF4-FFF2-40B4-BE49-F238E27FC236}">
                  <a16:creationId xmlns:a16="http://schemas.microsoft.com/office/drawing/2014/main" xmlns="" id="{ED44168C-9D07-45AF-8147-FF480A7169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3" y="2520"/>
              <a:ext cx="28" cy="27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2147" name="Oval 162">
              <a:extLst>
                <a:ext uri="{FF2B5EF4-FFF2-40B4-BE49-F238E27FC236}">
                  <a16:creationId xmlns:a16="http://schemas.microsoft.com/office/drawing/2014/main" xmlns="" id="{104B18EC-2B83-46B7-9676-36F671CC70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1" y="2561"/>
              <a:ext cx="28" cy="2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2148" name="Oval 163">
              <a:extLst>
                <a:ext uri="{FF2B5EF4-FFF2-40B4-BE49-F238E27FC236}">
                  <a16:creationId xmlns:a16="http://schemas.microsoft.com/office/drawing/2014/main" xmlns="" id="{DDA1BDFD-A490-4303-8EB6-1EAC00467C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8" y="2433"/>
              <a:ext cx="28" cy="2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2149" name="Oval 164">
              <a:extLst>
                <a:ext uri="{FF2B5EF4-FFF2-40B4-BE49-F238E27FC236}">
                  <a16:creationId xmlns:a16="http://schemas.microsoft.com/office/drawing/2014/main" xmlns="" id="{D9FA2CA6-FAF1-448C-BF2C-DB67E27127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3" y="2426"/>
              <a:ext cx="27" cy="2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2150" name="Oval 165">
              <a:extLst>
                <a:ext uri="{FF2B5EF4-FFF2-40B4-BE49-F238E27FC236}">
                  <a16:creationId xmlns:a16="http://schemas.microsoft.com/office/drawing/2014/main" xmlns="" id="{9D22057D-7B8E-426E-ABF8-0BCC274E4F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7" y="2391"/>
              <a:ext cx="28" cy="2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2151" name="Oval 166">
              <a:extLst>
                <a:ext uri="{FF2B5EF4-FFF2-40B4-BE49-F238E27FC236}">
                  <a16:creationId xmlns:a16="http://schemas.microsoft.com/office/drawing/2014/main" xmlns="" id="{FF76FB53-699F-48D2-BCEA-0372B090C7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7" y="2286"/>
              <a:ext cx="28" cy="2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2152" name="Oval 167">
              <a:extLst>
                <a:ext uri="{FF2B5EF4-FFF2-40B4-BE49-F238E27FC236}">
                  <a16:creationId xmlns:a16="http://schemas.microsoft.com/office/drawing/2014/main" xmlns="" id="{10ED5D83-86AD-4A9E-9738-EF3493799D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7" y="2286"/>
              <a:ext cx="28" cy="2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</p:grpSp>
      <p:sp>
        <p:nvSpPr>
          <p:cNvPr id="2153" name="Rectangle 2152">
            <a:extLst>
              <a:ext uri="{FF2B5EF4-FFF2-40B4-BE49-F238E27FC236}">
                <a16:creationId xmlns:a16="http://schemas.microsoft.com/office/drawing/2014/main" xmlns="" id="{A9A9BD75-5C28-4819-A7F1-303BD96964F9}"/>
              </a:ext>
            </a:extLst>
          </p:cNvPr>
          <p:cNvSpPr/>
          <p:nvPr/>
        </p:nvSpPr>
        <p:spPr>
          <a:xfrm>
            <a:off x="1604954" y="5628759"/>
            <a:ext cx="4326504" cy="4109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60045" marR="0" algn="ctr">
              <a:lnSpc>
                <a:spcPct val="112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</a:rPr>
              <a:t>Fig: 3-bit binary ripple up counter</a:t>
            </a:r>
          </a:p>
        </p:txBody>
      </p:sp>
    </p:spTree>
    <p:extLst>
      <p:ext uri="{BB962C8B-B14F-4D97-AF65-F5344CB8AC3E}">
        <p14:creationId xmlns:p14="http://schemas.microsoft.com/office/powerpoint/2010/main" val="934533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91D5F1-EFC3-4871-95E6-F2D051E6B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228600"/>
            <a:ext cx="6347713" cy="6858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Registers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378DE24-95E8-456B-956D-06D21FE26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8" y="914400"/>
            <a:ext cx="7391401" cy="5126963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A register is a group of binary cells (flipflops) suitable for holding information. </a:t>
            </a:r>
          </a:p>
          <a:p>
            <a:pPr algn="just"/>
            <a:r>
              <a:rPr lang="en-US" sz="2400" dirty="0"/>
              <a:t>An ‘n’ bit register consists of a group of ‘n’ flipflops capable of storing  ‘n’ bits of binary information. </a:t>
            </a:r>
          </a:p>
          <a:p>
            <a:pPr marL="0" indent="0" algn="just">
              <a:buNone/>
            </a:pPr>
            <a:r>
              <a:rPr lang="en-US" sz="32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Shift Register</a:t>
            </a:r>
          </a:p>
          <a:p>
            <a:pPr algn="just"/>
            <a:r>
              <a:rPr lang="en-US" sz="2400" dirty="0"/>
              <a:t>A register capable of shifting its binary information in one or more direction(right or left) is called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Shift Register</a:t>
            </a:r>
            <a:r>
              <a:rPr lang="en-US" sz="2400" dirty="0"/>
              <a:t>.</a:t>
            </a:r>
          </a:p>
          <a:p>
            <a:pPr algn="just"/>
            <a:r>
              <a:rPr lang="en-US" sz="2400" dirty="0"/>
              <a:t>Consists of flipflops connected in cascade, where all flip flops get a common CP, which causes shift from one stage to another.</a:t>
            </a:r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276052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0C5995-1A78-4181-854D-97E0ADF0C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304800"/>
            <a:ext cx="7467601" cy="914400"/>
          </a:xfrm>
        </p:spPr>
        <p:txBody>
          <a:bodyPr>
            <a:noAutofit/>
          </a:bodyPr>
          <a:lstStyle/>
          <a:p>
            <a:r>
              <a:rPr lang="en-US" sz="2800" b="1" dirty="0"/>
              <a:t>3 bit (Mod-8) Asynchronous/Ripple Up counter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3C7A8C7-AA4A-4153-AD4C-763FFC187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8" y="1447800"/>
            <a:ext cx="7848601" cy="4593563"/>
          </a:xfrm>
        </p:spPr>
        <p:txBody>
          <a:bodyPr>
            <a:normAutofit/>
          </a:bodyPr>
          <a:lstStyle/>
          <a:p>
            <a:r>
              <a:rPr lang="en-US" sz="2000" dirty="0"/>
              <a:t>The JK input are tied together to +V</a:t>
            </a:r>
            <a:r>
              <a:rPr lang="en-US" sz="2000" baseline="-25000" dirty="0"/>
              <a:t>CC</a:t>
            </a:r>
            <a:r>
              <a:rPr lang="en-US" sz="2000" dirty="0"/>
              <a:t> such that at each negative transition of its clock input, the flipflop toggles its states.</a:t>
            </a:r>
          </a:p>
          <a:p>
            <a:endParaRPr lang="en-US" sz="20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F144F46A-BFAB-44F0-8E19-685462527B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9266545"/>
              </p:ext>
            </p:extLst>
          </p:nvPr>
        </p:nvGraphicFramePr>
        <p:xfrm>
          <a:off x="609599" y="2508250"/>
          <a:ext cx="3429000" cy="3533115"/>
        </p:xfrm>
        <a:graphic>
          <a:graphicData uri="http://schemas.openxmlformats.org/drawingml/2006/table">
            <a:tbl>
              <a:tblPr/>
              <a:tblGrid>
                <a:gridCol w="838201">
                  <a:extLst>
                    <a:ext uri="{9D8B030D-6E8A-4147-A177-3AD203B41FA5}">
                      <a16:colId xmlns:a16="http://schemas.microsoft.com/office/drawing/2014/main" xmlns="" val="411269203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xmlns="" val="1336026254"/>
                    </a:ext>
                  </a:extLst>
                </a:gridCol>
                <a:gridCol w="419099">
                  <a:extLst>
                    <a:ext uri="{9D8B030D-6E8A-4147-A177-3AD203B41FA5}">
                      <a16:colId xmlns:a16="http://schemas.microsoft.com/office/drawing/2014/main" xmlns="" val="3274243346"/>
                    </a:ext>
                  </a:extLst>
                </a:gridCol>
                <a:gridCol w="495301">
                  <a:extLst>
                    <a:ext uri="{9D8B030D-6E8A-4147-A177-3AD203B41FA5}">
                      <a16:colId xmlns:a16="http://schemas.microsoft.com/office/drawing/2014/main" xmlns="" val="2278285403"/>
                    </a:ext>
                  </a:extLst>
                </a:gridCol>
                <a:gridCol w="1056639">
                  <a:extLst>
                    <a:ext uri="{9D8B030D-6E8A-4147-A177-3AD203B41FA5}">
                      <a16:colId xmlns:a16="http://schemas.microsoft.com/office/drawing/2014/main" xmlns="" val="2738767332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xmlns="" val="2167765136"/>
                    </a:ext>
                  </a:extLst>
                </a:gridCol>
              </a:tblGrid>
              <a:tr h="7622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20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Clock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20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(NT)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20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sz="2000" b="1" baseline="-25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20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sz="2000" b="1" baseline="-25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200"/>
                        </a:spcAft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sz="2000" b="1" baseline="-25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200"/>
                        </a:spcAf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Decimal equivalent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 rowSpan="9"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54502661"/>
                  </a:ext>
                </a:extLst>
              </a:tr>
              <a:tr h="3463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20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20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20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20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2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02286516"/>
                  </a:ext>
                </a:extLst>
              </a:tr>
              <a:tr h="3463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20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20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20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20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2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52127020"/>
                  </a:ext>
                </a:extLst>
              </a:tr>
              <a:tr h="3463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20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20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20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20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2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28762078"/>
                  </a:ext>
                </a:extLst>
              </a:tr>
              <a:tr h="3463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20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20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20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20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2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68899418"/>
                  </a:ext>
                </a:extLst>
              </a:tr>
              <a:tr h="3463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20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20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20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20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2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888013118"/>
                  </a:ext>
                </a:extLst>
              </a:tr>
              <a:tr h="3463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20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20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20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20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2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7178740"/>
                  </a:ext>
                </a:extLst>
              </a:tr>
              <a:tr h="3463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20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20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20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20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2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87432146"/>
                  </a:ext>
                </a:extLst>
              </a:tr>
              <a:tr h="3463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20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20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20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2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2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06028116"/>
                  </a:ext>
                </a:extLst>
              </a:tr>
            </a:tbl>
          </a:graphicData>
        </a:graphic>
      </p:graphicFrame>
      <p:pic>
        <p:nvPicPr>
          <p:cNvPr id="3075" name="Picture 381">
            <a:extLst>
              <a:ext uri="{FF2B5EF4-FFF2-40B4-BE49-F238E27FC236}">
                <a16:creationId xmlns:a16="http://schemas.microsoft.com/office/drawing/2014/main" xmlns="" id="{78852046-B639-44A7-AEBA-1A17C75466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799" y="2667000"/>
            <a:ext cx="4267200" cy="3270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94A868D-CA74-4070-901A-A8A54AD6BE68}"/>
              </a:ext>
            </a:extLst>
          </p:cNvPr>
          <p:cNvSpPr txBox="1"/>
          <p:nvPr/>
        </p:nvSpPr>
        <p:spPr>
          <a:xfrm>
            <a:off x="1371599" y="6269963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Fig: Truth Table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B02FA5FA-CDD8-40F7-A33C-7BBDE5D38902}"/>
              </a:ext>
            </a:extLst>
          </p:cNvPr>
          <p:cNvSpPr txBox="1"/>
          <p:nvPr/>
        </p:nvSpPr>
        <p:spPr>
          <a:xfrm>
            <a:off x="4914903" y="618386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Fig: Waveform</a:t>
            </a:r>
          </a:p>
        </p:txBody>
      </p:sp>
    </p:spTree>
    <p:extLst>
      <p:ext uri="{BB962C8B-B14F-4D97-AF65-F5344CB8AC3E}">
        <p14:creationId xmlns:p14="http://schemas.microsoft.com/office/powerpoint/2010/main" val="35220588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DBA2B6-367F-4065-A50C-E95997FD7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228600"/>
            <a:ext cx="8534401" cy="1143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3 bit (Mod-8) Asynchronous/Ripple Down counter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xmlns="" id="{FD38B436-6581-4807-88B7-513183A73E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598" y="1599313"/>
                <a:ext cx="7315199" cy="4442380"/>
              </a:xfrm>
            </p:spPr>
            <p:txBody>
              <a:bodyPr/>
              <a:lstStyle/>
              <a:p>
                <a:r>
                  <a:rPr lang="en-US" dirty="0"/>
                  <a:t>The first flipflop is given clock pulse from the external source.</a:t>
                </a:r>
              </a:p>
              <a:p>
                <a:r>
                  <a:rPr lang="en-US" dirty="0"/>
                  <a:t>The remaining flipflop gets clock from the output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</m:acc>
                  </m:oMath>
                </a14:m>
                <a:r>
                  <a:rPr lang="en-US" dirty="0"/>
                  <a:t> of preceding flipflop.</a:t>
                </a:r>
              </a:p>
              <a:p>
                <a:r>
                  <a:rPr lang="en-US" dirty="0"/>
                  <a:t>Counts from 7(111) to 0(000)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FD38B436-6581-4807-88B7-513183A73E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598" y="1599313"/>
                <a:ext cx="7315199" cy="4442380"/>
              </a:xfrm>
              <a:blipFill>
                <a:blip r:embed="rId2"/>
                <a:stretch>
                  <a:fillRect l="-167" t="-8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382">
            <a:extLst>
              <a:ext uri="{FF2B5EF4-FFF2-40B4-BE49-F238E27FC236}">
                <a16:creationId xmlns:a16="http://schemas.microsoft.com/office/drawing/2014/main" xmlns="" id="{F217D317-28C7-4F17-A175-5D99110FC0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8" y="2943923"/>
            <a:ext cx="7315200" cy="2314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549D2BF6-95E6-458F-8890-6542FD30C8EB}"/>
              </a:ext>
            </a:extLst>
          </p:cNvPr>
          <p:cNvSpPr/>
          <p:nvPr/>
        </p:nvSpPr>
        <p:spPr>
          <a:xfrm>
            <a:off x="1447860" y="5628759"/>
            <a:ext cx="4640694" cy="4109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60045" marR="0" algn="ctr">
              <a:lnSpc>
                <a:spcPct val="112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</a:rPr>
              <a:t>Fig: 3-bit binary ripple down counter</a:t>
            </a:r>
          </a:p>
        </p:txBody>
      </p:sp>
    </p:spTree>
    <p:extLst>
      <p:ext uri="{BB962C8B-B14F-4D97-AF65-F5344CB8AC3E}">
        <p14:creationId xmlns:p14="http://schemas.microsoft.com/office/powerpoint/2010/main" val="4965941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2C395F-EE0F-4D99-BDA3-519E6CC6A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b="1" dirty="0"/>
              <a:t>3 bit (Mod-8) Asynchronous/Ripple Down counter</a:t>
            </a:r>
            <a:endParaRPr lang="en-US" sz="2400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xmlns="" id="{EA8FF32A-C8B0-4370-BF57-15D1B496E6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6775251"/>
              </p:ext>
            </p:extLst>
          </p:nvPr>
        </p:nvGraphicFramePr>
        <p:xfrm>
          <a:off x="609599" y="1981200"/>
          <a:ext cx="3697193" cy="3346830"/>
        </p:xfrm>
        <a:graphic>
          <a:graphicData uri="http://schemas.openxmlformats.org/drawingml/2006/table">
            <a:tbl>
              <a:tblPr/>
              <a:tblGrid>
                <a:gridCol w="685801">
                  <a:extLst>
                    <a:ext uri="{9D8B030D-6E8A-4147-A177-3AD203B41FA5}">
                      <a16:colId xmlns:a16="http://schemas.microsoft.com/office/drawing/2014/main" xmlns="" val="304877279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269604916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xmlns="" val="53644482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xmlns="" val="1325253502"/>
                    </a:ext>
                  </a:extLst>
                </a:gridCol>
                <a:gridCol w="1159000">
                  <a:extLst>
                    <a:ext uri="{9D8B030D-6E8A-4147-A177-3AD203B41FA5}">
                      <a16:colId xmlns:a16="http://schemas.microsoft.com/office/drawing/2014/main" xmlns="" val="3026934837"/>
                    </a:ext>
                  </a:extLst>
                </a:gridCol>
                <a:gridCol w="175992">
                  <a:extLst>
                    <a:ext uri="{9D8B030D-6E8A-4147-A177-3AD203B41FA5}">
                      <a16:colId xmlns:a16="http://schemas.microsoft.com/office/drawing/2014/main" xmlns="" val="2867059539"/>
                    </a:ext>
                  </a:extLst>
                </a:gridCol>
              </a:tblGrid>
              <a:tr h="76108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Clock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sz="1800" b="1" baseline="-25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sz="1800" b="1" baseline="-25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sz="1800" b="1" baseline="-25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Decimal equivalent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 rowSpan="9"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96020822"/>
                  </a:ext>
                </a:extLst>
              </a:tr>
              <a:tr h="3165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12609224"/>
                  </a:ext>
                </a:extLst>
              </a:tr>
              <a:tr h="3702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75223017"/>
                  </a:ext>
                </a:extLst>
              </a:tr>
              <a:tr h="3165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15421334"/>
                  </a:ext>
                </a:extLst>
              </a:tr>
              <a:tr h="3165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11741580"/>
                  </a:ext>
                </a:extLst>
              </a:tr>
              <a:tr h="3165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21720242"/>
                  </a:ext>
                </a:extLst>
              </a:tr>
              <a:tr h="3165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49580046"/>
                  </a:ext>
                </a:extLst>
              </a:tr>
              <a:tr h="3165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92909571"/>
                  </a:ext>
                </a:extLst>
              </a:tr>
              <a:tr h="3165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11011462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260D215F-2C24-4410-B18B-E3FD76CB976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724397" y="2119932"/>
            <a:ext cx="3733800" cy="3069366"/>
            <a:chOff x="2784" y="1968"/>
            <a:chExt cx="1152" cy="947"/>
          </a:xfrm>
        </p:grpSpPr>
        <p:sp>
          <p:nvSpPr>
            <p:cNvPr id="10" name="AutoShape 7">
              <a:extLst>
                <a:ext uri="{FF2B5EF4-FFF2-40B4-BE49-F238E27FC236}">
                  <a16:creationId xmlns:a16="http://schemas.microsoft.com/office/drawing/2014/main" xmlns="" id="{B6A1B432-5432-4FB2-A8CB-487832891C8E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784" y="1968"/>
              <a:ext cx="1152" cy="9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grpSp>
          <p:nvGrpSpPr>
            <p:cNvPr id="11" name="Group 209">
              <a:extLst>
                <a:ext uri="{FF2B5EF4-FFF2-40B4-BE49-F238E27FC236}">
                  <a16:creationId xmlns:a16="http://schemas.microsoft.com/office/drawing/2014/main" xmlns="" id="{F7606486-D924-48F8-A478-AC92DBB991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90" y="1977"/>
              <a:ext cx="1144" cy="938"/>
              <a:chOff x="2790" y="1977"/>
              <a:chExt cx="1144" cy="938"/>
            </a:xfrm>
          </p:grpSpPr>
          <p:sp>
            <p:nvSpPr>
              <p:cNvPr id="4512" name="Rectangle 9">
                <a:extLst>
                  <a:ext uri="{FF2B5EF4-FFF2-40B4-BE49-F238E27FC236}">
                    <a16:creationId xmlns:a16="http://schemas.microsoft.com/office/drawing/2014/main" xmlns="" id="{C51BEA5E-8A74-413B-A3E8-7100BAB2B4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8" y="2154"/>
                <a:ext cx="128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513" name="Rectangle 10">
                <a:extLst>
                  <a:ext uri="{FF2B5EF4-FFF2-40B4-BE49-F238E27FC236}">
                    <a16:creationId xmlns:a16="http://schemas.microsoft.com/office/drawing/2014/main" xmlns="" id="{A6E723B3-03CB-4DF4-A71E-56CAB16220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3" y="2057"/>
                <a:ext cx="6" cy="1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514" name="Rectangle 11">
                <a:extLst>
                  <a:ext uri="{FF2B5EF4-FFF2-40B4-BE49-F238E27FC236}">
                    <a16:creationId xmlns:a16="http://schemas.microsoft.com/office/drawing/2014/main" xmlns="" id="{66254FF7-7AF0-42FD-87F3-BF43DCBB31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6" y="2054"/>
                <a:ext cx="54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515" name="Rectangle 12">
                <a:extLst>
                  <a:ext uri="{FF2B5EF4-FFF2-40B4-BE49-F238E27FC236}">
                    <a16:creationId xmlns:a16="http://schemas.microsoft.com/office/drawing/2014/main" xmlns="" id="{D20B224F-67F9-476E-993E-5E1044B24D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7" y="2054"/>
                <a:ext cx="7" cy="10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516" name="Rectangle 13">
                <a:extLst>
                  <a:ext uri="{FF2B5EF4-FFF2-40B4-BE49-F238E27FC236}">
                    <a16:creationId xmlns:a16="http://schemas.microsoft.com/office/drawing/2014/main" xmlns="" id="{DE03BA26-0977-4C74-B681-BB4F516FE2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0" y="2354"/>
                <a:ext cx="150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517" name="Rectangle 14">
                <a:extLst>
                  <a:ext uri="{FF2B5EF4-FFF2-40B4-BE49-F238E27FC236}">
                    <a16:creationId xmlns:a16="http://schemas.microsoft.com/office/drawing/2014/main" xmlns="" id="{2F8AB454-69FE-4C21-BA87-FA8B5F802F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7" y="2267"/>
                <a:ext cx="7" cy="4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518" name="Rectangle 15">
                <a:extLst>
                  <a:ext uri="{FF2B5EF4-FFF2-40B4-BE49-F238E27FC236}">
                    <a16:creationId xmlns:a16="http://schemas.microsoft.com/office/drawing/2014/main" xmlns="" id="{249E5410-0700-4F90-9132-A7184ED3DC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7" y="2314"/>
                <a:ext cx="7" cy="4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519" name="Freeform 16">
                <a:extLst>
                  <a:ext uri="{FF2B5EF4-FFF2-40B4-BE49-F238E27FC236}">
                    <a16:creationId xmlns:a16="http://schemas.microsoft.com/office/drawing/2014/main" xmlns="" id="{4F8366CE-E929-4C7B-8C07-464C155D0D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14" y="2282"/>
                <a:ext cx="32" cy="43"/>
              </a:xfrm>
              <a:custGeom>
                <a:avLst/>
                <a:gdLst>
                  <a:gd name="T0" fmla="*/ 32 w 64"/>
                  <a:gd name="T1" fmla="*/ 65 h 86"/>
                  <a:gd name="T2" fmla="*/ 0 w 64"/>
                  <a:gd name="T3" fmla="*/ 86 h 86"/>
                  <a:gd name="T4" fmla="*/ 32 w 64"/>
                  <a:gd name="T5" fmla="*/ 0 h 86"/>
                  <a:gd name="T6" fmla="*/ 64 w 64"/>
                  <a:gd name="T7" fmla="*/ 86 h 86"/>
                  <a:gd name="T8" fmla="*/ 32 w 64"/>
                  <a:gd name="T9" fmla="*/ 65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86">
                    <a:moveTo>
                      <a:pt x="32" y="65"/>
                    </a:moveTo>
                    <a:lnTo>
                      <a:pt x="0" y="86"/>
                    </a:lnTo>
                    <a:lnTo>
                      <a:pt x="32" y="0"/>
                    </a:lnTo>
                    <a:lnTo>
                      <a:pt x="64" y="86"/>
                    </a:lnTo>
                    <a:lnTo>
                      <a:pt x="32" y="6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520" name="Rectangle 17">
                <a:extLst>
                  <a:ext uri="{FF2B5EF4-FFF2-40B4-BE49-F238E27FC236}">
                    <a16:creationId xmlns:a16="http://schemas.microsoft.com/office/drawing/2014/main" xmlns="" id="{473D52D7-528A-4873-8FEB-80C17D9C38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7" y="2264"/>
                <a:ext cx="103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521" name="Rectangle 18">
                <a:extLst>
                  <a:ext uri="{FF2B5EF4-FFF2-40B4-BE49-F238E27FC236}">
                    <a16:creationId xmlns:a16="http://schemas.microsoft.com/office/drawing/2014/main" xmlns="" id="{0326BFBD-5326-4FF8-8DDF-02A8E4152F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6" y="2302"/>
                <a:ext cx="7" cy="5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522" name="Rectangle 19">
                <a:extLst>
                  <a:ext uri="{FF2B5EF4-FFF2-40B4-BE49-F238E27FC236}">
                    <a16:creationId xmlns:a16="http://schemas.microsoft.com/office/drawing/2014/main" xmlns="" id="{C465E247-54A6-4D51-A400-40D9F91F39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6" y="2267"/>
                <a:ext cx="7" cy="3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523" name="Rectangle 20">
                <a:extLst>
                  <a:ext uri="{FF2B5EF4-FFF2-40B4-BE49-F238E27FC236}">
                    <a16:creationId xmlns:a16="http://schemas.microsoft.com/office/drawing/2014/main" xmlns="" id="{6149312F-5F9B-436D-A115-5EE16A94F0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74" y="2584"/>
                <a:ext cx="153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524" name="Rectangle 21">
                <a:extLst>
                  <a:ext uri="{FF2B5EF4-FFF2-40B4-BE49-F238E27FC236}">
                    <a16:creationId xmlns:a16="http://schemas.microsoft.com/office/drawing/2014/main" xmlns="" id="{B8A84F9F-EEA3-4A01-BD37-C3CCDCBB2F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4" y="2490"/>
                <a:ext cx="6" cy="10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525" name="Rectangle 22">
                <a:extLst>
                  <a:ext uri="{FF2B5EF4-FFF2-40B4-BE49-F238E27FC236}">
                    <a16:creationId xmlns:a16="http://schemas.microsoft.com/office/drawing/2014/main" xmlns="" id="{C54F00C2-CB50-4AE1-B44A-5002699F6B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4" y="2487"/>
                <a:ext cx="211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526" name="Rectangle 23">
                <a:extLst>
                  <a:ext uri="{FF2B5EF4-FFF2-40B4-BE49-F238E27FC236}">
                    <a16:creationId xmlns:a16="http://schemas.microsoft.com/office/drawing/2014/main" xmlns="" id="{4115F361-B731-4BD7-8ADE-EE434DDBF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9" y="2541"/>
                <a:ext cx="6" cy="4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527" name="Rectangle 24">
                <a:extLst>
                  <a:ext uri="{FF2B5EF4-FFF2-40B4-BE49-F238E27FC236}">
                    <a16:creationId xmlns:a16="http://schemas.microsoft.com/office/drawing/2014/main" xmlns="" id="{B2C46285-8230-49B8-A226-F47AF605CB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9" y="2490"/>
                <a:ext cx="6" cy="5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528" name="Rectangle 25">
                <a:extLst>
                  <a:ext uri="{FF2B5EF4-FFF2-40B4-BE49-F238E27FC236}">
                    <a16:creationId xmlns:a16="http://schemas.microsoft.com/office/drawing/2014/main" xmlns="" id="{5FA97835-F237-4B0C-9773-BD78469238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90" y="2778"/>
                <a:ext cx="137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529" name="Rectangle 26">
                <a:extLst>
                  <a:ext uri="{FF2B5EF4-FFF2-40B4-BE49-F238E27FC236}">
                    <a16:creationId xmlns:a16="http://schemas.microsoft.com/office/drawing/2014/main" xmlns="" id="{2B68F92F-DBA4-4864-8494-F69E442875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4" y="2709"/>
                <a:ext cx="6" cy="7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530" name="Rectangle 27">
                <a:extLst>
                  <a:ext uri="{FF2B5EF4-FFF2-40B4-BE49-F238E27FC236}">
                    <a16:creationId xmlns:a16="http://schemas.microsoft.com/office/drawing/2014/main" xmlns="" id="{004AE0E4-7106-4555-8629-CDD6C2EF5C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7" y="2707"/>
                <a:ext cx="397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531" name="Rectangle 28">
                <a:extLst>
                  <a:ext uri="{FF2B5EF4-FFF2-40B4-BE49-F238E27FC236}">
                    <a16:creationId xmlns:a16="http://schemas.microsoft.com/office/drawing/2014/main" xmlns="" id="{D0A6608E-6E0E-497C-9030-5EDB741E5C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0" y="2154"/>
                <a:ext cx="45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532" name="Rectangle 29">
                <a:extLst>
                  <a:ext uri="{FF2B5EF4-FFF2-40B4-BE49-F238E27FC236}">
                    <a16:creationId xmlns:a16="http://schemas.microsoft.com/office/drawing/2014/main" xmlns="" id="{4980E23A-F26C-4EC6-B0EB-85A750E119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2" y="2057"/>
                <a:ext cx="6" cy="1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533" name="Rectangle 30">
                <a:extLst>
                  <a:ext uri="{FF2B5EF4-FFF2-40B4-BE49-F238E27FC236}">
                    <a16:creationId xmlns:a16="http://schemas.microsoft.com/office/drawing/2014/main" xmlns="" id="{5AF611B8-4B93-479E-8059-52638307EA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5" y="2054"/>
                <a:ext cx="55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534" name="Rectangle 31">
                <a:extLst>
                  <a:ext uri="{FF2B5EF4-FFF2-40B4-BE49-F238E27FC236}">
                    <a16:creationId xmlns:a16="http://schemas.microsoft.com/office/drawing/2014/main" xmlns="" id="{0931A96A-73BC-4A12-987D-9D72810D62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6" y="2054"/>
                <a:ext cx="7" cy="10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535" name="Rectangle 32">
                <a:extLst>
                  <a:ext uri="{FF2B5EF4-FFF2-40B4-BE49-F238E27FC236}">
                    <a16:creationId xmlns:a16="http://schemas.microsoft.com/office/drawing/2014/main" xmlns="" id="{5F0DD299-E36D-4A3B-A813-4897C35A38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30" y="2154"/>
                <a:ext cx="44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536" name="Rectangle 33">
                <a:extLst>
                  <a:ext uri="{FF2B5EF4-FFF2-40B4-BE49-F238E27FC236}">
                    <a16:creationId xmlns:a16="http://schemas.microsoft.com/office/drawing/2014/main" xmlns="" id="{6EC5417B-888E-4629-88D1-4FFA785530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1" y="2057"/>
                <a:ext cx="7" cy="1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537" name="Rectangle 34">
                <a:extLst>
                  <a:ext uri="{FF2B5EF4-FFF2-40B4-BE49-F238E27FC236}">
                    <a16:creationId xmlns:a16="http://schemas.microsoft.com/office/drawing/2014/main" xmlns="" id="{739DA875-7590-43E9-A0CD-765327C18A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4" y="2054"/>
                <a:ext cx="55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538" name="Rectangle 35">
                <a:extLst>
                  <a:ext uri="{FF2B5EF4-FFF2-40B4-BE49-F238E27FC236}">
                    <a16:creationId xmlns:a16="http://schemas.microsoft.com/office/drawing/2014/main" xmlns="" id="{36C0A0B8-7641-4AC4-9CF2-666C6A8F72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6" y="2054"/>
                <a:ext cx="6" cy="10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539" name="Rectangle 36">
                <a:extLst>
                  <a:ext uri="{FF2B5EF4-FFF2-40B4-BE49-F238E27FC236}">
                    <a16:creationId xmlns:a16="http://schemas.microsoft.com/office/drawing/2014/main" xmlns="" id="{0A8B37AC-8E12-4B7A-8C8F-E3007AB477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9" y="2154"/>
                <a:ext cx="45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540" name="Rectangle 37">
                <a:extLst>
                  <a:ext uri="{FF2B5EF4-FFF2-40B4-BE49-F238E27FC236}">
                    <a16:creationId xmlns:a16="http://schemas.microsoft.com/office/drawing/2014/main" xmlns="" id="{3A64EAE9-D2CE-4935-9AEE-98F7A119A7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0" y="2057"/>
                <a:ext cx="7" cy="1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541" name="Rectangle 38">
                <a:extLst>
                  <a:ext uri="{FF2B5EF4-FFF2-40B4-BE49-F238E27FC236}">
                    <a16:creationId xmlns:a16="http://schemas.microsoft.com/office/drawing/2014/main" xmlns="" id="{58EC1117-60C5-42FD-85F7-9448FA5ED9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4" y="2054"/>
                <a:ext cx="54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542" name="Rectangle 39">
                <a:extLst>
                  <a:ext uri="{FF2B5EF4-FFF2-40B4-BE49-F238E27FC236}">
                    <a16:creationId xmlns:a16="http://schemas.microsoft.com/office/drawing/2014/main" xmlns="" id="{ECE24ADC-0B9D-47AA-BBCF-F9CA914F27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5" y="2054"/>
                <a:ext cx="6" cy="10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543" name="Rectangle 40">
                <a:extLst>
                  <a:ext uri="{FF2B5EF4-FFF2-40B4-BE49-F238E27FC236}">
                    <a16:creationId xmlns:a16="http://schemas.microsoft.com/office/drawing/2014/main" xmlns="" id="{1DABD831-3BF6-4453-8324-6415BB2F04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8" y="2154"/>
                <a:ext cx="45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544" name="Rectangle 41">
                <a:extLst>
                  <a:ext uri="{FF2B5EF4-FFF2-40B4-BE49-F238E27FC236}">
                    <a16:creationId xmlns:a16="http://schemas.microsoft.com/office/drawing/2014/main" xmlns="" id="{A62B8A5F-D237-4DBC-AD65-86F663B1CD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0" y="2057"/>
                <a:ext cx="6" cy="1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545" name="Rectangle 42">
                <a:extLst>
                  <a:ext uri="{FF2B5EF4-FFF2-40B4-BE49-F238E27FC236}">
                    <a16:creationId xmlns:a16="http://schemas.microsoft.com/office/drawing/2014/main" xmlns="" id="{97BF5621-7E6D-4546-907F-E9C179CF47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3" y="2054"/>
                <a:ext cx="54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546" name="Rectangle 43">
                <a:extLst>
                  <a:ext uri="{FF2B5EF4-FFF2-40B4-BE49-F238E27FC236}">
                    <a16:creationId xmlns:a16="http://schemas.microsoft.com/office/drawing/2014/main" xmlns="" id="{3B7DABD3-392E-46D6-9BE3-9F388B9665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4" y="2054"/>
                <a:ext cx="6" cy="10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547" name="Rectangle 44">
                <a:extLst>
                  <a:ext uri="{FF2B5EF4-FFF2-40B4-BE49-F238E27FC236}">
                    <a16:creationId xmlns:a16="http://schemas.microsoft.com/office/drawing/2014/main" xmlns="" id="{D3D70A68-5C15-4E08-995A-005C13257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7" y="2154"/>
                <a:ext cx="45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548" name="Rectangle 45">
                <a:extLst>
                  <a:ext uri="{FF2B5EF4-FFF2-40B4-BE49-F238E27FC236}">
                    <a16:creationId xmlns:a16="http://schemas.microsoft.com/office/drawing/2014/main" xmlns="" id="{B5F3D70F-B2D7-4D8B-95DB-41DBB0F539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69" y="2057"/>
                <a:ext cx="6" cy="1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549" name="Rectangle 46">
                <a:extLst>
                  <a:ext uri="{FF2B5EF4-FFF2-40B4-BE49-F238E27FC236}">
                    <a16:creationId xmlns:a16="http://schemas.microsoft.com/office/drawing/2014/main" xmlns="" id="{92CA089A-0550-4AD4-9D12-8129F8C4D1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2" y="2054"/>
                <a:ext cx="54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550" name="Rectangle 47">
                <a:extLst>
                  <a:ext uri="{FF2B5EF4-FFF2-40B4-BE49-F238E27FC236}">
                    <a16:creationId xmlns:a16="http://schemas.microsoft.com/office/drawing/2014/main" xmlns="" id="{1CD2D5D1-6771-4A43-B9BD-8DB47439B5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3" y="2054"/>
                <a:ext cx="7" cy="10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551" name="Rectangle 48">
                <a:extLst>
                  <a:ext uri="{FF2B5EF4-FFF2-40B4-BE49-F238E27FC236}">
                    <a16:creationId xmlns:a16="http://schemas.microsoft.com/office/drawing/2014/main" xmlns="" id="{ED23C675-D553-4C70-8041-A74515E99C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6" y="2154"/>
                <a:ext cx="45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552" name="Rectangle 49">
                <a:extLst>
                  <a:ext uri="{FF2B5EF4-FFF2-40B4-BE49-F238E27FC236}">
                    <a16:creationId xmlns:a16="http://schemas.microsoft.com/office/drawing/2014/main" xmlns="" id="{FB027D65-E1BA-421C-96DC-E00D992A2F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8" y="2057"/>
                <a:ext cx="6" cy="1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553" name="Rectangle 50">
                <a:extLst>
                  <a:ext uri="{FF2B5EF4-FFF2-40B4-BE49-F238E27FC236}">
                    <a16:creationId xmlns:a16="http://schemas.microsoft.com/office/drawing/2014/main" xmlns="" id="{EEFDE20A-8691-4ACE-AC09-25AB069317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71" y="2054"/>
                <a:ext cx="55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554" name="Rectangle 51">
                <a:extLst>
                  <a:ext uri="{FF2B5EF4-FFF2-40B4-BE49-F238E27FC236}">
                    <a16:creationId xmlns:a16="http://schemas.microsoft.com/office/drawing/2014/main" xmlns="" id="{D7A25BF1-457A-49A3-9B9F-92A1DBD48A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2" y="2054"/>
                <a:ext cx="7" cy="10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555" name="Rectangle 52">
                <a:extLst>
                  <a:ext uri="{FF2B5EF4-FFF2-40B4-BE49-F238E27FC236}">
                    <a16:creationId xmlns:a16="http://schemas.microsoft.com/office/drawing/2014/main" xmlns="" id="{78D93B04-CFB6-4209-9AE9-28EF8495E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6" y="2154"/>
                <a:ext cx="44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556" name="Rectangle 53">
                <a:extLst>
                  <a:ext uri="{FF2B5EF4-FFF2-40B4-BE49-F238E27FC236}">
                    <a16:creationId xmlns:a16="http://schemas.microsoft.com/office/drawing/2014/main" xmlns="" id="{5F82AC10-CAAA-4CD2-BFFC-8B563361EA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7" y="2057"/>
                <a:ext cx="7" cy="1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557" name="Rectangle 54">
                <a:extLst>
                  <a:ext uri="{FF2B5EF4-FFF2-40B4-BE49-F238E27FC236}">
                    <a16:creationId xmlns:a16="http://schemas.microsoft.com/office/drawing/2014/main" xmlns="" id="{5624AC1F-0F31-4C0A-A823-A912F5EB8D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0" y="2054"/>
                <a:ext cx="55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558" name="Rectangle 55">
                <a:extLst>
                  <a:ext uri="{FF2B5EF4-FFF2-40B4-BE49-F238E27FC236}">
                    <a16:creationId xmlns:a16="http://schemas.microsoft.com/office/drawing/2014/main" xmlns="" id="{79B1532C-8D2A-4F8E-AB6C-3C2A99A6AE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2" y="2054"/>
                <a:ext cx="6" cy="10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559" name="Rectangle 56">
                <a:extLst>
                  <a:ext uri="{FF2B5EF4-FFF2-40B4-BE49-F238E27FC236}">
                    <a16:creationId xmlns:a16="http://schemas.microsoft.com/office/drawing/2014/main" xmlns="" id="{F5C527E1-B716-4D21-B85B-AB80E58350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2" y="2154"/>
                <a:ext cx="102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560" name="Rectangle 57">
                <a:extLst>
                  <a:ext uri="{FF2B5EF4-FFF2-40B4-BE49-F238E27FC236}">
                    <a16:creationId xmlns:a16="http://schemas.microsoft.com/office/drawing/2014/main" xmlns="" id="{17F20BAF-C5FE-4558-ADDD-735B961612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8" y="2354"/>
                <a:ext cx="99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561" name="Rectangle 58">
                <a:extLst>
                  <a:ext uri="{FF2B5EF4-FFF2-40B4-BE49-F238E27FC236}">
                    <a16:creationId xmlns:a16="http://schemas.microsoft.com/office/drawing/2014/main" xmlns="" id="{D21AAA33-032C-4E19-9FBA-BF34681BD6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4" y="2267"/>
                <a:ext cx="6" cy="3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562" name="Rectangle 59">
                <a:extLst>
                  <a:ext uri="{FF2B5EF4-FFF2-40B4-BE49-F238E27FC236}">
                    <a16:creationId xmlns:a16="http://schemas.microsoft.com/office/drawing/2014/main" xmlns="" id="{E0EE1844-3E4B-4413-BC72-515E80D29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4" y="2317"/>
                <a:ext cx="6" cy="4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563" name="Freeform 60">
                <a:extLst>
                  <a:ext uri="{FF2B5EF4-FFF2-40B4-BE49-F238E27FC236}">
                    <a16:creationId xmlns:a16="http://schemas.microsoft.com/office/drawing/2014/main" xmlns="" id="{CC9E521F-D406-438D-AE98-958177D3B4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11" y="2285"/>
                <a:ext cx="32" cy="43"/>
              </a:xfrm>
              <a:custGeom>
                <a:avLst/>
                <a:gdLst>
                  <a:gd name="T0" fmla="*/ 32 w 64"/>
                  <a:gd name="T1" fmla="*/ 65 h 86"/>
                  <a:gd name="T2" fmla="*/ 0 w 64"/>
                  <a:gd name="T3" fmla="*/ 86 h 86"/>
                  <a:gd name="T4" fmla="*/ 32 w 64"/>
                  <a:gd name="T5" fmla="*/ 0 h 86"/>
                  <a:gd name="T6" fmla="*/ 64 w 64"/>
                  <a:gd name="T7" fmla="*/ 86 h 86"/>
                  <a:gd name="T8" fmla="*/ 32 w 64"/>
                  <a:gd name="T9" fmla="*/ 65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86">
                    <a:moveTo>
                      <a:pt x="32" y="65"/>
                    </a:moveTo>
                    <a:lnTo>
                      <a:pt x="0" y="86"/>
                    </a:lnTo>
                    <a:lnTo>
                      <a:pt x="32" y="0"/>
                    </a:lnTo>
                    <a:lnTo>
                      <a:pt x="64" y="86"/>
                    </a:lnTo>
                    <a:lnTo>
                      <a:pt x="32" y="6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564" name="Rectangle 61">
                <a:extLst>
                  <a:ext uri="{FF2B5EF4-FFF2-40B4-BE49-F238E27FC236}">
                    <a16:creationId xmlns:a16="http://schemas.microsoft.com/office/drawing/2014/main" xmlns="" id="{B5B963A9-CCDB-4854-B1B5-D220C1FAFD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4" y="2264"/>
                <a:ext cx="102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565" name="Rectangle 62">
                <a:extLst>
                  <a:ext uri="{FF2B5EF4-FFF2-40B4-BE49-F238E27FC236}">
                    <a16:creationId xmlns:a16="http://schemas.microsoft.com/office/drawing/2014/main" xmlns="" id="{C8A45866-52BF-4A9B-A2E9-5F1668A4B1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3" y="2307"/>
                <a:ext cx="7" cy="4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566" name="Rectangle 63">
                <a:extLst>
                  <a:ext uri="{FF2B5EF4-FFF2-40B4-BE49-F238E27FC236}">
                    <a16:creationId xmlns:a16="http://schemas.microsoft.com/office/drawing/2014/main" xmlns="" id="{FFFF30E0-CAE8-4E44-A87F-9AD81447CC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3" y="2267"/>
                <a:ext cx="7" cy="4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567" name="Rectangle 64">
                <a:extLst>
                  <a:ext uri="{FF2B5EF4-FFF2-40B4-BE49-F238E27FC236}">
                    <a16:creationId xmlns:a16="http://schemas.microsoft.com/office/drawing/2014/main" xmlns="" id="{5B17D217-4E3F-497D-B39B-303E1EFE1F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5" y="2354"/>
                <a:ext cx="99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568" name="Rectangle 65">
                <a:extLst>
                  <a:ext uri="{FF2B5EF4-FFF2-40B4-BE49-F238E27FC236}">
                    <a16:creationId xmlns:a16="http://schemas.microsoft.com/office/drawing/2014/main" xmlns="" id="{CAAF83B7-9023-4924-B4EB-7DDF23D7E8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1" y="2267"/>
                <a:ext cx="6" cy="4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569" name="Rectangle 66">
                <a:extLst>
                  <a:ext uri="{FF2B5EF4-FFF2-40B4-BE49-F238E27FC236}">
                    <a16:creationId xmlns:a16="http://schemas.microsoft.com/office/drawing/2014/main" xmlns="" id="{F4B70565-0087-450F-BA14-D0759C8B5B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1" y="2320"/>
                <a:ext cx="6" cy="3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570" name="Freeform 67">
                <a:extLst>
                  <a:ext uri="{FF2B5EF4-FFF2-40B4-BE49-F238E27FC236}">
                    <a16:creationId xmlns:a16="http://schemas.microsoft.com/office/drawing/2014/main" xmlns="" id="{2101ED85-AB18-47C4-9758-C74AAA9759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08" y="2287"/>
                <a:ext cx="32" cy="43"/>
              </a:xfrm>
              <a:custGeom>
                <a:avLst/>
                <a:gdLst>
                  <a:gd name="T0" fmla="*/ 32 w 64"/>
                  <a:gd name="T1" fmla="*/ 64 h 85"/>
                  <a:gd name="T2" fmla="*/ 0 w 64"/>
                  <a:gd name="T3" fmla="*/ 85 h 85"/>
                  <a:gd name="T4" fmla="*/ 32 w 64"/>
                  <a:gd name="T5" fmla="*/ 0 h 85"/>
                  <a:gd name="T6" fmla="*/ 64 w 64"/>
                  <a:gd name="T7" fmla="*/ 85 h 85"/>
                  <a:gd name="T8" fmla="*/ 32 w 64"/>
                  <a:gd name="T9" fmla="*/ 64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85">
                    <a:moveTo>
                      <a:pt x="32" y="64"/>
                    </a:moveTo>
                    <a:lnTo>
                      <a:pt x="0" y="85"/>
                    </a:lnTo>
                    <a:lnTo>
                      <a:pt x="32" y="0"/>
                    </a:lnTo>
                    <a:lnTo>
                      <a:pt x="64" y="85"/>
                    </a:lnTo>
                    <a:lnTo>
                      <a:pt x="32" y="6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571" name="Rectangle 68">
                <a:extLst>
                  <a:ext uri="{FF2B5EF4-FFF2-40B4-BE49-F238E27FC236}">
                    <a16:creationId xmlns:a16="http://schemas.microsoft.com/office/drawing/2014/main" xmlns="" id="{D5429FB8-95F0-4970-959A-5E2AA55963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1" y="2264"/>
                <a:ext cx="102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572" name="Rectangle 69">
                <a:extLst>
                  <a:ext uri="{FF2B5EF4-FFF2-40B4-BE49-F238E27FC236}">
                    <a16:creationId xmlns:a16="http://schemas.microsoft.com/office/drawing/2014/main" xmlns="" id="{5E8F231A-1ED2-4065-A020-46F5D01995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0" y="2266"/>
                <a:ext cx="6" cy="8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573" name="Rectangle 70">
                <a:extLst>
                  <a:ext uri="{FF2B5EF4-FFF2-40B4-BE49-F238E27FC236}">
                    <a16:creationId xmlns:a16="http://schemas.microsoft.com/office/drawing/2014/main" xmlns="" id="{E39804CF-E574-4E60-84A8-F9ECD81ADA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2" y="2354"/>
                <a:ext cx="105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574" name="Rectangle 71">
                <a:extLst>
                  <a:ext uri="{FF2B5EF4-FFF2-40B4-BE49-F238E27FC236}">
                    <a16:creationId xmlns:a16="http://schemas.microsoft.com/office/drawing/2014/main" xmlns="" id="{BA8DCD82-3C2E-4F95-ACC3-E1401A2C0E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4" y="2267"/>
                <a:ext cx="6" cy="3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575" name="Rectangle 72">
                <a:extLst>
                  <a:ext uri="{FF2B5EF4-FFF2-40B4-BE49-F238E27FC236}">
                    <a16:creationId xmlns:a16="http://schemas.microsoft.com/office/drawing/2014/main" xmlns="" id="{1A56D38F-70F4-45C5-BA23-85F118FDE5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4" y="2323"/>
                <a:ext cx="6" cy="3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576" name="Freeform 73">
                <a:extLst>
                  <a:ext uri="{FF2B5EF4-FFF2-40B4-BE49-F238E27FC236}">
                    <a16:creationId xmlns:a16="http://schemas.microsoft.com/office/drawing/2014/main" xmlns="" id="{8900D08B-E62F-4337-9C3F-F4C10EBE91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11" y="2291"/>
                <a:ext cx="32" cy="42"/>
              </a:xfrm>
              <a:custGeom>
                <a:avLst/>
                <a:gdLst>
                  <a:gd name="T0" fmla="*/ 32 w 64"/>
                  <a:gd name="T1" fmla="*/ 65 h 86"/>
                  <a:gd name="T2" fmla="*/ 0 w 64"/>
                  <a:gd name="T3" fmla="*/ 86 h 86"/>
                  <a:gd name="T4" fmla="*/ 32 w 64"/>
                  <a:gd name="T5" fmla="*/ 0 h 86"/>
                  <a:gd name="T6" fmla="*/ 64 w 64"/>
                  <a:gd name="T7" fmla="*/ 86 h 86"/>
                  <a:gd name="T8" fmla="*/ 32 w 64"/>
                  <a:gd name="T9" fmla="*/ 65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86">
                    <a:moveTo>
                      <a:pt x="32" y="65"/>
                    </a:moveTo>
                    <a:lnTo>
                      <a:pt x="0" y="86"/>
                    </a:lnTo>
                    <a:lnTo>
                      <a:pt x="32" y="0"/>
                    </a:lnTo>
                    <a:lnTo>
                      <a:pt x="64" y="86"/>
                    </a:lnTo>
                    <a:lnTo>
                      <a:pt x="32" y="6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577" name="Rectangle 74">
                <a:extLst>
                  <a:ext uri="{FF2B5EF4-FFF2-40B4-BE49-F238E27FC236}">
                    <a16:creationId xmlns:a16="http://schemas.microsoft.com/office/drawing/2014/main" xmlns="" id="{157A9040-0FF1-41F5-99B6-F686F667F8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4" y="2264"/>
                <a:ext cx="102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578" name="Rectangle 75">
                <a:extLst>
                  <a:ext uri="{FF2B5EF4-FFF2-40B4-BE49-F238E27FC236}">
                    <a16:creationId xmlns:a16="http://schemas.microsoft.com/office/drawing/2014/main" xmlns="" id="{06752592-15FB-45BD-9AFD-B76A9181F7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3" y="2267"/>
                <a:ext cx="7" cy="8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579" name="Rectangle 76">
                <a:extLst>
                  <a:ext uri="{FF2B5EF4-FFF2-40B4-BE49-F238E27FC236}">
                    <a16:creationId xmlns:a16="http://schemas.microsoft.com/office/drawing/2014/main" xmlns="" id="{19E85874-4ED3-4F3F-B1F9-D15C663454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3" y="2348"/>
                <a:ext cx="112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580" name="Rectangle 77">
                <a:extLst>
                  <a:ext uri="{FF2B5EF4-FFF2-40B4-BE49-F238E27FC236}">
                    <a16:creationId xmlns:a16="http://schemas.microsoft.com/office/drawing/2014/main" xmlns="" id="{4A41783C-A2F0-4A60-AC3A-D1A55CC33A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9" y="2584"/>
                <a:ext cx="198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581" name="Rectangle 78">
                <a:extLst>
                  <a:ext uri="{FF2B5EF4-FFF2-40B4-BE49-F238E27FC236}">
                    <a16:creationId xmlns:a16="http://schemas.microsoft.com/office/drawing/2014/main" xmlns="" id="{A3C67443-95C7-4784-8332-158CDE78D0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4" y="2490"/>
                <a:ext cx="6" cy="4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582" name="Rectangle 79">
                <a:extLst>
                  <a:ext uri="{FF2B5EF4-FFF2-40B4-BE49-F238E27FC236}">
                    <a16:creationId xmlns:a16="http://schemas.microsoft.com/office/drawing/2014/main" xmlns="" id="{F2845061-3945-4BAD-BAC3-93EE5CF5AD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4" y="2546"/>
                <a:ext cx="6" cy="4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583" name="Freeform 80">
                <a:extLst>
                  <a:ext uri="{FF2B5EF4-FFF2-40B4-BE49-F238E27FC236}">
                    <a16:creationId xmlns:a16="http://schemas.microsoft.com/office/drawing/2014/main" xmlns="" id="{A0D4D920-6B87-4A48-9DBD-C5E4AA9979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11" y="2514"/>
                <a:ext cx="32" cy="43"/>
              </a:xfrm>
              <a:custGeom>
                <a:avLst/>
                <a:gdLst>
                  <a:gd name="T0" fmla="*/ 32 w 64"/>
                  <a:gd name="T1" fmla="*/ 65 h 88"/>
                  <a:gd name="T2" fmla="*/ 0 w 64"/>
                  <a:gd name="T3" fmla="*/ 88 h 88"/>
                  <a:gd name="T4" fmla="*/ 32 w 64"/>
                  <a:gd name="T5" fmla="*/ 0 h 88"/>
                  <a:gd name="T6" fmla="*/ 64 w 64"/>
                  <a:gd name="T7" fmla="*/ 88 h 88"/>
                  <a:gd name="T8" fmla="*/ 32 w 64"/>
                  <a:gd name="T9" fmla="*/ 65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88">
                    <a:moveTo>
                      <a:pt x="32" y="65"/>
                    </a:moveTo>
                    <a:lnTo>
                      <a:pt x="0" y="88"/>
                    </a:lnTo>
                    <a:lnTo>
                      <a:pt x="32" y="0"/>
                    </a:lnTo>
                    <a:lnTo>
                      <a:pt x="64" y="88"/>
                    </a:lnTo>
                    <a:lnTo>
                      <a:pt x="32" y="6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584" name="Rectangle 81">
                <a:extLst>
                  <a:ext uri="{FF2B5EF4-FFF2-40B4-BE49-F238E27FC236}">
                    <a16:creationId xmlns:a16="http://schemas.microsoft.com/office/drawing/2014/main" xmlns="" id="{214B6B42-22E0-4DDF-B2B0-EA74F0B7B1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4" y="2487"/>
                <a:ext cx="205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585" name="Rectangle 82">
                <a:extLst>
                  <a:ext uri="{FF2B5EF4-FFF2-40B4-BE49-F238E27FC236}">
                    <a16:creationId xmlns:a16="http://schemas.microsoft.com/office/drawing/2014/main" xmlns="" id="{A69C5536-542A-40F7-A672-07A90F0C1F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2" y="2493"/>
                <a:ext cx="7" cy="9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586" name="Rectangle 83">
                <a:extLst>
                  <a:ext uri="{FF2B5EF4-FFF2-40B4-BE49-F238E27FC236}">
                    <a16:creationId xmlns:a16="http://schemas.microsoft.com/office/drawing/2014/main" xmlns="" id="{6DE57F1C-D47E-4D8A-A820-B9FDA486D6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7" y="2579"/>
                <a:ext cx="208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587" name="Rectangle 84">
                <a:extLst>
                  <a:ext uri="{FF2B5EF4-FFF2-40B4-BE49-F238E27FC236}">
                    <a16:creationId xmlns:a16="http://schemas.microsoft.com/office/drawing/2014/main" xmlns="" id="{F8F4D418-6509-4EC7-8B60-044E3789B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2" y="2187"/>
                <a:ext cx="65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1</a:t>
                </a:r>
                <a:endParaRPr kumimoji="0" lang="en-US" altLang="en-US" sz="4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588" name="Rectangle 85">
                <a:extLst>
                  <a:ext uri="{FF2B5EF4-FFF2-40B4-BE49-F238E27FC236}">
                    <a16:creationId xmlns:a16="http://schemas.microsoft.com/office/drawing/2014/main" xmlns="" id="{90EA99B2-C8FF-4D38-AD27-DEE74848D0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3" y="2278"/>
                <a:ext cx="65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0</a:t>
                </a:r>
                <a:endParaRPr kumimoji="0" lang="en-US" altLang="en-US" sz="4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589" name="Rectangle 86">
                <a:extLst>
                  <a:ext uri="{FF2B5EF4-FFF2-40B4-BE49-F238E27FC236}">
                    <a16:creationId xmlns:a16="http://schemas.microsoft.com/office/drawing/2014/main" xmlns="" id="{03A5FD01-D277-4E09-A590-33BB2FB8EC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47" y="2283"/>
                <a:ext cx="65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0</a:t>
                </a:r>
                <a:endParaRPr kumimoji="0" lang="en-US" altLang="en-US" sz="4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590" name="Rectangle 87">
                <a:extLst>
                  <a:ext uri="{FF2B5EF4-FFF2-40B4-BE49-F238E27FC236}">
                    <a16:creationId xmlns:a16="http://schemas.microsoft.com/office/drawing/2014/main" xmlns="" id="{4BDF6474-32E9-4925-8560-0AE3B4FB8A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2" y="2281"/>
                <a:ext cx="65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0</a:t>
                </a:r>
                <a:endParaRPr kumimoji="0" lang="en-US" altLang="en-US" sz="4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591" name="Rectangle 88">
                <a:extLst>
                  <a:ext uri="{FF2B5EF4-FFF2-40B4-BE49-F238E27FC236}">
                    <a16:creationId xmlns:a16="http://schemas.microsoft.com/office/drawing/2014/main" xmlns="" id="{475BA7F1-58FE-42E7-9B72-2314B79FFC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65" y="2270"/>
                <a:ext cx="65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0</a:t>
                </a:r>
                <a:endParaRPr kumimoji="0" lang="en-US" altLang="en-US" sz="4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592" name="Rectangle 89">
                <a:extLst>
                  <a:ext uri="{FF2B5EF4-FFF2-40B4-BE49-F238E27FC236}">
                    <a16:creationId xmlns:a16="http://schemas.microsoft.com/office/drawing/2014/main" xmlns="" id="{35935CAA-78FB-4810-ADEA-638AF1B53C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8" y="2195"/>
                <a:ext cx="65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1</a:t>
                </a:r>
                <a:endParaRPr kumimoji="0" lang="en-US" altLang="en-US" sz="4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593" name="Rectangle 90">
                <a:extLst>
                  <a:ext uri="{FF2B5EF4-FFF2-40B4-BE49-F238E27FC236}">
                    <a16:creationId xmlns:a16="http://schemas.microsoft.com/office/drawing/2014/main" xmlns="" id="{886CD5FF-D8E7-4C14-9D8F-5D74B6A877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67" y="2195"/>
                <a:ext cx="65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1</a:t>
                </a:r>
                <a:endParaRPr kumimoji="0" lang="en-US" altLang="en-US" sz="4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594" name="Rectangle 91">
                <a:extLst>
                  <a:ext uri="{FF2B5EF4-FFF2-40B4-BE49-F238E27FC236}">
                    <a16:creationId xmlns:a16="http://schemas.microsoft.com/office/drawing/2014/main" xmlns="" id="{DEADFA90-FB6A-4CE7-9D6F-ED5CF76D08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9" y="2195"/>
                <a:ext cx="65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1</a:t>
                </a:r>
                <a:endParaRPr kumimoji="0" lang="en-US" altLang="en-US" sz="4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595" name="Rectangle 92">
                <a:extLst>
                  <a:ext uri="{FF2B5EF4-FFF2-40B4-BE49-F238E27FC236}">
                    <a16:creationId xmlns:a16="http://schemas.microsoft.com/office/drawing/2014/main" xmlns="" id="{58C65359-6DEB-45C4-B01B-E9673BAD9D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3" y="2278"/>
                <a:ext cx="65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0</a:t>
                </a:r>
                <a:endParaRPr kumimoji="0" lang="en-US" altLang="en-US" sz="4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596" name="Rectangle 93">
                <a:extLst>
                  <a:ext uri="{FF2B5EF4-FFF2-40B4-BE49-F238E27FC236}">
                    <a16:creationId xmlns:a16="http://schemas.microsoft.com/office/drawing/2014/main" xmlns="" id="{61A93672-ADE4-4393-B6DE-5407B44D31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3" y="2506"/>
                <a:ext cx="65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0</a:t>
                </a:r>
                <a:endParaRPr kumimoji="0" lang="en-US" altLang="en-US" sz="4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597" name="Rectangle 94">
                <a:extLst>
                  <a:ext uri="{FF2B5EF4-FFF2-40B4-BE49-F238E27FC236}">
                    <a16:creationId xmlns:a16="http://schemas.microsoft.com/office/drawing/2014/main" xmlns="" id="{C2A317B4-75B3-4A66-8DA0-23F0A938B4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4" y="2410"/>
                <a:ext cx="65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1</a:t>
                </a:r>
                <a:endParaRPr kumimoji="0" lang="en-US" altLang="en-US" sz="4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598" name="Rectangle 95">
                <a:extLst>
                  <a:ext uri="{FF2B5EF4-FFF2-40B4-BE49-F238E27FC236}">
                    <a16:creationId xmlns:a16="http://schemas.microsoft.com/office/drawing/2014/main" xmlns="" id="{7A9B1398-CF4C-452A-8CF7-2A9652CB75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8" y="2506"/>
                <a:ext cx="65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0</a:t>
                </a:r>
                <a:endParaRPr kumimoji="0" lang="en-US" altLang="en-US" sz="4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599" name="Rectangle 96">
                <a:extLst>
                  <a:ext uri="{FF2B5EF4-FFF2-40B4-BE49-F238E27FC236}">
                    <a16:creationId xmlns:a16="http://schemas.microsoft.com/office/drawing/2014/main" xmlns="" id="{AD02D9EA-EC8D-4904-BB52-6A71D5F73B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4" y="2504"/>
                <a:ext cx="65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0</a:t>
                </a:r>
                <a:endParaRPr kumimoji="0" lang="en-US" altLang="en-US" sz="4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600" name="Rectangle 97">
                <a:extLst>
                  <a:ext uri="{FF2B5EF4-FFF2-40B4-BE49-F238E27FC236}">
                    <a16:creationId xmlns:a16="http://schemas.microsoft.com/office/drawing/2014/main" xmlns="" id="{27477BC7-A4F4-4CDA-87C0-9CEDFAA2B3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3" y="2405"/>
                <a:ext cx="65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1</a:t>
                </a:r>
                <a:endParaRPr kumimoji="0" lang="en-US" altLang="en-US" sz="4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601" name="Rectangle 98">
                <a:extLst>
                  <a:ext uri="{FF2B5EF4-FFF2-40B4-BE49-F238E27FC236}">
                    <a16:creationId xmlns:a16="http://schemas.microsoft.com/office/drawing/2014/main" xmlns="" id="{6D1CE0AB-C020-44D6-8F3B-75E6F2B877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9" y="2399"/>
                <a:ext cx="65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1</a:t>
                </a:r>
                <a:endParaRPr kumimoji="0" lang="en-US" altLang="en-US" sz="4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602" name="Rectangle 99">
                <a:extLst>
                  <a:ext uri="{FF2B5EF4-FFF2-40B4-BE49-F238E27FC236}">
                    <a16:creationId xmlns:a16="http://schemas.microsoft.com/office/drawing/2014/main" xmlns="" id="{AED9DD25-1142-4A8F-9C9E-AF43045FC9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4" y="2496"/>
                <a:ext cx="65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0</a:t>
                </a:r>
                <a:endParaRPr kumimoji="0" lang="en-US" altLang="en-US" sz="4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603" name="Rectangle 100">
                <a:extLst>
                  <a:ext uri="{FF2B5EF4-FFF2-40B4-BE49-F238E27FC236}">
                    <a16:creationId xmlns:a16="http://schemas.microsoft.com/office/drawing/2014/main" xmlns="" id="{430934F9-3816-4FF3-8D8F-924EB32B01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2" y="2713"/>
                <a:ext cx="7" cy="7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604" name="Rectangle 101">
                <a:extLst>
                  <a:ext uri="{FF2B5EF4-FFF2-40B4-BE49-F238E27FC236}">
                    <a16:creationId xmlns:a16="http://schemas.microsoft.com/office/drawing/2014/main" xmlns="" id="{B41258EC-E221-4F72-9049-FA01F0B49A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2" y="2781"/>
                <a:ext cx="407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605" name="Rectangle 102">
                <a:extLst>
                  <a:ext uri="{FF2B5EF4-FFF2-40B4-BE49-F238E27FC236}">
                    <a16:creationId xmlns:a16="http://schemas.microsoft.com/office/drawing/2014/main" xmlns="" id="{D6CE9627-3D7C-4DA9-917D-3F18767FF6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0" y="2633"/>
                <a:ext cx="65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1</a:t>
                </a:r>
                <a:endParaRPr kumimoji="0" lang="en-US" altLang="en-US" sz="4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606" name="Rectangle 103">
                <a:extLst>
                  <a:ext uri="{FF2B5EF4-FFF2-40B4-BE49-F238E27FC236}">
                    <a16:creationId xmlns:a16="http://schemas.microsoft.com/office/drawing/2014/main" xmlns="" id="{36CDB9D2-39AD-4071-9CB7-A969208B46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6" y="2633"/>
                <a:ext cx="65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1</a:t>
                </a:r>
                <a:endParaRPr kumimoji="0" lang="en-US" altLang="en-US" sz="4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607" name="Rectangle 104">
                <a:extLst>
                  <a:ext uri="{FF2B5EF4-FFF2-40B4-BE49-F238E27FC236}">
                    <a16:creationId xmlns:a16="http://schemas.microsoft.com/office/drawing/2014/main" xmlns="" id="{53D74EB1-3863-4699-9A7B-0CAA83A668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2" y="2633"/>
                <a:ext cx="65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1</a:t>
                </a:r>
                <a:endParaRPr kumimoji="0" lang="en-US" altLang="en-US" sz="4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608" name="Rectangle 105">
                <a:extLst>
                  <a:ext uri="{FF2B5EF4-FFF2-40B4-BE49-F238E27FC236}">
                    <a16:creationId xmlns:a16="http://schemas.microsoft.com/office/drawing/2014/main" xmlns="" id="{DC9D149F-DAB3-4271-8A83-7B6FE3A45D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0" y="2633"/>
                <a:ext cx="65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1</a:t>
                </a:r>
                <a:endParaRPr kumimoji="0" lang="en-US" altLang="en-US" sz="4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609" name="Rectangle 106">
                <a:extLst>
                  <a:ext uri="{FF2B5EF4-FFF2-40B4-BE49-F238E27FC236}">
                    <a16:creationId xmlns:a16="http://schemas.microsoft.com/office/drawing/2014/main" xmlns="" id="{7CF1EC38-B5E1-41B0-B6A9-04C0005043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0" y="2687"/>
                <a:ext cx="65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0</a:t>
                </a:r>
                <a:endParaRPr kumimoji="0" lang="en-US" altLang="en-US" sz="4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610" name="Rectangle 107">
                <a:extLst>
                  <a:ext uri="{FF2B5EF4-FFF2-40B4-BE49-F238E27FC236}">
                    <a16:creationId xmlns:a16="http://schemas.microsoft.com/office/drawing/2014/main" xmlns="" id="{BB529F16-400D-4239-AB92-40ECC24EB1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8" y="1977"/>
                <a:ext cx="65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1</a:t>
                </a:r>
                <a:endParaRPr kumimoji="0" lang="en-US" altLang="en-US" sz="4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611" name="Rectangle 108">
                <a:extLst>
                  <a:ext uri="{FF2B5EF4-FFF2-40B4-BE49-F238E27FC236}">
                    <a16:creationId xmlns:a16="http://schemas.microsoft.com/office/drawing/2014/main" xmlns="" id="{34B7E475-8250-402F-A352-6CF5601C9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7" y="1983"/>
                <a:ext cx="65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2</a:t>
                </a:r>
                <a:endParaRPr kumimoji="0" lang="en-US" altLang="en-US" sz="4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612" name="Rectangle 109">
                <a:extLst>
                  <a:ext uri="{FF2B5EF4-FFF2-40B4-BE49-F238E27FC236}">
                    <a16:creationId xmlns:a16="http://schemas.microsoft.com/office/drawing/2014/main" xmlns="" id="{DC7B17E1-CBA5-4DA0-A8CE-D475EFE5DA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9" y="1977"/>
                <a:ext cx="65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3</a:t>
                </a:r>
                <a:endParaRPr kumimoji="0" lang="en-US" altLang="en-US" sz="4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613" name="Rectangle 110">
                <a:extLst>
                  <a:ext uri="{FF2B5EF4-FFF2-40B4-BE49-F238E27FC236}">
                    <a16:creationId xmlns:a16="http://schemas.microsoft.com/office/drawing/2014/main" xmlns="" id="{76FD68FC-7F25-4FA9-BF4D-EE315F621E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9" y="1980"/>
                <a:ext cx="65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4</a:t>
                </a:r>
                <a:endParaRPr kumimoji="0" lang="en-US" altLang="en-US" sz="4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614" name="Rectangle 111">
                <a:extLst>
                  <a:ext uri="{FF2B5EF4-FFF2-40B4-BE49-F238E27FC236}">
                    <a16:creationId xmlns:a16="http://schemas.microsoft.com/office/drawing/2014/main" xmlns="" id="{24614320-219F-434C-B473-6396A4E8D5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1" y="1983"/>
                <a:ext cx="65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5</a:t>
                </a:r>
                <a:endParaRPr kumimoji="0" lang="en-US" altLang="en-US" sz="4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615" name="Rectangle 112">
                <a:extLst>
                  <a:ext uri="{FF2B5EF4-FFF2-40B4-BE49-F238E27FC236}">
                    <a16:creationId xmlns:a16="http://schemas.microsoft.com/office/drawing/2014/main" xmlns="" id="{2678F20C-A945-40F4-8339-4DF011788F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4" y="1977"/>
                <a:ext cx="65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6</a:t>
                </a:r>
                <a:endParaRPr kumimoji="0" lang="en-US" altLang="en-US" sz="4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616" name="Rectangle 113">
                <a:extLst>
                  <a:ext uri="{FF2B5EF4-FFF2-40B4-BE49-F238E27FC236}">
                    <a16:creationId xmlns:a16="http://schemas.microsoft.com/office/drawing/2014/main" xmlns="" id="{C313A938-7B18-47ED-88F9-C84F103CC8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6" y="1983"/>
                <a:ext cx="65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7</a:t>
                </a:r>
                <a:endParaRPr kumimoji="0" lang="en-US" altLang="en-US" sz="4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617" name="Rectangle 114">
                <a:extLst>
                  <a:ext uri="{FF2B5EF4-FFF2-40B4-BE49-F238E27FC236}">
                    <a16:creationId xmlns:a16="http://schemas.microsoft.com/office/drawing/2014/main" xmlns="" id="{634DD855-2AEC-4191-8862-008B584B35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9" y="1980"/>
                <a:ext cx="65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8</a:t>
                </a:r>
                <a:endParaRPr kumimoji="0" lang="en-US" altLang="en-US" sz="4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618" name="Rectangle 115">
                <a:extLst>
                  <a:ext uri="{FF2B5EF4-FFF2-40B4-BE49-F238E27FC236}">
                    <a16:creationId xmlns:a16="http://schemas.microsoft.com/office/drawing/2014/main" xmlns="" id="{F12FEF63-CBD1-455C-9157-8ADD67889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0" y="2307"/>
                <a:ext cx="93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Q</a:t>
                </a:r>
                <a:endParaRPr kumimoji="0" lang="en-US" altLang="en-US" sz="4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619" name="Rectangle 116">
                <a:extLst>
                  <a:ext uri="{FF2B5EF4-FFF2-40B4-BE49-F238E27FC236}">
                    <a16:creationId xmlns:a16="http://schemas.microsoft.com/office/drawing/2014/main" xmlns="" id="{7223FDF2-39FF-4528-AA93-52A6E26787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9" y="2326"/>
                <a:ext cx="65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0</a:t>
                </a:r>
                <a:endParaRPr kumimoji="0" lang="en-US" altLang="en-US" sz="4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620" name="Rectangle 117">
                <a:extLst>
                  <a:ext uri="{FF2B5EF4-FFF2-40B4-BE49-F238E27FC236}">
                    <a16:creationId xmlns:a16="http://schemas.microsoft.com/office/drawing/2014/main" xmlns="" id="{8808F789-BE11-4202-A6B4-1A172C29C0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0" y="2562"/>
                <a:ext cx="93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Q</a:t>
                </a:r>
                <a:endParaRPr kumimoji="0" lang="en-US" altLang="en-US" sz="4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621" name="Rectangle 118">
                <a:extLst>
                  <a:ext uri="{FF2B5EF4-FFF2-40B4-BE49-F238E27FC236}">
                    <a16:creationId xmlns:a16="http://schemas.microsoft.com/office/drawing/2014/main" xmlns="" id="{B2C1C211-5F1F-44E8-9B84-32A705D467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9" y="2582"/>
                <a:ext cx="65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1</a:t>
                </a:r>
                <a:endParaRPr kumimoji="0" lang="en-US" altLang="en-US" sz="4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622" name="Rectangle 119">
                <a:extLst>
                  <a:ext uri="{FF2B5EF4-FFF2-40B4-BE49-F238E27FC236}">
                    <a16:creationId xmlns:a16="http://schemas.microsoft.com/office/drawing/2014/main" xmlns="" id="{5FC5F0A8-96B4-4541-8861-65B89351CB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0" y="2740"/>
                <a:ext cx="93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Q</a:t>
                </a:r>
                <a:endParaRPr kumimoji="0" lang="en-US" altLang="en-US" sz="4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623" name="Rectangle 120">
                <a:extLst>
                  <a:ext uri="{FF2B5EF4-FFF2-40B4-BE49-F238E27FC236}">
                    <a16:creationId xmlns:a16="http://schemas.microsoft.com/office/drawing/2014/main" xmlns="" id="{43D58599-2D72-453C-8514-2E388D6A7F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9" y="2760"/>
                <a:ext cx="65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2</a:t>
                </a:r>
                <a:endParaRPr kumimoji="0" lang="en-US" altLang="en-US" sz="4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624" name="Rectangle 121">
                <a:extLst>
                  <a:ext uri="{FF2B5EF4-FFF2-40B4-BE49-F238E27FC236}">
                    <a16:creationId xmlns:a16="http://schemas.microsoft.com/office/drawing/2014/main" xmlns="" id="{22F12634-EBA7-402D-9B93-10D4A15E80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16" y="2077"/>
                <a:ext cx="86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C</a:t>
                </a:r>
                <a:endParaRPr kumimoji="0" lang="en-US" altLang="en-US" sz="4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625" name="Rectangle 122">
                <a:extLst>
                  <a:ext uri="{FF2B5EF4-FFF2-40B4-BE49-F238E27FC236}">
                    <a16:creationId xmlns:a16="http://schemas.microsoft.com/office/drawing/2014/main" xmlns="" id="{91C56E23-75F9-44C5-A657-1D1B8C3DB2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1" y="2077"/>
                <a:ext cx="79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L</a:t>
                </a:r>
                <a:endParaRPr kumimoji="0" lang="en-US" altLang="en-US" sz="4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626" name="Rectangle 123">
                <a:extLst>
                  <a:ext uri="{FF2B5EF4-FFF2-40B4-BE49-F238E27FC236}">
                    <a16:creationId xmlns:a16="http://schemas.microsoft.com/office/drawing/2014/main" xmlns="" id="{223A0AF5-514A-479D-9894-F3CC1C2F80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2" y="2077"/>
                <a:ext cx="93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K</a:t>
                </a:r>
                <a:endParaRPr kumimoji="0" lang="en-US" altLang="en-US" sz="4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627" name="Rectangle 124">
                <a:extLst>
                  <a:ext uri="{FF2B5EF4-FFF2-40B4-BE49-F238E27FC236}">
                    <a16:creationId xmlns:a16="http://schemas.microsoft.com/office/drawing/2014/main" xmlns="" id="{099B72C2-A4F3-4333-BDA5-0010B6FF24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4" y="2714"/>
                <a:ext cx="65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0</a:t>
                </a:r>
                <a:endParaRPr kumimoji="0" lang="en-US" altLang="en-US" sz="4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628" name="Rectangle 125">
                <a:extLst>
                  <a:ext uri="{FF2B5EF4-FFF2-40B4-BE49-F238E27FC236}">
                    <a16:creationId xmlns:a16="http://schemas.microsoft.com/office/drawing/2014/main" xmlns="" id="{459D88D5-DC37-492F-A114-1DE4DFA12E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73" y="2057"/>
                <a:ext cx="6" cy="1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629" name="Rectangle 126">
                <a:extLst>
                  <a:ext uri="{FF2B5EF4-FFF2-40B4-BE49-F238E27FC236}">
                    <a16:creationId xmlns:a16="http://schemas.microsoft.com/office/drawing/2014/main" xmlns="" id="{FAC3DD2F-53EC-41C6-9253-F80821CD4A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76" y="2054"/>
                <a:ext cx="54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630" name="Rectangle 127">
                <a:extLst>
                  <a:ext uri="{FF2B5EF4-FFF2-40B4-BE49-F238E27FC236}">
                    <a16:creationId xmlns:a16="http://schemas.microsoft.com/office/drawing/2014/main" xmlns="" id="{BF6FF7AC-A621-4D16-8B55-27616C5319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7" y="2104"/>
                <a:ext cx="7" cy="5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631" name="Rectangle 128">
                <a:extLst>
                  <a:ext uri="{FF2B5EF4-FFF2-40B4-BE49-F238E27FC236}">
                    <a16:creationId xmlns:a16="http://schemas.microsoft.com/office/drawing/2014/main" xmlns="" id="{618654FD-97E7-4843-BC00-77F816A9C0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7" y="2054"/>
                <a:ext cx="7" cy="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632" name="Freeform 129">
                <a:extLst>
                  <a:ext uri="{FF2B5EF4-FFF2-40B4-BE49-F238E27FC236}">
                    <a16:creationId xmlns:a16="http://schemas.microsoft.com/office/drawing/2014/main" xmlns="" id="{597358BB-C008-4059-A13B-1FE7C5D09A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4" y="2093"/>
                <a:ext cx="32" cy="43"/>
              </a:xfrm>
              <a:custGeom>
                <a:avLst/>
                <a:gdLst>
                  <a:gd name="T0" fmla="*/ 32 w 64"/>
                  <a:gd name="T1" fmla="*/ 23 h 87"/>
                  <a:gd name="T2" fmla="*/ 64 w 64"/>
                  <a:gd name="T3" fmla="*/ 0 h 87"/>
                  <a:gd name="T4" fmla="*/ 32 w 64"/>
                  <a:gd name="T5" fmla="*/ 87 h 87"/>
                  <a:gd name="T6" fmla="*/ 0 w 64"/>
                  <a:gd name="T7" fmla="*/ 0 h 87"/>
                  <a:gd name="T8" fmla="*/ 32 w 64"/>
                  <a:gd name="T9" fmla="*/ 23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87">
                    <a:moveTo>
                      <a:pt x="32" y="23"/>
                    </a:moveTo>
                    <a:lnTo>
                      <a:pt x="64" y="0"/>
                    </a:lnTo>
                    <a:lnTo>
                      <a:pt x="32" y="87"/>
                    </a:lnTo>
                    <a:lnTo>
                      <a:pt x="0" y="0"/>
                    </a:lnTo>
                    <a:lnTo>
                      <a:pt x="32" y="2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633" name="Rectangle 130">
                <a:extLst>
                  <a:ext uri="{FF2B5EF4-FFF2-40B4-BE49-F238E27FC236}">
                    <a16:creationId xmlns:a16="http://schemas.microsoft.com/office/drawing/2014/main" xmlns="" id="{05C24BDC-5F6B-40C2-A49B-92F690F603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3" y="2154"/>
                <a:ext cx="51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634" name="Rectangle 131">
                <a:extLst>
                  <a:ext uri="{FF2B5EF4-FFF2-40B4-BE49-F238E27FC236}">
                    <a16:creationId xmlns:a16="http://schemas.microsoft.com/office/drawing/2014/main" xmlns="" id="{BDD53B5D-785E-4914-8D65-1323B455DA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9" y="2267"/>
                <a:ext cx="6" cy="8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635" name="Rectangle 132">
                <a:extLst>
                  <a:ext uri="{FF2B5EF4-FFF2-40B4-BE49-F238E27FC236}">
                    <a16:creationId xmlns:a16="http://schemas.microsoft.com/office/drawing/2014/main" xmlns="" id="{813D48AB-420A-4454-B741-840F161DFF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2" y="2264"/>
                <a:ext cx="38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636" name="Rectangle 133">
                <a:extLst>
                  <a:ext uri="{FF2B5EF4-FFF2-40B4-BE49-F238E27FC236}">
                    <a16:creationId xmlns:a16="http://schemas.microsoft.com/office/drawing/2014/main" xmlns="" id="{B84F79F8-577A-493F-9E3A-DA4D8243C2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4" y="2713"/>
                <a:ext cx="6" cy="7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637" name="Rectangle 134">
                <a:extLst>
                  <a:ext uri="{FF2B5EF4-FFF2-40B4-BE49-F238E27FC236}">
                    <a16:creationId xmlns:a16="http://schemas.microsoft.com/office/drawing/2014/main" xmlns="" id="{1E825FF2-15FA-4206-86C6-38216DC4C7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6" y="2713"/>
                <a:ext cx="38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638" name="Rectangle 135">
                <a:extLst>
                  <a:ext uri="{FF2B5EF4-FFF2-40B4-BE49-F238E27FC236}">
                    <a16:creationId xmlns:a16="http://schemas.microsoft.com/office/drawing/2014/main" xmlns="" id="{7731AE02-23D7-4796-9AB1-CB2F69A51C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1" y="2714"/>
                <a:ext cx="65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0</a:t>
                </a:r>
                <a:endParaRPr kumimoji="0" lang="en-US" altLang="en-US" sz="4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639" name="Rectangle 136">
                <a:extLst>
                  <a:ext uri="{FF2B5EF4-FFF2-40B4-BE49-F238E27FC236}">
                    <a16:creationId xmlns:a16="http://schemas.microsoft.com/office/drawing/2014/main" xmlns="" id="{417EB2F9-DCD7-410A-BD38-586554BFC6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6" y="2714"/>
                <a:ext cx="65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0</a:t>
                </a:r>
                <a:endParaRPr kumimoji="0" lang="en-US" altLang="en-US" sz="4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640" name="Rectangle 137">
                <a:extLst>
                  <a:ext uri="{FF2B5EF4-FFF2-40B4-BE49-F238E27FC236}">
                    <a16:creationId xmlns:a16="http://schemas.microsoft.com/office/drawing/2014/main" xmlns="" id="{A8A53A47-E5A5-4854-9A89-A9C05F7AAD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61" y="2714"/>
                <a:ext cx="65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0</a:t>
                </a:r>
                <a:endParaRPr kumimoji="0" lang="en-US" altLang="en-US" sz="4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641" name="Rectangle 138">
                <a:extLst>
                  <a:ext uri="{FF2B5EF4-FFF2-40B4-BE49-F238E27FC236}">
                    <a16:creationId xmlns:a16="http://schemas.microsoft.com/office/drawing/2014/main" xmlns="" id="{34C89710-4916-445B-B773-42B491A45D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2" y="2399"/>
                <a:ext cx="65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1</a:t>
                </a:r>
                <a:endParaRPr kumimoji="0" lang="en-US" altLang="en-US" sz="4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642" name="Rectangle 139">
                <a:extLst>
                  <a:ext uri="{FF2B5EF4-FFF2-40B4-BE49-F238E27FC236}">
                    <a16:creationId xmlns:a16="http://schemas.microsoft.com/office/drawing/2014/main" xmlns="" id="{92B09EF9-E187-492A-8BC8-2168D5322A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7" y="2493"/>
                <a:ext cx="7" cy="9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643" name="Rectangle 140">
                <a:extLst>
                  <a:ext uri="{FF2B5EF4-FFF2-40B4-BE49-F238E27FC236}">
                    <a16:creationId xmlns:a16="http://schemas.microsoft.com/office/drawing/2014/main" xmlns="" id="{84556F57-FFE6-4BE8-95CA-5BD94D41F3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2" y="2494"/>
                <a:ext cx="38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644" name="Rectangle 141">
                <a:extLst>
                  <a:ext uri="{FF2B5EF4-FFF2-40B4-BE49-F238E27FC236}">
                    <a16:creationId xmlns:a16="http://schemas.microsoft.com/office/drawing/2014/main" xmlns="" id="{D9E19FBF-0F09-4E7E-ACCB-C22E667997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73" y="2496"/>
                <a:ext cx="65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0</a:t>
                </a:r>
                <a:endParaRPr kumimoji="0" lang="en-US" altLang="en-US" sz="4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645" name="Rectangle 142">
                <a:extLst>
                  <a:ext uri="{FF2B5EF4-FFF2-40B4-BE49-F238E27FC236}">
                    <a16:creationId xmlns:a16="http://schemas.microsoft.com/office/drawing/2014/main" xmlns="" id="{111F233F-2893-4754-B4B6-3D8C23F07E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7" y="2088"/>
                <a:ext cx="7" cy="1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646" name="Freeform 143">
                <a:extLst>
                  <a:ext uri="{FF2B5EF4-FFF2-40B4-BE49-F238E27FC236}">
                    <a16:creationId xmlns:a16="http://schemas.microsoft.com/office/drawing/2014/main" xmlns="" id="{ACFD81E4-9C07-410A-9BA3-167E2D7BC6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14" y="2095"/>
                <a:ext cx="32" cy="43"/>
              </a:xfrm>
              <a:custGeom>
                <a:avLst/>
                <a:gdLst>
                  <a:gd name="T0" fmla="*/ 32 w 64"/>
                  <a:gd name="T1" fmla="*/ 21 h 86"/>
                  <a:gd name="T2" fmla="*/ 64 w 64"/>
                  <a:gd name="T3" fmla="*/ 0 h 86"/>
                  <a:gd name="T4" fmla="*/ 32 w 64"/>
                  <a:gd name="T5" fmla="*/ 86 h 86"/>
                  <a:gd name="T6" fmla="*/ 0 w 64"/>
                  <a:gd name="T7" fmla="*/ 0 h 86"/>
                  <a:gd name="T8" fmla="*/ 32 w 64"/>
                  <a:gd name="T9" fmla="*/ 21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86">
                    <a:moveTo>
                      <a:pt x="32" y="21"/>
                    </a:moveTo>
                    <a:lnTo>
                      <a:pt x="64" y="0"/>
                    </a:lnTo>
                    <a:lnTo>
                      <a:pt x="32" y="86"/>
                    </a:lnTo>
                    <a:lnTo>
                      <a:pt x="0" y="0"/>
                    </a:lnTo>
                    <a:lnTo>
                      <a:pt x="32" y="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647" name="Rectangle 144">
                <a:extLst>
                  <a:ext uri="{FF2B5EF4-FFF2-40B4-BE49-F238E27FC236}">
                    <a16:creationId xmlns:a16="http://schemas.microsoft.com/office/drawing/2014/main" xmlns="" id="{B707D069-60CC-40ED-8A82-022287B5DE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6" y="2088"/>
                <a:ext cx="7" cy="1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648" name="Freeform 145">
                <a:extLst>
                  <a:ext uri="{FF2B5EF4-FFF2-40B4-BE49-F238E27FC236}">
                    <a16:creationId xmlns:a16="http://schemas.microsoft.com/office/drawing/2014/main" xmlns="" id="{C983E4A1-F347-4D9B-8444-621C8EB2BF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14" y="2095"/>
                <a:ext cx="32" cy="43"/>
              </a:xfrm>
              <a:custGeom>
                <a:avLst/>
                <a:gdLst>
                  <a:gd name="T0" fmla="*/ 32 w 64"/>
                  <a:gd name="T1" fmla="*/ 21 h 86"/>
                  <a:gd name="T2" fmla="*/ 64 w 64"/>
                  <a:gd name="T3" fmla="*/ 0 h 86"/>
                  <a:gd name="T4" fmla="*/ 32 w 64"/>
                  <a:gd name="T5" fmla="*/ 86 h 86"/>
                  <a:gd name="T6" fmla="*/ 0 w 64"/>
                  <a:gd name="T7" fmla="*/ 0 h 86"/>
                  <a:gd name="T8" fmla="*/ 32 w 64"/>
                  <a:gd name="T9" fmla="*/ 21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86">
                    <a:moveTo>
                      <a:pt x="32" y="21"/>
                    </a:moveTo>
                    <a:lnTo>
                      <a:pt x="64" y="0"/>
                    </a:lnTo>
                    <a:lnTo>
                      <a:pt x="32" y="86"/>
                    </a:lnTo>
                    <a:lnTo>
                      <a:pt x="0" y="0"/>
                    </a:lnTo>
                    <a:lnTo>
                      <a:pt x="32" y="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649" name="Rectangle 146">
                <a:extLst>
                  <a:ext uri="{FF2B5EF4-FFF2-40B4-BE49-F238E27FC236}">
                    <a16:creationId xmlns:a16="http://schemas.microsoft.com/office/drawing/2014/main" xmlns="" id="{184D3975-BD9E-4E4B-A060-9F08544617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6" y="2088"/>
                <a:ext cx="7" cy="1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650" name="Freeform 147">
                <a:extLst>
                  <a:ext uri="{FF2B5EF4-FFF2-40B4-BE49-F238E27FC236}">
                    <a16:creationId xmlns:a16="http://schemas.microsoft.com/office/drawing/2014/main" xmlns="" id="{95950DD7-7516-4407-BCFF-C81470CBEC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14" y="2095"/>
                <a:ext cx="32" cy="43"/>
              </a:xfrm>
              <a:custGeom>
                <a:avLst/>
                <a:gdLst>
                  <a:gd name="T0" fmla="*/ 32 w 64"/>
                  <a:gd name="T1" fmla="*/ 21 h 86"/>
                  <a:gd name="T2" fmla="*/ 64 w 64"/>
                  <a:gd name="T3" fmla="*/ 0 h 86"/>
                  <a:gd name="T4" fmla="*/ 32 w 64"/>
                  <a:gd name="T5" fmla="*/ 86 h 86"/>
                  <a:gd name="T6" fmla="*/ 0 w 64"/>
                  <a:gd name="T7" fmla="*/ 0 h 86"/>
                  <a:gd name="T8" fmla="*/ 32 w 64"/>
                  <a:gd name="T9" fmla="*/ 21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86">
                    <a:moveTo>
                      <a:pt x="32" y="21"/>
                    </a:moveTo>
                    <a:lnTo>
                      <a:pt x="64" y="0"/>
                    </a:lnTo>
                    <a:lnTo>
                      <a:pt x="32" y="86"/>
                    </a:lnTo>
                    <a:lnTo>
                      <a:pt x="0" y="0"/>
                    </a:lnTo>
                    <a:lnTo>
                      <a:pt x="32" y="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651" name="Rectangle 148">
                <a:extLst>
                  <a:ext uri="{FF2B5EF4-FFF2-40B4-BE49-F238E27FC236}">
                    <a16:creationId xmlns:a16="http://schemas.microsoft.com/office/drawing/2014/main" xmlns="" id="{30D3327C-2426-44A1-B947-E2D79EA241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5" y="2088"/>
                <a:ext cx="6" cy="1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652" name="Freeform 149">
                <a:extLst>
                  <a:ext uri="{FF2B5EF4-FFF2-40B4-BE49-F238E27FC236}">
                    <a16:creationId xmlns:a16="http://schemas.microsoft.com/office/drawing/2014/main" xmlns="" id="{3BA06940-CB19-4138-838E-F3A5EB6752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12" y="2095"/>
                <a:ext cx="32" cy="43"/>
              </a:xfrm>
              <a:custGeom>
                <a:avLst/>
                <a:gdLst>
                  <a:gd name="T0" fmla="*/ 32 w 64"/>
                  <a:gd name="T1" fmla="*/ 21 h 86"/>
                  <a:gd name="T2" fmla="*/ 64 w 64"/>
                  <a:gd name="T3" fmla="*/ 0 h 86"/>
                  <a:gd name="T4" fmla="*/ 32 w 64"/>
                  <a:gd name="T5" fmla="*/ 86 h 86"/>
                  <a:gd name="T6" fmla="*/ 0 w 64"/>
                  <a:gd name="T7" fmla="*/ 0 h 86"/>
                  <a:gd name="T8" fmla="*/ 32 w 64"/>
                  <a:gd name="T9" fmla="*/ 21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86">
                    <a:moveTo>
                      <a:pt x="32" y="21"/>
                    </a:moveTo>
                    <a:lnTo>
                      <a:pt x="64" y="0"/>
                    </a:lnTo>
                    <a:lnTo>
                      <a:pt x="32" y="86"/>
                    </a:lnTo>
                    <a:lnTo>
                      <a:pt x="0" y="0"/>
                    </a:lnTo>
                    <a:lnTo>
                      <a:pt x="32" y="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653" name="Rectangle 150">
                <a:extLst>
                  <a:ext uri="{FF2B5EF4-FFF2-40B4-BE49-F238E27FC236}">
                    <a16:creationId xmlns:a16="http://schemas.microsoft.com/office/drawing/2014/main" xmlns="" id="{E6EAD732-5EAC-4EAD-8A31-FD622DA41C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4" y="2088"/>
                <a:ext cx="6" cy="1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654" name="Freeform 151">
                <a:extLst>
                  <a:ext uri="{FF2B5EF4-FFF2-40B4-BE49-F238E27FC236}">
                    <a16:creationId xmlns:a16="http://schemas.microsoft.com/office/drawing/2014/main" xmlns="" id="{4EE04D54-65CB-457D-A2AC-344823D011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11" y="2095"/>
                <a:ext cx="32" cy="43"/>
              </a:xfrm>
              <a:custGeom>
                <a:avLst/>
                <a:gdLst>
                  <a:gd name="T0" fmla="*/ 32 w 64"/>
                  <a:gd name="T1" fmla="*/ 21 h 86"/>
                  <a:gd name="T2" fmla="*/ 64 w 64"/>
                  <a:gd name="T3" fmla="*/ 0 h 86"/>
                  <a:gd name="T4" fmla="*/ 32 w 64"/>
                  <a:gd name="T5" fmla="*/ 86 h 86"/>
                  <a:gd name="T6" fmla="*/ 0 w 64"/>
                  <a:gd name="T7" fmla="*/ 0 h 86"/>
                  <a:gd name="T8" fmla="*/ 32 w 64"/>
                  <a:gd name="T9" fmla="*/ 21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86">
                    <a:moveTo>
                      <a:pt x="32" y="21"/>
                    </a:moveTo>
                    <a:lnTo>
                      <a:pt x="64" y="0"/>
                    </a:lnTo>
                    <a:lnTo>
                      <a:pt x="32" y="86"/>
                    </a:lnTo>
                    <a:lnTo>
                      <a:pt x="0" y="0"/>
                    </a:lnTo>
                    <a:lnTo>
                      <a:pt x="32" y="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655" name="Rectangle 152">
                <a:extLst>
                  <a:ext uri="{FF2B5EF4-FFF2-40B4-BE49-F238E27FC236}">
                    <a16:creationId xmlns:a16="http://schemas.microsoft.com/office/drawing/2014/main" xmlns="" id="{75291A5F-05B2-4613-9922-7729063506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3" y="2088"/>
                <a:ext cx="7" cy="1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656" name="Freeform 153">
                <a:extLst>
                  <a:ext uri="{FF2B5EF4-FFF2-40B4-BE49-F238E27FC236}">
                    <a16:creationId xmlns:a16="http://schemas.microsoft.com/office/drawing/2014/main" xmlns="" id="{037BA422-702C-4D38-9430-1BB31F8779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0" y="2095"/>
                <a:ext cx="32" cy="43"/>
              </a:xfrm>
              <a:custGeom>
                <a:avLst/>
                <a:gdLst>
                  <a:gd name="T0" fmla="*/ 32 w 64"/>
                  <a:gd name="T1" fmla="*/ 21 h 86"/>
                  <a:gd name="T2" fmla="*/ 64 w 64"/>
                  <a:gd name="T3" fmla="*/ 0 h 86"/>
                  <a:gd name="T4" fmla="*/ 32 w 64"/>
                  <a:gd name="T5" fmla="*/ 86 h 86"/>
                  <a:gd name="T6" fmla="*/ 0 w 64"/>
                  <a:gd name="T7" fmla="*/ 0 h 86"/>
                  <a:gd name="T8" fmla="*/ 32 w 64"/>
                  <a:gd name="T9" fmla="*/ 21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86">
                    <a:moveTo>
                      <a:pt x="32" y="21"/>
                    </a:moveTo>
                    <a:lnTo>
                      <a:pt x="64" y="0"/>
                    </a:lnTo>
                    <a:lnTo>
                      <a:pt x="32" y="86"/>
                    </a:lnTo>
                    <a:lnTo>
                      <a:pt x="0" y="0"/>
                    </a:lnTo>
                    <a:lnTo>
                      <a:pt x="32" y="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657" name="Rectangle 154">
                <a:extLst>
                  <a:ext uri="{FF2B5EF4-FFF2-40B4-BE49-F238E27FC236}">
                    <a16:creationId xmlns:a16="http://schemas.microsoft.com/office/drawing/2014/main" xmlns="" id="{F5979019-44C7-4758-A3FC-1844D55358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2" y="2088"/>
                <a:ext cx="6" cy="1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658" name="Freeform 155">
                <a:extLst>
                  <a:ext uri="{FF2B5EF4-FFF2-40B4-BE49-F238E27FC236}">
                    <a16:creationId xmlns:a16="http://schemas.microsoft.com/office/drawing/2014/main" xmlns="" id="{D2062E6C-588D-438D-81EF-9FD4D8E210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9" y="2095"/>
                <a:ext cx="32" cy="43"/>
              </a:xfrm>
              <a:custGeom>
                <a:avLst/>
                <a:gdLst>
                  <a:gd name="T0" fmla="*/ 32 w 64"/>
                  <a:gd name="T1" fmla="*/ 21 h 86"/>
                  <a:gd name="T2" fmla="*/ 64 w 64"/>
                  <a:gd name="T3" fmla="*/ 0 h 86"/>
                  <a:gd name="T4" fmla="*/ 32 w 64"/>
                  <a:gd name="T5" fmla="*/ 86 h 86"/>
                  <a:gd name="T6" fmla="*/ 0 w 64"/>
                  <a:gd name="T7" fmla="*/ 0 h 86"/>
                  <a:gd name="T8" fmla="*/ 32 w 64"/>
                  <a:gd name="T9" fmla="*/ 21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86">
                    <a:moveTo>
                      <a:pt x="32" y="21"/>
                    </a:moveTo>
                    <a:lnTo>
                      <a:pt x="64" y="0"/>
                    </a:lnTo>
                    <a:lnTo>
                      <a:pt x="32" y="86"/>
                    </a:lnTo>
                    <a:lnTo>
                      <a:pt x="0" y="0"/>
                    </a:lnTo>
                    <a:lnTo>
                      <a:pt x="32" y="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659" name="Rectangle 156">
                <a:extLst>
                  <a:ext uri="{FF2B5EF4-FFF2-40B4-BE49-F238E27FC236}">
                    <a16:creationId xmlns:a16="http://schemas.microsoft.com/office/drawing/2014/main" xmlns="" id="{27FCB3E5-95DC-4A83-AFB4-8640C66CF2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1" y="2088"/>
                <a:ext cx="6" cy="1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660" name="Freeform 157">
                <a:extLst>
                  <a:ext uri="{FF2B5EF4-FFF2-40B4-BE49-F238E27FC236}">
                    <a16:creationId xmlns:a16="http://schemas.microsoft.com/office/drawing/2014/main" xmlns="" id="{154DAE96-ABC0-414E-AE33-D0E9677287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08" y="2095"/>
                <a:ext cx="32" cy="43"/>
              </a:xfrm>
              <a:custGeom>
                <a:avLst/>
                <a:gdLst>
                  <a:gd name="T0" fmla="*/ 32 w 64"/>
                  <a:gd name="T1" fmla="*/ 21 h 86"/>
                  <a:gd name="T2" fmla="*/ 64 w 64"/>
                  <a:gd name="T3" fmla="*/ 0 h 86"/>
                  <a:gd name="T4" fmla="*/ 32 w 64"/>
                  <a:gd name="T5" fmla="*/ 86 h 86"/>
                  <a:gd name="T6" fmla="*/ 0 w 64"/>
                  <a:gd name="T7" fmla="*/ 0 h 86"/>
                  <a:gd name="T8" fmla="*/ 32 w 64"/>
                  <a:gd name="T9" fmla="*/ 21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" h="86">
                    <a:moveTo>
                      <a:pt x="32" y="21"/>
                    </a:moveTo>
                    <a:lnTo>
                      <a:pt x="64" y="0"/>
                    </a:lnTo>
                    <a:lnTo>
                      <a:pt x="32" y="86"/>
                    </a:lnTo>
                    <a:lnTo>
                      <a:pt x="0" y="0"/>
                    </a:lnTo>
                    <a:lnTo>
                      <a:pt x="32" y="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661" name="Rectangle 158">
                <a:extLst>
                  <a:ext uri="{FF2B5EF4-FFF2-40B4-BE49-F238E27FC236}">
                    <a16:creationId xmlns:a16="http://schemas.microsoft.com/office/drawing/2014/main" xmlns="" id="{DA8FDDB3-3705-4BA9-8EAC-AC6AE503A9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7" y="2147"/>
                <a:ext cx="7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662" name="Rectangle 159">
                <a:extLst>
                  <a:ext uri="{FF2B5EF4-FFF2-40B4-BE49-F238E27FC236}">
                    <a16:creationId xmlns:a16="http://schemas.microsoft.com/office/drawing/2014/main" xmlns="" id="{691697F7-CAC5-4AED-82D2-F7DD71B70C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7" y="2160"/>
                <a:ext cx="7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663" name="Rectangle 160">
                <a:extLst>
                  <a:ext uri="{FF2B5EF4-FFF2-40B4-BE49-F238E27FC236}">
                    <a16:creationId xmlns:a16="http://schemas.microsoft.com/office/drawing/2014/main" xmlns="" id="{5C6F6DB8-C5D7-464A-B678-9ECD190F9C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7" y="2173"/>
                <a:ext cx="7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664" name="Rectangle 161">
                <a:extLst>
                  <a:ext uri="{FF2B5EF4-FFF2-40B4-BE49-F238E27FC236}">
                    <a16:creationId xmlns:a16="http://schemas.microsoft.com/office/drawing/2014/main" xmlns="" id="{2AB5CA01-0E8F-4E98-8867-474D013585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7" y="2186"/>
                <a:ext cx="7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665" name="Rectangle 162">
                <a:extLst>
                  <a:ext uri="{FF2B5EF4-FFF2-40B4-BE49-F238E27FC236}">
                    <a16:creationId xmlns:a16="http://schemas.microsoft.com/office/drawing/2014/main" xmlns="" id="{F1CF7E99-8B05-4F7A-AD12-AB8C138585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7" y="2199"/>
                <a:ext cx="7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666" name="Rectangle 163">
                <a:extLst>
                  <a:ext uri="{FF2B5EF4-FFF2-40B4-BE49-F238E27FC236}">
                    <a16:creationId xmlns:a16="http://schemas.microsoft.com/office/drawing/2014/main" xmlns="" id="{516F0E88-D48C-4E64-9666-38C04C81FD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7" y="2212"/>
                <a:ext cx="7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667" name="Rectangle 164">
                <a:extLst>
                  <a:ext uri="{FF2B5EF4-FFF2-40B4-BE49-F238E27FC236}">
                    <a16:creationId xmlns:a16="http://schemas.microsoft.com/office/drawing/2014/main" xmlns="" id="{0FB600EE-3BEA-4B04-ADFB-752555898F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7" y="2225"/>
                <a:ext cx="7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668" name="Rectangle 165">
                <a:extLst>
                  <a:ext uri="{FF2B5EF4-FFF2-40B4-BE49-F238E27FC236}">
                    <a16:creationId xmlns:a16="http://schemas.microsoft.com/office/drawing/2014/main" xmlns="" id="{7CD503D0-3F81-499D-9AB0-BD76781CC7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7" y="2238"/>
                <a:ext cx="7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669" name="Rectangle 166">
                <a:extLst>
                  <a:ext uri="{FF2B5EF4-FFF2-40B4-BE49-F238E27FC236}">
                    <a16:creationId xmlns:a16="http://schemas.microsoft.com/office/drawing/2014/main" xmlns="" id="{02E9D9E3-0F4E-4B81-B183-CE73AC7EB2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7" y="2251"/>
                <a:ext cx="7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670" name="Rectangle 167">
                <a:extLst>
                  <a:ext uri="{FF2B5EF4-FFF2-40B4-BE49-F238E27FC236}">
                    <a16:creationId xmlns:a16="http://schemas.microsoft.com/office/drawing/2014/main" xmlns="" id="{BC52DAAC-ECE4-4BA2-A75B-D264CC9D99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7" y="2264"/>
                <a:ext cx="7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671" name="Rectangle 168">
                <a:extLst>
                  <a:ext uri="{FF2B5EF4-FFF2-40B4-BE49-F238E27FC236}">
                    <a16:creationId xmlns:a16="http://schemas.microsoft.com/office/drawing/2014/main" xmlns="" id="{AC4FB2AA-768C-454E-A2DD-A4729F33C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7" y="2277"/>
                <a:ext cx="7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672" name="Rectangle 169">
                <a:extLst>
                  <a:ext uri="{FF2B5EF4-FFF2-40B4-BE49-F238E27FC236}">
                    <a16:creationId xmlns:a16="http://schemas.microsoft.com/office/drawing/2014/main" xmlns="" id="{DEB07065-AB97-4ED8-B831-06FE902DC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7" y="2290"/>
                <a:ext cx="7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673" name="Rectangle 170">
                <a:extLst>
                  <a:ext uri="{FF2B5EF4-FFF2-40B4-BE49-F238E27FC236}">
                    <a16:creationId xmlns:a16="http://schemas.microsoft.com/office/drawing/2014/main" xmlns="" id="{C7292AC5-2BB5-4367-BA46-829F33618C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7" y="2303"/>
                <a:ext cx="7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674" name="Rectangle 171">
                <a:extLst>
                  <a:ext uri="{FF2B5EF4-FFF2-40B4-BE49-F238E27FC236}">
                    <a16:creationId xmlns:a16="http://schemas.microsoft.com/office/drawing/2014/main" xmlns="" id="{12B42B83-B377-433C-A3A9-230CEF965D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7" y="2316"/>
                <a:ext cx="7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675" name="Rectangle 172">
                <a:extLst>
                  <a:ext uri="{FF2B5EF4-FFF2-40B4-BE49-F238E27FC236}">
                    <a16:creationId xmlns:a16="http://schemas.microsoft.com/office/drawing/2014/main" xmlns="" id="{9564296E-D091-41FA-9536-DF7254551E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7" y="2329"/>
                <a:ext cx="7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676" name="Rectangle 173">
                <a:extLst>
                  <a:ext uri="{FF2B5EF4-FFF2-40B4-BE49-F238E27FC236}">
                    <a16:creationId xmlns:a16="http://schemas.microsoft.com/office/drawing/2014/main" xmlns="" id="{EC0AC1E4-F396-4351-AF6C-1E48217C2E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7" y="2342"/>
                <a:ext cx="7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677" name="Rectangle 174">
                <a:extLst>
                  <a:ext uri="{FF2B5EF4-FFF2-40B4-BE49-F238E27FC236}">
                    <a16:creationId xmlns:a16="http://schemas.microsoft.com/office/drawing/2014/main" xmlns="" id="{EAF0A377-5BB6-4B70-BFB6-CB63A749D0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7" y="2354"/>
                <a:ext cx="7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678" name="Rectangle 175">
                <a:extLst>
                  <a:ext uri="{FF2B5EF4-FFF2-40B4-BE49-F238E27FC236}">
                    <a16:creationId xmlns:a16="http://schemas.microsoft.com/office/drawing/2014/main" xmlns="" id="{27207AF5-D1E8-4D49-AAC3-41F585F6C4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7" y="2367"/>
                <a:ext cx="7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679" name="Rectangle 176">
                <a:extLst>
                  <a:ext uri="{FF2B5EF4-FFF2-40B4-BE49-F238E27FC236}">
                    <a16:creationId xmlns:a16="http://schemas.microsoft.com/office/drawing/2014/main" xmlns="" id="{FF728EC5-66FB-4140-A2AA-085EC98FA8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7" y="2380"/>
                <a:ext cx="7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680" name="Rectangle 177">
                <a:extLst>
                  <a:ext uri="{FF2B5EF4-FFF2-40B4-BE49-F238E27FC236}">
                    <a16:creationId xmlns:a16="http://schemas.microsoft.com/office/drawing/2014/main" xmlns="" id="{8BAC4CFB-F554-423D-989D-2C5F07D4CC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7" y="2393"/>
                <a:ext cx="7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681" name="Rectangle 178">
                <a:extLst>
                  <a:ext uri="{FF2B5EF4-FFF2-40B4-BE49-F238E27FC236}">
                    <a16:creationId xmlns:a16="http://schemas.microsoft.com/office/drawing/2014/main" xmlns="" id="{739FD69E-327A-45C3-A894-11701C18E1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7" y="2406"/>
                <a:ext cx="7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682" name="Rectangle 179">
                <a:extLst>
                  <a:ext uri="{FF2B5EF4-FFF2-40B4-BE49-F238E27FC236}">
                    <a16:creationId xmlns:a16="http://schemas.microsoft.com/office/drawing/2014/main" xmlns="" id="{87A040BB-EA53-462C-A220-51D391C26A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7" y="2419"/>
                <a:ext cx="7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683" name="Rectangle 180">
                <a:extLst>
                  <a:ext uri="{FF2B5EF4-FFF2-40B4-BE49-F238E27FC236}">
                    <a16:creationId xmlns:a16="http://schemas.microsoft.com/office/drawing/2014/main" xmlns="" id="{D31ACCBA-50A0-4A5D-8C85-3C3C345019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7" y="2432"/>
                <a:ext cx="7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684" name="Rectangle 181">
                <a:extLst>
                  <a:ext uri="{FF2B5EF4-FFF2-40B4-BE49-F238E27FC236}">
                    <a16:creationId xmlns:a16="http://schemas.microsoft.com/office/drawing/2014/main" xmlns="" id="{F98EAB1E-AFD3-4DE4-A4F9-5B454F7AD7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7" y="2445"/>
                <a:ext cx="7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685" name="Rectangle 182">
                <a:extLst>
                  <a:ext uri="{FF2B5EF4-FFF2-40B4-BE49-F238E27FC236}">
                    <a16:creationId xmlns:a16="http://schemas.microsoft.com/office/drawing/2014/main" xmlns="" id="{CEF861C6-6099-418D-8F93-181CB6B21A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7" y="2458"/>
                <a:ext cx="7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686" name="Rectangle 183">
                <a:extLst>
                  <a:ext uri="{FF2B5EF4-FFF2-40B4-BE49-F238E27FC236}">
                    <a16:creationId xmlns:a16="http://schemas.microsoft.com/office/drawing/2014/main" xmlns="" id="{045D14B6-DF58-4C5E-AA47-C1EA00ECFD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7" y="2471"/>
                <a:ext cx="7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687" name="Rectangle 184">
                <a:extLst>
                  <a:ext uri="{FF2B5EF4-FFF2-40B4-BE49-F238E27FC236}">
                    <a16:creationId xmlns:a16="http://schemas.microsoft.com/office/drawing/2014/main" xmlns="" id="{0D2972A8-2CFA-4CC3-8A04-5B64D85AB0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7" y="2484"/>
                <a:ext cx="7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688" name="Rectangle 185">
                <a:extLst>
                  <a:ext uri="{FF2B5EF4-FFF2-40B4-BE49-F238E27FC236}">
                    <a16:creationId xmlns:a16="http://schemas.microsoft.com/office/drawing/2014/main" xmlns="" id="{059B3140-58A0-4ECB-848A-97FC9A880A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7" y="2497"/>
                <a:ext cx="7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689" name="Rectangle 186">
                <a:extLst>
                  <a:ext uri="{FF2B5EF4-FFF2-40B4-BE49-F238E27FC236}">
                    <a16:creationId xmlns:a16="http://schemas.microsoft.com/office/drawing/2014/main" xmlns="" id="{4DC29280-B788-41A2-9CD9-FA7C03950F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7" y="2510"/>
                <a:ext cx="7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690" name="Rectangle 187">
                <a:extLst>
                  <a:ext uri="{FF2B5EF4-FFF2-40B4-BE49-F238E27FC236}">
                    <a16:creationId xmlns:a16="http://schemas.microsoft.com/office/drawing/2014/main" xmlns="" id="{F7BB110A-5173-48AB-A98A-6A47388A41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7" y="2523"/>
                <a:ext cx="7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691" name="Rectangle 188">
                <a:extLst>
                  <a:ext uri="{FF2B5EF4-FFF2-40B4-BE49-F238E27FC236}">
                    <a16:creationId xmlns:a16="http://schemas.microsoft.com/office/drawing/2014/main" xmlns="" id="{337DD90C-5F50-407B-A72E-1518034716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7" y="2536"/>
                <a:ext cx="7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692" name="Rectangle 189">
                <a:extLst>
                  <a:ext uri="{FF2B5EF4-FFF2-40B4-BE49-F238E27FC236}">
                    <a16:creationId xmlns:a16="http://schemas.microsoft.com/office/drawing/2014/main" xmlns="" id="{7288CE30-487B-478A-962E-8E630AF756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7" y="2549"/>
                <a:ext cx="7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693" name="Rectangle 190">
                <a:extLst>
                  <a:ext uri="{FF2B5EF4-FFF2-40B4-BE49-F238E27FC236}">
                    <a16:creationId xmlns:a16="http://schemas.microsoft.com/office/drawing/2014/main" xmlns="" id="{2418E2ED-F10E-4A8E-8084-AB0AF0DEBA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7" y="2561"/>
                <a:ext cx="7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694" name="Rectangle 191">
                <a:extLst>
                  <a:ext uri="{FF2B5EF4-FFF2-40B4-BE49-F238E27FC236}">
                    <a16:creationId xmlns:a16="http://schemas.microsoft.com/office/drawing/2014/main" xmlns="" id="{D73B922D-2DD5-48FE-9380-49AC25EDAD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7" y="2574"/>
                <a:ext cx="7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695" name="Rectangle 192">
                <a:extLst>
                  <a:ext uri="{FF2B5EF4-FFF2-40B4-BE49-F238E27FC236}">
                    <a16:creationId xmlns:a16="http://schemas.microsoft.com/office/drawing/2014/main" xmlns="" id="{A89CDC09-A128-4BA0-8CCB-1599FB141B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7" y="2587"/>
                <a:ext cx="7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696" name="Rectangle 193">
                <a:extLst>
                  <a:ext uri="{FF2B5EF4-FFF2-40B4-BE49-F238E27FC236}">
                    <a16:creationId xmlns:a16="http://schemas.microsoft.com/office/drawing/2014/main" xmlns="" id="{15F5F7E9-6CF7-4169-807C-9E63B08B91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7" y="2600"/>
                <a:ext cx="7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697" name="Rectangle 194">
                <a:extLst>
                  <a:ext uri="{FF2B5EF4-FFF2-40B4-BE49-F238E27FC236}">
                    <a16:creationId xmlns:a16="http://schemas.microsoft.com/office/drawing/2014/main" xmlns="" id="{A2670619-BDCE-4845-BD8E-92A75EB18E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7" y="2613"/>
                <a:ext cx="7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698" name="Rectangle 195">
                <a:extLst>
                  <a:ext uri="{FF2B5EF4-FFF2-40B4-BE49-F238E27FC236}">
                    <a16:creationId xmlns:a16="http://schemas.microsoft.com/office/drawing/2014/main" xmlns="" id="{3E21C426-2A61-411B-8127-E03844E003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7" y="2626"/>
                <a:ext cx="7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699" name="Rectangle 196">
                <a:extLst>
                  <a:ext uri="{FF2B5EF4-FFF2-40B4-BE49-F238E27FC236}">
                    <a16:creationId xmlns:a16="http://schemas.microsoft.com/office/drawing/2014/main" xmlns="" id="{E41367CB-E3A2-421A-A252-4EC7D79DAA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7" y="2639"/>
                <a:ext cx="7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700" name="Rectangle 197">
                <a:extLst>
                  <a:ext uri="{FF2B5EF4-FFF2-40B4-BE49-F238E27FC236}">
                    <a16:creationId xmlns:a16="http://schemas.microsoft.com/office/drawing/2014/main" xmlns="" id="{7811A3EA-05C7-4737-A237-0C7347C297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7" y="2652"/>
                <a:ext cx="7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701" name="Rectangle 198">
                <a:extLst>
                  <a:ext uri="{FF2B5EF4-FFF2-40B4-BE49-F238E27FC236}">
                    <a16:creationId xmlns:a16="http://schemas.microsoft.com/office/drawing/2014/main" xmlns="" id="{D1B2AC1E-09AC-4439-9A7F-415FA87604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7" y="2665"/>
                <a:ext cx="7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702" name="Rectangle 199">
                <a:extLst>
                  <a:ext uri="{FF2B5EF4-FFF2-40B4-BE49-F238E27FC236}">
                    <a16:creationId xmlns:a16="http://schemas.microsoft.com/office/drawing/2014/main" xmlns="" id="{817ECD49-C905-410C-ACD3-E0CB8C7B85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7" y="2678"/>
                <a:ext cx="7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703" name="Rectangle 200">
                <a:extLst>
                  <a:ext uri="{FF2B5EF4-FFF2-40B4-BE49-F238E27FC236}">
                    <a16:creationId xmlns:a16="http://schemas.microsoft.com/office/drawing/2014/main" xmlns="" id="{BB989150-BFC1-4C63-BCDB-8485D3EB43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7" y="2691"/>
                <a:ext cx="7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704" name="Rectangle 201">
                <a:extLst>
                  <a:ext uri="{FF2B5EF4-FFF2-40B4-BE49-F238E27FC236}">
                    <a16:creationId xmlns:a16="http://schemas.microsoft.com/office/drawing/2014/main" xmlns="" id="{D03FEC65-C6F9-4951-8B1B-B77D11BFE4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7" y="2704"/>
                <a:ext cx="7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705" name="Rectangle 202">
                <a:extLst>
                  <a:ext uri="{FF2B5EF4-FFF2-40B4-BE49-F238E27FC236}">
                    <a16:creationId xmlns:a16="http://schemas.microsoft.com/office/drawing/2014/main" xmlns="" id="{ED2F342B-5E66-452D-93F0-EB95A5AE66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7" y="2717"/>
                <a:ext cx="7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706" name="Rectangle 203">
                <a:extLst>
                  <a:ext uri="{FF2B5EF4-FFF2-40B4-BE49-F238E27FC236}">
                    <a16:creationId xmlns:a16="http://schemas.microsoft.com/office/drawing/2014/main" xmlns="" id="{63045410-D475-4E0B-A2C1-3242070526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7" y="2730"/>
                <a:ext cx="7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707" name="Rectangle 204">
                <a:extLst>
                  <a:ext uri="{FF2B5EF4-FFF2-40B4-BE49-F238E27FC236}">
                    <a16:creationId xmlns:a16="http://schemas.microsoft.com/office/drawing/2014/main" xmlns="" id="{BC24687C-012F-48EC-8F8B-BBD5EF1E76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7" y="2743"/>
                <a:ext cx="7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708" name="Rectangle 205">
                <a:extLst>
                  <a:ext uri="{FF2B5EF4-FFF2-40B4-BE49-F238E27FC236}">
                    <a16:creationId xmlns:a16="http://schemas.microsoft.com/office/drawing/2014/main" xmlns="" id="{09C8DEFD-A9FD-4A8B-8E16-E5B71EA517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7" y="2755"/>
                <a:ext cx="7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709" name="Rectangle 206">
                <a:extLst>
                  <a:ext uri="{FF2B5EF4-FFF2-40B4-BE49-F238E27FC236}">
                    <a16:creationId xmlns:a16="http://schemas.microsoft.com/office/drawing/2014/main" xmlns="" id="{57950BF5-CD5F-4F76-917A-9BC29C2086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7" y="2768"/>
                <a:ext cx="7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710" name="Rectangle 207">
                <a:extLst>
                  <a:ext uri="{FF2B5EF4-FFF2-40B4-BE49-F238E27FC236}">
                    <a16:creationId xmlns:a16="http://schemas.microsoft.com/office/drawing/2014/main" xmlns="" id="{882A0086-450F-4D62-AAFC-900F38AE67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7" y="2781"/>
                <a:ext cx="7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711" name="Rectangle 208">
                <a:extLst>
                  <a:ext uri="{FF2B5EF4-FFF2-40B4-BE49-F238E27FC236}">
                    <a16:creationId xmlns:a16="http://schemas.microsoft.com/office/drawing/2014/main" xmlns="" id="{B8423EDB-78DC-45E3-AE2E-BAA9E5F285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7" y="2794"/>
                <a:ext cx="7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</p:grpSp>
        <p:grpSp>
          <p:nvGrpSpPr>
            <p:cNvPr id="12" name="Group 410">
              <a:extLst>
                <a:ext uri="{FF2B5EF4-FFF2-40B4-BE49-F238E27FC236}">
                  <a16:creationId xmlns:a16="http://schemas.microsoft.com/office/drawing/2014/main" xmlns="" id="{1B80BB89-9F7E-45CA-9141-6A9A8FF97A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27" y="2147"/>
              <a:ext cx="403" cy="730"/>
              <a:chOff x="3027" y="2147"/>
              <a:chExt cx="403" cy="730"/>
            </a:xfrm>
          </p:grpSpPr>
          <p:sp>
            <p:nvSpPr>
              <p:cNvPr id="4312" name="Rectangle 210">
                <a:extLst>
                  <a:ext uri="{FF2B5EF4-FFF2-40B4-BE49-F238E27FC236}">
                    <a16:creationId xmlns:a16="http://schemas.microsoft.com/office/drawing/2014/main" xmlns="" id="{6E0AB59D-087E-4EFF-9B20-667C041B58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7" y="2807"/>
                <a:ext cx="7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313" name="Rectangle 211">
                <a:extLst>
                  <a:ext uri="{FF2B5EF4-FFF2-40B4-BE49-F238E27FC236}">
                    <a16:creationId xmlns:a16="http://schemas.microsoft.com/office/drawing/2014/main" xmlns="" id="{C807634D-236F-49EF-82CF-88EFCD4723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7" y="2820"/>
                <a:ext cx="7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314" name="Rectangle 212">
                <a:extLst>
                  <a:ext uri="{FF2B5EF4-FFF2-40B4-BE49-F238E27FC236}">
                    <a16:creationId xmlns:a16="http://schemas.microsoft.com/office/drawing/2014/main" xmlns="" id="{F9FAB4F8-EF7A-4693-AF41-070DD978B3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7" y="2833"/>
                <a:ext cx="7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315" name="Rectangle 213">
                <a:extLst>
                  <a:ext uri="{FF2B5EF4-FFF2-40B4-BE49-F238E27FC236}">
                    <a16:creationId xmlns:a16="http://schemas.microsoft.com/office/drawing/2014/main" xmlns="" id="{D99F36E7-2177-4E96-877B-43F0173C74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7" y="2846"/>
                <a:ext cx="7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316" name="Rectangle 214">
                <a:extLst>
                  <a:ext uri="{FF2B5EF4-FFF2-40B4-BE49-F238E27FC236}">
                    <a16:creationId xmlns:a16="http://schemas.microsoft.com/office/drawing/2014/main" xmlns="" id="{7DF6E777-1F69-4A18-9BBA-A00310BA3C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7" y="2859"/>
                <a:ext cx="7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317" name="Rectangle 215">
                <a:extLst>
                  <a:ext uri="{FF2B5EF4-FFF2-40B4-BE49-F238E27FC236}">
                    <a16:creationId xmlns:a16="http://schemas.microsoft.com/office/drawing/2014/main" xmlns="" id="{BDEBAAA1-86DE-467C-9436-8E1D842DBB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7" y="2872"/>
                <a:ext cx="7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318" name="Rectangle 216">
                <a:extLst>
                  <a:ext uri="{FF2B5EF4-FFF2-40B4-BE49-F238E27FC236}">
                    <a16:creationId xmlns:a16="http://schemas.microsoft.com/office/drawing/2014/main" xmlns="" id="{EDB5A26C-A89B-4153-801D-064526E96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6" y="2147"/>
                <a:ext cx="7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319" name="Rectangle 217">
                <a:extLst>
                  <a:ext uri="{FF2B5EF4-FFF2-40B4-BE49-F238E27FC236}">
                    <a16:creationId xmlns:a16="http://schemas.microsoft.com/office/drawing/2014/main" xmlns="" id="{E8392109-9331-4F17-AD04-16D0A6589D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6" y="2160"/>
                <a:ext cx="7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320" name="Rectangle 218">
                <a:extLst>
                  <a:ext uri="{FF2B5EF4-FFF2-40B4-BE49-F238E27FC236}">
                    <a16:creationId xmlns:a16="http://schemas.microsoft.com/office/drawing/2014/main" xmlns="" id="{2DECFED7-2345-46CE-B9F8-11509541E1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6" y="2173"/>
                <a:ext cx="7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321" name="Rectangle 219">
                <a:extLst>
                  <a:ext uri="{FF2B5EF4-FFF2-40B4-BE49-F238E27FC236}">
                    <a16:creationId xmlns:a16="http://schemas.microsoft.com/office/drawing/2014/main" xmlns="" id="{5C50C82A-3A80-4B00-87F7-549290BEDC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6" y="2186"/>
                <a:ext cx="7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322" name="Rectangle 220">
                <a:extLst>
                  <a:ext uri="{FF2B5EF4-FFF2-40B4-BE49-F238E27FC236}">
                    <a16:creationId xmlns:a16="http://schemas.microsoft.com/office/drawing/2014/main" xmlns="" id="{A86218BA-7700-4279-80C3-21168AF748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6" y="2199"/>
                <a:ext cx="7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323" name="Rectangle 221">
                <a:extLst>
                  <a:ext uri="{FF2B5EF4-FFF2-40B4-BE49-F238E27FC236}">
                    <a16:creationId xmlns:a16="http://schemas.microsoft.com/office/drawing/2014/main" xmlns="" id="{C1C7D2E2-ECA6-4D76-B800-D6EAB8C10F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6" y="2212"/>
                <a:ext cx="7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324" name="Rectangle 222">
                <a:extLst>
                  <a:ext uri="{FF2B5EF4-FFF2-40B4-BE49-F238E27FC236}">
                    <a16:creationId xmlns:a16="http://schemas.microsoft.com/office/drawing/2014/main" xmlns="" id="{93ADBAF3-A511-4332-B603-BB4C0D44FE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6" y="2225"/>
                <a:ext cx="7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325" name="Rectangle 223">
                <a:extLst>
                  <a:ext uri="{FF2B5EF4-FFF2-40B4-BE49-F238E27FC236}">
                    <a16:creationId xmlns:a16="http://schemas.microsoft.com/office/drawing/2014/main" xmlns="" id="{B9B91F7B-8EFF-488E-8F16-41AAD0DF2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6" y="2238"/>
                <a:ext cx="7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326" name="Rectangle 224">
                <a:extLst>
                  <a:ext uri="{FF2B5EF4-FFF2-40B4-BE49-F238E27FC236}">
                    <a16:creationId xmlns:a16="http://schemas.microsoft.com/office/drawing/2014/main" xmlns="" id="{A882EB6F-3B44-4D06-B19E-F3709B4B68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6" y="2251"/>
                <a:ext cx="7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327" name="Rectangle 225">
                <a:extLst>
                  <a:ext uri="{FF2B5EF4-FFF2-40B4-BE49-F238E27FC236}">
                    <a16:creationId xmlns:a16="http://schemas.microsoft.com/office/drawing/2014/main" xmlns="" id="{39639D73-6A29-46F1-B8B4-6002978260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6" y="2264"/>
                <a:ext cx="7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328" name="Rectangle 226">
                <a:extLst>
                  <a:ext uri="{FF2B5EF4-FFF2-40B4-BE49-F238E27FC236}">
                    <a16:creationId xmlns:a16="http://schemas.microsoft.com/office/drawing/2014/main" xmlns="" id="{86CD21B1-13D5-4342-B591-08561A5692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6" y="2277"/>
                <a:ext cx="7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329" name="Rectangle 227">
                <a:extLst>
                  <a:ext uri="{FF2B5EF4-FFF2-40B4-BE49-F238E27FC236}">
                    <a16:creationId xmlns:a16="http://schemas.microsoft.com/office/drawing/2014/main" xmlns="" id="{D3DC5DEB-BAB7-4D48-9659-4EBA80466F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6" y="2290"/>
                <a:ext cx="7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330" name="Rectangle 228">
                <a:extLst>
                  <a:ext uri="{FF2B5EF4-FFF2-40B4-BE49-F238E27FC236}">
                    <a16:creationId xmlns:a16="http://schemas.microsoft.com/office/drawing/2014/main" xmlns="" id="{85E279CE-D73A-4C9A-853B-39431FB76C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6" y="2303"/>
                <a:ext cx="7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331" name="Rectangle 229">
                <a:extLst>
                  <a:ext uri="{FF2B5EF4-FFF2-40B4-BE49-F238E27FC236}">
                    <a16:creationId xmlns:a16="http://schemas.microsoft.com/office/drawing/2014/main" xmlns="" id="{9375342E-0603-43AD-99B7-9B12F2A72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6" y="2316"/>
                <a:ext cx="7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332" name="Rectangle 230">
                <a:extLst>
                  <a:ext uri="{FF2B5EF4-FFF2-40B4-BE49-F238E27FC236}">
                    <a16:creationId xmlns:a16="http://schemas.microsoft.com/office/drawing/2014/main" xmlns="" id="{24F4687D-4685-4B0B-BFF0-5B9F71AB9E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6" y="2329"/>
                <a:ext cx="7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333" name="Rectangle 231">
                <a:extLst>
                  <a:ext uri="{FF2B5EF4-FFF2-40B4-BE49-F238E27FC236}">
                    <a16:creationId xmlns:a16="http://schemas.microsoft.com/office/drawing/2014/main" xmlns="" id="{D28EA1E8-6E37-4829-9919-D5A671819A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6" y="2342"/>
                <a:ext cx="7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334" name="Rectangle 232">
                <a:extLst>
                  <a:ext uri="{FF2B5EF4-FFF2-40B4-BE49-F238E27FC236}">
                    <a16:creationId xmlns:a16="http://schemas.microsoft.com/office/drawing/2014/main" xmlns="" id="{249B40B3-5370-4AF3-897F-D0757F8D1B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6" y="2354"/>
                <a:ext cx="7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335" name="Rectangle 233">
                <a:extLst>
                  <a:ext uri="{FF2B5EF4-FFF2-40B4-BE49-F238E27FC236}">
                    <a16:creationId xmlns:a16="http://schemas.microsoft.com/office/drawing/2014/main" xmlns="" id="{0A6C3FCC-4DA8-4884-9501-5258F07096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6" y="2367"/>
                <a:ext cx="7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336" name="Rectangle 234">
                <a:extLst>
                  <a:ext uri="{FF2B5EF4-FFF2-40B4-BE49-F238E27FC236}">
                    <a16:creationId xmlns:a16="http://schemas.microsoft.com/office/drawing/2014/main" xmlns="" id="{F5AA1029-8833-42F3-8784-721CCC8BE2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6" y="2380"/>
                <a:ext cx="7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337" name="Rectangle 235">
                <a:extLst>
                  <a:ext uri="{FF2B5EF4-FFF2-40B4-BE49-F238E27FC236}">
                    <a16:creationId xmlns:a16="http://schemas.microsoft.com/office/drawing/2014/main" xmlns="" id="{460AEA77-82FC-4E7E-AC06-6AA66B8BAC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6" y="2393"/>
                <a:ext cx="7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338" name="Rectangle 236">
                <a:extLst>
                  <a:ext uri="{FF2B5EF4-FFF2-40B4-BE49-F238E27FC236}">
                    <a16:creationId xmlns:a16="http://schemas.microsoft.com/office/drawing/2014/main" xmlns="" id="{00626EC1-02EA-4420-B01B-51D1E43CBB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6" y="2406"/>
                <a:ext cx="7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339" name="Rectangle 237">
                <a:extLst>
                  <a:ext uri="{FF2B5EF4-FFF2-40B4-BE49-F238E27FC236}">
                    <a16:creationId xmlns:a16="http://schemas.microsoft.com/office/drawing/2014/main" xmlns="" id="{D173F661-B5C0-4D46-AE4E-E63EB4F8F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6" y="2419"/>
                <a:ext cx="7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340" name="Rectangle 238">
                <a:extLst>
                  <a:ext uri="{FF2B5EF4-FFF2-40B4-BE49-F238E27FC236}">
                    <a16:creationId xmlns:a16="http://schemas.microsoft.com/office/drawing/2014/main" xmlns="" id="{A3F0EFF1-D275-4470-BB9D-AABCDFCFF4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6" y="2432"/>
                <a:ext cx="7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341" name="Rectangle 239">
                <a:extLst>
                  <a:ext uri="{FF2B5EF4-FFF2-40B4-BE49-F238E27FC236}">
                    <a16:creationId xmlns:a16="http://schemas.microsoft.com/office/drawing/2014/main" xmlns="" id="{71D199A5-9BDE-461C-8D37-151729151A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6" y="2445"/>
                <a:ext cx="7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342" name="Rectangle 240">
                <a:extLst>
                  <a:ext uri="{FF2B5EF4-FFF2-40B4-BE49-F238E27FC236}">
                    <a16:creationId xmlns:a16="http://schemas.microsoft.com/office/drawing/2014/main" xmlns="" id="{A8354690-F959-4C04-93C0-5548CCBB7C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6" y="2458"/>
                <a:ext cx="7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343" name="Rectangle 241">
                <a:extLst>
                  <a:ext uri="{FF2B5EF4-FFF2-40B4-BE49-F238E27FC236}">
                    <a16:creationId xmlns:a16="http://schemas.microsoft.com/office/drawing/2014/main" xmlns="" id="{613CE5B8-73CD-4A84-BBE9-0429A5637B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6" y="2471"/>
                <a:ext cx="7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344" name="Rectangle 242">
                <a:extLst>
                  <a:ext uri="{FF2B5EF4-FFF2-40B4-BE49-F238E27FC236}">
                    <a16:creationId xmlns:a16="http://schemas.microsoft.com/office/drawing/2014/main" xmlns="" id="{E5E07CA9-F997-482D-823C-82E63FAC46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6" y="2484"/>
                <a:ext cx="7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345" name="Rectangle 243">
                <a:extLst>
                  <a:ext uri="{FF2B5EF4-FFF2-40B4-BE49-F238E27FC236}">
                    <a16:creationId xmlns:a16="http://schemas.microsoft.com/office/drawing/2014/main" xmlns="" id="{AFEC51A4-01D9-4923-9C1F-B462A0377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6" y="2497"/>
                <a:ext cx="7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346" name="Rectangle 244">
                <a:extLst>
                  <a:ext uri="{FF2B5EF4-FFF2-40B4-BE49-F238E27FC236}">
                    <a16:creationId xmlns:a16="http://schemas.microsoft.com/office/drawing/2014/main" xmlns="" id="{0B8819AE-0CFE-4028-BE7F-EE98A27C84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6" y="2510"/>
                <a:ext cx="7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347" name="Rectangle 245">
                <a:extLst>
                  <a:ext uri="{FF2B5EF4-FFF2-40B4-BE49-F238E27FC236}">
                    <a16:creationId xmlns:a16="http://schemas.microsoft.com/office/drawing/2014/main" xmlns="" id="{FFADAD88-4F05-4C0C-A056-4B9E521182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6" y="2523"/>
                <a:ext cx="7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348" name="Rectangle 246">
                <a:extLst>
                  <a:ext uri="{FF2B5EF4-FFF2-40B4-BE49-F238E27FC236}">
                    <a16:creationId xmlns:a16="http://schemas.microsoft.com/office/drawing/2014/main" xmlns="" id="{BCA59659-44CB-4927-BB3D-2824755B10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6" y="2536"/>
                <a:ext cx="7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349" name="Rectangle 247">
                <a:extLst>
                  <a:ext uri="{FF2B5EF4-FFF2-40B4-BE49-F238E27FC236}">
                    <a16:creationId xmlns:a16="http://schemas.microsoft.com/office/drawing/2014/main" xmlns="" id="{A8A680D4-42F0-4EB2-934D-6D608B365A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6" y="2549"/>
                <a:ext cx="7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350" name="Rectangle 248">
                <a:extLst>
                  <a:ext uri="{FF2B5EF4-FFF2-40B4-BE49-F238E27FC236}">
                    <a16:creationId xmlns:a16="http://schemas.microsoft.com/office/drawing/2014/main" xmlns="" id="{C0FE6B8B-F3B9-4865-81E8-8D040BCE25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6" y="2561"/>
                <a:ext cx="7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351" name="Rectangle 249">
                <a:extLst>
                  <a:ext uri="{FF2B5EF4-FFF2-40B4-BE49-F238E27FC236}">
                    <a16:creationId xmlns:a16="http://schemas.microsoft.com/office/drawing/2014/main" xmlns="" id="{45036C79-3637-4DDB-A688-062D99C280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6" y="2574"/>
                <a:ext cx="7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352" name="Rectangle 250">
                <a:extLst>
                  <a:ext uri="{FF2B5EF4-FFF2-40B4-BE49-F238E27FC236}">
                    <a16:creationId xmlns:a16="http://schemas.microsoft.com/office/drawing/2014/main" xmlns="" id="{6AB734B8-41E2-4485-9AE1-25BD567133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6" y="2587"/>
                <a:ext cx="7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353" name="Rectangle 251">
                <a:extLst>
                  <a:ext uri="{FF2B5EF4-FFF2-40B4-BE49-F238E27FC236}">
                    <a16:creationId xmlns:a16="http://schemas.microsoft.com/office/drawing/2014/main" xmlns="" id="{0D7EED7A-BC30-40D3-9C4E-0D709E7158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6" y="2600"/>
                <a:ext cx="7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354" name="Rectangle 252">
                <a:extLst>
                  <a:ext uri="{FF2B5EF4-FFF2-40B4-BE49-F238E27FC236}">
                    <a16:creationId xmlns:a16="http://schemas.microsoft.com/office/drawing/2014/main" xmlns="" id="{E2A81A5F-74BE-4912-A7A3-6427FBFFF8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6" y="2613"/>
                <a:ext cx="7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355" name="Rectangle 253">
                <a:extLst>
                  <a:ext uri="{FF2B5EF4-FFF2-40B4-BE49-F238E27FC236}">
                    <a16:creationId xmlns:a16="http://schemas.microsoft.com/office/drawing/2014/main" xmlns="" id="{71B2DD65-2AA5-4FB6-B861-A93548B48A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6" y="2626"/>
                <a:ext cx="7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356" name="Rectangle 254">
                <a:extLst>
                  <a:ext uri="{FF2B5EF4-FFF2-40B4-BE49-F238E27FC236}">
                    <a16:creationId xmlns:a16="http://schemas.microsoft.com/office/drawing/2014/main" xmlns="" id="{85A12172-D578-453F-8F0F-0E03E842F4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6" y="2639"/>
                <a:ext cx="7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357" name="Rectangle 255">
                <a:extLst>
                  <a:ext uri="{FF2B5EF4-FFF2-40B4-BE49-F238E27FC236}">
                    <a16:creationId xmlns:a16="http://schemas.microsoft.com/office/drawing/2014/main" xmlns="" id="{898246D1-B57F-4560-B62E-514948748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6" y="2652"/>
                <a:ext cx="7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358" name="Rectangle 256">
                <a:extLst>
                  <a:ext uri="{FF2B5EF4-FFF2-40B4-BE49-F238E27FC236}">
                    <a16:creationId xmlns:a16="http://schemas.microsoft.com/office/drawing/2014/main" xmlns="" id="{98C92F8F-C247-463F-9560-BEC244154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6" y="2665"/>
                <a:ext cx="7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359" name="Rectangle 257">
                <a:extLst>
                  <a:ext uri="{FF2B5EF4-FFF2-40B4-BE49-F238E27FC236}">
                    <a16:creationId xmlns:a16="http://schemas.microsoft.com/office/drawing/2014/main" xmlns="" id="{0219A4D3-7226-49D3-9D8C-C22134B3CB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6" y="2678"/>
                <a:ext cx="7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360" name="Rectangle 258">
                <a:extLst>
                  <a:ext uri="{FF2B5EF4-FFF2-40B4-BE49-F238E27FC236}">
                    <a16:creationId xmlns:a16="http://schemas.microsoft.com/office/drawing/2014/main" xmlns="" id="{2306D994-4BBE-4B57-BF6F-F13BC23EFB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6" y="2691"/>
                <a:ext cx="7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361" name="Rectangle 259">
                <a:extLst>
                  <a:ext uri="{FF2B5EF4-FFF2-40B4-BE49-F238E27FC236}">
                    <a16:creationId xmlns:a16="http://schemas.microsoft.com/office/drawing/2014/main" xmlns="" id="{96383E48-3F51-42B3-85E4-17E67AAF4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6" y="2704"/>
                <a:ext cx="7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362" name="Rectangle 260">
                <a:extLst>
                  <a:ext uri="{FF2B5EF4-FFF2-40B4-BE49-F238E27FC236}">
                    <a16:creationId xmlns:a16="http://schemas.microsoft.com/office/drawing/2014/main" xmlns="" id="{18CBF24F-2AD8-4925-A080-634DAE8E8B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6" y="2717"/>
                <a:ext cx="7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363" name="Rectangle 261">
                <a:extLst>
                  <a:ext uri="{FF2B5EF4-FFF2-40B4-BE49-F238E27FC236}">
                    <a16:creationId xmlns:a16="http://schemas.microsoft.com/office/drawing/2014/main" xmlns="" id="{D52BD8BE-28E3-4449-A7B4-0024DFBE99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6" y="2730"/>
                <a:ext cx="7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364" name="Rectangle 262">
                <a:extLst>
                  <a:ext uri="{FF2B5EF4-FFF2-40B4-BE49-F238E27FC236}">
                    <a16:creationId xmlns:a16="http://schemas.microsoft.com/office/drawing/2014/main" xmlns="" id="{F6E3C1C0-2E24-4EA6-98FC-5165D13B07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6" y="2743"/>
                <a:ext cx="7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365" name="Rectangle 263">
                <a:extLst>
                  <a:ext uri="{FF2B5EF4-FFF2-40B4-BE49-F238E27FC236}">
                    <a16:creationId xmlns:a16="http://schemas.microsoft.com/office/drawing/2014/main" xmlns="" id="{0BF642FA-4A20-49B0-8726-BCBBCDFE87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6" y="2755"/>
                <a:ext cx="7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366" name="Rectangle 264">
                <a:extLst>
                  <a:ext uri="{FF2B5EF4-FFF2-40B4-BE49-F238E27FC236}">
                    <a16:creationId xmlns:a16="http://schemas.microsoft.com/office/drawing/2014/main" xmlns="" id="{085408A3-E82F-4333-885A-04E19C7C51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6" y="2768"/>
                <a:ext cx="7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367" name="Rectangle 265">
                <a:extLst>
                  <a:ext uri="{FF2B5EF4-FFF2-40B4-BE49-F238E27FC236}">
                    <a16:creationId xmlns:a16="http://schemas.microsoft.com/office/drawing/2014/main" xmlns="" id="{B401C3BE-B84A-490C-A47A-DA8C009ABF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6" y="2781"/>
                <a:ext cx="7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368" name="Rectangle 266">
                <a:extLst>
                  <a:ext uri="{FF2B5EF4-FFF2-40B4-BE49-F238E27FC236}">
                    <a16:creationId xmlns:a16="http://schemas.microsoft.com/office/drawing/2014/main" xmlns="" id="{5BD6F7FF-670B-448D-B3F8-3B5ABDB566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6" y="2794"/>
                <a:ext cx="7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369" name="Rectangle 267">
                <a:extLst>
                  <a:ext uri="{FF2B5EF4-FFF2-40B4-BE49-F238E27FC236}">
                    <a16:creationId xmlns:a16="http://schemas.microsoft.com/office/drawing/2014/main" xmlns="" id="{9CF32521-B307-4B22-9037-3C3F671F55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6" y="2807"/>
                <a:ext cx="7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370" name="Rectangle 268">
                <a:extLst>
                  <a:ext uri="{FF2B5EF4-FFF2-40B4-BE49-F238E27FC236}">
                    <a16:creationId xmlns:a16="http://schemas.microsoft.com/office/drawing/2014/main" xmlns="" id="{33C13470-B742-4419-82ED-922753ACE9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6" y="2820"/>
                <a:ext cx="7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371" name="Rectangle 269">
                <a:extLst>
                  <a:ext uri="{FF2B5EF4-FFF2-40B4-BE49-F238E27FC236}">
                    <a16:creationId xmlns:a16="http://schemas.microsoft.com/office/drawing/2014/main" xmlns="" id="{DB0949E0-2097-4434-853E-C2BB553300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6" y="2833"/>
                <a:ext cx="7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372" name="Rectangle 270">
                <a:extLst>
                  <a:ext uri="{FF2B5EF4-FFF2-40B4-BE49-F238E27FC236}">
                    <a16:creationId xmlns:a16="http://schemas.microsoft.com/office/drawing/2014/main" xmlns="" id="{EDF16553-A8B7-4BBF-B6C3-364C1C3199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6" y="2846"/>
                <a:ext cx="7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373" name="Rectangle 271">
                <a:extLst>
                  <a:ext uri="{FF2B5EF4-FFF2-40B4-BE49-F238E27FC236}">
                    <a16:creationId xmlns:a16="http://schemas.microsoft.com/office/drawing/2014/main" xmlns="" id="{72307E34-D91D-4537-B4D6-1A3DCE744F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6" y="2859"/>
                <a:ext cx="7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374" name="Rectangle 272">
                <a:extLst>
                  <a:ext uri="{FF2B5EF4-FFF2-40B4-BE49-F238E27FC236}">
                    <a16:creationId xmlns:a16="http://schemas.microsoft.com/office/drawing/2014/main" xmlns="" id="{7EB6B1C1-FBA5-465C-9E7A-9DEAE9694C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6" y="2872"/>
                <a:ext cx="7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375" name="Rectangle 273">
                <a:extLst>
                  <a:ext uri="{FF2B5EF4-FFF2-40B4-BE49-F238E27FC236}">
                    <a16:creationId xmlns:a16="http://schemas.microsoft.com/office/drawing/2014/main" xmlns="" id="{DFBCACC3-F8EF-468D-A899-2E45168837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6" y="2147"/>
                <a:ext cx="6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376" name="Rectangle 274">
                <a:extLst>
                  <a:ext uri="{FF2B5EF4-FFF2-40B4-BE49-F238E27FC236}">
                    <a16:creationId xmlns:a16="http://schemas.microsoft.com/office/drawing/2014/main" xmlns="" id="{12F37C06-1D60-486C-843F-3921C4ABB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6" y="2160"/>
                <a:ext cx="6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377" name="Rectangle 275">
                <a:extLst>
                  <a:ext uri="{FF2B5EF4-FFF2-40B4-BE49-F238E27FC236}">
                    <a16:creationId xmlns:a16="http://schemas.microsoft.com/office/drawing/2014/main" xmlns="" id="{7E967D30-0B67-4B89-A779-E6D5D04723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6" y="2173"/>
                <a:ext cx="6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378" name="Rectangle 276">
                <a:extLst>
                  <a:ext uri="{FF2B5EF4-FFF2-40B4-BE49-F238E27FC236}">
                    <a16:creationId xmlns:a16="http://schemas.microsoft.com/office/drawing/2014/main" xmlns="" id="{93CCB73E-5DC8-4898-B945-BF17EFA032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6" y="2186"/>
                <a:ext cx="6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379" name="Rectangle 277">
                <a:extLst>
                  <a:ext uri="{FF2B5EF4-FFF2-40B4-BE49-F238E27FC236}">
                    <a16:creationId xmlns:a16="http://schemas.microsoft.com/office/drawing/2014/main" xmlns="" id="{873D16B3-533C-46C9-87D0-E6068C2C38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6" y="2199"/>
                <a:ext cx="6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380" name="Rectangle 278">
                <a:extLst>
                  <a:ext uri="{FF2B5EF4-FFF2-40B4-BE49-F238E27FC236}">
                    <a16:creationId xmlns:a16="http://schemas.microsoft.com/office/drawing/2014/main" xmlns="" id="{32B7B4AC-C18F-4D1F-8C08-BF7871D897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6" y="2212"/>
                <a:ext cx="6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381" name="Rectangle 279">
                <a:extLst>
                  <a:ext uri="{FF2B5EF4-FFF2-40B4-BE49-F238E27FC236}">
                    <a16:creationId xmlns:a16="http://schemas.microsoft.com/office/drawing/2014/main" xmlns="" id="{F7FBE9F3-C726-4D82-A909-FBCE10C822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6" y="2225"/>
                <a:ext cx="6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382" name="Rectangle 280">
                <a:extLst>
                  <a:ext uri="{FF2B5EF4-FFF2-40B4-BE49-F238E27FC236}">
                    <a16:creationId xmlns:a16="http://schemas.microsoft.com/office/drawing/2014/main" xmlns="" id="{DD5DF51B-8CE8-4827-92ED-11D7768EB6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6" y="2238"/>
                <a:ext cx="6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383" name="Rectangle 281">
                <a:extLst>
                  <a:ext uri="{FF2B5EF4-FFF2-40B4-BE49-F238E27FC236}">
                    <a16:creationId xmlns:a16="http://schemas.microsoft.com/office/drawing/2014/main" xmlns="" id="{33A0C1A1-B131-4EC9-AE88-25BBD8203E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6" y="2251"/>
                <a:ext cx="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384" name="Rectangle 282">
                <a:extLst>
                  <a:ext uri="{FF2B5EF4-FFF2-40B4-BE49-F238E27FC236}">
                    <a16:creationId xmlns:a16="http://schemas.microsoft.com/office/drawing/2014/main" xmlns="" id="{7876D5E9-9938-4824-8630-BB93681BFA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6" y="2264"/>
                <a:ext cx="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385" name="Rectangle 283">
                <a:extLst>
                  <a:ext uri="{FF2B5EF4-FFF2-40B4-BE49-F238E27FC236}">
                    <a16:creationId xmlns:a16="http://schemas.microsoft.com/office/drawing/2014/main" xmlns="" id="{365C4911-0293-411A-95AA-53585AF063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6" y="2277"/>
                <a:ext cx="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386" name="Rectangle 284">
                <a:extLst>
                  <a:ext uri="{FF2B5EF4-FFF2-40B4-BE49-F238E27FC236}">
                    <a16:creationId xmlns:a16="http://schemas.microsoft.com/office/drawing/2014/main" xmlns="" id="{FB5E408E-E8B3-4E99-AB24-03E9169129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6" y="2290"/>
                <a:ext cx="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387" name="Rectangle 285">
                <a:extLst>
                  <a:ext uri="{FF2B5EF4-FFF2-40B4-BE49-F238E27FC236}">
                    <a16:creationId xmlns:a16="http://schemas.microsoft.com/office/drawing/2014/main" xmlns="" id="{2B8FFFAC-EAB7-4FE1-BA5B-89D054B00C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6" y="2303"/>
                <a:ext cx="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388" name="Rectangle 286">
                <a:extLst>
                  <a:ext uri="{FF2B5EF4-FFF2-40B4-BE49-F238E27FC236}">
                    <a16:creationId xmlns:a16="http://schemas.microsoft.com/office/drawing/2014/main" xmlns="" id="{1E965843-264A-480A-B730-91FA521287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6" y="2316"/>
                <a:ext cx="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389" name="Rectangle 287">
                <a:extLst>
                  <a:ext uri="{FF2B5EF4-FFF2-40B4-BE49-F238E27FC236}">
                    <a16:creationId xmlns:a16="http://schemas.microsoft.com/office/drawing/2014/main" xmlns="" id="{9C651953-8F57-4CD4-8B2F-147210C491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6" y="2329"/>
                <a:ext cx="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390" name="Rectangle 288">
                <a:extLst>
                  <a:ext uri="{FF2B5EF4-FFF2-40B4-BE49-F238E27FC236}">
                    <a16:creationId xmlns:a16="http://schemas.microsoft.com/office/drawing/2014/main" xmlns="" id="{641DDB9F-C340-433E-9E87-E62E7FBD48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6" y="2342"/>
                <a:ext cx="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391" name="Rectangle 289">
                <a:extLst>
                  <a:ext uri="{FF2B5EF4-FFF2-40B4-BE49-F238E27FC236}">
                    <a16:creationId xmlns:a16="http://schemas.microsoft.com/office/drawing/2014/main" xmlns="" id="{02AFA068-CCEA-46CF-B672-D492B5E31A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6" y="2354"/>
                <a:ext cx="6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392" name="Rectangle 290">
                <a:extLst>
                  <a:ext uri="{FF2B5EF4-FFF2-40B4-BE49-F238E27FC236}">
                    <a16:creationId xmlns:a16="http://schemas.microsoft.com/office/drawing/2014/main" xmlns="" id="{1CB6D883-AEE6-4EC6-9116-96B4C06225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6" y="2367"/>
                <a:ext cx="6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393" name="Rectangle 291">
                <a:extLst>
                  <a:ext uri="{FF2B5EF4-FFF2-40B4-BE49-F238E27FC236}">
                    <a16:creationId xmlns:a16="http://schemas.microsoft.com/office/drawing/2014/main" xmlns="" id="{1CAC2230-7505-4F01-B01E-AE9DC6EB6B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6" y="2380"/>
                <a:ext cx="6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394" name="Rectangle 292">
                <a:extLst>
                  <a:ext uri="{FF2B5EF4-FFF2-40B4-BE49-F238E27FC236}">
                    <a16:creationId xmlns:a16="http://schemas.microsoft.com/office/drawing/2014/main" xmlns="" id="{7BD464B2-EFBD-4159-9F4C-627789497C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6" y="2393"/>
                <a:ext cx="6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395" name="Rectangle 293">
                <a:extLst>
                  <a:ext uri="{FF2B5EF4-FFF2-40B4-BE49-F238E27FC236}">
                    <a16:creationId xmlns:a16="http://schemas.microsoft.com/office/drawing/2014/main" xmlns="" id="{0A18E89F-7B07-4E37-A9ED-9DEAF2094A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6" y="2406"/>
                <a:ext cx="6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396" name="Rectangle 294">
                <a:extLst>
                  <a:ext uri="{FF2B5EF4-FFF2-40B4-BE49-F238E27FC236}">
                    <a16:creationId xmlns:a16="http://schemas.microsoft.com/office/drawing/2014/main" xmlns="" id="{CBC0C75C-950B-49EA-BC25-FFA6A5375E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6" y="2419"/>
                <a:ext cx="6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397" name="Rectangle 295">
                <a:extLst>
                  <a:ext uri="{FF2B5EF4-FFF2-40B4-BE49-F238E27FC236}">
                    <a16:creationId xmlns:a16="http://schemas.microsoft.com/office/drawing/2014/main" xmlns="" id="{4ED9A439-B322-4085-A1FC-736B96D547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6" y="2432"/>
                <a:ext cx="6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398" name="Rectangle 296">
                <a:extLst>
                  <a:ext uri="{FF2B5EF4-FFF2-40B4-BE49-F238E27FC236}">
                    <a16:creationId xmlns:a16="http://schemas.microsoft.com/office/drawing/2014/main" xmlns="" id="{80C54408-CF09-4ECB-BDCB-AD59287D17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6" y="2445"/>
                <a:ext cx="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399" name="Rectangle 297">
                <a:extLst>
                  <a:ext uri="{FF2B5EF4-FFF2-40B4-BE49-F238E27FC236}">
                    <a16:creationId xmlns:a16="http://schemas.microsoft.com/office/drawing/2014/main" xmlns="" id="{95902255-5999-40C9-9071-C6FA8E96AF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6" y="2458"/>
                <a:ext cx="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400" name="Rectangle 298">
                <a:extLst>
                  <a:ext uri="{FF2B5EF4-FFF2-40B4-BE49-F238E27FC236}">
                    <a16:creationId xmlns:a16="http://schemas.microsoft.com/office/drawing/2014/main" xmlns="" id="{D1BA53AA-839F-4E4A-BB37-D9035A7819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6" y="2471"/>
                <a:ext cx="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401" name="Rectangle 299">
                <a:extLst>
                  <a:ext uri="{FF2B5EF4-FFF2-40B4-BE49-F238E27FC236}">
                    <a16:creationId xmlns:a16="http://schemas.microsoft.com/office/drawing/2014/main" xmlns="" id="{B003856E-4410-41C2-A4F5-0035410CDF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6" y="2484"/>
                <a:ext cx="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402" name="Rectangle 300">
                <a:extLst>
                  <a:ext uri="{FF2B5EF4-FFF2-40B4-BE49-F238E27FC236}">
                    <a16:creationId xmlns:a16="http://schemas.microsoft.com/office/drawing/2014/main" xmlns="" id="{5F2AF67B-59EC-403D-9391-7E03844043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6" y="2497"/>
                <a:ext cx="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403" name="Rectangle 301">
                <a:extLst>
                  <a:ext uri="{FF2B5EF4-FFF2-40B4-BE49-F238E27FC236}">
                    <a16:creationId xmlns:a16="http://schemas.microsoft.com/office/drawing/2014/main" xmlns="" id="{A74AA3E8-14B2-43BF-A3D0-A6CA0E21CC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6" y="2510"/>
                <a:ext cx="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404" name="Rectangle 302">
                <a:extLst>
                  <a:ext uri="{FF2B5EF4-FFF2-40B4-BE49-F238E27FC236}">
                    <a16:creationId xmlns:a16="http://schemas.microsoft.com/office/drawing/2014/main" xmlns="" id="{7895A31B-8106-42CE-8C22-E5159554FB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6" y="2523"/>
                <a:ext cx="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405" name="Rectangle 303">
                <a:extLst>
                  <a:ext uri="{FF2B5EF4-FFF2-40B4-BE49-F238E27FC236}">
                    <a16:creationId xmlns:a16="http://schemas.microsoft.com/office/drawing/2014/main" xmlns="" id="{CB1C94C8-9B3A-49E1-9FA0-739E80509A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6" y="2536"/>
                <a:ext cx="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406" name="Rectangle 304">
                <a:extLst>
                  <a:ext uri="{FF2B5EF4-FFF2-40B4-BE49-F238E27FC236}">
                    <a16:creationId xmlns:a16="http://schemas.microsoft.com/office/drawing/2014/main" xmlns="" id="{200A0502-D1BC-48B2-9B28-BDE6C7FFE3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6" y="2549"/>
                <a:ext cx="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407" name="Rectangle 305">
                <a:extLst>
                  <a:ext uri="{FF2B5EF4-FFF2-40B4-BE49-F238E27FC236}">
                    <a16:creationId xmlns:a16="http://schemas.microsoft.com/office/drawing/2014/main" xmlns="" id="{CD5BBF06-0092-4F2F-962D-DC061ABD3B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6" y="2561"/>
                <a:ext cx="6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408" name="Rectangle 306">
                <a:extLst>
                  <a:ext uri="{FF2B5EF4-FFF2-40B4-BE49-F238E27FC236}">
                    <a16:creationId xmlns:a16="http://schemas.microsoft.com/office/drawing/2014/main" xmlns="" id="{F4D0C06A-D945-406D-ACD8-7DB4726764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6" y="2574"/>
                <a:ext cx="6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409" name="Rectangle 307">
                <a:extLst>
                  <a:ext uri="{FF2B5EF4-FFF2-40B4-BE49-F238E27FC236}">
                    <a16:creationId xmlns:a16="http://schemas.microsoft.com/office/drawing/2014/main" xmlns="" id="{DC2D0347-4C3D-418B-807F-5DDDEFF77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6" y="2587"/>
                <a:ext cx="6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410" name="Rectangle 308">
                <a:extLst>
                  <a:ext uri="{FF2B5EF4-FFF2-40B4-BE49-F238E27FC236}">
                    <a16:creationId xmlns:a16="http://schemas.microsoft.com/office/drawing/2014/main" xmlns="" id="{C2D19986-C8C8-4172-979C-65BCD2D074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6" y="2600"/>
                <a:ext cx="6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411" name="Rectangle 309">
                <a:extLst>
                  <a:ext uri="{FF2B5EF4-FFF2-40B4-BE49-F238E27FC236}">
                    <a16:creationId xmlns:a16="http://schemas.microsoft.com/office/drawing/2014/main" xmlns="" id="{BD2D052A-6C50-4E63-8E1A-6EA86B8553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6" y="2613"/>
                <a:ext cx="6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412" name="Rectangle 310">
                <a:extLst>
                  <a:ext uri="{FF2B5EF4-FFF2-40B4-BE49-F238E27FC236}">
                    <a16:creationId xmlns:a16="http://schemas.microsoft.com/office/drawing/2014/main" xmlns="" id="{3690AB4B-1C71-42CA-87C8-9E7ADBE580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6" y="2626"/>
                <a:ext cx="6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413" name="Rectangle 311">
                <a:extLst>
                  <a:ext uri="{FF2B5EF4-FFF2-40B4-BE49-F238E27FC236}">
                    <a16:creationId xmlns:a16="http://schemas.microsoft.com/office/drawing/2014/main" xmlns="" id="{05BC07FF-856F-4411-B1CB-04BB37CB2E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6" y="2639"/>
                <a:ext cx="6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414" name="Rectangle 312">
                <a:extLst>
                  <a:ext uri="{FF2B5EF4-FFF2-40B4-BE49-F238E27FC236}">
                    <a16:creationId xmlns:a16="http://schemas.microsoft.com/office/drawing/2014/main" xmlns="" id="{4315EE17-6AEA-4021-810D-4BDF4BE793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6" y="2652"/>
                <a:ext cx="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415" name="Rectangle 313">
                <a:extLst>
                  <a:ext uri="{FF2B5EF4-FFF2-40B4-BE49-F238E27FC236}">
                    <a16:creationId xmlns:a16="http://schemas.microsoft.com/office/drawing/2014/main" xmlns="" id="{249C4187-82D8-4017-84A8-BB5D6331D2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6" y="2665"/>
                <a:ext cx="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416" name="Rectangle 314">
                <a:extLst>
                  <a:ext uri="{FF2B5EF4-FFF2-40B4-BE49-F238E27FC236}">
                    <a16:creationId xmlns:a16="http://schemas.microsoft.com/office/drawing/2014/main" xmlns="" id="{E6095724-997B-4D9E-A6D1-FFBD241D2C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6" y="2678"/>
                <a:ext cx="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417" name="Rectangle 315">
                <a:extLst>
                  <a:ext uri="{FF2B5EF4-FFF2-40B4-BE49-F238E27FC236}">
                    <a16:creationId xmlns:a16="http://schemas.microsoft.com/office/drawing/2014/main" xmlns="" id="{4D199CCE-CED3-4DE6-AFE0-C617E14FBC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6" y="2691"/>
                <a:ext cx="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418" name="Rectangle 316">
                <a:extLst>
                  <a:ext uri="{FF2B5EF4-FFF2-40B4-BE49-F238E27FC236}">
                    <a16:creationId xmlns:a16="http://schemas.microsoft.com/office/drawing/2014/main" xmlns="" id="{E7040BA1-5C24-4E16-A87B-6E2B08DF4C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6" y="2704"/>
                <a:ext cx="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419" name="Rectangle 317">
                <a:extLst>
                  <a:ext uri="{FF2B5EF4-FFF2-40B4-BE49-F238E27FC236}">
                    <a16:creationId xmlns:a16="http://schemas.microsoft.com/office/drawing/2014/main" xmlns="" id="{0316557C-414B-49DF-B63F-0EDF2B9B33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6" y="2717"/>
                <a:ext cx="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420" name="Rectangle 318">
                <a:extLst>
                  <a:ext uri="{FF2B5EF4-FFF2-40B4-BE49-F238E27FC236}">
                    <a16:creationId xmlns:a16="http://schemas.microsoft.com/office/drawing/2014/main" xmlns="" id="{3B71980A-836F-4E45-B164-6509AB4C57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6" y="2730"/>
                <a:ext cx="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421" name="Rectangle 319">
                <a:extLst>
                  <a:ext uri="{FF2B5EF4-FFF2-40B4-BE49-F238E27FC236}">
                    <a16:creationId xmlns:a16="http://schemas.microsoft.com/office/drawing/2014/main" xmlns="" id="{59F4F25D-C355-43DF-9BAC-DB560E7FC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6" y="2743"/>
                <a:ext cx="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422" name="Rectangle 320">
                <a:extLst>
                  <a:ext uri="{FF2B5EF4-FFF2-40B4-BE49-F238E27FC236}">
                    <a16:creationId xmlns:a16="http://schemas.microsoft.com/office/drawing/2014/main" xmlns="" id="{7FF6AD1B-9219-4D11-9D8A-DCCBB70C34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6" y="2755"/>
                <a:ext cx="6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423" name="Rectangle 321">
                <a:extLst>
                  <a:ext uri="{FF2B5EF4-FFF2-40B4-BE49-F238E27FC236}">
                    <a16:creationId xmlns:a16="http://schemas.microsoft.com/office/drawing/2014/main" xmlns="" id="{BA7B5177-A6A0-4A6D-A177-E2A73B4C9A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6" y="2768"/>
                <a:ext cx="6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424" name="Rectangle 322">
                <a:extLst>
                  <a:ext uri="{FF2B5EF4-FFF2-40B4-BE49-F238E27FC236}">
                    <a16:creationId xmlns:a16="http://schemas.microsoft.com/office/drawing/2014/main" xmlns="" id="{09CA1098-30C5-4ED0-A622-DBD4C0AAF5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6" y="2781"/>
                <a:ext cx="6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425" name="Rectangle 323">
                <a:extLst>
                  <a:ext uri="{FF2B5EF4-FFF2-40B4-BE49-F238E27FC236}">
                    <a16:creationId xmlns:a16="http://schemas.microsoft.com/office/drawing/2014/main" xmlns="" id="{81A5DB72-D503-4A1D-A6A8-8EA063A742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6" y="2794"/>
                <a:ext cx="6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426" name="Rectangle 324">
                <a:extLst>
                  <a:ext uri="{FF2B5EF4-FFF2-40B4-BE49-F238E27FC236}">
                    <a16:creationId xmlns:a16="http://schemas.microsoft.com/office/drawing/2014/main" xmlns="" id="{36543B81-5053-4117-BE11-027B31C6D1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6" y="2807"/>
                <a:ext cx="6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427" name="Rectangle 325">
                <a:extLst>
                  <a:ext uri="{FF2B5EF4-FFF2-40B4-BE49-F238E27FC236}">
                    <a16:creationId xmlns:a16="http://schemas.microsoft.com/office/drawing/2014/main" xmlns="" id="{75ACE01F-7C8A-449F-88E3-7A50DE5200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6" y="2820"/>
                <a:ext cx="6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428" name="Rectangle 326">
                <a:extLst>
                  <a:ext uri="{FF2B5EF4-FFF2-40B4-BE49-F238E27FC236}">
                    <a16:creationId xmlns:a16="http://schemas.microsoft.com/office/drawing/2014/main" xmlns="" id="{07AAEE65-B855-4B8C-ACF6-48AEA9AA36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6" y="2833"/>
                <a:ext cx="6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429" name="Rectangle 327">
                <a:extLst>
                  <a:ext uri="{FF2B5EF4-FFF2-40B4-BE49-F238E27FC236}">
                    <a16:creationId xmlns:a16="http://schemas.microsoft.com/office/drawing/2014/main" xmlns="" id="{349D45D6-96F6-4EF0-AEFC-5BE96CD2D4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6" y="2846"/>
                <a:ext cx="6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430" name="Rectangle 328">
                <a:extLst>
                  <a:ext uri="{FF2B5EF4-FFF2-40B4-BE49-F238E27FC236}">
                    <a16:creationId xmlns:a16="http://schemas.microsoft.com/office/drawing/2014/main" xmlns="" id="{0048A559-F3B8-4FFF-8D62-B88EC74C24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6" y="2859"/>
                <a:ext cx="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431" name="Rectangle 329">
                <a:extLst>
                  <a:ext uri="{FF2B5EF4-FFF2-40B4-BE49-F238E27FC236}">
                    <a16:creationId xmlns:a16="http://schemas.microsoft.com/office/drawing/2014/main" xmlns="" id="{B3C74A13-2010-4FA7-BE48-C8954826F1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6" y="2872"/>
                <a:ext cx="6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432" name="Rectangle 330">
                <a:extLst>
                  <a:ext uri="{FF2B5EF4-FFF2-40B4-BE49-F238E27FC236}">
                    <a16:creationId xmlns:a16="http://schemas.microsoft.com/office/drawing/2014/main" xmlns="" id="{60017CF3-ED27-4CEF-A7A2-562C65436A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5" y="2147"/>
                <a:ext cx="6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433" name="Rectangle 331">
                <a:extLst>
                  <a:ext uri="{FF2B5EF4-FFF2-40B4-BE49-F238E27FC236}">
                    <a16:creationId xmlns:a16="http://schemas.microsoft.com/office/drawing/2014/main" xmlns="" id="{041C5176-C7B3-4C4B-AE75-B92A23585B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5" y="2160"/>
                <a:ext cx="6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434" name="Rectangle 332">
                <a:extLst>
                  <a:ext uri="{FF2B5EF4-FFF2-40B4-BE49-F238E27FC236}">
                    <a16:creationId xmlns:a16="http://schemas.microsoft.com/office/drawing/2014/main" xmlns="" id="{D6BDFFE6-0E80-44C5-8DAD-E76BA1E1C3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5" y="2173"/>
                <a:ext cx="6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435" name="Rectangle 333">
                <a:extLst>
                  <a:ext uri="{FF2B5EF4-FFF2-40B4-BE49-F238E27FC236}">
                    <a16:creationId xmlns:a16="http://schemas.microsoft.com/office/drawing/2014/main" xmlns="" id="{9B3D470E-55AA-4F37-B27F-CFD3A01B11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5" y="2186"/>
                <a:ext cx="6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436" name="Rectangle 334">
                <a:extLst>
                  <a:ext uri="{FF2B5EF4-FFF2-40B4-BE49-F238E27FC236}">
                    <a16:creationId xmlns:a16="http://schemas.microsoft.com/office/drawing/2014/main" xmlns="" id="{433969A6-BA57-4ED9-A151-25B78A26F3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5" y="2199"/>
                <a:ext cx="6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437" name="Rectangle 335">
                <a:extLst>
                  <a:ext uri="{FF2B5EF4-FFF2-40B4-BE49-F238E27FC236}">
                    <a16:creationId xmlns:a16="http://schemas.microsoft.com/office/drawing/2014/main" xmlns="" id="{8BF72C28-33D5-4720-BE00-77A0A13F0B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5" y="2212"/>
                <a:ext cx="6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438" name="Rectangle 336">
                <a:extLst>
                  <a:ext uri="{FF2B5EF4-FFF2-40B4-BE49-F238E27FC236}">
                    <a16:creationId xmlns:a16="http://schemas.microsoft.com/office/drawing/2014/main" xmlns="" id="{E1F0EEC5-1E44-42E1-AB84-4403C6BEA0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5" y="2225"/>
                <a:ext cx="6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439" name="Rectangle 337">
                <a:extLst>
                  <a:ext uri="{FF2B5EF4-FFF2-40B4-BE49-F238E27FC236}">
                    <a16:creationId xmlns:a16="http://schemas.microsoft.com/office/drawing/2014/main" xmlns="" id="{A7F81A14-1EF7-45A3-B421-E23F862D30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5" y="2238"/>
                <a:ext cx="6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440" name="Rectangle 338">
                <a:extLst>
                  <a:ext uri="{FF2B5EF4-FFF2-40B4-BE49-F238E27FC236}">
                    <a16:creationId xmlns:a16="http://schemas.microsoft.com/office/drawing/2014/main" xmlns="" id="{8E66EA3E-132C-4276-AA2A-06E8BE4CAA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5" y="2251"/>
                <a:ext cx="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441" name="Rectangle 339">
                <a:extLst>
                  <a:ext uri="{FF2B5EF4-FFF2-40B4-BE49-F238E27FC236}">
                    <a16:creationId xmlns:a16="http://schemas.microsoft.com/office/drawing/2014/main" xmlns="" id="{F0B1AA04-2B6E-4A6E-9D84-A396DA00E9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5" y="2264"/>
                <a:ext cx="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442" name="Rectangle 340">
                <a:extLst>
                  <a:ext uri="{FF2B5EF4-FFF2-40B4-BE49-F238E27FC236}">
                    <a16:creationId xmlns:a16="http://schemas.microsoft.com/office/drawing/2014/main" xmlns="" id="{8E3855D0-D98F-4C15-8041-689B26105C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5" y="2277"/>
                <a:ext cx="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443" name="Rectangle 341">
                <a:extLst>
                  <a:ext uri="{FF2B5EF4-FFF2-40B4-BE49-F238E27FC236}">
                    <a16:creationId xmlns:a16="http://schemas.microsoft.com/office/drawing/2014/main" xmlns="" id="{1C5CA25B-5FE5-448A-A239-DAEF7826D5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5" y="2290"/>
                <a:ext cx="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444" name="Rectangle 342">
                <a:extLst>
                  <a:ext uri="{FF2B5EF4-FFF2-40B4-BE49-F238E27FC236}">
                    <a16:creationId xmlns:a16="http://schemas.microsoft.com/office/drawing/2014/main" xmlns="" id="{F9C20BC6-66D8-4E92-9AE1-B0D980FC8F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5" y="2303"/>
                <a:ext cx="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445" name="Rectangle 343">
                <a:extLst>
                  <a:ext uri="{FF2B5EF4-FFF2-40B4-BE49-F238E27FC236}">
                    <a16:creationId xmlns:a16="http://schemas.microsoft.com/office/drawing/2014/main" xmlns="" id="{BBBB34CF-9E97-4BDC-9CF2-7947A1C45F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5" y="2316"/>
                <a:ext cx="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446" name="Rectangle 344">
                <a:extLst>
                  <a:ext uri="{FF2B5EF4-FFF2-40B4-BE49-F238E27FC236}">
                    <a16:creationId xmlns:a16="http://schemas.microsoft.com/office/drawing/2014/main" xmlns="" id="{BFBDF5DB-D0A6-43B4-92D2-455B085E2C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5" y="2329"/>
                <a:ext cx="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447" name="Rectangle 345">
                <a:extLst>
                  <a:ext uri="{FF2B5EF4-FFF2-40B4-BE49-F238E27FC236}">
                    <a16:creationId xmlns:a16="http://schemas.microsoft.com/office/drawing/2014/main" xmlns="" id="{7876E3B9-9DAF-457C-914B-CDF990DA33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5" y="2342"/>
                <a:ext cx="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448" name="Rectangle 346">
                <a:extLst>
                  <a:ext uri="{FF2B5EF4-FFF2-40B4-BE49-F238E27FC236}">
                    <a16:creationId xmlns:a16="http://schemas.microsoft.com/office/drawing/2014/main" xmlns="" id="{7FADEFB5-B94A-4704-9968-9C6DB73382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5" y="2354"/>
                <a:ext cx="6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449" name="Rectangle 347">
                <a:extLst>
                  <a:ext uri="{FF2B5EF4-FFF2-40B4-BE49-F238E27FC236}">
                    <a16:creationId xmlns:a16="http://schemas.microsoft.com/office/drawing/2014/main" xmlns="" id="{47A6A906-170C-4887-AF4A-DA4B12B476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5" y="2367"/>
                <a:ext cx="6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450" name="Rectangle 348">
                <a:extLst>
                  <a:ext uri="{FF2B5EF4-FFF2-40B4-BE49-F238E27FC236}">
                    <a16:creationId xmlns:a16="http://schemas.microsoft.com/office/drawing/2014/main" xmlns="" id="{780F0121-FC76-497F-AA2D-8533B09D44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5" y="2380"/>
                <a:ext cx="6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451" name="Rectangle 349">
                <a:extLst>
                  <a:ext uri="{FF2B5EF4-FFF2-40B4-BE49-F238E27FC236}">
                    <a16:creationId xmlns:a16="http://schemas.microsoft.com/office/drawing/2014/main" xmlns="" id="{E09C654E-0A15-4955-AA99-A8A5D53233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5" y="2393"/>
                <a:ext cx="6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452" name="Rectangle 350">
                <a:extLst>
                  <a:ext uri="{FF2B5EF4-FFF2-40B4-BE49-F238E27FC236}">
                    <a16:creationId xmlns:a16="http://schemas.microsoft.com/office/drawing/2014/main" xmlns="" id="{BEC56D22-AF47-4932-9FFB-86B869F2A3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5" y="2406"/>
                <a:ext cx="6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453" name="Rectangle 351">
                <a:extLst>
                  <a:ext uri="{FF2B5EF4-FFF2-40B4-BE49-F238E27FC236}">
                    <a16:creationId xmlns:a16="http://schemas.microsoft.com/office/drawing/2014/main" xmlns="" id="{C554D3B7-B09C-4AAD-8B74-24DB9607AF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5" y="2419"/>
                <a:ext cx="6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454" name="Rectangle 352">
                <a:extLst>
                  <a:ext uri="{FF2B5EF4-FFF2-40B4-BE49-F238E27FC236}">
                    <a16:creationId xmlns:a16="http://schemas.microsoft.com/office/drawing/2014/main" xmlns="" id="{4EDEE924-4BE8-4DD1-8E21-462E5D9516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5" y="2432"/>
                <a:ext cx="6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455" name="Rectangle 353">
                <a:extLst>
                  <a:ext uri="{FF2B5EF4-FFF2-40B4-BE49-F238E27FC236}">
                    <a16:creationId xmlns:a16="http://schemas.microsoft.com/office/drawing/2014/main" xmlns="" id="{5142F53E-D463-4F4E-9C0A-C1DC861953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5" y="2445"/>
                <a:ext cx="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456" name="Rectangle 354">
                <a:extLst>
                  <a:ext uri="{FF2B5EF4-FFF2-40B4-BE49-F238E27FC236}">
                    <a16:creationId xmlns:a16="http://schemas.microsoft.com/office/drawing/2014/main" xmlns="" id="{948BFC1B-2BEC-42A8-81F6-3B9B5DD318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5" y="2458"/>
                <a:ext cx="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457" name="Rectangle 355">
                <a:extLst>
                  <a:ext uri="{FF2B5EF4-FFF2-40B4-BE49-F238E27FC236}">
                    <a16:creationId xmlns:a16="http://schemas.microsoft.com/office/drawing/2014/main" xmlns="" id="{6B8E6138-1654-40E6-A0A9-B9ED234869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5" y="2471"/>
                <a:ext cx="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458" name="Rectangle 356">
                <a:extLst>
                  <a:ext uri="{FF2B5EF4-FFF2-40B4-BE49-F238E27FC236}">
                    <a16:creationId xmlns:a16="http://schemas.microsoft.com/office/drawing/2014/main" xmlns="" id="{6C1A6792-4E6C-4DE9-A2F1-2045536B4C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5" y="2484"/>
                <a:ext cx="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459" name="Rectangle 357">
                <a:extLst>
                  <a:ext uri="{FF2B5EF4-FFF2-40B4-BE49-F238E27FC236}">
                    <a16:creationId xmlns:a16="http://schemas.microsoft.com/office/drawing/2014/main" xmlns="" id="{C2B25F2B-5BDA-489C-AD97-754E845A9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5" y="2497"/>
                <a:ext cx="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460" name="Rectangle 358">
                <a:extLst>
                  <a:ext uri="{FF2B5EF4-FFF2-40B4-BE49-F238E27FC236}">
                    <a16:creationId xmlns:a16="http://schemas.microsoft.com/office/drawing/2014/main" xmlns="" id="{8905D03C-A503-42E2-8B69-1D4FBD7902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5" y="2510"/>
                <a:ext cx="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461" name="Rectangle 359">
                <a:extLst>
                  <a:ext uri="{FF2B5EF4-FFF2-40B4-BE49-F238E27FC236}">
                    <a16:creationId xmlns:a16="http://schemas.microsoft.com/office/drawing/2014/main" xmlns="" id="{0C19D5F6-FEF8-47F8-8436-CA8FE30E28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5" y="2523"/>
                <a:ext cx="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462" name="Rectangle 360">
                <a:extLst>
                  <a:ext uri="{FF2B5EF4-FFF2-40B4-BE49-F238E27FC236}">
                    <a16:creationId xmlns:a16="http://schemas.microsoft.com/office/drawing/2014/main" xmlns="" id="{2436F998-59C7-4C9A-80A9-4D36E9A4AB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5" y="2536"/>
                <a:ext cx="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463" name="Rectangle 361">
                <a:extLst>
                  <a:ext uri="{FF2B5EF4-FFF2-40B4-BE49-F238E27FC236}">
                    <a16:creationId xmlns:a16="http://schemas.microsoft.com/office/drawing/2014/main" xmlns="" id="{50AFE0D2-DBD4-4A85-9AE6-8B34844A62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5" y="2549"/>
                <a:ext cx="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464" name="Rectangle 362">
                <a:extLst>
                  <a:ext uri="{FF2B5EF4-FFF2-40B4-BE49-F238E27FC236}">
                    <a16:creationId xmlns:a16="http://schemas.microsoft.com/office/drawing/2014/main" xmlns="" id="{6D45C92A-7A91-4A83-8D18-EF3D2EB5E6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5" y="2561"/>
                <a:ext cx="6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465" name="Rectangle 363">
                <a:extLst>
                  <a:ext uri="{FF2B5EF4-FFF2-40B4-BE49-F238E27FC236}">
                    <a16:creationId xmlns:a16="http://schemas.microsoft.com/office/drawing/2014/main" xmlns="" id="{D5219796-863B-480C-AC55-F924C75E7F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5" y="2574"/>
                <a:ext cx="6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466" name="Rectangle 364">
                <a:extLst>
                  <a:ext uri="{FF2B5EF4-FFF2-40B4-BE49-F238E27FC236}">
                    <a16:creationId xmlns:a16="http://schemas.microsoft.com/office/drawing/2014/main" xmlns="" id="{B09F4229-158A-4E30-8D74-1BB573907C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5" y="2587"/>
                <a:ext cx="6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467" name="Rectangle 365">
                <a:extLst>
                  <a:ext uri="{FF2B5EF4-FFF2-40B4-BE49-F238E27FC236}">
                    <a16:creationId xmlns:a16="http://schemas.microsoft.com/office/drawing/2014/main" xmlns="" id="{3B5BC53E-3A66-43B6-B02C-2376436691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5" y="2600"/>
                <a:ext cx="6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468" name="Rectangle 366">
                <a:extLst>
                  <a:ext uri="{FF2B5EF4-FFF2-40B4-BE49-F238E27FC236}">
                    <a16:creationId xmlns:a16="http://schemas.microsoft.com/office/drawing/2014/main" xmlns="" id="{DA94F373-EFF0-47CE-AAC4-7AED2FB63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5" y="2613"/>
                <a:ext cx="6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469" name="Rectangle 367">
                <a:extLst>
                  <a:ext uri="{FF2B5EF4-FFF2-40B4-BE49-F238E27FC236}">
                    <a16:creationId xmlns:a16="http://schemas.microsoft.com/office/drawing/2014/main" xmlns="" id="{D8E67056-F6C2-4504-8F29-DC09306D19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5" y="2626"/>
                <a:ext cx="6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470" name="Rectangle 368">
                <a:extLst>
                  <a:ext uri="{FF2B5EF4-FFF2-40B4-BE49-F238E27FC236}">
                    <a16:creationId xmlns:a16="http://schemas.microsoft.com/office/drawing/2014/main" xmlns="" id="{A653EE03-6613-4C4A-A22F-9F496B3496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5" y="2639"/>
                <a:ext cx="6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471" name="Rectangle 369">
                <a:extLst>
                  <a:ext uri="{FF2B5EF4-FFF2-40B4-BE49-F238E27FC236}">
                    <a16:creationId xmlns:a16="http://schemas.microsoft.com/office/drawing/2014/main" xmlns="" id="{B4E615E2-CD58-465E-AC06-440923783D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5" y="2652"/>
                <a:ext cx="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472" name="Rectangle 370">
                <a:extLst>
                  <a:ext uri="{FF2B5EF4-FFF2-40B4-BE49-F238E27FC236}">
                    <a16:creationId xmlns:a16="http://schemas.microsoft.com/office/drawing/2014/main" xmlns="" id="{541B7BC1-BE13-4C12-BE8B-F75C5DFB54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5" y="2665"/>
                <a:ext cx="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473" name="Rectangle 371">
                <a:extLst>
                  <a:ext uri="{FF2B5EF4-FFF2-40B4-BE49-F238E27FC236}">
                    <a16:creationId xmlns:a16="http://schemas.microsoft.com/office/drawing/2014/main" xmlns="" id="{E0B1D08D-3A8B-4DB9-8D57-F038240801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5" y="2678"/>
                <a:ext cx="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474" name="Rectangle 372">
                <a:extLst>
                  <a:ext uri="{FF2B5EF4-FFF2-40B4-BE49-F238E27FC236}">
                    <a16:creationId xmlns:a16="http://schemas.microsoft.com/office/drawing/2014/main" xmlns="" id="{8D221ED2-9A57-402C-BC95-3BEAEA10AB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5" y="2691"/>
                <a:ext cx="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475" name="Rectangle 373">
                <a:extLst>
                  <a:ext uri="{FF2B5EF4-FFF2-40B4-BE49-F238E27FC236}">
                    <a16:creationId xmlns:a16="http://schemas.microsoft.com/office/drawing/2014/main" xmlns="" id="{ACAECA42-B568-4342-AB4C-12B0C97533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5" y="2704"/>
                <a:ext cx="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476" name="Rectangle 374">
                <a:extLst>
                  <a:ext uri="{FF2B5EF4-FFF2-40B4-BE49-F238E27FC236}">
                    <a16:creationId xmlns:a16="http://schemas.microsoft.com/office/drawing/2014/main" xmlns="" id="{7AB8E6FB-C9DE-46C7-A7CF-60079A126C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5" y="2717"/>
                <a:ext cx="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477" name="Rectangle 375">
                <a:extLst>
                  <a:ext uri="{FF2B5EF4-FFF2-40B4-BE49-F238E27FC236}">
                    <a16:creationId xmlns:a16="http://schemas.microsoft.com/office/drawing/2014/main" xmlns="" id="{3E536022-33EB-4CE4-B4EF-F9164BE5D9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5" y="2730"/>
                <a:ext cx="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478" name="Rectangle 376">
                <a:extLst>
                  <a:ext uri="{FF2B5EF4-FFF2-40B4-BE49-F238E27FC236}">
                    <a16:creationId xmlns:a16="http://schemas.microsoft.com/office/drawing/2014/main" xmlns="" id="{AD54B877-A8B8-4820-A518-5FD957C138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5" y="2743"/>
                <a:ext cx="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479" name="Rectangle 377">
                <a:extLst>
                  <a:ext uri="{FF2B5EF4-FFF2-40B4-BE49-F238E27FC236}">
                    <a16:creationId xmlns:a16="http://schemas.microsoft.com/office/drawing/2014/main" xmlns="" id="{24D8623C-9270-4B34-9C70-79348A31EF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5" y="2755"/>
                <a:ext cx="6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480" name="Rectangle 378">
                <a:extLst>
                  <a:ext uri="{FF2B5EF4-FFF2-40B4-BE49-F238E27FC236}">
                    <a16:creationId xmlns:a16="http://schemas.microsoft.com/office/drawing/2014/main" xmlns="" id="{CE8E0541-94F8-4F99-8688-052EA2A229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5" y="2768"/>
                <a:ext cx="6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481" name="Rectangle 379">
                <a:extLst>
                  <a:ext uri="{FF2B5EF4-FFF2-40B4-BE49-F238E27FC236}">
                    <a16:creationId xmlns:a16="http://schemas.microsoft.com/office/drawing/2014/main" xmlns="" id="{0502EEB3-EB31-4460-84DA-C812C652DC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5" y="2781"/>
                <a:ext cx="6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482" name="Rectangle 380">
                <a:extLst>
                  <a:ext uri="{FF2B5EF4-FFF2-40B4-BE49-F238E27FC236}">
                    <a16:creationId xmlns:a16="http://schemas.microsoft.com/office/drawing/2014/main" xmlns="" id="{0590C485-EAAD-4BB0-BFFE-D7833A0C81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5" y="2794"/>
                <a:ext cx="6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483" name="Rectangle 381">
                <a:extLst>
                  <a:ext uri="{FF2B5EF4-FFF2-40B4-BE49-F238E27FC236}">
                    <a16:creationId xmlns:a16="http://schemas.microsoft.com/office/drawing/2014/main" xmlns="" id="{870761FD-53F3-4A87-978C-367BF6AF95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5" y="2807"/>
                <a:ext cx="6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484" name="Rectangle 382">
                <a:extLst>
                  <a:ext uri="{FF2B5EF4-FFF2-40B4-BE49-F238E27FC236}">
                    <a16:creationId xmlns:a16="http://schemas.microsoft.com/office/drawing/2014/main" xmlns="" id="{D3BDE14A-BC4D-4C39-AE8D-508F5DE910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5" y="2820"/>
                <a:ext cx="6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485" name="Rectangle 383">
                <a:extLst>
                  <a:ext uri="{FF2B5EF4-FFF2-40B4-BE49-F238E27FC236}">
                    <a16:creationId xmlns:a16="http://schemas.microsoft.com/office/drawing/2014/main" xmlns="" id="{0A660499-6CB7-4CFE-8021-DF9D3BEEC6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5" y="2833"/>
                <a:ext cx="6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486" name="Rectangle 384">
                <a:extLst>
                  <a:ext uri="{FF2B5EF4-FFF2-40B4-BE49-F238E27FC236}">
                    <a16:creationId xmlns:a16="http://schemas.microsoft.com/office/drawing/2014/main" xmlns="" id="{A5C39525-BBA8-407B-AD52-E8332CC763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5" y="2846"/>
                <a:ext cx="6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487" name="Rectangle 385">
                <a:extLst>
                  <a:ext uri="{FF2B5EF4-FFF2-40B4-BE49-F238E27FC236}">
                    <a16:creationId xmlns:a16="http://schemas.microsoft.com/office/drawing/2014/main" xmlns="" id="{9668EE75-E43E-406C-ACA1-095E7DD078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5" y="2859"/>
                <a:ext cx="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488" name="Rectangle 386">
                <a:extLst>
                  <a:ext uri="{FF2B5EF4-FFF2-40B4-BE49-F238E27FC236}">
                    <a16:creationId xmlns:a16="http://schemas.microsoft.com/office/drawing/2014/main" xmlns="" id="{7A760880-41E8-4F49-876B-C866483B6E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5" y="2872"/>
                <a:ext cx="6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489" name="Rectangle 387">
                <a:extLst>
                  <a:ext uri="{FF2B5EF4-FFF2-40B4-BE49-F238E27FC236}">
                    <a16:creationId xmlns:a16="http://schemas.microsoft.com/office/drawing/2014/main" xmlns="" id="{550B9689-E54C-4B16-AA53-124A2A52E0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4" y="2147"/>
                <a:ext cx="6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490" name="Rectangle 388">
                <a:extLst>
                  <a:ext uri="{FF2B5EF4-FFF2-40B4-BE49-F238E27FC236}">
                    <a16:creationId xmlns:a16="http://schemas.microsoft.com/office/drawing/2014/main" xmlns="" id="{1757D4A9-3079-4F86-ADD6-9592EA9C1F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4" y="2160"/>
                <a:ext cx="6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491" name="Rectangle 389">
                <a:extLst>
                  <a:ext uri="{FF2B5EF4-FFF2-40B4-BE49-F238E27FC236}">
                    <a16:creationId xmlns:a16="http://schemas.microsoft.com/office/drawing/2014/main" xmlns="" id="{0E828968-4722-46EB-9E01-ACA3BB050D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4" y="2173"/>
                <a:ext cx="6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492" name="Rectangle 390">
                <a:extLst>
                  <a:ext uri="{FF2B5EF4-FFF2-40B4-BE49-F238E27FC236}">
                    <a16:creationId xmlns:a16="http://schemas.microsoft.com/office/drawing/2014/main" xmlns="" id="{D7F15B73-BA9D-4930-ABB8-EDC21F82FF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4" y="2186"/>
                <a:ext cx="6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493" name="Rectangle 391">
                <a:extLst>
                  <a:ext uri="{FF2B5EF4-FFF2-40B4-BE49-F238E27FC236}">
                    <a16:creationId xmlns:a16="http://schemas.microsoft.com/office/drawing/2014/main" xmlns="" id="{4CDA476C-EEB4-43B9-BB5A-0018A59BD1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4" y="2199"/>
                <a:ext cx="6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494" name="Rectangle 392">
                <a:extLst>
                  <a:ext uri="{FF2B5EF4-FFF2-40B4-BE49-F238E27FC236}">
                    <a16:creationId xmlns:a16="http://schemas.microsoft.com/office/drawing/2014/main" xmlns="" id="{7BCF01C8-0871-42B1-920C-A92993786C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4" y="2212"/>
                <a:ext cx="6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495" name="Rectangle 393">
                <a:extLst>
                  <a:ext uri="{FF2B5EF4-FFF2-40B4-BE49-F238E27FC236}">
                    <a16:creationId xmlns:a16="http://schemas.microsoft.com/office/drawing/2014/main" xmlns="" id="{91396097-EB89-4849-8701-4725285590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4" y="2225"/>
                <a:ext cx="6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496" name="Rectangle 394">
                <a:extLst>
                  <a:ext uri="{FF2B5EF4-FFF2-40B4-BE49-F238E27FC236}">
                    <a16:creationId xmlns:a16="http://schemas.microsoft.com/office/drawing/2014/main" xmlns="" id="{DF6BA93C-AB89-4148-A390-811E047F5F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4" y="2238"/>
                <a:ext cx="6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497" name="Rectangle 395">
                <a:extLst>
                  <a:ext uri="{FF2B5EF4-FFF2-40B4-BE49-F238E27FC236}">
                    <a16:creationId xmlns:a16="http://schemas.microsoft.com/office/drawing/2014/main" xmlns="" id="{5E437BC0-97C4-4761-8779-E88E358A9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4" y="2251"/>
                <a:ext cx="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498" name="Rectangle 396">
                <a:extLst>
                  <a:ext uri="{FF2B5EF4-FFF2-40B4-BE49-F238E27FC236}">
                    <a16:creationId xmlns:a16="http://schemas.microsoft.com/office/drawing/2014/main" xmlns="" id="{E8BB3FB2-EBE4-40F2-8CC1-6B3BA66817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4" y="2264"/>
                <a:ext cx="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499" name="Rectangle 397">
                <a:extLst>
                  <a:ext uri="{FF2B5EF4-FFF2-40B4-BE49-F238E27FC236}">
                    <a16:creationId xmlns:a16="http://schemas.microsoft.com/office/drawing/2014/main" xmlns="" id="{8960FC82-A9C4-42CC-A45E-82252A6152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4" y="2277"/>
                <a:ext cx="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500" name="Rectangle 398">
                <a:extLst>
                  <a:ext uri="{FF2B5EF4-FFF2-40B4-BE49-F238E27FC236}">
                    <a16:creationId xmlns:a16="http://schemas.microsoft.com/office/drawing/2014/main" xmlns="" id="{D6D673A0-1042-4851-9B9E-FE0EC2E7AF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4" y="2290"/>
                <a:ext cx="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501" name="Rectangle 399">
                <a:extLst>
                  <a:ext uri="{FF2B5EF4-FFF2-40B4-BE49-F238E27FC236}">
                    <a16:creationId xmlns:a16="http://schemas.microsoft.com/office/drawing/2014/main" xmlns="" id="{1B9271BB-72C1-4265-8269-7DF30F4D72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4" y="2303"/>
                <a:ext cx="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502" name="Rectangle 400">
                <a:extLst>
                  <a:ext uri="{FF2B5EF4-FFF2-40B4-BE49-F238E27FC236}">
                    <a16:creationId xmlns:a16="http://schemas.microsoft.com/office/drawing/2014/main" xmlns="" id="{01854E23-EC94-494B-A976-96C436ACAF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4" y="2316"/>
                <a:ext cx="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503" name="Rectangle 401">
                <a:extLst>
                  <a:ext uri="{FF2B5EF4-FFF2-40B4-BE49-F238E27FC236}">
                    <a16:creationId xmlns:a16="http://schemas.microsoft.com/office/drawing/2014/main" xmlns="" id="{47693C50-2594-4247-82D0-0DA7A48C64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4" y="2329"/>
                <a:ext cx="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504" name="Rectangle 402">
                <a:extLst>
                  <a:ext uri="{FF2B5EF4-FFF2-40B4-BE49-F238E27FC236}">
                    <a16:creationId xmlns:a16="http://schemas.microsoft.com/office/drawing/2014/main" xmlns="" id="{8DB42780-3725-4E20-9078-F4E8517184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4" y="2342"/>
                <a:ext cx="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505" name="Rectangle 403">
                <a:extLst>
                  <a:ext uri="{FF2B5EF4-FFF2-40B4-BE49-F238E27FC236}">
                    <a16:creationId xmlns:a16="http://schemas.microsoft.com/office/drawing/2014/main" xmlns="" id="{9BC3C092-5FE4-4492-8E68-89AECDB6D5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4" y="2354"/>
                <a:ext cx="6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506" name="Rectangle 404">
                <a:extLst>
                  <a:ext uri="{FF2B5EF4-FFF2-40B4-BE49-F238E27FC236}">
                    <a16:creationId xmlns:a16="http://schemas.microsoft.com/office/drawing/2014/main" xmlns="" id="{ED8CFEAD-C671-4022-82E2-BA36088873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4" y="2367"/>
                <a:ext cx="6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507" name="Rectangle 405">
                <a:extLst>
                  <a:ext uri="{FF2B5EF4-FFF2-40B4-BE49-F238E27FC236}">
                    <a16:creationId xmlns:a16="http://schemas.microsoft.com/office/drawing/2014/main" xmlns="" id="{993060CB-7B5D-4BF1-8176-5290C5A351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4" y="2380"/>
                <a:ext cx="6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508" name="Rectangle 406">
                <a:extLst>
                  <a:ext uri="{FF2B5EF4-FFF2-40B4-BE49-F238E27FC236}">
                    <a16:creationId xmlns:a16="http://schemas.microsoft.com/office/drawing/2014/main" xmlns="" id="{9956BA87-150D-4BBC-9BDD-6AEF34430C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4" y="2393"/>
                <a:ext cx="6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509" name="Rectangle 407">
                <a:extLst>
                  <a:ext uri="{FF2B5EF4-FFF2-40B4-BE49-F238E27FC236}">
                    <a16:creationId xmlns:a16="http://schemas.microsoft.com/office/drawing/2014/main" xmlns="" id="{302D4C36-6BB6-47AA-A721-94EC89E968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4" y="2406"/>
                <a:ext cx="6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510" name="Rectangle 408">
                <a:extLst>
                  <a:ext uri="{FF2B5EF4-FFF2-40B4-BE49-F238E27FC236}">
                    <a16:creationId xmlns:a16="http://schemas.microsoft.com/office/drawing/2014/main" xmlns="" id="{C409BD28-D145-4AB9-B420-276A9928BF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4" y="2419"/>
                <a:ext cx="6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511" name="Rectangle 409">
                <a:extLst>
                  <a:ext uri="{FF2B5EF4-FFF2-40B4-BE49-F238E27FC236}">
                    <a16:creationId xmlns:a16="http://schemas.microsoft.com/office/drawing/2014/main" xmlns="" id="{DB9D166B-5E17-432F-9095-D942145A9F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4" y="2432"/>
                <a:ext cx="6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</p:grpSp>
        <p:grpSp>
          <p:nvGrpSpPr>
            <p:cNvPr id="13" name="Group 611">
              <a:extLst>
                <a:ext uri="{FF2B5EF4-FFF2-40B4-BE49-F238E27FC236}">
                  <a16:creationId xmlns:a16="http://schemas.microsoft.com/office/drawing/2014/main" xmlns="" id="{71038DD5-B5BB-4CA8-8B5C-C70D3B7AD2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24" y="2147"/>
              <a:ext cx="304" cy="730"/>
              <a:chOff x="3424" y="2147"/>
              <a:chExt cx="304" cy="730"/>
            </a:xfrm>
          </p:grpSpPr>
          <p:sp>
            <p:nvSpPr>
              <p:cNvPr id="4112" name="Rectangle 411">
                <a:extLst>
                  <a:ext uri="{FF2B5EF4-FFF2-40B4-BE49-F238E27FC236}">
                    <a16:creationId xmlns:a16="http://schemas.microsoft.com/office/drawing/2014/main" xmlns="" id="{2D280F5A-25A8-4FFF-9C3D-D3D8D385DF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4" y="2445"/>
                <a:ext cx="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113" name="Rectangle 412">
                <a:extLst>
                  <a:ext uri="{FF2B5EF4-FFF2-40B4-BE49-F238E27FC236}">
                    <a16:creationId xmlns:a16="http://schemas.microsoft.com/office/drawing/2014/main" xmlns="" id="{29805337-5568-4250-8276-3251B0BA8E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4" y="2458"/>
                <a:ext cx="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114" name="Rectangle 413">
                <a:extLst>
                  <a:ext uri="{FF2B5EF4-FFF2-40B4-BE49-F238E27FC236}">
                    <a16:creationId xmlns:a16="http://schemas.microsoft.com/office/drawing/2014/main" xmlns="" id="{FAF70A9A-4295-4CED-BC03-CE1A6A3E19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4" y="2471"/>
                <a:ext cx="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115" name="Rectangle 414">
                <a:extLst>
                  <a:ext uri="{FF2B5EF4-FFF2-40B4-BE49-F238E27FC236}">
                    <a16:creationId xmlns:a16="http://schemas.microsoft.com/office/drawing/2014/main" xmlns="" id="{F43A355D-CDF3-46BD-9C34-8711476531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4" y="2484"/>
                <a:ext cx="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116" name="Rectangle 415">
                <a:extLst>
                  <a:ext uri="{FF2B5EF4-FFF2-40B4-BE49-F238E27FC236}">
                    <a16:creationId xmlns:a16="http://schemas.microsoft.com/office/drawing/2014/main" xmlns="" id="{DE9C9BAA-43AA-4F89-93FD-CB5C4E6AD2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4" y="2497"/>
                <a:ext cx="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117" name="Rectangle 416">
                <a:extLst>
                  <a:ext uri="{FF2B5EF4-FFF2-40B4-BE49-F238E27FC236}">
                    <a16:creationId xmlns:a16="http://schemas.microsoft.com/office/drawing/2014/main" xmlns="" id="{DC2D084D-F4A6-48FA-9678-448CD5BD9F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4" y="2510"/>
                <a:ext cx="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118" name="Rectangle 417">
                <a:extLst>
                  <a:ext uri="{FF2B5EF4-FFF2-40B4-BE49-F238E27FC236}">
                    <a16:creationId xmlns:a16="http://schemas.microsoft.com/office/drawing/2014/main" xmlns="" id="{861C82C1-3C9F-45CF-8E25-D3D4AFBB30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4" y="2523"/>
                <a:ext cx="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119" name="Rectangle 418">
                <a:extLst>
                  <a:ext uri="{FF2B5EF4-FFF2-40B4-BE49-F238E27FC236}">
                    <a16:creationId xmlns:a16="http://schemas.microsoft.com/office/drawing/2014/main" xmlns="" id="{C6ECAF0B-4ABB-44B9-BDF5-446CF25FBB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4" y="2536"/>
                <a:ext cx="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120" name="Rectangle 419">
                <a:extLst>
                  <a:ext uri="{FF2B5EF4-FFF2-40B4-BE49-F238E27FC236}">
                    <a16:creationId xmlns:a16="http://schemas.microsoft.com/office/drawing/2014/main" xmlns="" id="{91822238-7DEC-4A19-B1E7-D737D7481E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4" y="2549"/>
                <a:ext cx="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121" name="Rectangle 420">
                <a:extLst>
                  <a:ext uri="{FF2B5EF4-FFF2-40B4-BE49-F238E27FC236}">
                    <a16:creationId xmlns:a16="http://schemas.microsoft.com/office/drawing/2014/main" xmlns="" id="{0D8D8EBC-0CA7-4B3C-BCC7-9778F1A65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4" y="2561"/>
                <a:ext cx="6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122" name="Rectangle 421">
                <a:extLst>
                  <a:ext uri="{FF2B5EF4-FFF2-40B4-BE49-F238E27FC236}">
                    <a16:creationId xmlns:a16="http://schemas.microsoft.com/office/drawing/2014/main" xmlns="" id="{4CE034EC-05A8-4DF6-8244-957396E525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4" y="2574"/>
                <a:ext cx="6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123" name="Rectangle 422">
                <a:extLst>
                  <a:ext uri="{FF2B5EF4-FFF2-40B4-BE49-F238E27FC236}">
                    <a16:creationId xmlns:a16="http://schemas.microsoft.com/office/drawing/2014/main" xmlns="" id="{18983ABE-CE62-4160-B536-A4EFE93CF3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4" y="2587"/>
                <a:ext cx="6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124" name="Rectangle 423">
                <a:extLst>
                  <a:ext uri="{FF2B5EF4-FFF2-40B4-BE49-F238E27FC236}">
                    <a16:creationId xmlns:a16="http://schemas.microsoft.com/office/drawing/2014/main" xmlns="" id="{42967296-0C88-42D1-9839-2792FEFC73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4" y="2600"/>
                <a:ext cx="6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125" name="Rectangle 424">
                <a:extLst>
                  <a:ext uri="{FF2B5EF4-FFF2-40B4-BE49-F238E27FC236}">
                    <a16:creationId xmlns:a16="http://schemas.microsoft.com/office/drawing/2014/main" xmlns="" id="{955CED6D-FE17-45B7-B4CC-70AF200929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4" y="2613"/>
                <a:ext cx="6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126" name="Rectangle 425">
                <a:extLst>
                  <a:ext uri="{FF2B5EF4-FFF2-40B4-BE49-F238E27FC236}">
                    <a16:creationId xmlns:a16="http://schemas.microsoft.com/office/drawing/2014/main" xmlns="" id="{5B0E720B-58A1-4407-AC74-F6E0DAF47D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4" y="2626"/>
                <a:ext cx="6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127" name="Rectangle 426">
                <a:extLst>
                  <a:ext uri="{FF2B5EF4-FFF2-40B4-BE49-F238E27FC236}">
                    <a16:creationId xmlns:a16="http://schemas.microsoft.com/office/drawing/2014/main" xmlns="" id="{D88E90C3-0578-4E98-AD7B-C23F42A490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4" y="2639"/>
                <a:ext cx="6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128" name="Rectangle 427">
                <a:extLst>
                  <a:ext uri="{FF2B5EF4-FFF2-40B4-BE49-F238E27FC236}">
                    <a16:creationId xmlns:a16="http://schemas.microsoft.com/office/drawing/2014/main" xmlns="" id="{ED2E1633-B02A-4722-AA2A-8891D35E53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4" y="2652"/>
                <a:ext cx="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129" name="Rectangle 428">
                <a:extLst>
                  <a:ext uri="{FF2B5EF4-FFF2-40B4-BE49-F238E27FC236}">
                    <a16:creationId xmlns:a16="http://schemas.microsoft.com/office/drawing/2014/main" xmlns="" id="{5C609AB6-0456-4ED0-A521-6EE037E2CE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4" y="2665"/>
                <a:ext cx="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130" name="Rectangle 429">
                <a:extLst>
                  <a:ext uri="{FF2B5EF4-FFF2-40B4-BE49-F238E27FC236}">
                    <a16:creationId xmlns:a16="http://schemas.microsoft.com/office/drawing/2014/main" xmlns="" id="{E56CA178-67EB-401E-B197-9662D328E8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4" y="2678"/>
                <a:ext cx="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131" name="Rectangle 430">
                <a:extLst>
                  <a:ext uri="{FF2B5EF4-FFF2-40B4-BE49-F238E27FC236}">
                    <a16:creationId xmlns:a16="http://schemas.microsoft.com/office/drawing/2014/main" xmlns="" id="{53D9D662-9F84-4017-8E4A-3DA73E22AE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4" y="2691"/>
                <a:ext cx="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132" name="Rectangle 431">
                <a:extLst>
                  <a:ext uri="{FF2B5EF4-FFF2-40B4-BE49-F238E27FC236}">
                    <a16:creationId xmlns:a16="http://schemas.microsoft.com/office/drawing/2014/main" xmlns="" id="{3E21A9DB-CF27-4A2B-B765-B0C0B2A9D1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4" y="2704"/>
                <a:ext cx="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133" name="Rectangle 432">
                <a:extLst>
                  <a:ext uri="{FF2B5EF4-FFF2-40B4-BE49-F238E27FC236}">
                    <a16:creationId xmlns:a16="http://schemas.microsoft.com/office/drawing/2014/main" xmlns="" id="{2C2419A2-4D05-46E3-94FB-145F0F224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4" y="2717"/>
                <a:ext cx="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134" name="Rectangle 433">
                <a:extLst>
                  <a:ext uri="{FF2B5EF4-FFF2-40B4-BE49-F238E27FC236}">
                    <a16:creationId xmlns:a16="http://schemas.microsoft.com/office/drawing/2014/main" xmlns="" id="{903142BA-51C8-482F-97BF-F3D279BF0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4" y="2730"/>
                <a:ext cx="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135" name="Rectangle 434">
                <a:extLst>
                  <a:ext uri="{FF2B5EF4-FFF2-40B4-BE49-F238E27FC236}">
                    <a16:creationId xmlns:a16="http://schemas.microsoft.com/office/drawing/2014/main" xmlns="" id="{84119032-EE59-47CC-84DC-42C057D60B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4" y="2743"/>
                <a:ext cx="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136" name="Rectangle 435">
                <a:extLst>
                  <a:ext uri="{FF2B5EF4-FFF2-40B4-BE49-F238E27FC236}">
                    <a16:creationId xmlns:a16="http://schemas.microsoft.com/office/drawing/2014/main" xmlns="" id="{DCA6B902-951C-4102-91AA-056DBB2DA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4" y="2755"/>
                <a:ext cx="6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137" name="Rectangle 436">
                <a:extLst>
                  <a:ext uri="{FF2B5EF4-FFF2-40B4-BE49-F238E27FC236}">
                    <a16:creationId xmlns:a16="http://schemas.microsoft.com/office/drawing/2014/main" xmlns="" id="{340B5EE9-0EAF-4FED-B7DD-F199C7ADDB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4" y="2768"/>
                <a:ext cx="6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138" name="Rectangle 437">
                <a:extLst>
                  <a:ext uri="{FF2B5EF4-FFF2-40B4-BE49-F238E27FC236}">
                    <a16:creationId xmlns:a16="http://schemas.microsoft.com/office/drawing/2014/main" xmlns="" id="{5C1C7E17-B900-453A-A498-73991742F4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4" y="2781"/>
                <a:ext cx="6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139" name="Rectangle 438">
                <a:extLst>
                  <a:ext uri="{FF2B5EF4-FFF2-40B4-BE49-F238E27FC236}">
                    <a16:creationId xmlns:a16="http://schemas.microsoft.com/office/drawing/2014/main" xmlns="" id="{A549425D-CC0F-445A-85DE-8069898A7D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4" y="2794"/>
                <a:ext cx="6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140" name="Rectangle 439">
                <a:extLst>
                  <a:ext uri="{FF2B5EF4-FFF2-40B4-BE49-F238E27FC236}">
                    <a16:creationId xmlns:a16="http://schemas.microsoft.com/office/drawing/2014/main" xmlns="" id="{413E57AA-5958-4A46-84E9-247E32CD01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4" y="2807"/>
                <a:ext cx="6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141" name="Rectangle 440">
                <a:extLst>
                  <a:ext uri="{FF2B5EF4-FFF2-40B4-BE49-F238E27FC236}">
                    <a16:creationId xmlns:a16="http://schemas.microsoft.com/office/drawing/2014/main" xmlns="" id="{CA3156E9-4800-4343-BEB0-83DBC51DE7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4" y="2820"/>
                <a:ext cx="6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142" name="Rectangle 441">
                <a:extLst>
                  <a:ext uri="{FF2B5EF4-FFF2-40B4-BE49-F238E27FC236}">
                    <a16:creationId xmlns:a16="http://schemas.microsoft.com/office/drawing/2014/main" xmlns="" id="{A86B1C9A-0BBE-44A0-8A20-A1F0404C6D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4" y="2833"/>
                <a:ext cx="6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143" name="Rectangle 442">
                <a:extLst>
                  <a:ext uri="{FF2B5EF4-FFF2-40B4-BE49-F238E27FC236}">
                    <a16:creationId xmlns:a16="http://schemas.microsoft.com/office/drawing/2014/main" xmlns="" id="{17308D45-AF42-4978-851E-E75E951949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4" y="2846"/>
                <a:ext cx="6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144" name="Rectangle 443">
                <a:extLst>
                  <a:ext uri="{FF2B5EF4-FFF2-40B4-BE49-F238E27FC236}">
                    <a16:creationId xmlns:a16="http://schemas.microsoft.com/office/drawing/2014/main" xmlns="" id="{885C700D-4D22-4645-877A-488698F313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4" y="2859"/>
                <a:ext cx="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145" name="Rectangle 444">
                <a:extLst>
                  <a:ext uri="{FF2B5EF4-FFF2-40B4-BE49-F238E27FC236}">
                    <a16:creationId xmlns:a16="http://schemas.microsoft.com/office/drawing/2014/main" xmlns="" id="{73BF99D7-6393-4BA8-87AC-E13086CE7F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4" y="2872"/>
                <a:ext cx="6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146" name="Rectangle 445">
                <a:extLst>
                  <a:ext uri="{FF2B5EF4-FFF2-40B4-BE49-F238E27FC236}">
                    <a16:creationId xmlns:a16="http://schemas.microsoft.com/office/drawing/2014/main" xmlns="" id="{57E599D4-9F97-493E-95CC-87F41FF846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3" y="2147"/>
                <a:ext cx="7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147" name="Rectangle 446">
                <a:extLst>
                  <a:ext uri="{FF2B5EF4-FFF2-40B4-BE49-F238E27FC236}">
                    <a16:creationId xmlns:a16="http://schemas.microsoft.com/office/drawing/2014/main" xmlns="" id="{15174C1D-C003-4837-BFF9-4294631538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3" y="2160"/>
                <a:ext cx="7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148" name="Rectangle 447">
                <a:extLst>
                  <a:ext uri="{FF2B5EF4-FFF2-40B4-BE49-F238E27FC236}">
                    <a16:creationId xmlns:a16="http://schemas.microsoft.com/office/drawing/2014/main" xmlns="" id="{E19343A2-482B-4E0D-93C7-46BB82872F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3" y="2173"/>
                <a:ext cx="7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149" name="Rectangle 448">
                <a:extLst>
                  <a:ext uri="{FF2B5EF4-FFF2-40B4-BE49-F238E27FC236}">
                    <a16:creationId xmlns:a16="http://schemas.microsoft.com/office/drawing/2014/main" xmlns="" id="{F5BDF60F-9CB1-4A3B-974A-D81483835E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3" y="2186"/>
                <a:ext cx="7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150" name="Rectangle 449">
                <a:extLst>
                  <a:ext uri="{FF2B5EF4-FFF2-40B4-BE49-F238E27FC236}">
                    <a16:creationId xmlns:a16="http://schemas.microsoft.com/office/drawing/2014/main" xmlns="" id="{39869BE4-2CBC-4CF0-84C5-348691934F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3" y="2199"/>
                <a:ext cx="7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151" name="Rectangle 450">
                <a:extLst>
                  <a:ext uri="{FF2B5EF4-FFF2-40B4-BE49-F238E27FC236}">
                    <a16:creationId xmlns:a16="http://schemas.microsoft.com/office/drawing/2014/main" xmlns="" id="{88742991-1EE9-4FF1-A3DC-1C56BACAFC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3" y="2212"/>
                <a:ext cx="7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152" name="Rectangle 451">
                <a:extLst>
                  <a:ext uri="{FF2B5EF4-FFF2-40B4-BE49-F238E27FC236}">
                    <a16:creationId xmlns:a16="http://schemas.microsoft.com/office/drawing/2014/main" xmlns="" id="{B1883945-4F53-48A2-B8EA-14642A456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3" y="2225"/>
                <a:ext cx="7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153" name="Rectangle 452">
                <a:extLst>
                  <a:ext uri="{FF2B5EF4-FFF2-40B4-BE49-F238E27FC236}">
                    <a16:creationId xmlns:a16="http://schemas.microsoft.com/office/drawing/2014/main" xmlns="" id="{7C252EE0-04B8-4F2E-BB4E-AE26B5C1FE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3" y="2238"/>
                <a:ext cx="7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154" name="Rectangle 453">
                <a:extLst>
                  <a:ext uri="{FF2B5EF4-FFF2-40B4-BE49-F238E27FC236}">
                    <a16:creationId xmlns:a16="http://schemas.microsoft.com/office/drawing/2014/main" xmlns="" id="{1180500C-7D1E-4FB3-91D0-F61EECA2F2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3" y="2251"/>
                <a:ext cx="7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155" name="Rectangle 454">
                <a:extLst>
                  <a:ext uri="{FF2B5EF4-FFF2-40B4-BE49-F238E27FC236}">
                    <a16:creationId xmlns:a16="http://schemas.microsoft.com/office/drawing/2014/main" xmlns="" id="{CE511200-8743-428A-B670-F907D480A6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3" y="2264"/>
                <a:ext cx="7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156" name="Rectangle 455">
                <a:extLst>
                  <a:ext uri="{FF2B5EF4-FFF2-40B4-BE49-F238E27FC236}">
                    <a16:creationId xmlns:a16="http://schemas.microsoft.com/office/drawing/2014/main" xmlns="" id="{EB8E69E4-55BE-4643-A00A-0D6129067A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3" y="2277"/>
                <a:ext cx="7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157" name="Rectangle 456">
                <a:extLst>
                  <a:ext uri="{FF2B5EF4-FFF2-40B4-BE49-F238E27FC236}">
                    <a16:creationId xmlns:a16="http://schemas.microsoft.com/office/drawing/2014/main" xmlns="" id="{577B4BB1-4D56-4AC6-B9F5-7DFD1776B4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3" y="2290"/>
                <a:ext cx="7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158" name="Rectangle 457">
                <a:extLst>
                  <a:ext uri="{FF2B5EF4-FFF2-40B4-BE49-F238E27FC236}">
                    <a16:creationId xmlns:a16="http://schemas.microsoft.com/office/drawing/2014/main" xmlns="" id="{B265FB1D-D430-42DF-A1F7-BBD219203E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3" y="2303"/>
                <a:ext cx="7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159" name="Rectangle 458">
                <a:extLst>
                  <a:ext uri="{FF2B5EF4-FFF2-40B4-BE49-F238E27FC236}">
                    <a16:creationId xmlns:a16="http://schemas.microsoft.com/office/drawing/2014/main" xmlns="" id="{2906626E-202E-4EBC-8589-A859EA8FA5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3" y="2316"/>
                <a:ext cx="7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160" name="Rectangle 459">
                <a:extLst>
                  <a:ext uri="{FF2B5EF4-FFF2-40B4-BE49-F238E27FC236}">
                    <a16:creationId xmlns:a16="http://schemas.microsoft.com/office/drawing/2014/main" xmlns="" id="{0E89AF22-B5AE-42F6-AA00-A3C76BA6A3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3" y="2329"/>
                <a:ext cx="7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161" name="Rectangle 460">
                <a:extLst>
                  <a:ext uri="{FF2B5EF4-FFF2-40B4-BE49-F238E27FC236}">
                    <a16:creationId xmlns:a16="http://schemas.microsoft.com/office/drawing/2014/main" xmlns="" id="{2D8FFF69-2324-4660-AEE4-3D8B011A72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3" y="2342"/>
                <a:ext cx="7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162" name="Rectangle 461">
                <a:extLst>
                  <a:ext uri="{FF2B5EF4-FFF2-40B4-BE49-F238E27FC236}">
                    <a16:creationId xmlns:a16="http://schemas.microsoft.com/office/drawing/2014/main" xmlns="" id="{3CF26154-0AB5-4132-AEFD-893C0EF04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3" y="2354"/>
                <a:ext cx="7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163" name="Rectangle 462">
                <a:extLst>
                  <a:ext uri="{FF2B5EF4-FFF2-40B4-BE49-F238E27FC236}">
                    <a16:creationId xmlns:a16="http://schemas.microsoft.com/office/drawing/2014/main" xmlns="" id="{04342B0B-2FFB-41BB-9361-BEC81E521F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3" y="2367"/>
                <a:ext cx="7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164" name="Rectangle 463">
                <a:extLst>
                  <a:ext uri="{FF2B5EF4-FFF2-40B4-BE49-F238E27FC236}">
                    <a16:creationId xmlns:a16="http://schemas.microsoft.com/office/drawing/2014/main" xmlns="" id="{0D8E6BE7-7A2D-406F-8898-BAF32AB3B3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3" y="2380"/>
                <a:ext cx="7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165" name="Rectangle 464">
                <a:extLst>
                  <a:ext uri="{FF2B5EF4-FFF2-40B4-BE49-F238E27FC236}">
                    <a16:creationId xmlns:a16="http://schemas.microsoft.com/office/drawing/2014/main" xmlns="" id="{01568E94-855D-46BE-ABE5-DC3A76502F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3" y="2393"/>
                <a:ext cx="7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166" name="Rectangle 465">
                <a:extLst>
                  <a:ext uri="{FF2B5EF4-FFF2-40B4-BE49-F238E27FC236}">
                    <a16:creationId xmlns:a16="http://schemas.microsoft.com/office/drawing/2014/main" xmlns="" id="{E897715F-0E59-4C5F-B16C-CCBEE1B616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3" y="2406"/>
                <a:ext cx="7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167" name="Rectangle 466">
                <a:extLst>
                  <a:ext uri="{FF2B5EF4-FFF2-40B4-BE49-F238E27FC236}">
                    <a16:creationId xmlns:a16="http://schemas.microsoft.com/office/drawing/2014/main" xmlns="" id="{107EECDB-2F8C-4597-98DC-BD663D87F7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3" y="2419"/>
                <a:ext cx="7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168" name="Rectangle 467">
                <a:extLst>
                  <a:ext uri="{FF2B5EF4-FFF2-40B4-BE49-F238E27FC236}">
                    <a16:creationId xmlns:a16="http://schemas.microsoft.com/office/drawing/2014/main" xmlns="" id="{F03C194D-FFAD-41A9-B516-85A9D299CC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3" y="2432"/>
                <a:ext cx="7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169" name="Rectangle 468">
                <a:extLst>
                  <a:ext uri="{FF2B5EF4-FFF2-40B4-BE49-F238E27FC236}">
                    <a16:creationId xmlns:a16="http://schemas.microsoft.com/office/drawing/2014/main" xmlns="" id="{935666FE-C13C-48D8-B5F7-01C3018B50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3" y="2445"/>
                <a:ext cx="7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170" name="Rectangle 469">
                <a:extLst>
                  <a:ext uri="{FF2B5EF4-FFF2-40B4-BE49-F238E27FC236}">
                    <a16:creationId xmlns:a16="http://schemas.microsoft.com/office/drawing/2014/main" xmlns="" id="{274EF2FC-A954-4B1F-A0D2-AD3333184E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3" y="2458"/>
                <a:ext cx="7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171" name="Rectangle 470">
                <a:extLst>
                  <a:ext uri="{FF2B5EF4-FFF2-40B4-BE49-F238E27FC236}">
                    <a16:creationId xmlns:a16="http://schemas.microsoft.com/office/drawing/2014/main" xmlns="" id="{B0551BAE-4453-4E8A-BDD5-73CA072283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3" y="2471"/>
                <a:ext cx="7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172" name="Rectangle 471">
                <a:extLst>
                  <a:ext uri="{FF2B5EF4-FFF2-40B4-BE49-F238E27FC236}">
                    <a16:creationId xmlns:a16="http://schemas.microsoft.com/office/drawing/2014/main" xmlns="" id="{9D32EE0C-A391-4CB1-8F91-CBE10AAF9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3" y="2484"/>
                <a:ext cx="7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173" name="Rectangle 472">
                <a:extLst>
                  <a:ext uri="{FF2B5EF4-FFF2-40B4-BE49-F238E27FC236}">
                    <a16:creationId xmlns:a16="http://schemas.microsoft.com/office/drawing/2014/main" xmlns="" id="{1095A0D7-5106-4D9B-806C-2EFA28DDB2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3" y="2497"/>
                <a:ext cx="7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174" name="Rectangle 473">
                <a:extLst>
                  <a:ext uri="{FF2B5EF4-FFF2-40B4-BE49-F238E27FC236}">
                    <a16:creationId xmlns:a16="http://schemas.microsoft.com/office/drawing/2014/main" xmlns="" id="{9A5F07C2-3F54-4872-93EC-3428666F95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3" y="2510"/>
                <a:ext cx="7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175" name="Rectangle 474">
                <a:extLst>
                  <a:ext uri="{FF2B5EF4-FFF2-40B4-BE49-F238E27FC236}">
                    <a16:creationId xmlns:a16="http://schemas.microsoft.com/office/drawing/2014/main" xmlns="" id="{008FEA4A-23F7-4449-8B8E-EB50888B7A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3" y="2523"/>
                <a:ext cx="7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176" name="Rectangle 475">
                <a:extLst>
                  <a:ext uri="{FF2B5EF4-FFF2-40B4-BE49-F238E27FC236}">
                    <a16:creationId xmlns:a16="http://schemas.microsoft.com/office/drawing/2014/main" xmlns="" id="{8982A5D1-D357-4C3B-9B56-FEDED7424B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3" y="2536"/>
                <a:ext cx="7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177" name="Rectangle 476">
                <a:extLst>
                  <a:ext uri="{FF2B5EF4-FFF2-40B4-BE49-F238E27FC236}">
                    <a16:creationId xmlns:a16="http://schemas.microsoft.com/office/drawing/2014/main" xmlns="" id="{825653D8-1E98-47DF-A832-FF04A7DF85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3" y="2549"/>
                <a:ext cx="7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178" name="Rectangle 477">
                <a:extLst>
                  <a:ext uri="{FF2B5EF4-FFF2-40B4-BE49-F238E27FC236}">
                    <a16:creationId xmlns:a16="http://schemas.microsoft.com/office/drawing/2014/main" xmlns="" id="{FE575139-A26A-4F30-8356-2028B6FEF1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3" y="2561"/>
                <a:ext cx="7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179" name="Rectangle 478">
                <a:extLst>
                  <a:ext uri="{FF2B5EF4-FFF2-40B4-BE49-F238E27FC236}">
                    <a16:creationId xmlns:a16="http://schemas.microsoft.com/office/drawing/2014/main" xmlns="" id="{C1E3EB44-2C9E-4BAA-AF39-558ED65177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3" y="2574"/>
                <a:ext cx="7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180" name="Rectangle 479">
                <a:extLst>
                  <a:ext uri="{FF2B5EF4-FFF2-40B4-BE49-F238E27FC236}">
                    <a16:creationId xmlns:a16="http://schemas.microsoft.com/office/drawing/2014/main" xmlns="" id="{BBD0C60C-B174-409A-84DB-960CB6FA40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3" y="2587"/>
                <a:ext cx="7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181" name="Rectangle 480">
                <a:extLst>
                  <a:ext uri="{FF2B5EF4-FFF2-40B4-BE49-F238E27FC236}">
                    <a16:creationId xmlns:a16="http://schemas.microsoft.com/office/drawing/2014/main" xmlns="" id="{C8184534-CD1D-4A21-9349-79794E15DB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3" y="2600"/>
                <a:ext cx="7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182" name="Rectangle 481">
                <a:extLst>
                  <a:ext uri="{FF2B5EF4-FFF2-40B4-BE49-F238E27FC236}">
                    <a16:creationId xmlns:a16="http://schemas.microsoft.com/office/drawing/2014/main" xmlns="" id="{89C963D5-9B3C-43CE-8D37-A207370699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3" y="2613"/>
                <a:ext cx="7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183" name="Rectangle 482">
                <a:extLst>
                  <a:ext uri="{FF2B5EF4-FFF2-40B4-BE49-F238E27FC236}">
                    <a16:creationId xmlns:a16="http://schemas.microsoft.com/office/drawing/2014/main" xmlns="" id="{A531EE6E-C504-4228-982A-856A1D8B2C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3" y="2626"/>
                <a:ext cx="7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184" name="Rectangle 483">
                <a:extLst>
                  <a:ext uri="{FF2B5EF4-FFF2-40B4-BE49-F238E27FC236}">
                    <a16:creationId xmlns:a16="http://schemas.microsoft.com/office/drawing/2014/main" xmlns="" id="{C9A065A5-54A8-4D7E-A5FF-45F6EE6A56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3" y="2639"/>
                <a:ext cx="7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185" name="Rectangle 484">
                <a:extLst>
                  <a:ext uri="{FF2B5EF4-FFF2-40B4-BE49-F238E27FC236}">
                    <a16:creationId xmlns:a16="http://schemas.microsoft.com/office/drawing/2014/main" xmlns="" id="{244B73BF-32FD-41EC-A0EB-2F85471C2F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3" y="2652"/>
                <a:ext cx="7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186" name="Rectangle 485">
                <a:extLst>
                  <a:ext uri="{FF2B5EF4-FFF2-40B4-BE49-F238E27FC236}">
                    <a16:creationId xmlns:a16="http://schemas.microsoft.com/office/drawing/2014/main" xmlns="" id="{22A37CA2-91FA-46BA-9674-056347E62F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3" y="2665"/>
                <a:ext cx="7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187" name="Rectangle 486">
                <a:extLst>
                  <a:ext uri="{FF2B5EF4-FFF2-40B4-BE49-F238E27FC236}">
                    <a16:creationId xmlns:a16="http://schemas.microsoft.com/office/drawing/2014/main" xmlns="" id="{0D665395-FD60-4E41-9AFA-32799BEB2A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3" y="2678"/>
                <a:ext cx="7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188" name="Rectangle 487">
                <a:extLst>
                  <a:ext uri="{FF2B5EF4-FFF2-40B4-BE49-F238E27FC236}">
                    <a16:creationId xmlns:a16="http://schemas.microsoft.com/office/drawing/2014/main" xmlns="" id="{303A6498-65FB-4764-A1D2-31039D145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3" y="2691"/>
                <a:ext cx="7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189" name="Rectangle 488">
                <a:extLst>
                  <a:ext uri="{FF2B5EF4-FFF2-40B4-BE49-F238E27FC236}">
                    <a16:creationId xmlns:a16="http://schemas.microsoft.com/office/drawing/2014/main" xmlns="" id="{7D858F93-DC2B-459E-AC7F-E208245FDA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3" y="2704"/>
                <a:ext cx="7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190" name="Rectangle 489">
                <a:extLst>
                  <a:ext uri="{FF2B5EF4-FFF2-40B4-BE49-F238E27FC236}">
                    <a16:creationId xmlns:a16="http://schemas.microsoft.com/office/drawing/2014/main" xmlns="" id="{69B05E1A-E08E-42E0-9C05-2D27AFAD29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3" y="2717"/>
                <a:ext cx="7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191" name="Rectangle 490">
                <a:extLst>
                  <a:ext uri="{FF2B5EF4-FFF2-40B4-BE49-F238E27FC236}">
                    <a16:creationId xmlns:a16="http://schemas.microsoft.com/office/drawing/2014/main" xmlns="" id="{59C3DAC1-2218-4EB4-9D20-AE0D98BD79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3" y="2730"/>
                <a:ext cx="7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192" name="Rectangle 491">
                <a:extLst>
                  <a:ext uri="{FF2B5EF4-FFF2-40B4-BE49-F238E27FC236}">
                    <a16:creationId xmlns:a16="http://schemas.microsoft.com/office/drawing/2014/main" xmlns="" id="{DA450353-BD50-42C7-BFA0-DFB9DC3CBE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3" y="2743"/>
                <a:ext cx="7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193" name="Rectangle 492">
                <a:extLst>
                  <a:ext uri="{FF2B5EF4-FFF2-40B4-BE49-F238E27FC236}">
                    <a16:creationId xmlns:a16="http://schemas.microsoft.com/office/drawing/2014/main" xmlns="" id="{EF363E9A-C86E-41F0-A3FB-9BAA24FDF2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3" y="2755"/>
                <a:ext cx="7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194" name="Rectangle 493">
                <a:extLst>
                  <a:ext uri="{FF2B5EF4-FFF2-40B4-BE49-F238E27FC236}">
                    <a16:creationId xmlns:a16="http://schemas.microsoft.com/office/drawing/2014/main" xmlns="" id="{FAE90CCB-B5FA-4417-98E6-5F9B4E5EB2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3" y="2768"/>
                <a:ext cx="7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195" name="Rectangle 494">
                <a:extLst>
                  <a:ext uri="{FF2B5EF4-FFF2-40B4-BE49-F238E27FC236}">
                    <a16:creationId xmlns:a16="http://schemas.microsoft.com/office/drawing/2014/main" xmlns="" id="{3C9456E4-0430-4B26-997A-7C0A10A4F5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3" y="2781"/>
                <a:ext cx="7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196" name="Rectangle 495">
                <a:extLst>
                  <a:ext uri="{FF2B5EF4-FFF2-40B4-BE49-F238E27FC236}">
                    <a16:creationId xmlns:a16="http://schemas.microsoft.com/office/drawing/2014/main" xmlns="" id="{7924ED71-6AE6-4240-B610-3B9BCBB5B4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3" y="2794"/>
                <a:ext cx="7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197" name="Rectangle 496">
                <a:extLst>
                  <a:ext uri="{FF2B5EF4-FFF2-40B4-BE49-F238E27FC236}">
                    <a16:creationId xmlns:a16="http://schemas.microsoft.com/office/drawing/2014/main" xmlns="" id="{65731540-9B09-4879-91DB-346AAEB3C5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3" y="2807"/>
                <a:ext cx="7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198" name="Rectangle 497">
                <a:extLst>
                  <a:ext uri="{FF2B5EF4-FFF2-40B4-BE49-F238E27FC236}">
                    <a16:creationId xmlns:a16="http://schemas.microsoft.com/office/drawing/2014/main" xmlns="" id="{46A56D15-87BE-4DE4-9663-EC09FA37E1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3" y="2820"/>
                <a:ext cx="7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199" name="Rectangle 498">
                <a:extLst>
                  <a:ext uri="{FF2B5EF4-FFF2-40B4-BE49-F238E27FC236}">
                    <a16:creationId xmlns:a16="http://schemas.microsoft.com/office/drawing/2014/main" xmlns="" id="{5AD37FCF-CA59-481A-A187-FF9516ECAF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3" y="2833"/>
                <a:ext cx="7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200" name="Rectangle 499">
                <a:extLst>
                  <a:ext uri="{FF2B5EF4-FFF2-40B4-BE49-F238E27FC236}">
                    <a16:creationId xmlns:a16="http://schemas.microsoft.com/office/drawing/2014/main" xmlns="" id="{3F577EAD-9A5B-4C4E-BC16-629E09C33B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3" y="2846"/>
                <a:ext cx="7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201" name="Rectangle 500">
                <a:extLst>
                  <a:ext uri="{FF2B5EF4-FFF2-40B4-BE49-F238E27FC236}">
                    <a16:creationId xmlns:a16="http://schemas.microsoft.com/office/drawing/2014/main" xmlns="" id="{75CEF7EE-6B21-499F-9A36-163A9BF1AD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3" y="2859"/>
                <a:ext cx="7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202" name="Rectangle 501">
                <a:extLst>
                  <a:ext uri="{FF2B5EF4-FFF2-40B4-BE49-F238E27FC236}">
                    <a16:creationId xmlns:a16="http://schemas.microsoft.com/office/drawing/2014/main" xmlns="" id="{CC62648F-99F0-45B5-BB5F-DB1F963400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3" y="2872"/>
                <a:ext cx="7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203" name="Rectangle 502">
                <a:extLst>
                  <a:ext uri="{FF2B5EF4-FFF2-40B4-BE49-F238E27FC236}">
                    <a16:creationId xmlns:a16="http://schemas.microsoft.com/office/drawing/2014/main" xmlns="" id="{3131DB0A-284F-42A8-980F-9D59DC4FD2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2" y="2147"/>
                <a:ext cx="7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204" name="Rectangle 503">
                <a:extLst>
                  <a:ext uri="{FF2B5EF4-FFF2-40B4-BE49-F238E27FC236}">
                    <a16:creationId xmlns:a16="http://schemas.microsoft.com/office/drawing/2014/main" xmlns="" id="{6B46F09C-C35C-47ED-9051-88D0BF8322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2" y="2160"/>
                <a:ext cx="7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205" name="Rectangle 504">
                <a:extLst>
                  <a:ext uri="{FF2B5EF4-FFF2-40B4-BE49-F238E27FC236}">
                    <a16:creationId xmlns:a16="http://schemas.microsoft.com/office/drawing/2014/main" xmlns="" id="{6868A677-C0AE-4BD3-A1D0-43C12ECE4D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2" y="2173"/>
                <a:ext cx="7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206" name="Rectangle 505">
                <a:extLst>
                  <a:ext uri="{FF2B5EF4-FFF2-40B4-BE49-F238E27FC236}">
                    <a16:creationId xmlns:a16="http://schemas.microsoft.com/office/drawing/2014/main" xmlns="" id="{A0D93F95-FC20-4213-90FB-C15E6D59E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2" y="2186"/>
                <a:ext cx="7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207" name="Rectangle 506">
                <a:extLst>
                  <a:ext uri="{FF2B5EF4-FFF2-40B4-BE49-F238E27FC236}">
                    <a16:creationId xmlns:a16="http://schemas.microsoft.com/office/drawing/2014/main" xmlns="" id="{A67F18C4-20FC-4BE4-883E-FAAF1FC9D8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2" y="2199"/>
                <a:ext cx="7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208" name="Rectangle 507">
                <a:extLst>
                  <a:ext uri="{FF2B5EF4-FFF2-40B4-BE49-F238E27FC236}">
                    <a16:creationId xmlns:a16="http://schemas.microsoft.com/office/drawing/2014/main" xmlns="" id="{861B87FF-0ECE-4181-98A2-C55404BA19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2" y="2212"/>
                <a:ext cx="7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209" name="Rectangle 508">
                <a:extLst>
                  <a:ext uri="{FF2B5EF4-FFF2-40B4-BE49-F238E27FC236}">
                    <a16:creationId xmlns:a16="http://schemas.microsoft.com/office/drawing/2014/main" xmlns="" id="{84A0B312-4066-4EFB-9F55-9F54B47443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2" y="2225"/>
                <a:ext cx="7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210" name="Rectangle 509">
                <a:extLst>
                  <a:ext uri="{FF2B5EF4-FFF2-40B4-BE49-F238E27FC236}">
                    <a16:creationId xmlns:a16="http://schemas.microsoft.com/office/drawing/2014/main" xmlns="" id="{BBCD8C60-E7E3-4ACD-959B-63199BDE1D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2" y="2238"/>
                <a:ext cx="7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211" name="Rectangle 510">
                <a:extLst>
                  <a:ext uri="{FF2B5EF4-FFF2-40B4-BE49-F238E27FC236}">
                    <a16:creationId xmlns:a16="http://schemas.microsoft.com/office/drawing/2014/main" xmlns="" id="{CF424D36-2562-4F1A-ACD7-F3AF77918F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2" y="2251"/>
                <a:ext cx="7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212" name="Rectangle 511">
                <a:extLst>
                  <a:ext uri="{FF2B5EF4-FFF2-40B4-BE49-F238E27FC236}">
                    <a16:creationId xmlns:a16="http://schemas.microsoft.com/office/drawing/2014/main" xmlns="" id="{8BB9A83E-0731-47D4-9CBC-FF077C2CF3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2" y="2264"/>
                <a:ext cx="7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213" name="Rectangle 512">
                <a:extLst>
                  <a:ext uri="{FF2B5EF4-FFF2-40B4-BE49-F238E27FC236}">
                    <a16:creationId xmlns:a16="http://schemas.microsoft.com/office/drawing/2014/main" xmlns="" id="{1ECA538C-F5E7-4EE6-B277-65C19FDF1F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2" y="2277"/>
                <a:ext cx="7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214" name="Rectangle 513">
                <a:extLst>
                  <a:ext uri="{FF2B5EF4-FFF2-40B4-BE49-F238E27FC236}">
                    <a16:creationId xmlns:a16="http://schemas.microsoft.com/office/drawing/2014/main" xmlns="" id="{6B428480-60E1-4472-B4EA-ACAC50FEEE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2" y="2290"/>
                <a:ext cx="7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215" name="Rectangle 514">
                <a:extLst>
                  <a:ext uri="{FF2B5EF4-FFF2-40B4-BE49-F238E27FC236}">
                    <a16:creationId xmlns:a16="http://schemas.microsoft.com/office/drawing/2014/main" xmlns="" id="{F445CA83-0C9B-4033-8E8D-2FDAA90866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2" y="2303"/>
                <a:ext cx="7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216" name="Rectangle 515">
                <a:extLst>
                  <a:ext uri="{FF2B5EF4-FFF2-40B4-BE49-F238E27FC236}">
                    <a16:creationId xmlns:a16="http://schemas.microsoft.com/office/drawing/2014/main" xmlns="" id="{0EF477F5-F183-4C97-8563-899D961BA7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2" y="2316"/>
                <a:ext cx="7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217" name="Rectangle 516">
                <a:extLst>
                  <a:ext uri="{FF2B5EF4-FFF2-40B4-BE49-F238E27FC236}">
                    <a16:creationId xmlns:a16="http://schemas.microsoft.com/office/drawing/2014/main" xmlns="" id="{097F0C4A-1A2C-4BE7-8863-5D6D580F26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2" y="2329"/>
                <a:ext cx="7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218" name="Rectangle 517">
                <a:extLst>
                  <a:ext uri="{FF2B5EF4-FFF2-40B4-BE49-F238E27FC236}">
                    <a16:creationId xmlns:a16="http://schemas.microsoft.com/office/drawing/2014/main" xmlns="" id="{EDA9AA7E-6D2B-4E15-9691-338DD2FF29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2" y="2342"/>
                <a:ext cx="7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219" name="Rectangle 518">
                <a:extLst>
                  <a:ext uri="{FF2B5EF4-FFF2-40B4-BE49-F238E27FC236}">
                    <a16:creationId xmlns:a16="http://schemas.microsoft.com/office/drawing/2014/main" xmlns="" id="{34AA4A08-3B70-4EA4-8C92-804951AC88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2" y="2354"/>
                <a:ext cx="7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220" name="Rectangle 519">
                <a:extLst>
                  <a:ext uri="{FF2B5EF4-FFF2-40B4-BE49-F238E27FC236}">
                    <a16:creationId xmlns:a16="http://schemas.microsoft.com/office/drawing/2014/main" xmlns="" id="{48FF4465-7A8B-4FC4-A022-995A95FE62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2" y="2367"/>
                <a:ext cx="7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221" name="Rectangle 520">
                <a:extLst>
                  <a:ext uri="{FF2B5EF4-FFF2-40B4-BE49-F238E27FC236}">
                    <a16:creationId xmlns:a16="http://schemas.microsoft.com/office/drawing/2014/main" xmlns="" id="{4257EDDA-CAD5-4337-A25E-5A7EFB4346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2" y="2380"/>
                <a:ext cx="7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222" name="Rectangle 521">
                <a:extLst>
                  <a:ext uri="{FF2B5EF4-FFF2-40B4-BE49-F238E27FC236}">
                    <a16:creationId xmlns:a16="http://schemas.microsoft.com/office/drawing/2014/main" xmlns="" id="{D3AA89FC-B446-4C02-BA96-FC962647B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2" y="2393"/>
                <a:ext cx="7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223" name="Rectangle 522">
                <a:extLst>
                  <a:ext uri="{FF2B5EF4-FFF2-40B4-BE49-F238E27FC236}">
                    <a16:creationId xmlns:a16="http://schemas.microsoft.com/office/drawing/2014/main" xmlns="" id="{0B12CFBA-3685-4803-8988-B99574452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2" y="2406"/>
                <a:ext cx="7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224" name="Rectangle 523">
                <a:extLst>
                  <a:ext uri="{FF2B5EF4-FFF2-40B4-BE49-F238E27FC236}">
                    <a16:creationId xmlns:a16="http://schemas.microsoft.com/office/drawing/2014/main" xmlns="" id="{BB845125-63D2-4359-AC8C-4008B99BAA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2" y="2419"/>
                <a:ext cx="7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225" name="Rectangle 524">
                <a:extLst>
                  <a:ext uri="{FF2B5EF4-FFF2-40B4-BE49-F238E27FC236}">
                    <a16:creationId xmlns:a16="http://schemas.microsoft.com/office/drawing/2014/main" xmlns="" id="{C8B638CC-2683-4FEE-BD53-66D5FFE198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2" y="2432"/>
                <a:ext cx="7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226" name="Rectangle 525">
                <a:extLst>
                  <a:ext uri="{FF2B5EF4-FFF2-40B4-BE49-F238E27FC236}">
                    <a16:creationId xmlns:a16="http://schemas.microsoft.com/office/drawing/2014/main" xmlns="" id="{CAA7E2A0-8C2F-42E7-B3B9-AC57760AB2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2" y="2445"/>
                <a:ext cx="7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227" name="Rectangle 526">
                <a:extLst>
                  <a:ext uri="{FF2B5EF4-FFF2-40B4-BE49-F238E27FC236}">
                    <a16:creationId xmlns:a16="http://schemas.microsoft.com/office/drawing/2014/main" xmlns="" id="{B24B6D2F-2B8E-4BC6-8171-4003AB56DF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2" y="2458"/>
                <a:ext cx="7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228" name="Rectangle 527">
                <a:extLst>
                  <a:ext uri="{FF2B5EF4-FFF2-40B4-BE49-F238E27FC236}">
                    <a16:creationId xmlns:a16="http://schemas.microsoft.com/office/drawing/2014/main" xmlns="" id="{58B0A96A-C5E4-40D8-92A9-98630824A7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2" y="2471"/>
                <a:ext cx="7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229" name="Rectangle 528">
                <a:extLst>
                  <a:ext uri="{FF2B5EF4-FFF2-40B4-BE49-F238E27FC236}">
                    <a16:creationId xmlns:a16="http://schemas.microsoft.com/office/drawing/2014/main" xmlns="" id="{F123A3CF-53E2-420B-9637-1BCC0A2F7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2" y="2484"/>
                <a:ext cx="7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230" name="Rectangle 529">
                <a:extLst>
                  <a:ext uri="{FF2B5EF4-FFF2-40B4-BE49-F238E27FC236}">
                    <a16:creationId xmlns:a16="http://schemas.microsoft.com/office/drawing/2014/main" xmlns="" id="{BDBBCD40-70DD-436B-B479-225043973A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2" y="2497"/>
                <a:ext cx="7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231" name="Rectangle 530">
                <a:extLst>
                  <a:ext uri="{FF2B5EF4-FFF2-40B4-BE49-F238E27FC236}">
                    <a16:creationId xmlns:a16="http://schemas.microsoft.com/office/drawing/2014/main" xmlns="" id="{020C08E0-FFEA-44FD-B722-BE4E5B0384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2" y="2510"/>
                <a:ext cx="7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232" name="Rectangle 531">
                <a:extLst>
                  <a:ext uri="{FF2B5EF4-FFF2-40B4-BE49-F238E27FC236}">
                    <a16:creationId xmlns:a16="http://schemas.microsoft.com/office/drawing/2014/main" xmlns="" id="{C3377736-FDA3-43A4-9451-D608FC1371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2" y="2523"/>
                <a:ext cx="7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233" name="Rectangle 532">
                <a:extLst>
                  <a:ext uri="{FF2B5EF4-FFF2-40B4-BE49-F238E27FC236}">
                    <a16:creationId xmlns:a16="http://schemas.microsoft.com/office/drawing/2014/main" xmlns="" id="{6ECCB00D-724B-4C09-AF8B-CB176B6284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2" y="2536"/>
                <a:ext cx="7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234" name="Rectangle 533">
                <a:extLst>
                  <a:ext uri="{FF2B5EF4-FFF2-40B4-BE49-F238E27FC236}">
                    <a16:creationId xmlns:a16="http://schemas.microsoft.com/office/drawing/2014/main" xmlns="" id="{7D45EC7D-8C4F-4DE8-8049-352DCFB112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2" y="2549"/>
                <a:ext cx="7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235" name="Rectangle 534">
                <a:extLst>
                  <a:ext uri="{FF2B5EF4-FFF2-40B4-BE49-F238E27FC236}">
                    <a16:creationId xmlns:a16="http://schemas.microsoft.com/office/drawing/2014/main" xmlns="" id="{7F3ADF99-1DA8-4A2F-9F85-51436DB4A4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2" y="2561"/>
                <a:ext cx="7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236" name="Rectangle 535">
                <a:extLst>
                  <a:ext uri="{FF2B5EF4-FFF2-40B4-BE49-F238E27FC236}">
                    <a16:creationId xmlns:a16="http://schemas.microsoft.com/office/drawing/2014/main" xmlns="" id="{C5AEAF8B-5D0B-44A7-95FD-0A19ACB22A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2" y="2574"/>
                <a:ext cx="7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237" name="Rectangle 536">
                <a:extLst>
                  <a:ext uri="{FF2B5EF4-FFF2-40B4-BE49-F238E27FC236}">
                    <a16:creationId xmlns:a16="http://schemas.microsoft.com/office/drawing/2014/main" xmlns="" id="{55811BDB-5BD2-4E1B-B4FD-189E325020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2" y="2587"/>
                <a:ext cx="7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238" name="Rectangle 537">
                <a:extLst>
                  <a:ext uri="{FF2B5EF4-FFF2-40B4-BE49-F238E27FC236}">
                    <a16:creationId xmlns:a16="http://schemas.microsoft.com/office/drawing/2014/main" xmlns="" id="{AC0E2D3B-4569-49E1-A6EE-706432A97E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2" y="2600"/>
                <a:ext cx="7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239" name="Rectangle 538">
                <a:extLst>
                  <a:ext uri="{FF2B5EF4-FFF2-40B4-BE49-F238E27FC236}">
                    <a16:creationId xmlns:a16="http://schemas.microsoft.com/office/drawing/2014/main" xmlns="" id="{7B8B9533-212A-4944-9217-1797687F5B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2" y="2613"/>
                <a:ext cx="7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240" name="Rectangle 539">
                <a:extLst>
                  <a:ext uri="{FF2B5EF4-FFF2-40B4-BE49-F238E27FC236}">
                    <a16:creationId xmlns:a16="http://schemas.microsoft.com/office/drawing/2014/main" xmlns="" id="{D425785F-A407-4A2D-AA9E-F635FD530E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2" y="2626"/>
                <a:ext cx="7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241" name="Rectangle 540">
                <a:extLst>
                  <a:ext uri="{FF2B5EF4-FFF2-40B4-BE49-F238E27FC236}">
                    <a16:creationId xmlns:a16="http://schemas.microsoft.com/office/drawing/2014/main" xmlns="" id="{1CE00AF9-56EC-4514-B0F0-BB097A7A39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2" y="2639"/>
                <a:ext cx="7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242" name="Rectangle 541">
                <a:extLst>
                  <a:ext uri="{FF2B5EF4-FFF2-40B4-BE49-F238E27FC236}">
                    <a16:creationId xmlns:a16="http://schemas.microsoft.com/office/drawing/2014/main" xmlns="" id="{84B982CC-70F7-46B3-B618-5C7885D607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2" y="2652"/>
                <a:ext cx="7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243" name="Rectangle 542">
                <a:extLst>
                  <a:ext uri="{FF2B5EF4-FFF2-40B4-BE49-F238E27FC236}">
                    <a16:creationId xmlns:a16="http://schemas.microsoft.com/office/drawing/2014/main" xmlns="" id="{E0E82123-E239-43B9-AE9C-919DA80BF5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2" y="2665"/>
                <a:ext cx="7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244" name="Rectangle 543">
                <a:extLst>
                  <a:ext uri="{FF2B5EF4-FFF2-40B4-BE49-F238E27FC236}">
                    <a16:creationId xmlns:a16="http://schemas.microsoft.com/office/drawing/2014/main" xmlns="" id="{26619FDB-26BE-4F24-8E41-36CD15DC92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2" y="2678"/>
                <a:ext cx="7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245" name="Rectangle 544">
                <a:extLst>
                  <a:ext uri="{FF2B5EF4-FFF2-40B4-BE49-F238E27FC236}">
                    <a16:creationId xmlns:a16="http://schemas.microsoft.com/office/drawing/2014/main" xmlns="" id="{E53F620F-B170-4959-9B2D-16DF3656A7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2" y="2691"/>
                <a:ext cx="7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246" name="Rectangle 545">
                <a:extLst>
                  <a:ext uri="{FF2B5EF4-FFF2-40B4-BE49-F238E27FC236}">
                    <a16:creationId xmlns:a16="http://schemas.microsoft.com/office/drawing/2014/main" xmlns="" id="{E4DF4E3B-904E-4B62-AB8F-6BEA150ADF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2" y="2704"/>
                <a:ext cx="7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247" name="Rectangle 546">
                <a:extLst>
                  <a:ext uri="{FF2B5EF4-FFF2-40B4-BE49-F238E27FC236}">
                    <a16:creationId xmlns:a16="http://schemas.microsoft.com/office/drawing/2014/main" xmlns="" id="{0BDB716E-483A-4F87-B194-E9347DA6A2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2" y="2717"/>
                <a:ext cx="7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248" name="Rectangle 547">
                <a:extLst>
                  <a:ext uri="{FF2B5EF4-FFF2-40B4-BE49-F238E27FC236}">
                    <a16:creationId xmlns:a16="http://schemas.microsoft.com/office/drawing/2014/main" xmlns="" id="{1FC23297-29BA-4A10-95B8-BE4A78A6F3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2" y="2730"/>
                <a:ext cx="7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249" name="Rectangle 548">
                <a:extLst>
                  <a:ext uri="{FF2B5EF4-FFF2-40B4-BE49-F238E27FC236}">
                    <a16:creationId xmlns:a16="http://schemas.microsoft.com/office/drawing/2014/main" xmlns="" id="{EEBD1976-E98E-4D71-8E03-28255DE946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2" y="2743"/>
                <a:ext cx="7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250" name="Rectangle 549">
                <a:extLst>
                  <a:ext uri="{FF2B5EF4-FFF2-40B4-BE49-F238E27FC236}">
                    <a16:creationId xmlns:a16="http://schemas.microsoft.com/office/drawing/2014/main" xmlns="" id="{E2A5D57E-AAA5-41A0-96DD-04DE5CF400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2" y="2755"/>
                <a:ext cx="7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251" name="Rectangle 550">
                <a:extLst>
                  <a:ext uri="{FF2B5EF4-FFF2-40B4-BE49-F238E27FC236}">
                    <a16:creationId xmlns:a16="http://schemas.microsoft.com/office/drawing/2014/main" xmlns="" id="{BFFE25CB-457A-47A7-8342-6074FA2A84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2" y="2768"/>
                <a:ext cx="7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252" name="Rectangle 551">
                <a:extLst>
                  <a:ext uri="{FF2B5EF4-FFF2-40B4-BE49-F238E27FC236}">
                    <a16:creationId xmlns:a16="http://schemas.microsoft.com/office/drawing/2014/main" xmlns="" id="{764FCC07-F1C7-481D-8740-0280DF6C04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2" y="2781"/>
                <a:ext cx="7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253" name="Rectangle 552">
                <a:extLst>
                  <a:ext uri="{FF2B5EF4-FFF2-40B4-BE49-F238E27FC236}">
                    <a16:creationId xmlns:a16="http://schemas.microsoft.com/office/drawing/2014/main" xmlns="" id="{778DF4AC-F926-4EDB-AA48-6CEFA44D2C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2" y="2794"/>
                <a:ext cx="7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254" name="Rectangle 553">
                <a:extLst>
                  <a:ext uri="{FF2B5EF4-FFF2-40B4-BE49-F238E27FC236}">
                    <a16:creationId xmlns:a16="http://schemas.microsoft.com/office/drawing/2014/main" xmlns="" id="{1B208A86-7F7B-45DE-9A10-724C7AACEE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2" y="2807"/>
                <a:ext cx="7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255" name="Rectangle 554">
                <a:extLst>
                  <a:ext uri="{FF2B5EF4-FFF2-40B4-BE49-F238E27FC236}">
                    <a16:creationId xmlns:a16="http://schemas.microsoft.com/office/drawing/2014/main" xmlns="" id="{35862B5E-E623-4A48-9BCF-0F3DA31564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2" y="2820"/>
                <a:ext cx="7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256" name="Rectangle 555">
                <a:extLst>
                  <a:ext uri="{FF2B5EF4-FFF2-40B4-BE49-F238E27FC236}">
                    <a16:creationId xmlns:a16="http://schemas.microsoft.com/office/drawing/2014/main" xmlns="" id="{1A47CE9B-6B9D-44EA-8A68-CE29629336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2" y="2833"/>
                <a:ext cx="7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257" name="Rectangle 556">
                <a:extLst>
                  <a:ext uri="{FF2B5EF4-FFF2-40B4-BE49-F238E27FC236}">
                    <a16:creationId xmlns:a16="http://schemas.microsoft.com/office/drawing/2014/main" xmlns="" id="{31AEE3E4-2B6F-43F1-AFF2-1DFC15E9E2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2" y="2846"/>
                <a:ext cx="7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258" name="Rectangle 557">
                <a:extLst>
                  <a:ext uri="{FF2B5EF4-FFF2-40B4-BE49-F238E27FC236}">
                    <a16:creationId xmlns:a16="http://schemas.microsoft.com/office/drawing/2014/main" xmlns="" id="{A0DCD475-29B1-412A-AC31-6C5BE8E29E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2" y="2859"/>
                <a:ext cx="7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259" name="Rectangle 558">
                <a:extLst>
                  <a:ext uri="{FF2B5EF4-FFF2-40B4-BE49-F238E27FC236}">
                    <a16:creationId xmlns:a16="http://schemas.microsoft.com/office/drawing/2014/main" xmlns="" id="{EDE5B028-0EE2-450F-B955-8E8A71765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2" y="2872"/>
                <a:ext cx="7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260" name="Rectangle 559">
                <a:extLst>
                  <a:ext uri="{FF2B5EF4-FFF2-40B4-BE49-F238E27FC236}">
                    <a16:creationId xmlns:a16="http://schemas.microsoft.com/office/drawing/2014/main" xmlns="" id="{EA25FF49-80B2-4468-B976-214F016A4B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2" y="2147"/>
                <a:ext cx="6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261" name="Rectangle 560">
                <a:extLst>
                  <a:ext uri="{FF2B5EF4-FFF2-40B4-BE49-F238E27FC236}">
                    <a16:creationId xmlns:a16="http://schemas.microsoft.com/office/drawing/2014/main" xmlns="" id="{4A099032-318C-4DDC-8001-DCEC421AE1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2" y="2160"/>
                <a:ext cx="6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262" name="Rectangle 561">
                <a:extLst>
                  <a:ext uri="{FF2B5EF4-FFF2-40B4-BE49-F238E27FC236}">
                    <a16:creationId xmlns:a16="http://schemas.microsoft.com/office/drawing/2014/main" xmlns="" id="{F2540EE1-BA86-4848-9B54-98DD968F26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2" y="2173"/>
                <a:ext cx="6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263" name="Rectangle 562">
                <a:extLst>
                  <a:ext uri="{FF2B5EF4-FFF2-40B4-BE49-F238E27FC236}">
                    <a16:creationId xmlns:a16="http://schemas.microsoft.com/office/drawing/2014/main" xmlns="" id="{17269723-D43D-4CDD-8AD0-9B7D0A8392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2" y="2186"/>
                <a:ext cx="6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264" name="Rectangle 563">
                <a:extLst>
                  <a:ext uri="{FF2B5EF4-FFF2-40B4-BE49-F238E27FC236}">
                    <a16:creationId xmlns:a16="http://schemas.microsoft.com/office/drawing/2014/main" xmlns="" id="{132F4460-572C-440C-9795-CC271EDEBE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2" y="2199"/>
                <a:ext cx="6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265" name="Rectangle 564">
                <a:extLst>
                  <a:ext uri="{FF2B5EF4-FFF2-40B4-BE49-F238E27FC236}">
                    <a16:creationId xmlns:a16="http://schemas.microsoft.com/office/drawing/2014/main" xmlns="" id="{26E9029B-4586-486F-AB47-E5E6BF4354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2" y="2212"/>
                <a:ext cx="6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266" name="Rectangle 565">
                <a:extLst>
                  <a:ext uri="{FF2B5EF4-FFF2-40B4-BE49-F238E27FC236}">
                    <a16:creationId xmlns:a16="http://schemas.microsoft.com/office/drawing/2014/main" xmlns="" id="{ED14AF62-7329-4562-9801-6C04A8A09D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2" y="2225"/>
                <a:ext cx="6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267" name="Rectangle 566">
                <a:extLst>
                  <a:ext uri="{FF2B5EF4-FFF2-40B4-BE49-F238E27FC236}">
                    <a16:creationId xmlns:a16="http://schemas.microsoft.com/office/drawing/2014/main" xmlns="" id="{90F9363A-71A7-4504-A49A-A5289849D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2" y="2238"/>
                <a:ext cx="6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268" name="Rectangle 567">
                <a:extLst>
                  <a:ext uri="{FF2B5EF4-FFF2-40B4-BE49-F238E27FC236}">
                    <a16:creationId xmlns:a16="http://schemas.microsoft.com/office/drawing/2014/main" xmlns="" id="{7E98900D-8EF8-4A41-9FC9-6B35F5F9DE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2" y="2251"/>
                <a:ext cx="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269" name="Rectangle 568">
                <a:extLst>
                  <a:ext uri="{FF2B5EF4-FFF2-40B4-BE49-F238E27FC236}">
                    <a16:creationId xmlns:a16="http://schemas.microsoft.com/office/drawing/2014/main" xmlns="" id="{78B3B543-508F-48B4-9C9E-C7DB830F56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2" y="2264"/>
                <a:ext cx="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270" name="Rectangle 569">
                <a:extLst>
                  <a:ext uri="{FF2B5EF4-FFF2-40B4-BE49-F238E27FC236}">
                    <a16:creationId xmlns:a16="http://schemas.microsoft.com/office/drawing/2014/main" xmlns="" id="{CBF7008F-18BE-4490-BD33-0B114A604B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2" y="2277"/>
                <a:ext cx="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271" name="Rectangle 570">
                <a:extLst>
                  <a:ext uri="{FF2B5EF4-FFF2-40B4-BE49-F238E27FC236}">
                    <a16:creationId xmlns:a16="http://schemas.microsoft.com/office/drawing/2014/main" xmlns="" id="{06C7F874-0011-4058-B307-47D5918A31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2" y="2290"/>
                <a:ext cx="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272" name="Rectangle 571">
                <a:extLst>
                  <a:ext uri="{FF2B5EF4-FFF2-40B4-BE49-F238E27FC236}">
                    <a16:creationId xmlns:a16="http://schemas.microsoft.com/office/drawing/2014/main" xmlns="" id="{8EBE2703-D0C5-4DD0-84BD-0ED0349D1C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2" y="2303"/>
                <a:ext cx="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273" name="Rectangle 572">
                <a:extLst>
                  <a:ext uri="{FF2B5EF4-FFF2-40B4-BE49-F238E27FC236}">
                    <a16:creationId xmlns:a16="http://schemas.microsoft.com/office/drawing/2014/main" xmlns="" id="{C0B433F9-2560-4353-839F-0F299F3E9A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2" y="2316"/>
                <a:ext cx="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274" name="Rectangle 573">
                <a:extLst>
                  <a:ext uri="{FF2B5EF4-FFF2-40B4-BE49-F238E27FC236}">
                    <a16:creationId xmlns:a16="http://schemas.microsoft.com/office/drawing/2014/main" xmlns="" id="{541162F1-F9D3-4EA0-89DF-54446DC93B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2" y="2329"/>
                <a:ext cx="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275" name="Rectangle 574">
                <a:extLst>
                  <a:ext uri="{FF2B5EF4-FFF2-40B4-BE49-F238E27FC236}">
                    <a16:creationId xmlns:a16="http://schemas.microsoft.com/office/drawing/2014/main" xmlns="" id="{6E480484-52BF-4CD7-BE1B-A174CA7666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2" y="2342"/>
                <a:ext cx="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276" name="Rectangle 575">
                <a:extLst>
                  <a:ext uri="{FF2B5EF4-FFF2-40B4-BE49-F238E27FC236}">
                    <a16:creationId xmlns:a16="http://schemas.microsoft.com/office/drawing/2014/main" xmlns="" id="{2FD697DA-F157-4289-82AF-4015B2FEB8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2" y="2354"/>
                <a:ext cx="6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277" name="Rectangle 576">
                <a:extLst>
                  <a:ext uri="{FF2B5EF4-FFF2-40B4-BE49-F238E27FC236}">
                    <a16:creationId xmlns:a16="http://schemas.microsoft.com/office/drawing/2014/main" xmlns="" id="{EAA1E829-9706-4B60-962E-BA4C894B04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2" y="2367"/>
                <a:ext cx="6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278" name="Rectangle 577">
                <a:extLst>
                  <a:ext uri="{FF2B5EF4-FFF2-40B4-BE49-F238E27FC236}">
                    <a16:creationId xmlns:a16="http://schemas.microsoft.com/office/drawing/2014/main" xmlns="" id="{07A29F5A-1CC2-4225-9B04-5BAF3CFCCF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2" y="2380"/>
                <a:ext cx="6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279" name="Rectangle 578">
                <a:extLst>
                  <a:ext uri="{FF2B5EF4-FFF2-40B4-BE49-F238E27FC236}">
                    <a16:creationId xmlns:a16="http://schemas.microsoft.com/office/drawing/2014/main" xmlns="" id="{2FB1148B-8CEB-4197-9E2F-8199C32BC3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2" y="2393"/>
                <a:ext cx="6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280" name="Rectangle 579">
                <a:extLst>
                  <a:ext uri="{FF2B5EF4-FFF2-40B4-BE49-F238E27FC236}">
                    <a16:creationId xmlns:a16="http://schemas.microsoft.com/office/drawing/2014/main" xmlns="" id="{60ECF076-1ED3-4C9A-A001-5A3C08D0A9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2" y="2406"/>
                <a:ext cx="6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281" name="Rectangle 580">
                <a:extLst>
                  <a:ext uri="{FF2B5EF4-FFF2-40B4-BE49-F238E27FC236}">
                    <a16:creationId xmlns:a16="http://schemas.microsoft.com/office/drawing/2014/main" xmlns="" id="{02B39291-F312-41FA-8B26-D71BE68337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2" y="2419"/>
                <a:ext cx="6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282" name="Rectangle 581">
                <a:extLst>
                  <a:ext uri="{FF2B5EF4-FFF2-40B4-BE49-F238E27FC236}">
                    <a16:creationId xmlns:a16="http://schemas.microsoft.com/office/drawing/2014/main" xmlns="" id="{9147C8DF-49F6-468D-9E47-FA8A1D626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2" y="2432"/>
                <a:ext cx="6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283" name="Rectangle 582">
                <a:extLst>
                  <a:ext uri="{FF2B5EF4-FFF2-40B4-BE49-F238E27FC236}">
                    <a16:creationId xmlns:a16="http://schemas.microsoft.com/office/drawing/2014/main" xmlns="" id="{66234026-EC61-40CA-A3B2-4D64A256D4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2" y="2445"/>
                <a:ext cx="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284" name="Rectangle 583">
                <a:extLst>
                  <a:ext uri="{FF2B5EF4-FFF2-40B4-BE49-F238E27FC236}">
                    <a16:creationId xmlns:a16="http://schemas.microsoft.com/office/drawing/2014/main" xmlns="" id="{9372D6BB-44D1-4D66-BB32-AE7AAC9124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2" y="2458"/>
                <a:ext cx="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285" name="Rectangle 584">
                <a:extLst>
                  <a:ext uri="{FF2B5EF4-FFF2-40B4-BE49-F238E27FC236}">
                    <a16:creationId xmlns:a16="http://schemas.microsoft.com/office/drawing/2014/main" xmlns="" id="{74B2B856-80B0-4E3D-8884-81656CE1B9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2" y="2471"/>
                <a:ext cx="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286" name="Rectangle 585">
                <a:extLst>
                  <a:ext uri="{FF2B5EF4-FFF2-40B4-BE49-F238E27FC236}">
                    <a16:creationId xmlns:a16="http://schemas.microsoft.com/office/drawing/2014/main" xmlns="" id="{CA76E4BA-1263-4908-B441-F6CAE724A3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2" y="2484"/>
                <a:ext cx="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287" name="Rectangle 586">
                <a:extLst>
                  <a:ext uri="{FF2B5EF4-FFF2-40B4-BE49-F238E27FC236}">
                    <a16:creationId xmlns:a16="http://schemas.microsoft.com/office/drawing/2014/main" xmlns="" id="{98FBD6D0-40FA-4F6F-ABFC-CFCF36C7C3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2" y="2497"/>
                <a:ext cx="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288" name="Rectangle 587">
                <a:extLst>
                  <a:ext uri="{FF2B5EF4-FFF2-40B4-BE49-F238E27FC236}">
                    <a16:creationId xmlns:a16="http://schemas.microsoft.com/office/drawing/2014/main" xmlns="" id="{A6FCF2D0-C871-49F9-B6C9-F42FCF9251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2" y="2510"/>
                <a:ext cx="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289" name="Rectangle 588">
                <a:extLst>
                  <a:ext uri="{FF2B5EF4-FFF2-40B4-BE49-F238E27FC236}">
                    <a16:creationId xmlns:a16="http://schemas.microsoft.com/office/drawing/2014/main" xmlns="" id="{6A2A95F9-DC94-462D-AA8F-BA5609B743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2" y="2523"/>
                <a:ext cx="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290" name="Rectangle 589">
                <a:extLst>
                  <a:ext uri="{FF2B5EF4-FFF2-40B4-BE49-F238E27FC236}">
                    <a16:creationId xmlns:a16="http://schemas.microsoft.com/office/drawing/2014/main" xmlns="" id="{FB6FC084-2D6E-4638-A81A-CEAD899BC0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2" y="2536"/>
                <a:ext cx="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291" name="Rectangle 590">
                <a:extLst>
                  <a:ext uri="{FF2B5EF4-FFF2-40B4-BE49-F238E27FC236}">
                    <a16:creationId xmlns:a16="http://schemas.microsoft.com/office/drawing/2014/main" xmlns="" id="{288E723F-AECE-427F-B62C-41D75AC2E1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2" y="2549"/>
                <a:ext cx="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292" name="Rectangle 591">
                <a:extLst>
                  <a:ext uri="{FF2B5EF4-FFF2-40B4-BE49-F238E27FC236}">
                    <a16:creationId xmlns:a16="http://schemas.microsoft.com/office/drawing/2014/main" xmlns="" id="{7A38CA53-339A-4C6A-B3DE-E16F853A7A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2" y="2561"/>
                <a:ext cx="6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293" name="Rectangle 592">
                <a:extLst>
                  <a:ext uri="{FF2B5EF4-FFF2-40B4-BE49-F238E27FC236}">
                    <a16:creationId xmlns:a16="http://schemas.microsoft.com/office/drawing/2014/main" xmlns="" id="{727AD218-5CAF-4372-A6CC-6588A716F2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2" y="2574"/>
                <a:ext cx="6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294" name="Rectangle 593">
                <a:extLst>
                  <a:ext uri="{FF2B5EF4-FFF2-40B4-BE49-F238E27FC236}">
                    <a16:creationId xmlns:a16="http://schemas.microsoft.com/office/drawing/2014/main" xmlns="" id="{56716990-AA01-4995-9569-9407596999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2" y="2587"/>
                <a:ext cx="6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295" name="Rectangle 594">
                <a:extLst>
                  <a:ext uri="{FF2B5EF4-FFF2-40B4-BE49-F238E27FC236}">
                    <a16:creationId xmlns:a16="http://schemas.microsoft.com/office/drawing/2014/main" xmlns="" id="{2E5E9D35-B192-498D-AEE8-571C994954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2" y="2600"/>
                <a:ext cx="6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296" name="Rectangle 595">
                <a:extLst>
                  <a:ext uri="{FF2B5EF4-FFF2-40B4-BE49-F238E27FC236}">
                    <a16:creationId xmlns:a16="http://schemas.microsoft.com/office/drawing/2014/main" xmlns="" id="{6E9AE3EE-9115-4DE7-8AB9-3122207BD3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2" y="2613"/>
                <a:ext cx="6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297" name="Rectangle 596">
                <a:extLst>
                  <a:ext uri="{FF2B5EF4-FFF2-40B4-BE49-F238E27FC236}">
                    <a16:creationId xmlns:a16="http://schemas.microsoft.com/office/drawing/2014/main" xmlns="" id="{85221E6E-AE81-45A6-A834-6B7352932D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2" y="2626"/>
                <a:ext cx="6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298" name="Rectangle 597">
                <a:extLst>
                  <a:ext uri="{FF2B5EF4-FFF2-40B4-BE49-F238E27FC236}">
                    <a16:creationId xmlns:a16="http://schemas.microsoft.com/office/drawing/2014/main" xmlns="" id="{2E2B1BC1-0007-4A47-B72F-0523F1E31D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2" y="2639"/>
                <a:ext cx="6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299" name="Rectangle 598">
                <a:extLst>
                  <a:ext uri="{FF2B5EF4-FFF2-40B4-BE49-F238E27FC236}">
                    <a16:creationId xmlns:a16="http://schemas.microsoft.com/office/drawing/2014/main" xmlns="" id="{EBF36F31-602A-4747-BF02-A89F74C608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2" y="2652"/>
                <a:ext cx="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300" name="Rectangle 599">
                <a:extLst>
                  <a:ext uri="{FF2B5EF4-FFF2-40B4-BE49-F238E27FC236}">
                    <a16:creationId xmlns:a16="http://schemas.microsoft.com/office/drawing/2014/main" xmlns="" id="{E53E9A9D-A676-4489-BF6E-696922C139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2" y="2665"/>
                <a:ext cx="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301" name="Rectangle 600">
                <a:extLst>
                  <a:ext uri="{FF2B5EF4-FFF2-40B4-BE49-F238E27FC236}">
                    <a16:creationId xmlns:a16="http://schemas.microsoft.com/office/drawing/2014/main" xmlns="" id="{2218DCFB-014F-4809-98B9-68A56EDF3C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2" y="2678"/>
                <a:ext cx="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302" name="Rectangle 601">
                <a:extLst>
                  <a:ext uri="{FF2B5EF4-FFF2-40B4-BE49-F238E27FC236}">
                    <a16:creationId xmlns:a16="http://schemas.microsoft.com/office/drawing/2014/main" xmlns="" id="{01C66E03-83E9-4820-A1F7-FC0CF9FA1F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2" y="2691"/>
                <a:ext cx="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303" name="Rectangle 602">
                <a:extLst>
                  <a:ext uri="{FF2B5EF4-FFF2-40B4-BE49-F238E27FC236}">
                    <a16:creationId xmlns:a16="http://schemas.microsoft.com/office/drawing/2014/main" xmlns="" id="{94D42ECA-7EFB-40C1-998E-DB448A917E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2" y="2704"/>
                <a:ext cx="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304" name="Rectangle 603">
                <a:extLst>
                  <a:ext uri="{FF2B5EF4-FFF2-40B4-BE49-F238E27FC236}">
                    <a16:creationId xmlns:a16="http://schemas.microsoft.com/office/drawing/2014/main" xmlns="" id="{6573EF51-DE95-4D47-9EED-0F32A1FE7E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2" y="2717"/>
                <a:ext cx="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305" name="Rectangle 604">
                <a:extLst>
                  <a:ext uri="{FF2B5EF4-FFF2-40B4-BE49-F238E27FC236}">
                    <a16:creationId xmlns:a16="http://schemas.microsoft.com/office/drawing/2014/main" xmlns="" id="{6E623BA5-CA57-4FA9-AC27-770FA4E22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2" y="2730"/>
                <a:ext cx="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306" name="Rectangle 605">
                <a:extLst>
                  <a:ext uri="{FF2B5EF4-FFF2-40B4-BE49-F238E27FC236}">
                    <a16:creationId xmlns:a16="http://schemas.microsoft.com/office/drawing/2014/main" xmlns="" id="{62CD26A4-3ED8-4D71-8F52-6715D1204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2" y="2743"/>
                <a:ext cx="6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307" name="Rectangle 606">
                <a:extLst>
                  <a:ext uri="{FF2B5EF4-FFF2-40B4-BE49-F238E27FC236}">
                    <a16:creationId xmlns:a16="http://schemas.microsoft.com/office/drawing/2014/main" xmlns="" id="{0189C906-90A4-4478-86D8-332EEA70CD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2" y="2755"/>
                <a:ext cx="6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308" name="Rectangle 607">
                <a:extLst>
                  <a:ext uri="{FF2B5EF4-FFF2-40B4-BE49-F238E27FC236}">
                    <a16:creationId xmlns:a16="http://schemas.microsoft.com/office/drawing/2014/main" xmlns="" id="{83225D28-86E1-4207-B068-BDB3833B53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2" y="2768"/>
                <a:ext cx="6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309" name="Rectangle 608">
                <a:extLst>
                  <a:ext uri="{FF2B5EF4-FFF2-40B4-BE49-F238E27FC236}">
                    <a16:creationId xmlns:a16="http://schemas.microsoft.com/office/drawing/2014/main" xmlns="" id="{F02B6DC6-4222-40EB-9BD0-67A36F7D87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2" y="2781"/>
                <a:ext cx="6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310" name="Rectangle 609">
                <a:extLst>
                  <a:ext uri="{FF2B5EF4-FFF2-40B4-BE49-F238E27FC236}">
                    <a16:creationId xmlns:a16="http://schemas.microsoft.com/office/drawing/2014/main" xmlns="" id="{3586792E-CED8-4C16-8094-AD6915A516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2" y="2794"/>
                <a:ext cx="6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311" name="Rectangle 610">
                <a:extLst>
                  <a:ext uri="{FF2B5EF4-FFF2-40B4-BE49-F238E27FC236}">
                    <a16:creationId xmlns:a16="http://schemas.microsoft.com/office/drawing/2014/main" xmlns="" id="{6DBCC963-5F3A-45B4-A065-840C4F0809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2" y="2807"/>
                <a:ext cx="6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</p:grpSp>
        <p:sp>
          <p:nvSpPr>
            <p:cNvPr id="14" name="Rectangle 612">
              <a:extLst>
                <a:ext uri="{FF2B5EF4-FFF2-40B4-BE49-F238E27FC236}">
                  <a16:creationId xmlns:a16="http://schemas.microsoft.com/office/drawing/2014/main" xmlns="" id="{072750B8-3E73-421D-B379-373E168905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2" y="2820"/>
              <a:ext cx="6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15" name="Rectangle 613">
              <a:extLst>
                <a:ext uri="{FF2B5EF4-FFF2-40B4-BE49-F238E27FC236}">
                  <a16:creationId xmlns:a16="http://schemas.microsoft.com/office/drawing/2014/main" xmlns="" id="{024FD81A-AAF4-48C7-A578-9BB461FC0A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2" y="2833"/>
              <a:ext cx="6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16" name="Rectangle 614">
              <a:extLst>
                <a:ext uri="{FF2B5EF4-FFF2-40B4-BE49-F238E27FC236}">
                  <a16:creationId xmlns:a16="http://schemas.microsoft.com/office/drawing/2014/main" xmlns="" id="{80672C3D-6EA8-4695-AB52-D7CA63F28B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2" y="2846"/>
              <a:ext cx="6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17" name="Rectangle 615">
              <a:extLst>
                <a:ext uri="{FF2B5EF4-FFF2-40B4-BE49-F238E27FC236}">
                  <a16:creationId xmlns:a16="http://schemas.microsoft.com/office/drawing/2014/main" xmlns="" id="{1E29C2D6-DCC0-4A6E-AE9E-425BC37329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2" y="2859"/>
              <a:ext cx="6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18" name="Rectangle 616">
              <a:extLst>
                <a:ext uri="{FF2B5EF4-FFF2-40B4-BE49-F238E27FC236}">
                  <a16:creationId xmlns:a16="http://schemas.microsoft.com/office/drawing/2014/main" xmlns="" id="{002E51F5-E09B-4ED2-A4A9-952A4636D2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2" y="2872"/>
              <a:ext cx="6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19" name="Rectangle 617">
              <a:extLst>
                <a:ext uri="{FF2B5EF4-FFF2-40B4-BE49-F238E27FC236}">
                  <a16:creationId xmlns:a16="http://schemas.microsoft.com/office/drawing/2014/main" xmlns="" id="{5825F478-30C5-4D97-AD83-836A1DF725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7" y="2147"/>
              <a:ext cx="7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20" name="Rectangle 618">
              <a:extLst>
                <a:ext uri="{FF2B5EF4-FFF2-40B4-BE49-F238E27FC236}">
                  <a16:creationId xmlns:a16="http://schemas.microsoft.com/office/drawing/2014/main" xmlns="" id="{3071CEA5-3ABD-47E1-84EB-EC280218BB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7" y="2160"/>
              <a:ext cx="7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21" name="Rectangle 619">
              <a:extLst>
                <a:ext uri="{FF2B5EF4-FFF2-40B4-BE49-F238E27FC236}">
                  <a16:creationId xmlns:a16="http://schemas.microsoft.com/office/drawing/2014/main" xmlns="" id="{2DA9EEDA-44F5-4353-8CA3-E1C7D0C0D4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7" y="2173"/>
              <a:ext cx="7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22" name="Rectangle 620">
              <a:extLst>
                <a:ext uri="{FF2B5EF4-FFF2-40B4-BE49-F238E27FC236}">
                  <a16:creationId xmlns:a16="http://schemas.microsoft.com/office/drawing/2014/main" xmlns="" id="{500549F3-2680-4174-8438-9C432EF919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7" y="2186"/>
              <a:ext cx="7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23" name="Rectangle 621">
              <a:extLst>
                <a:ext uri="{FF2B5EF4-FFF2-40B4-BE49-F238E27FC236}">
                  <a16:creationId xmlns:a16="http://schemas.microsoft.com/office/drawing/2014/main" xmlns="" id="{C21230EB-D17F-46BA-B1CE-8188A6962D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7" y="2199"/>
              <a:ext cx="7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24" name="Rectangle 622">
              <a:extLst>
                <a:ext uri="{FF2B5EF4-FFF2-40B4-BE49-F238E27FC236}">
                  <a16:creationId xmlns:a16="http://schemas.microsoft.com/office/drawing/2014/main" xmlns="" id="{46391993-C39A-4F74-BE5D-AB9F95FACA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7" y="2212"/>
              <a:ext cx="7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25" name="Rectangle 623">
              <a:extLst>
                <a:ext uri="{FF2B5EF4-FFF2-40B4-BE49-F238E27FC236}">
                  <a16:creationId xmlns:a16="http://schemas.microsoft.com/office/drawing/2014/main" xmlns="" id="{F570A62B-36A3-431D-854E-313DBBF849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7" y="2225"/>
              <a:ext cx="7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26" name="Rectangle 624">
              <a:extLst>
                <a:ext uri="{FF2B5EF4-FFF2-40B4-BE49-F238E27FC236}">
                  <a16:creationId xmlns:a16="http://schemas.microsoft.com/office/drawing/2014/main" xmlns="" id="{CB8E5049-D60A-49AC-B229-F14B972BDC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7" y="2238"/>
              <a:ext cx="7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27" name="Rectangle 625">
              <a:extLst>
                <a:ext uri="{FF2B5EF4-FFF2-40B4-BE49-F238E27FC236}">
                  <a16:creationId xmlns:a16="http://schemas.microsoft.com/office/drawing/2014/main" xmlns="" id="{508DECCE-8F14-4F5E-89A1-7F5C9569D7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7" y="2251"/>
              <a:ext cx="7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28" name="Rectangle 626">
              <a:extLst>
                <a:ext uri="{FF2B5EF4-FFF2-40B4-BE49-F238E27FC236}">
                  <a16:creationId xmlns:a16="http://schemas.microsoft.com/office/drawing/2014/main" xmlns="" id="{E4AD9F36-2A6B-42E1-862D-7140F921F0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7" y="2264"/>
              <a:ext cx="7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29" name="Rectangle 627">
              <a:extLst>
                <a:ext uri="{FF2B5EF4-FFF2-40B4-BE49-F238E27FC236}">
                  <a16:creationId xmlns:a16="http://schemas.microsoft.com/office/drawing/2014/main" xmlns="" id="{B8E8B33C-5B4F-4D71-AAC1-A3736E9241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7" y="2277"/>
              <a:ext cx="7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30" name="Rectangle 628">
              <a:extLst>
                <a:ext uri="{FF2B5EF4-FFF2-40B4-BE49-F238E27FC236}">
                  <a16:creationId xmlns:a16="http://schemas.microsoft.com/office/drawing/2014/main" xmlns="" id="{F795BC0E-A011-400F-B0B7-58AB5387B6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7" y="2290"/>
              <a:ext cx="7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31" name="Rectangle 629">
              <a:extLst>
                <a:ext uri="{FF2B5EF4-FFF2-40B4-BE49-F238E27FC236}">
                  <a16:creationId xmlns:a16="http://schemas.microsoft.com/office/drawing/2014/main" xmlns="" id="{340EC333-7926-4C8F-B263-59B528F78B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7" y="2303"/>
              <a:ext cx="7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32" name="Rectangle 630">
              <a:extLst>
                <a:ext uri="{FF2B5EF4-FFF2-40B4-BE49-F238E27FC236}">
                  <a16:creationId xmlns:a16="http://schemas.microsoft.com/office/drawing/2014/main" xmlns="" id="{9657E9B8-0C4E-4469-ADD3-03BC16CF97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7" y="2316"/>
              <a:ext cx="7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33" name="Rectangle 631">
              <a:extLst>
                <a:ext uri="{FF2B5EF4-FFF2-40B4-BE49-F238E27FC236}">
                  <a16:creationId xmlns:a16="http://schemas.microsoft.com/office/drawing/2014/main" xmlns="" id="{116BF25E-9F9C-41C3-BC58-1F341D8026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7" y="2329"/>
              <a:ext cx="7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34" name="Rectangle 632">
              <a:extLst>
                <a:ext uri="{FF2B5EF4-FFF2-40B4-BE49-F238E27FC236}">
                  <a16:creationId xmlns:a16="http://schemas.microsoft.com/office/drawing/2014/main" xmlns="" id="{1ED278ED-E43A-448B-905D-E4B41AA234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7" y="2342"/>
              <a:ext cx="7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35" name="Rectangle 633">
              <a:extLst>
                <a:ext uri="{FF2B5EF4-FFF2-40B4-BE49-F238E27FC236}">
                  <a16:creationId xmlns:a16="http://schemas.microsoft.com/office/drawing/2014/main" xmlns="" id="{360F1A54-A0E5-4072-B330-AA55F94BEC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7" y="2354"/>
              <a:ext cx="7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36" name="Rectangle 634">
              <a:extLst>
                <a:ext uri="{FF2B5EF4-FFF2-40B4-BE49-F238E27FC236}">
                  <a16:creationId xmlns:a16="http://schemas.microsoft.com/office/drawing/2014/main" xmlns="" id="{278F041A-41B5-4178-BF3A-1F4EDF9320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7" y="2367"/>
              <a:ext cx="7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37" name="Rectangle 635">
              <a:extLst>
                <a:ext uri="{FF2B5EF4-FFF2-40B4-BE49-F238E27FC236}">
                  <a16:creationId xmlns:a16="http://schemas.microsoft.com/office/drawing/2014/main" xmlns="" id="{FEC9B471-7697-4782-A465-9B8BEB5262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7" y="2380"/>
              <a:ext cx="7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38" name="Rectangle 636">
              <a:extLst>
                <a:ext uri="{FF2B5EF4-FFF2-40B4-BE49-F238E27FC236}">
                  <a16:creationId xmlns:a16="http://schemas.microsoft.com/office/drawing/2014/main" xmlns="" id="{C4AB9C65-E7F8-49CC-AE65-2AB769B599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7" y="2393"/>
              <a:ext cx="7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39" name="Rectangle 637">
              <a:extLst>
                <a:ext uri="{FF2B5EF4-FFF2-40B4-BE49-F238E27FC236}">
                  <a16:creationId xmlns:a16="http://schemas.microsoft.com/office/drawing/2014/main" xmlns="" id="{26AFAC8C-55E0-4EE1-8211-D413B1F276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7" y="2406"/>
              <a:ext cx="7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40" name="Rectangle 638">
              <a:extLst>
                <a:ext uri="{FF2B5EF4-FFF2-40B4-BE49-F238E27FC236}">
                  <a16:creationId xmlns:a16="http://schemas.microsoft.com/office/drawing/2014/main" xmlns="" id="{A275CC9F-5F73-4DE6-8BB1-C5D3D89927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7" y="2419"/>
              <a:ext cx="7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41" name="Rectangle 639">
              <a:extLst>
                <a:ext uri="{FF2B5EF4-FFF2-40B4-BE49-F238E27FC236}">
                  <a16:creationId xmlns:a16="http://schemas.microsoft.com/office/drawing/2014/main" xmlns="" id="{206B1BF7-88DB-4B6F-B4B8-CC80E85977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7" y="2432"/>
              <a:ext cx="7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42" name="Rectangle 640">
              <a:extLst>
                <a:ext uri="{FF2B5EF4-FFF2-40B4-BE49-F238E27FC236}">
                  <a16:creationId xmlns:a16="http://schemas.microsoft.com/office/drawing/2014/main" xmlns="" id="{7D02E7D3-7175-4EEB-880D-E7E238C5BE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7" y="2445"/>
              <a:ext cx="7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43" name="Rectangle 641">
              <a:extLst>
                <a:ext uri="{FF2B5EF4-FFF2-40B4-BE49-F238E27FC236}">
                  <a16:creationId xmlns:a16="http://schemas.microsoft.com/office/drawing/2014/main" xmlns="" id="{E53F04A5-0AC5-4C6B-9A2C-F748759073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7" y="2458"/>
              <a:ext cx="7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44" name="Rectangle 642">
              <a:extLst>
                <a:ext uri="{FF2B5EF4-FFF2-40B4-BE49-F238E27FC236}">
                  <a16:creationId xmlns:a16="http://schemas.microsoft.com/office/drawing/2014/main" xmlns="" id="{3358BAAF-9E04-4186-A725-F865FDEE0D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7" y="2471"/>
              <a:ext cx="7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45" name="Rectangle 643">
              <a:extLst>
                <a:ext uri="{FF2B5EF4-FFF2-40B4-BE49-F238E27FC236}">
                  <a16:creationId xmlns:a16="http://schemas.microsoft.com/office/drawing/2014/main" xmlns="" id="{5D57271C-8F87-4D99-B105-7907456A8C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7" y="2484"/>
              <a:ext cx="7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46" name="Rectangle 644">
              <a:extLst>
                <a:ext uri="{FF2B5EF4-FFF2-40B4-BE49-F238E27FC236}">
                  <a16:creationId xmlns:a16="http://schemas.microsoft.com/office/drawing/2014/main" xmlns="" id="{D9D1004C-8FAD-460F-92E2-73343CF37F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7" y="2497"/>
              <a:ext cx="7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47" name="Rectangle 645">
              <a:extLst>
                <a:ext uri="{FF2B5EF4-FFF2-40B4-BE49-F238E27FC236}">
                  <a16:creationId xmlns:a16="http://schemas.microsoft.com/office/drawing/2014/main" xmlns="" id="{D60EF5C9-C61C-43DF-944F-535B3EF784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7" y="2510"/>
              <a:ext cx="7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48" name="Rectangle 646">
              <a:extLst>
                <a:ext uri="{FF2B5EF4-FFF2-40B4-BE49-F238E27FC236}">
                  <a16:creationId xmlns:a16="http://schemas.microsoft.com/office/drawing/2014/main" xmlns="" id="{76E87166-F4E5-4C43-B486-15D11A3627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7" y="2523"/>
              <a:ext cx="7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49" name="Rectangle 647">
              <a:extLst>
                <a:ext uri="{FF2B5EF4-FFF2-40B4-BE49-F238E27FC236}">
                  <a16:creationId xmlns:a16="http://schemas.microsoft.com/office/drawing/2014/main" xmlns="" id="{66E4171C-45EE-4D1B-82DD-9B18B6EBB8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7" y="2536"/>
              <a:ext cx="7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50" name="Rectangle 648">
              <a:extLst>
                <a:ext uri="{FF2B5EF4-FFF2-40B4-BE49-F238E27FC236}">
                  <a16:creationId xmlns:a16="http://schemas.microsoft.com/office/drawing/2014/main" xmlns="" id="{409430B3-8A63-47CE-9E66-0C4C3E6ABC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7" y="2549"/>
              <a:ext cx="7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51" name="Rectangle 649">
              <a:extLst>
                <a:ext uri="{FF2B5EF4-FFF2-40B4-BE49-F238E27FC236}">
                  <a16:creationId xmlns:a16="http://schemas.microsoft.com/office/drawing/2014/main" xmlns="" id="{0C42AD6C-DE96-414B-A876-0F59BD9F47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7" y="2561"/>
              <a:ext cx="7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52" name="Rectangle 650">
              <a:extLst>
                <a:ext uri="{FF2B5EF4-FFF2-40B4-BE49-F238E27FC236}">
                  <a16:creationId xmlns:a16="http://schemas.microsoft.com/office/drawing/2014/main" xmlns="" id="{84D1C07F-9573-479A-8A81-C096F3864A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7" y="2574"/>
              <a:ext cx="7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53" name="Rectangle 651">
              <a:extLst>
                <a:ext uri="{FF2B5EF4-FFF2-40B4-BE49-F238E27FC236}">
                  <a16:creationId xmlns:a16="http://schemas.microsoft.com/office/drawing/2014/main" xmlns="" id="{E0BBC43F-745A-49B9-8EAA-E25EDE8EC2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7" y="2587"/>
              <a:ext cx="7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54" name="Rectangle 652">
              <a:extLst>
                <a:ext uri="{FF2B5EF4-FFF2-40B4-BE49-F238E27FC236}">
                  <a16:creationId xmlns:a16="http://schemas.microsoft.com/office/drawing/2014/main" xmlns="" id="{8C2E0526-FCE8-47DB-9B67-49A947019F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7" y="2600"/>
              <a:ext cx="7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55" name="Rectangle 653">
              <a:extLst>
                <a:ext uri="{FF2B5EF4-FFF2-40B4-BE49-F238E27FC236}">
                  <a16:creationId xmlns:a16="http://schemas.microsoft.com/office/drawing/2014/main" xmlns="" id="{A1872B0D-B37F-4CDF-A10C-BF3C790466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7" y="2613"/>
              <a:ext cx="7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56" name="Rectangle 654">
              <a:extLst>
                <a:ext uri="{FF2B5EF4-FFF2-40B4-BE49-F238E27FC236}">
                  <a16:creationId xmlns:a16="http://schemas.microsoft.com/office/drawing/2014/main" xmlns="" id="{FED034F1-CA46-48AA-9E15-A871D34FB3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7" y="2626"/>
              <a:ext cx="7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57" name="Rectangle 655">
              <a:extLst>
                <a:ext uri="{FF2B5EF4-FFF2-40B4-BE49-F238E27FC236}">
                  <a16:creationId xmlns:a16="http://schemas.microsoft.com/office/drawing/2014/main" xmlns="" id="{23821601-893A-43C9-86CA-8715528B77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7" y="2639"/>
              <a:ext cx="7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58" name="Rectangle 656">
              <a:extLst>
                <a:ext uri="{FF2B5EF4-FFF2-40B4-BE49-F238E27FC236}">
                  <a16:creationId xmlns:a16="http://schemas.microsoft.com/office/drawing/2014/main" xmlns="" id="{6D10D1C2-ABF8-4833-AEA5-15CD24CB48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7" y="2652"/>
              <a:ext cx="7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59" name="Rectangle 657">
              <a:extLst>
                <a:ext uri="{FF2B5EF4-FFF2-40B4-BE49-F238E27FC236}">
                  <a16:creationId xmlns:a16="http://schemas.microsoft.com/office/drawing/2014/main" xmlns="" id="{D6E31E54-88CC-483E-939E-6F3F0B6B92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7" y="2665"/>
              <a:ext cx="7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60" name="Rectangle 658">
              <a:extLst>
                <a:ext uri="{FF2B5EF4-FFF2-40B4-BE49-F238E27FC236}">
                  <a16:creationId xmlns:a16="http://schemas.microsoft.com/office/drawing/2014/main" xmlns="" id="{FE23D6AF-0252-4BF3-AE2F-B516B1D049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7" y="2678"/>
              <a:ext cx="7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61" name="Rectangle 659">
              <a:extLst>
                <a:ext uri="{FF2B5EF4-FFF2-40B4-BE49-F238E27FC236}">
                  <a16:creationId xmlns:a16="http://schemas.microsoft.com/office/drawing/2014/main" xmlns="" id="{179B35B8-7DCC-4AF7-B95A-19A14BB1DF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7" y="2691"/>
              <a:ext cx="7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62" name="Rectangle 660">
              <a:extLst>
                <a:ext uri="{FF2B5EF4-FFF2-40B4-BE49-F238E27FC236}">
                  <a16:creationId xmlns:a16="http://schemas.microsoft.com/office/drawing/2014/main" xmlns="" id="{0CCF67CB-0BD1-4A4B-864D-248AC23A63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7" y="2704"/>
              <a:ext cx="7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63" name="Rectangle 661">
              <a:extLst>
                <a:ext uri="{FF2B5EF4-FFF2-40B4-BE49-F238E27FC236}">
                  <a16:creationId xmlns:a16="http://schemas.microsoft.com/office/drawing/2014/main" xmlns="" id="{43D61D8B-92B1-4404-8D6D-05884607CE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7" y="2717"/>
              <a:ext cx="7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4096" name="Rectangle 662">
              <a:extLst>
                <a:ext uri="{FF2B5EF4-FFF2-40B4-BE49-F238E27FC236}">
                  <a16:creationId xmlns:a16="http://schemas.microsoft.com/office/drawing/2014/main" xmlns="" id="{64C0E142-8673-452A-ACA2-306E955F79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7" y="2730"/>
              <a:ext cx="7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4097" name="Rectangle 663">
              <a:extLst>
                <a:ext uri="{FF2B5EF4-FFF2-40B4-BE49-F238E27FC236}">
                  <a16:creationId xmlns:a16="http://schemas.microsoft.com/office/drawing/2014/main" xmlns="" id="{7D0FA3A2-6E66-4833-9619-019ACFB9F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7" y="2743"/>
              <a:ext cx="7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4102" name="Rectangle 664">
              <a:extLst>
                <a:ext uri="{FF2B5EF4-FFF2-40B4-BE49-F238E27FC236}">
                  <a16:creationId xmlns:a16="http://schemas.microsoft.com/office/drawing/2014/main" xmlns="" id="{07ADABB9-A387-4371-8535-30F54CA9C3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7" y="2755"/>
              <a:ext cx="7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4103" name="Rectangle 665">
              <a:extLst>
                <a:ext uri="{FF2B5EF4-FFF2-40B4-BE49-F238E27FC236}">
                  <a16:creationId xmlns:a16="http://schemas.microsoft.com/office/drawing/2014/main" xmlns="" id="{E12E3039-9E1F-41C4-BDCD-4736B17341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7" y="2768"/>
              <a:ext cx="7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4104" name="Rectangle 666">
              <a:extLst>
                <a:ext uri="{FF2B5EF4-FFF2-40B4-BE49-F238E27FC236}">
                  <a16:creationId xmlns:a16="http://schemas.microsoft.com/office/drawing/2014/main" xmlns="" id="{7902A9F5-55F0-4A88-AC7D-988503A70A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7" y="2781"/>
              <a:ext cx="7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4105" name="Rectangle 667">
              <a:extLst>
                <a:ext uri="{FF2B5EF4-FFF2-40B4-BE49-F238E27FC236}">
                  <a16:creationId xmlns:a16="http://schemas.microsoft.com/office/drawing/2014/main" xmlns="" id="{613FC4E1-1952-4156-A3FC-846AC17C1A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7" y="2794"/>
              <a:ext cx="7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4106" name="Rectangle 668">
              <a:extLst>
                <a:ext uri="{FF2B5EF4-FFF2-40B4-BE49-F238E27FC236}">
                  <a16:creationId xmlns:a16="http://schemas.microsoft.com/office/drawing/2014/main" xmlns="" id="{3E6E3246-E867-4373-9789-C4B057CE45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7" y="2807"/>
              <a:ext cx="7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4107" name="Rectangle 669">
              <a:extLst>
                <a:ext uri="{FF2B5EF4-FFF2-40B4-BE49-F238E27FC236}">
                  <a16:creationId xmlns:a16="http://schemas.microsoft.com/office/drawing/2014/main" xmlns="" id="{50A41349-C657-4475-A0ED-67B64C8186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7" y="2820"/>
              <a:ext cx="7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4108" name="Rectangle 670">
              <a:extLst>
                <a:ext uri="{FF2B5EF4-FFF2-40B4-BE49-F238E27FC236}">
                  <a16:creationId xmlns:a16="http://schemas.microsoft.com/office/drawing/2014/main" xmlns="" id="{A8F027B5-9B10-4162-B66F-729B992FFC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7" y="2833"/>
              <a:ext cx="7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4109" name="Rectangle 671">
              <a:extLst>
                <a:ext uri="{FF2B5EF4-FFF2-40B4-BE49-F238E27FC236}">
                  <a16:creationId xmlns:a16="http://schemas.microsoft.com/office/drawing/2014/main" xmlns="" id="{7F1EEC08-C8CB-46F3-9CDE-F789FCEAA2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7" y="2846"/>
              <a:ext cx="7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4110" name="Rectangle 672">
              <a:extLst>
                <a:ext uri="{FF2B5EF4-FFF2-40B4-BE49-F238E27FC236}">
                  <a16:creationId xmlns:a16="http://schemas.microsoft.com/office/drawing/2014/main" xmlns="" id="{94CD56EB-A4D0-45D1-B7EC-33D991516E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7" y="2859"/>
              <a:ext cx="7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4111" name="Rectangle 673">
              <a:extLst>
                <a:ext uri="{FF2B5EF4-FFF2-40B4-BE49-F238E27FC236}">
                  <a16:creationId xmlns:a16="http://schemas.microsoft.com/office/drawing/2014/main" xmlns="" id="{660BF7F4-4C32-4ABE-8537-624675FB3B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7" y="2872"/>
              <a:ext cx="7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</p:grpSp>
      <p:sp>
        <p:nvSpPr>
          <p:cNvPr id="680" name="TextBox 679">
            <a:extLst>
              <a:ext uri="{FF2B5EF4-FFF2-40B4-BE49-F238E27FC236}">
                <a16:creationId xmlns:a16="http://schemas.microsoft.com/office/drawing/2014/main" xmlns="" id="{F89DC391-4FFD-4346-B0EB-205579574B1D}"/>
              </a:ext>
            </a:extLst>
          </p:cNvPr>
          <p:cNvSpPr txBox="1"/>
          <p:nvPr/>
        </p:nvSpPr>
        <p:spPr>
          <a:xfrm>
            <a:off x="5397057" y="5513571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Fig: Wave form</a:t>
            </a:r>
          </a:p>
        </p:txBody>
      </p:sp>
      <p:sp>
        <p:nvSpPr>
          <p:cNvPr id="681" name="TextBox 680">
            <a:extLst>
              <a:ext uri="{FF2B5EF4-FFF2-40B4-BE49-F238E27FC236}">
                <a16:creationId xmlns:a16="http://schemas.microsoft.com/office/drawing/2014/main" xmlns="" id="{DE43BE78-BB63-4381-AB3B-A94B7FFBF77E}"/>
              </a:ext>
            </a:extLst>
          </p:cNvPr>
          <p:cNvSpPr txBox="1"/>
          <p:nvPr/>
        </p:nvSpPr>
        <p:spPr>
          <a:xfrm>
            <a:off x="1371599" y="5429664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Fig: Truth Table</a:t>
            </a:r>
          </a:p>
        </p:txBody>
      </p:sp>
    </p:spTree>
    <p:extLst>
      <p:ext uri="{BB962C8B-B14F-4D97-AF65-F5344CB8AC3E}">
        <p14:creationId xmlns:p14="http://schemas.microsoft.com/office/powerpoint/2010/main" val="15263930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DDDE00A-65F3-4FBD-9FEC-3A4EC7F75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228600"/>
            <a:ext cx="7543801" cy="785813"/>
          </a:xfrm>
        </p:spPr>
        <p:txBody>
          <a:bodyPr>
            <a:noAutofit/>
          </a:bodyPr>
          <a:lstStyle/>
          <a:p>
            <a:r>
              <a:rPr lang="en-US" sz="2400" b="1" dirty="0"/>
              <a:t>Decade Counter (MOD-10 Asynchronous Counter or BCD Ripple Counter)</a:t>
            </a:r>
            <a:br>
              <a:rPr lang="en-US" sz="2400" b="1" dirty="0"/>
            </a:b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642E468-7C41-42C4-B2A4-10A5FC139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8" y="1219200"/>
            <a:ext cx="7543801" cy="5638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It counts from 0000 to 1001(10 states) and skips rest of the states.</a:t>
            </a:r>
          </a:p>
          <a:p>
            <a:r>
              <a:rPr lang="en-US" dirty="0"/>
              <a:t>At 10</a:t>
            </a:r>
            <a:r>
              <a:rPr lang="en-US" baseline="30000" dirty="0"/>
              <a:t>th</a:t>
            </a:r>
            <a:r>
              <a:rPr lang="en-US" dirty="0"/>
              <a:t> clock pulse, it generates its own clear signal from decoding gate and resets to 0000. </a:t>
            </a:r>
          </a:p>
          <a:p>
            <a:r>
              <a:rPr lang="en-US" dirty="0"/>
              <a:t>When the counter counts Q</a:t>
            </a:r>
            <a:r>
              <a:rPr lang="en-US" baseline="-25000" dirty="0"/>
              <a:t>3</a:t>
            </a:r>
            <a:r>
              <a:rPr lang="en-US" dirty="0"/>
              <a:t>Q</a:t>
            </a:r>
            <a:r>
              <a:rPr lang="en-US" baseline="-25000" dirty="0"/>
              <a:t>2</a:t>
            </a:r>
            <a:r>
              <a:rPr lang="en-US" dirty="0"/>
              <a:t>Q</a:t>
            </a:r>
            <a:r>
              <a:rPr lang="en-US" baseline="-25000" dirty="0"/>
              <a:t>1</a:t>
            </a:r>
            <a:r>
              <a:rPr lang="en-US" dirty="0"/>
              <a:t>Q</a:t>
            </a:r>
            <a:r>
              <a:rPr lang="en-US" baseline="-25000" dirty="0"/>
              <a:t>0</a:t>
            </a:r>
            <a:r>
              <a:rPr lang="en-US" dirty="0"/>
              <a:t> = 1010, then the output of NAND gate is low, so it clears all the flipflops(initial state).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400" b="1" i="1" u="sng" dirty="0"/>
          </a:p>
          <a:p>
            <a:r>
              <a:rPr lang="en-US" sz="2000" b="1" i="1" u="sng" dirty="0"/>
              <a:t>Draw truth table and waveform</a:t>
            </a:r>
            <a:endParaRPr lang="en-US" sz="1600" b="1" i="1" u="sng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5">
            <a:extLst>
              <a:ext uri="{FF2B5EF4-FFF2-40B4-BE49-F238E27FC236}">
                <a16:creationId xmlns:a16="http://schemas.microsoft.com/office/drawing/2014/main" xmlns="" id="{EFD17203-B0E7-47CB-BD4E-DAFB795D53E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28600" y="2971800"/>
            <a:ext cx="7162799" cy="2133600"/>
            <a:chOff x="624" y="1056"/>
            <a:chExt cx="4080" cy="1344"/>
          </a:xfrm>
        </p:grpSpPr>
        <p:sp>
          <p:nvSpPr>
            <p:cNvPr id="5" name="AutoShape 4">
              <a:extLst>
                <a:ext uri="{FF2B5EF4-FFF2-40B4-BE49-F238E27FC236}">
                  <a16:creationId xmlns:a16="http://schemas.microsoft.com/office/drawing/2014/main" xmlns="" id="{0BCB3B33-0873-4C68-8C92-0096469C1881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24" y="1056"/>
              <a:ext cx="4080" cy="1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grpSp>
          <p:nvGrpSpPr>
            <p:cNvPr id="6" name="Group 206">
              <a:extLst>
                <a:ext uri="{FF2B5EF4-FFF2-40B4-BE49-F238E27FC236}">
                  <a16:creationId xmlns:a16="http://schemas.microsoft.com/office/drawing/2014/main" xmlns="" id="{30D1E8FC-855D-4499-A22A-8AF0A6B7DB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2" y="1144"/>
              <a:ext cx="4039" cy="1256"/>
              <a:chOff x="652" y="1144"/>
              <a:chExt cx="4039" cy="1256"/>
            </a:xfrm>
          </p:grpSpPr>
          <p:sp>
            <p:nvSpPr>
              <p:cNvPr id="52" name="Rectangle 6">
                <a:extLst>
                  <a:ext uri="{FF2B5EF4-FFF2-40B4-BE49-F238E27FC236}">
                    <a16:creationId xmlns:a16="http://schemas.microsoft.com/office/drawing/2014/main" xmlns="" id="{C8CD5B0D-B549-4EB9-B320-59A6ED3747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1" y="1287"/>
                <a:ext cx="17" cy="68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53" name="Rectangle 7">
                <a:extLst>
                  <a:ext uri="{FF2B5EF4-FFF2-40B4-BE49-F238E27FC236}">
                    <a16:creationId xmlns:a16="http://schemas.microsoft.com/office/drawing/2014/main" xmlns="" id="{536C084C-74E2-4163-9819-001852AA35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10" y="1969"/>
                <a:ext cx="106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54" name="Rectangle 8">
                <a:extLst>
                  <a:ext uri="{FF2B5EF4-FFF2-40B4-BE49-F238E27FC236}">
                    <a16:creationId xmlns:a16="http://schemas.microsoft.com/office/drawing/2014/main" xmlns="" id="{155247AF-248D-4B8F-9603-A43922B053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8" y="1808"/>
                <a:ext cx="342" cy="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55" name="Rectangle 9">
                <a:extLst>
                  <a:ext uri="{FF2B5EF4-FFF2-40B4-BE49-F238E27FC236}">
                    <a16:creationId xmlns:a16="http://schemas.microsoft.com/office/drawing/2014/main" xmlns="" id="{943FB7C4-8618-44D8-823A-B0B0FA3329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1" y="1616"/>
                <a:ext cx="95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56" name="Rectangle 10">
                <a:extLst>
                  <a:ext uri="{FF2B5EF4-FFF2-40B4-BE49-F238E27FC236}">
                    <a16:creationId xmlns:a16="http://schemas.microsoft.com/office/drawing/2014/main" xmlns="" id="{E916000D-BA6D-4064-8537-38AFDF7F46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1" y="1599"/>
                <a:ext cx="72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57" name="Rectangle 11">
                <a:extLst>
                  <a:ext uri="{FF2B5EF4-FFF2-40B4-BE49-F238E27FC236}">
                    <a16:creationId xmlns:a16="http://schemas.microsoft.com/office/drawing/2014/main" xmlns="" id="{50561A65-527B-4F27-AB97-7B40542771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85" y="1282"/>
                <a:ext cx="14" cy="49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58" name="Rectangle 12">
                <a:extLst>
                  <a:ext uri="{FF2B5EF4-FFF2-40B4-BE49-F238E27FC236}">
                    <a16:creationId xmlns:a16="http://schemas.microsoft.com/office/drawing/2014/main" xmlns="" id="{130EB0A9-9E1A-4D03-8A35-979B75B631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1" y="1769"/>
                <a:ext cx="241" cy="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59" name="Freeform 13">
                <a:extLst>
                  <a:ext uri="{FF2B5EF4-FFF2-40B4-BE49-F238E27FC236}">
                    <a16:creationId xmlns:a16="http://schemas.microsoft.com/office/drawing/2014/main" xmlns="" id="{B68D03E6-9284-4771-9C4D-7B4FF872A0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8" y="2361"/>
                <a:ext cx="3046" cy="24"/>
              </a:xfrm>
              <a:custGeom>
                <a:avLst/>
                <a:gdLst>
                  <a:gd name="T0" fmla="*/ 0 w 3046"/>
                  <a:gd name="T1" fmla="*/ 12 h 24"/>
                  <a:gd name="T2" fmla="*/ 762 w 3046"/>
                  <a:gd name="T3" fmla="*/ 10 h 24"/>
                  <a:gd name="T4" fmla="*/ 1524 w 3046"/>
                  <a:gd name="T5" fmla="*/ 7 h 24"/>
                  <a:gd name="T6" fmla="*/ 2283 w 3046"/>
                  <a:gd name="T7" fmla="*/ 2 h 24"/>
                  <a:gd name="T8" fmla="*/ 3046 w 3046"/>
                  <a:gd name="T9" fmla="*/ 0 h 24"/>
                  <a:gd name="T10" fmla="*/ 3046 w 3046"/>
                  <a:gd name="T11" fmla="*/ 12 h 24"/>
                  <a:gd name="T12" fmla="*/ 2283 w 3046"/>
                  <a:gd name="T13" fmla="*/ 15 h 24"/>
                  <a:gd name="T14" fmla="*/ 1524 w 3046"/>
                  <a:gd name="T15" fmla="*/ 20 h 24"/>
                  <a:gd name="T16" fmla="*/ 762 w 3046"/>
                  <a:gd name="T17" fmla="*/ 22 h 24"/>
                  <a:gd name="T18" fmla="*/ 0 w 3046"/>
                  <a:gd name="T19" fmla="*/ 24 h 24"/>
                  <a:gd name="T20" fmla="*/ 0 w 3046"/>
                  <a:gd name="T21" fmla="*/ 1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046" h="24">
                    <a:moveTo>
                      <a:pt x="0" y="12"/>
                    </a:moveTo>
                    <a:lnTo>
                      <a:pt x="762" y="10"/>
                    </a:lnTo>
                    <a:lnTo>
                      <a:pt x="1524" y="7"/>
                    </a:lnTo>
                    <a:lnTo>
                      <a:pt x="2283" y="2"/>
                    </a:lnTo>
                    <a:lnTo>
                      <a:pt x="3046" y="0"/>
                    </a:lnTo>
                    <a:lnTo>
                      <a:pt x="3046" y="12"/>
                    </a:lnTo>
                    <a:lnTo>
                      <a:pt x="2283" y="15"/>
                    </a:lnTo>
                    <a:lnTo>
                      <a:pt x="1524" y="20"/>
                    </a:lnTo>
                    <a:lnTo>
                      <a:pt x="762" y="22"/>
                    </a:lnTo>
                    <a:lnTo>
                      <a:pt x="0" y="24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60" name="Rectangle 14">
                <a:extLst>
                  <a:ext uri="{FF2B5EF4-FFF2-40B4-BE49-F238E27FC236}">
                    <a16:creationId xmlns:a16="http://schemas.microsoft.com/office/drawing/2014/main" xmlns="" id="{6880D52D-2B85-4812-978F-20A979A1A9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6" y="1528"/>
                <a:ext cx="507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61" name="Rectangle 15">
                <a:extLst>
                  <a:ext uri="{FF2B5EF4-FFF2-40B4-BE49-F238E27FC236}">
                    <a16:creationId xmlns:a16="http://schemas.microsoft.com/office/drawing/2014/main" xmlns="" id="{DF3FB058-BC97-4253-B69F-112A65D706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18" y="1533"/>
                <a:ext cx="14" cy="52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62" name="Freeform 16">
                <a:extLst>
                  <a:ext uri="{FF2B5EF4-FFF2-40B4-BE49-F238E27FC236}">
                    <a16:creationId xmlns:a16="http://schemas.microsoft.com/office/drawing/2014/main" xmlns="" id="{81F42436-B5B2-4D53-885D-95D1A46400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8" y="1528"/>
                <a:ext cx="14" cy="10"/>
              </a:xfrm>
              <a:custGeom>
                <a:avLst/>
                <a:gdLst>
                  <a:gd name="T0" fmla="*/ 5 w 14"/>
                  <a:gd name="T1" fmla="*/ 0 h 10"/>
                  <a:gd name="T2" fmla="*/ 5 w 14"/>
                  <a:gd name="T3" fmla="*/ 10 h 10"/>
                  <a:gd name="T4" fmla="*/ 0 w 14"/>
                  <a:gd name="T5" fmla="*/ 5 h 10"/>
                  <a:gd name="T6" fmla="*/ 14 w 14"/>
                  <a:gd name="T7" fmla="*/ 5 h 10"/>
                  <a:gd name="T8" fmla="*/ 14 w 14"/>
                  <a:gd name="T9" fmla="*/ 0 h 10"/>
                  <a:gd name="T10" fmla="*/ 5 w 14"/>
                  <a:gd name="T11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" h="10">
                    <a:moveTo>
                      <a:pt x="5" y="0"/>
                    </a:moveTo>
                    <a:lnTo>
                      <a:pt x="5" y="10"/>
                    </a:lnTo>
                    <a:lnTo>
                      <a:pt x="0" y="5"/>
                    </a:lnTo>
                    <a:lnTo>
                      <a:pt x="14" y="5"/>
                    </a:lnTo>
                    <a:lnTo>
                      <a:pt x="14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63" name="Rectangle 17">
                <a:extLst>
                  <a:ext uri="{FF2B5EF4-FFF2-40B4-BE49-F238E27FC236}">
                    <a16:creationId xmlns:a16="http://schemas.microsoft.com/office/drawing/2014/main" xmlns="" id="{EA7204D5-737E-424A-98C0-93A6D4F216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6" y="2054"/>
                <a:ext cx="507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5120" name="Freeform 18">
                <a:extLst>
                  <a:ext uri="{FF2B5EF4-FFF2-40B4-BE49-F238E27FC236}">
                    <a16:creationId xmlns:a16="http://schemas.microsoft.com/office/drawing/2014/main" xmlns="" id="{31E8BE18-A377-4F91-B2BF-829CF20379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8" y="2054"/>
                <a:ext cx="14" cy="10"/>
              </a:xfrm>
              <a:custGeom>
                <a:avLst/>
                <a:gdLst>
                  <a:gd name="T0" fmla="*/ 14 w 14"/>
                  <a:gd name="T1" fmla="*/ 5 h 10"/>
                  <a:gd name="T2" fmla="*/ 0 w 14"/>
                  <a:gd name="T3" fmla="*/ 5 h 10"/>
                  <a:gd name="T4" fmla="*/ 5 w 14"/>
                  <a:gd name="T5" fmla="*/ 0 h 10"/>
                  <a:gd name="T6" fmla="*/ 5 w 14"/>
                  <a:gd name="T7" fmla="*/ 10 h 10"/>
                  <a:gd name="T8" fmla="*/ 14 w 14"/>
                  <a:gd name="T9" fmla="*/ 10 h 10"/>
                  <a:gd name="T10" fmla="*/ 14 w 14"/>
                  <a:gd name="T11" fmla="*/ 5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" h="10">
                    <a:moveTo>
                      <a:pt x="14" y="5"/>
                    </a:moveTo>
                    <a:lnTo>
                      <a:pt x="0" y="5"/>
                    </a:lnTo>
                    <a:lnTo>
                      <a:pt x="5" y="0"/>
                    </a:lnTo>
                    <a:lnTo>
                      <a:pt x="5" y="10"/>
                    </a:lnTo>
                    <a:lnTo>
                      <a:pt x="14" y="10"/>
                    </a:lnTo>
                    <a:lnTo>
                      <a:pt x="14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5121" name="Rectangle 19">
                <a:extLst>
                  <a:ext uri="{FF2B5EF4-FFF2-40B4-BE49-F238E27FC236}">
                    <a16:creationId xmlns:a16="http://schemas.microsoft.com/office/drawing/2014/main" xmlns="" id="{34FC0230-88E7-4F97-A0DB-784BE6B169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1" y="1533"/>
                <a:ext cx="14" cy="52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5123" name="Freeform 20">
                <a:extLst>
                  <a:ext uri="{FF2B5EF4-FFF2-40B4-BE49-F238E27FC236}">
                    <a16:creationId xmlns:a16="http://schemas.microsoft.com/office/drawing/2014/main" xmlns="" id="{F5B65AF3-7D40-4C29-A31E-3F1ABFF093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11" y="2054"/>
                <a:ext cx="14" cy="10"/>
              </a:xfrm>
              <a:custGeom>
                <a:avLst/>
                <a:gdLst>
                  <a:gd name="T0" fmla="*/ 5 w 14"/>
                  <a:gd name="T1" fmla="*/ 10 h 10"/>
                  <a:gd name="T2" fmla="*/ 5 w 14"/>
                  <a:gd name="T3" fmla="*/ 0 h 10"/>
                  <a:gd name="T4" fmla="*/ 14 w 14"/>
                  <a:gd name="T5" fmla="*/ 5 h 10"/>
                  <a:gd name="T6" fmla="*/ 0 w 14"/>
                  <a:gd name="T7" fmla="*/ 5 h 10"/>
                  <a:gd name="T8" fmla="*/ 0 w 14"/>
                  <a:gd name="T9" fmla="*/ 10 h 10"/>
                  <a:gd name="T10" fmla="*/ 5 w 14"/>
                  <a:gd name="T11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" h="10">
                    <a:moveTo>
                      <a:pt x="5" y="10"/>
                    </a:moveTo>
                    <a:lnTo>
                      <a:pt x="5" y="0"/>
                    </a:lnTo>
                    <a:lnTo>
                      <a:pt x="14" y="5"/>
                    </a:lnTo>
                    <a:lnTo>
                      <a:pt x="0" y="5"/>
                    </a:lnTo>
                    <a:lnTo>
                      <a:pt x="0" y="10"/>
                    </a:lnTo>
                    <a:lnTo>
                      <a:pt x="5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5124" name="Freeform 21">
                <a:extLst>
                  <a:ext uri="{FF2B5EF4-FFF2-40B4-BE49-F238E27FC236}">
                    <a16:creationId xmlns:a16="http://schemas.microsoft.com/office/drawing/2014/main" xmlns="" id="{B5AB0CB3-66EC-40AD-B8B4-36A5D09567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11" y="1528"/>
                <a:ext cx="14" cy="10"/>
              </a:xfrm>
              <a:custGeom>
                <a:avLst/>
                <a:gdLst>
                  <a:gd name="T0" fmla="*/ 0 w 14"/>
                  <a:gd name="T1" fmla="*/ 5 h 10"/>
                  <a:gd name="T2" fmla="*/ 14 w 14"/>
                  <a:gd name="T3" fmla="*/ 5 h 10"/>
                  <a:gd name="T4" fmla="*/ 5 w 14"/>
                  <a:gd name="T5" fmla="*/ 10 h 10"/>
                  <a:gd name="T6" fmla="*/ 5 w 14"/>
                  <a:gd name="T7" fmla="*/ 0 h 10"/>
                  <a:gd name="T8" fmla="*/ 0 w 14"/>
                  <a:gd name="T9" fmla="*/ 0 h 10"/>
                  <a:gd name="T10" fmla="*/ 0 w 14"/>
                  <a:gd name="T11" fmla="*/ 5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" h="10">
                    <a:moveTo>
                      <a:pt x="0" y="5"/>
                    </a:moveTo>
                    <a:lnTo>
                      <a:pt x="14" y="5"/>
                    </a:lnTo>
                    <a:lnTo>
                      <a:pt x="5" y="10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5125" name="Rectangle 22">
                <a:extLst>
                  <a:ext uri="{FF2B5EF4-FFF2-40B4-BE49-F238E27FC236}">
                    <a16:creationId xmlns:a16="http://schemas.microsoft.com/office/drawing/2014/main" xmlns="" id="{AAAA0596-6951-4C5B-BD13-AB71EB609A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1" y="1514"/>
                <a:ext cx="468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5126" name="Rectangle 23">
                <a:extLst>
                  <a:ext uri="{FF2B5EF4-FFF2-40B4-BE49-F238E27FC236}">
                    <a16:creationId xmlns:a16="http://schemas.microsoft.com/office/drawing/2014/main" xmlns="" id="{01157CB4-6163-4699-9F8C-A53D45E4FE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3" y="1519"/>
                <a:ext cx="11" cy="49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5127" name="Freeform 24">
                <a:extLst>
                  <a:ext uri="{FF2B5EF4-FFF2-40B4-BE49-F238E27FC236}">
                    <a16:creationId xmlns:a16="http://schemas.microsoft.com/office/drawing/2014/main" xmlns="" id="{F1D40DD1-1812-425C-B531-D2EAA110B1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33" y="1514"/>
                <a:ext cx="11" cy="9"/>
              </a:xfrm>
              <a:custGeom>
                <a:avLst/>
                <a:gdLst>
                  <a:gd name="T0" fmla="*/ 6 w 11"/>
                  <a:gd name="T1" fmla="*/ 0 h 9"/>
                  <a:gd name="T2" fmla="*/ 6 w 11"/>
                  <a:gd name="T3" fmla="*/ 9 h 9"/>
                  <a:gd name="T4" fmla="*/ 0 w 11"/>
                  <a:gd name="T5" fmla="*/ 5 h 9"/>
                  <a:gd name="T6" fmla="*/ 11 w 11"/>
                  <a:gd name="T7" fmla="*/ 5 h 9"/>
                  <a:gd name="T8" fmla="*/ 11 w 11"/>
                  <a:gd name="T9" fmla="*/ 0 h 9"/>
                  <a:gd name="T10" fmla="*/ 6 w 11"/>
                  <a:gd name="T11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" h="9">
                    <a:moveTo>
                      <a:pt x="6" y="0"/>
                    </a:moveTo>
                    <a:lnTo>
                      <a:pt x="6" y="9"/>
                    </a:lnTo>
                    <a:lnTo>
                      <a:pt x="0" y="5"/>
                    </a:lnTo>
                    <a:lnTo>
                      <a:pt x="11" y="5"/>
                    </a:lnTo>
                    <a:lnTo>
                      <a:pt x="11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5128" name="Rectangle 25">
                <a:extLst>
                  <a:ext uri="{FF2B5EF4-FFF2-40B4-BE49-F238E27FC236}">
                    <a16:creationId xmlns:a16="http://schemas.microsoft.com/office/drawing/2014/main" xmlns="" id="{76F73A35-0FA1-400C-8922-5CFFA9176A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1" y="2010"/>
                <a:ext cx="468" cy="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5129" name="Freeform 26">
                <a:extLst>
                  <a:ext uri="{FF2B5EF4-FFF2-40B4-BE49-F238E27FC236}">
                    <a16:creationId xmlns:a16="http://schemas.microsoft.com/office/drawing/2014/main" xmlns="" id="{E485EE48-9B1F-4FEE-8C0F-734BA08844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33" y="2010"/>
                <a:ext cx="11" cy="13"/>
              </a:xfrm>
              <a:custGeom>
                <a:avLst/>
                <a:gdLst>
                  <a:gd name="T0" fmla="*/ 11 w 11"/>
                  <a:gd name="T1" fmla="*/ 8 h 13"/>
                  <a:gd name="T2" fmla="*/ 0 w 11"/>
                  <a:gd name="T3" fmla="*/ 8 h 13"/>
                  <a:gd name="T4" fmla="*/ 6 w 11"/>
                  <a:gd name="T5" fmla="*/ 0 h 13"/>
                  <a:gd name="T6" fmla="*/ 6 w 11"/>
                  <a:gd name="T7" fmla="*/ 13 h 13"/>
                  <a:gd name="T8" fmla="*/ 11 w 11"/>
                  <a:gd name="T9" fmla="*/ 13 h 13"/>
                  <a:gd name="T10" fmla="*/ 11 w 11"/>
                  <a:gd name="T11" fmla="*/ 8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" h="13">
                    <a:moveTo>
                      <a:pt x="11" y="8"/>
                    </a:moveTo>
                    <a:lnTo>
                      <a:pt x="0" y="8"/>
                    </a:lnTo>
                    <a:lnTo>
                      <a:pt x="6" y="0"/>
                    </a:lnTo>
                    <a:lnTo>
                      <a:pt x="6" y="13"/>
                    </a:lnTo>
                    <a:lnTo>
                      <a:pt x="11" y="13"/>
                    </a:lnTo>
                    <a:lnTo>
                      <a:pt x="11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5130" name="Rectangle 27">
                <a:extLst>
                  <a:ext uri="{FF2B5EF4-FFF2-40B4-BE49-F238E27FC236}">
                    <a16:creationId xmlns:a16="http://schemas.microsoft.com/office/drawing/2014/main" xmlns="" id="{7E4D4F29-232C-490E-BE6A-C8E619A8AF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2" y="1519"/>
                <a:ext cx="14" cy="49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5131" name="Freeform 28">
                <a:extLst>
                  <a:ext uri="{FF2B5EF4-FFF2-40B4-BE49-F238E27FC236}">
                    <a16:creationId xmlns:a16="http://schemas.microsoft.com/office/drawing/2014/main" xmlns="" id="{528D7604-F562-4B40-8668-A9F95D3BD6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2" y="2010"/>
                <a:ext cx="14" cy="13"/>
              </a:xfrm>
              <a:custGeom>
                <a:avLst/>
                <a:gdLst>
                  <a:gd name="T0" fmla="*/ 9 w 14"/>
                  <a:gd name="T1" fmla="*/ 13 h 13"/>
                  <a:gd name="T2" fmla="*/ 9 w 14"/>
                  <a:gd name="T3" fmla="*/ 0 h 13"/>
                  <a:gd name="T4" fmla="*/ 14 w 14"/>
                  <a:gd name="T5" fmla="*/ 8 h 13"/>
                  <a:gd name="T6" fmla="*/ 0 w 14"/>
                  <a:gd name="T7" fmla="*/ 8 h 13"/>
                  <a:gd name="T8" fmla="*/ 0 w 14"/>
                  <a:gd name="T9" fmla="*/ 13 h 13"/>
                  <a:gd name="T10" fmla="*/ 9 w 14"/>
                  <a:gd name="T11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" h="13">
                    <a:moveTo>
                      <a:pt x="9" y="13"/>
                    </a:moveTo>
                    <a:lnTo>
                      <a:pt x="9" y="0"/>
                    </a:lnTo>
                    <a:lnTo>
                      <a:pt x="14" y="8"/>
                    </a:lnTo>
                    <a:lnTo>
                      <a:pt x="0" y="8"/>
                    </a:lnTo>
                    <a:lnTo>
                      <a:pt x="0" y="13"/>
                    </a:lnTo>
                    <a:lnTo>
                      <a:pt x="9" y="1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5132" name="Freeform 29">
                <a:extLst>
                  <a:ext uri="{FF2B5EF4-FFF2-40B4-BE49-F238E27FC236}">
                    <a16:creationId xmlns:a16="http://schemas.microsoft.com/office/drawing/2014/main" xmlns="" id="{78E18B86-6119-42B0-ACC6-5B4DB4872E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2" y="1514"/>
                <a:ext cx="14" cy="9"/>
              </a:xfrm>
              <a:custGeom>
                <a:avLst/>
                <a:gdLst>
                  <a:gd name="T0" fmla="*/ 0 w 14"/>
                  <a:gd name="T1" fmla="*/ 5 h 9"/>
                  <a:gd name="T2" fmla="*/ 14 w 14"/>
                  <a:gd name="T3" fmla="*/ 5 h 9"/>
                  <a:gd name="T4" fmla="*/ 9 w 14"/>
                  <a:gd name="T5" fmla="*/ 9 h 9"/>
                  <a:gd name="T6" fmla="*/ 9 w 14"/>
                  <a:gd name="T7" fmla="*/ 0 h 9"/>
                  <a:gd name="T8" fmla="*/ 0 w 14"/>
                  <a:gd name="T9" fmla="*/ 0 h 9"/>
                  <a:gd name="T10" fmla="*/ 0 w 14"/>
                  <a:gd name="T11" fmla="*/ 5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" h="9">
                    <a:moveTo>
                      <a:pt x="0" y="5"/>
                    </a:moveTo>
                    <a:lnTo>
                      <a:pt x="14" y="5"/>
                    </a:lnTo>
                    <a:lnTo>
                      <a:pt x="9" y="9"/>
                    </a:lnTo>
                    <a:lnTo>
                      <a:pt x="9" y="0"/>
                    </a:lnTo>
                    <a:lnTo>
                      <a:pt x="0" y="0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5133" name="Rectangle 30">
                <a:extLst>
                  <a:ext uri="{FF2B5EF4-FFF2-40B4-BE49-F238E27FC236}">
                    <a16:creationId xmlns:a16="http://schemas.microsoft.com/office/drawing/2014/main" xmlns="" id="{1825F377-1C83-4039-8ACC-AA9C1EF9AB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4" y="1623"/>
                <a:ext cx="140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5134" name="Rectangle 31">
                <a:extLst>
                  <a:ext uri="{FF2B5EF4-FFF2-40B4-BE49-F238E27FC236}">
                    <a16:creationId xmlns:a16="http://schemas.microsoft.com/office/drawing/2014/main" xmlns="" id="{AA67470E-5C26-4207-B46D-3B1CF3D07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1" y="1343"/>
                <a:ext cx="14" cy="55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5135" name="Rectangle 32">
                <a:extLst>
                  <a:ext uri="{FF2B5EF4-FFF2-40B4-BE49-F238E27FC236}">
                    <a16:creationId xmlns:a16="http://schemas.microsoft.com/office/drawing/2014/main" xmlns="" id="{8472032E-A1F8-46A6-8484-9E30AC9CD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4" y="1889"/>
                <a:ext cx="140" cy="1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5136" name="Freeform 33">
                <a:extLst>
                  <a:ext uri="{FF2B5EF4-FFF2-40B4-BE49-F238E27FC236}">
                    <a16:creationId xmlns:a16="http://schemas.microsoft.com/office/drawing/2014/main" xmlns="" id="{C559D7A8-E4FD-49EF-B1DE-9EEF094E32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26" y="1752"/>
                <a:ext cx="25" cy="22"/>
              </a:xfrm>
              <a:custGeom>
                <a:avLst/>
                <a:gdLst>
                  <a:gd name="T0" fmla="*/ 14 w 25"/>
                  <a:gd name="T1" fmla="*/ 22 h 22"/>
                  <a:gd name="T2" fmla="*/ 14 w 25"/>
                  <a:gd name="T3" fmla="*/ 20 h 22"/>
                  <a:gd name="T4" fmla="*/ 17 w 25"/>
                  <a:gd name="T5" fmla="*/ 17 h 22"/>
                  <a:gd name="T6" fmla="*/ 17 w 25"/>
                  <a:gd name="T7" fmla="*/ 15 h 22"/>
                  <a:gd name="T8" fmla="*/ 20 w 25"/>
                  <a:gd name="T9" fmla="*/ 15 h 22"/>
                  <a:gd name="T10" fmla="*/ 25 w 25"/>
                  <a:gd name="T11" fmla="*/ 15 h 22"/>
                  <a:gd name="T12" fmla="*/ 22 w 25"/>
                  <a:gd name="T13" fmla="*/ 0 h 22"/>
                  <a:gd name="T14" fmla="*/ 14 w 25"/>
                  <a:gd name="T15" fmla="*/ 3 h 22"/>
                  <a:gd name="T16" fmla="*/ 11 w 25"/>
                  <a:gd name="T17" fmla="*/ 5 h 22"/>
                  <a:gd name="T18" fmla="*/ 6 w 25"/>
                  <a:gd name="T19" fmla="*/ 8 h 22"/>
                  <a:gd name="T20" fmla="*/ 3 w 25"/>
                  <a:gd name="T21" fmla="*/ 13 h 22"/>
                  <a:gd name="T22" fmla="*/ 3 w 25"/>
                  <a:gd name="T23" fmla="*/ 15 h 22"/>
                  <a:gd name="T24" fmla="*/ 0 w 25"/>
                  <a:gd name="T25" fmla="*/ 20 h 22"/>
                  <a:gd name="T26" fmla="*/ 0 w 25"/>
                  <a:gd name="T27" fmla="*/ 22 h 22"/>
                  <a:gd name="T28" fmla="*/ 14 w 25"/>
                  <a:gd name="T29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5" h="22">
                    <a:moveTo>
                      <a:pt x="14" y="22"/>
                    </a:moveTo>
                    <a:lnTo>
                      <a:pt x="14" y="20"/>
                    </a:lnTo>
                    <a:lnTo>
                      <a:pt x="17" y="17"/>
                    </a:lnTo>
                    <a:lnTo>
                      <a:pt x="17" y="15"/>
                    </a:lnTo>
                    <a:lnTo>
                      <a:pt x="20" y="15"/>
                    </a:lnTo>
                    <a:lnTo>
                      <a:pt x="25" y="15"/>
                    </a:lnTo>
                    <a:lnTo>
                      <a:pt x="22" y="0"/>
                    </a:lnTo>
                    <a:lnTo>
                      <a:pt x="14" y="3"/>
                    </a:lnTo>
                    <a:lnTo>
                      <a:pt x="11" y="5"/>
                    </a:lnTo>
                    <a:lnTo>
                      <a:pt x="6" y="8"/>
                    </a:lnTo>
                    <a:lnTo>
                      <a:pt x="3" y="13"/>
                    </a:lnTo>
                    <a:lnTo>
                      <a:pt x="3" y="15"/>
                    </a:lnTo>
                    <a:lnTo>
                      <a:pt x="0" y="20"/>
                    </a:lnTo>
                    <a:lnTo>
                      <a:pt x="0" y="22"/>
                    </a:lnTo>
                    <a:lnTo>
                      <a:pt x="14" y="2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5137" name="Freeform 34">
                <a:extLst>
                  <a:ext uri="{FF2B5EF4-FFF2-40B4-BE49-F238E27FC236}">
                    <a16:creationId xmlns:a16="http://schemas.microsoft.com/office/drawing/2014/main" xmlns="" id="{C1D427F5-D242-4A84-9548-C906B9BE3B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48" y="1752"/>
                <a:ext cx="26" cy="22"/>
              </a:xfrm>
              <a:custGeom>
                <a:avLst/>
                <a:gdLst>
                  <a:gd name="T0" fmla="*/ 0 w 26"/>
                  <a:gd name="T1" fmla="*/ 15 h 22"/>
                  <a:gd name="T2" fmla="*/ 6 w 26"/>
                  <a:gd name="T3" fmla="*/ 15 h 22"/>
                  <a:gd name="T4" fmla="*/ 9 w 26"/>
                  <a:gd name="T5" fmla="*/ 15 h 22"/>
                  <a:gd name="T6" fmla="*/ 9 w 26"/>
                  <a:gd name="T7" fmla="*/ 17 h 22"/>
                  <a:gd name="T8" fmla="*/ 9 w 26"/>
                  <a:gd name="T9" fmla="*/ 20 h 22"/>
                  <a:gd name="T10" fmla="*/ 12 w 26"/>
                  <a:gd name="T11" fmla="*/ 22 h 22"/>
                  <a:gd name="T12" fmla="*/ 26 w 26"/>
                  <a:gd name="T13" fmla="*/ 22 h 22"/>
                  <a:gd name="T14" fmla="*/ 26 w 26"/>
                  <a:gd name="T15" fmla="*/ 20 h 22"/>
                  <a:gd name="T16" fmla="*/ 26 w 26"/>
                  <a:gd name="T17" fmla="*/ 15 h 22"/>
                  <a:gd name="T18" fmla="*/ 23 w 26"/>
                  <a:gd name="T19" fmla="*/ 13 h 22"/>
                  <a:gd name="T20" fmla="*/ 20 w 26"/>
                  <a:gd name="T21" fmla="*/ 8 h 22"/>
                  <a:gd name="T22" fmla="*/ 17 w 26"/>
                  <a:gd name="T23" fmla="*/ 5 h 22"/>
                  <a:gd name="T24" fmla="*/ 9 w 26"/>
                  <a:gd name="T25" fmla="*/ 3 h 22"/>
                  <a:gd name="T26" fmla="*/ 3 w 26"/>
                  <a:gd name="T27" fmla="*/ 0 h 22"/>
                  <a:gd name="T28" fmla="*/ 0 w 26"/>
                  <a:gd name="T29" fmla="*/ 15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6" h="22">
                    <a:moveTo>
                      <a:pt x="0" y="15"/>
                    </a:moveTo>
                    <a:lnTo>
                      <a:pt x="6" y="15"/>
                    </a:lnTo>
                    <a:lnTo>
                      <a:pt x="9" y="15"/>
                    </a:lnTo>
                    <a:lnTo>
                      <a:pt x="9" y="17"/>
                    </a:lnTo>
                    <a:lnTo>
                      <a:pt x="9" y="20"/>
                    </a:lnTo>
                    <a:lnTo>
                      <a:pt x="12" y="22"/>
                    </a:lnTo>
                    <a:lnTo>
                      <a:pt x="26" y="22"/>
                    </a:lnTo>
                    <a:lnTo>
                      <a:pt x="26" y="20"/>
                    </a:lnTo>
                    <a:lnTo>
                      <a:pt x="26" y="15"/>
                    </a:lnTo>
                    <a:lnTo>
                      <a:pt x="23" y="13"/>
                    </a:lnTo>
                    <a:lnTo>
                      <a:pt x="20" y="8"/>
                    </a:lnTo>
                    <a:lnTo>
                      <a:pt x="17" y="5"/>
                    </a:lnTo>
                    <a:lnTo>
                      <a:pt x="9" y="3"/>
                    </a:lnTo>
                    <a:lnTo>
                      <a:pt x="3" y="0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5138" name="Freeform 35">
                <a:extLst>
                  <a:ext uri="{FF2B5EF4-FFF2-40B4-BE49-F238E27FC236}">
                    <a16:creationId xmlns:a16="http://schemas.microsoft.com/office/drawing/2014/main" xmlns="" id="{08AF9A79-D907-4558-BAE9-16CD7CACD6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48" y="1752"/>
                <a:ext cx="3" cy="15"/>
              </a:xfrm>
              <a:custGeom>
                <a:avLst/>
                <a:gdLst>
                  <a:gd name="T0" fmla="*/ 0 w 3"/>
                  <a:gd name="T1" fmla="*/ 0 h 15"/>
                  <a:gd name="T2" fmla="*/ 3 w 3"/>
                  <a:gd name="T3" fmla="*/ 15 h 15"/>
                  <a:gd name="T4" fmla="*/ 0 w 3"/>
                  <a:gd name="T5" fmla="*/ 15 h 15"/>
                  <a:gd name="T6" fmla="*/ 3 w 3"/>
                  <a:gd name="T7" fmla="*/ 0 h 15"/>
                  <a:gd name="T8" fmla="*/ 0 w 3"/>
                  <a:gd name="T9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15">
                    <a:moveTo>
                      <a:pt x="0" y="0"/>
                    </a:moveTo>
                    <a:lnTo>
                      <a:pt x="3" y="15"/>
                    </a:lnTo>
                    <a:lnTo>
                      <a:pt x="0" y="15"/>
                    </a:lnTo>
                    <a:lnTo>
                      <a:pt x="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5139" name="Freeform 36">
                <a:extLst>
                  <a:ext uri="{FF2B5EF4-FFF2-40B4-BE49-F238E27FC236}">
                    <a16:creationId xmlns:a16="http://schemas.microsoft.com/office/drawing/2014/main" xmlns="" id="{AE469B83-664F-40B1-BD80-5CB408E727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48" y="1774"/>
                <a:ext cx="26" cy="22"/>
              </a:xfrm>
              <a:custGeom>
                <a:avLst/>
                <a:gdLst>
                  <a:gd name="T0" fmla="*/ 12 w 26"/>
                  <a:gd name="T1" fmla="*/ 0 h 22"/>
                  <a:gd name="T2" fmla="*/ 12 w 26"/>
                  <a:gd name="T3" fmla="*/ 3 h 22"/>
                  <a:gd name="T4" fmla="*/ 9 w 26"/>
                  <a:gd name="T5" fmla="*/ 5 h 22"/>
                  <a:gd name="T6" fmla="*/ 9 w 26"/>
                  <a:gd name="T7" fmla="*/ 8 h 22"/>
                  <a:gd name="T8" fmla="*/ 6 w 26"/>
                  <a:gd name="T9" fmla="*/ 8 h 22"/>
                  <a:gd name="T10" fmla="*/ 0 w 26"/>
                  <a:gd name="T11" fmla="*/ 10 h 22"/>
                  <a:gd name="T12" fmla="*/ 3 w 26"/>
                  <a:gd name="T13" fmla="*/ 22 h 22"/>
                  <a:gd name="T14" fmla="*/ 9 w 26"/>
                  <a:gd name="T15" fmla="*/ 22 h 22"/>
                  <a:gd name="T16" fmla="*/ 17 w 26"/>
                  <a:gd name="T17" fmla="*/ 20 h 22"/>
                  <a:gd name="T18" fmla="*/ 20 w 26"/>
                  <a:gd name="T19" fmla="*/ 15 h 22"/>
                  <a:gd name="T20" fmla="*/ 23 w 26"/>
                  <a:gd name="T21" fmla="*/ 12 h 22"/>
                  <a:gd name="T22" fmla="*/ 26 w 26"/>
                  <a:gd name="T23" fmla="*/ 8 h 22"/>
                  <a:gd name="T24" fmla="*/ 26 w 26"/>
                  <a:gd name="T25" fmla="*/ 5 h 22"/>
                  <a:gd name="T26" fmla="*/ 26 w 26"/>
                  <a:gd name="T27" fmla="*/ 0 h 22"/>
                  <a:gd name="T28" fmla="*/ 12 w 26"/>
                  <a:gd name="T29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6" h="22">
                    <a:moveTo>
                      <a:pt x="12" y="0"/>
                    </a:moveTo>
                    <a:lnTo>
                      <a:pt x="12" y="3"/>
                    </a:lnTo>
                    <a:lnTo>
                      <a:pt x="9" y="5"/>
                    </a:lnTo>
                    <a:lnTo>
                      <a:pt x="9" y="8"/>
                    </a:lnTo>
                    <a:lnTo>
                      <a:pt x="6" y="8"/>
                    </a:lnTo>
                    <a:lnTo>
                      <a:pt x="0" y="10"/>
                    </a:lnTo>
                    <a:lnTo>
                      <a:pt x="3" y="22"/>
                    </a:lnTo>
                    <a:lnTo>
                      <a:pt x="9" y="22"/>
                    </a:lnTo>
                    <a:lnTo>
                      <a:pt x="17" y="20"/>
                    </a:lnTo>
                    <a:lnTo>
                      <a:pt x="20" y="15"/>
                    </a:lnTo>
                    <a:lnTo>
                      <a:pt x="23" y="12"/>
                    </a:lnTo>
                    <a:lnTo>
                      <a:pt x="26" y="8"/>
                    </a:lnTo>
                    <a:lnTo>
                      <a:pt x="26" y="5"/>
                    </a:lnTo>
                    <a:lnTo>
                      <a:pt x="26" y="0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5140" name="Freeform 37">
                <a:extLst>
                  <a:ext uri="{FF2B5EF4-FFF2-40B4-BE49-F238E27FC236}">
                    <a16:creationId xmlns:a16="http://schemas.microsoft.com/office/drawing/2014/main" xmlns="" id="{6085D37C-5FED-47EA-B9A9-5B51F0A0E2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0" y="1774"/>
                <a:ext cx="14" cy="0"/>
              </a:xfrm>
              <a:custGeom>
                <a:avLst/>
                <a:gdLst>
                  <a:gd name="T0" fmla="*/ 14 w 14"/>
                  <a:gd name="T1" fmla="*/ 0 w 14"/>
                  <a:gd name="T2" fmla="*/ 14 w 14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4">
                    <a:moveTo>
                      <a:pt x="14" y="0"/>
                    </a:moveTo>
                    <a:lnTo>
                      <a:pt x="0" y="0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5141" name="Freeform 38">
                <a:extLst>
                  <a:ext uri="{FF2B5EF4-FFF2-40B4-BE49-F238E27FC236}">
                    <a16:creationId xmlns:a16="http://schemas.microsoft.com/office/drawing/2014/main" xmlns="" id="{DC201DE3-D491-4FB2-A9C0-04E992C779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26" y="1774"/>
                <a:ext cx="25" cy="22"/>
              </a:xfrm>
              <a:custGeom>
                <a:avLst/>
                <a:gdLst>
                  <a:gd name="T0" fmla="*/ 25 w 25"/>
                  <a:gd name="T1" fmla="*/ 10 h 22"/>
                  <a:gd name="T2" fmla="*/ 20 w 25"/>
                  <a:gd name="T3" fmla="*/ 8 h 22"/>
                  <a:gd name="T4" fmla="*/ 17 w 25"/>
                  <a:gd name="T5" fmla="*/ 8 h 22"/>
                  <a:gd name="T6" fmla="*/ 14 w 25"/>
                  <a:gd name="T7" fmla="*/ 5 h 22"/>
                  <a:gd name="T8" fmla="*/ 14 w 25"/>
                  <a:gd name="T9" fmla="*/ 3 h 22"/>
                  <a:gd name="T10" fmla="*/ 14 w 25"/>
                  <a:gd name="T11" fmla="*/ 0 h 22"/>
                  <a:gd name="T12" fmla="*/ 0 w 25"/>
                  <a:gd name="T13" fmla="*/ 0 h 22"/>
                  <a:gd name="T14" fmla="*/ 0 w 25"/>
                  <a:gd name="T15" fmla="*/ 5 h 22"/>
                  <a:gd name="T16" fmla="*/ 3 w 25"/>
                  <a:gd name="T17" fmla="*/ 8 h 22"/>
                  <a:gd name="T18" fmla="*/ 3 w 25"/>
                  <a:gd name="T19" fmla="*/ 12 h 22"/>
                  <a:gd name="T20" fmla="*/ 6 w 25"/>
                  <a:gd name="T21" fmla="*/ 15 h 22"/>
                  <a:gd name="T22" fmla="*/ 11 w 25"/>
                  <a:gd name="T23" fmla="*/ 20 h 22"/>
                  <a:gd name="T24" fmla="*/ 14 w 25"/>
                  <a:gd name="T25" fmla="*/ 22 h 22"/>
                  <a:gd name="T26" fmla="*/ 22 w 25"/>
                  <a:gd name="T27" fmla="*/ 22 h 22"/>
                  <a:gd name="T28" fmla="*/ 25 w 25"/>
                  <a:gd name="T29" fmla="*/ 1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5" h="22">
                    <a:moveTo>
                      <a:pt x="25" y="10"/>
                    </a:moveTo>
                    <a:lnTo>
                      <a:pt x="20" y="8"/>
                    </a:lnTo>
                    <a:lnTo>
                      <a:pt x="17" y="8"/>
                    </a:lnTo>
                    <a:lnTo>
                      <a:pt x="14" y="5"/>
                    </a:lnTo>
                    <a:lnTo>
                      <a:pt x="14" y="3"/>
                    </a:lnTo>
                    <a:lnTo>
                      <a:pt x="14" y="0"/>
                    </a:lnTo>
                    <a:lnTo>
                      <a:pt x="0" y="0"/>
                    </a:lnTo>
                    <a:lnTo>
                      <a:pt x="0" y="5"/>
                    </a:lnTo>
                    <a:lnTo>
                      <a:pt x="3" y="8"/>
                    </a:lnTo>
                    <a:lnTo>
                      <a:pt x="3" y="12"/>
                    </a:lnTo>
                    <a:lnTo>
                      <a:pt x="6" y="15"/>
                    </a:lnTo>
                    <a:lnTo>
                      <a:pt x="11" y="20"/>
                    </a:lnTo>
                    <a:lnTo>
                      <a:pt x="14" y="22"/>
                    </a:lnTo>
                    <a:lnTo>
                      <a:pt x="22" y="22"/>
                    </a:lnTo>
                    <a:lnTo>
                      <a:pt x="25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5142" name="Freeform 39">
                <a:extLst>
                  <a:ext uri="{FF2B5EF4-FFF2-40B4-BE49-F238E27FC236}">
                    <a16:creationId xmlns:a16="http://schemas.microsoft.com/office/drawing/2014/main" xmlns="" id="{AD519C28-20C4-48DC-A3E1-7898F3048E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48" y="1784"/>
                <a:ext cx="3" cy="12"/>
              </a:xfrm>
              <a:custGeom>
                <a:avLst/>
                <a:gdLst>
                  <a:gd name="T0" fmla="*/ 3 w 3"/>
                  <a:gd name="T1" fmla="*/ 12 h 12"/>
                  <a:gd name="T2" fmla="*/ 0 w 3"/>
                  <a:gd name="T3" fmla="*/ 0 h 12"/>
                  <a:gd name="T4" fmla="*/ 3 w 3"/>
                  <a:gd name="T5" fmla="*/ 0 h 12"/>
                  <a:gd name="T6" fmla="*/ 0 w 3"/>
                  <a:gd name="T7" fmla="*/ 12 h 12"/>
                  <a:gd name="T8" fmla="*/ 3 w 3"/>
                  <a:gd name="T9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12">
                    <a:moveTo>
                      <a:pt x="3" y="12"/>
                    </a:moveTo>
                    <a:lnTo>
                      <a:pt x="0" y="0"/>
                    </a:lnTo>
                    <a:lnTo>
                      <a:pt x="3" y="0"/>
                    </a:lnTo>
                    <a:lnTo>
                      <a:pt x="0" y="12"/>
                    </a:lnTo>
                    <a:lnTo>
                      <a:pt x="3" y="1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5143" name="Freeform 40">
                <a:extLst>
                  <a:ext uri="{FF2B5EF4-FFF2-40B4-BE49-F238E27FC236}">
                    <a16:creationId xmlns:a16="http://schemas.microsoft.com/office/drawing/2014/main" xmlns="" id="{720D413C-B0CF-4E32-A8E5-BC294B1C0E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26" y="1774"/>
                <a:ext cx="14" cy="0"/>
              </a:xfrm>
              <a:custGeom>
                <a:avLst/>
                <a:gdLst>
                  <a:gd name="T0" fmla="*/ 0 w 14"/>
                  <a:gd name="T1" fmla="*/ 14 w 14"/>
                  <a:gd name="T2" fmla="*/ 0 w 14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4">
                    <a:moveTo>
                      <a:pt x="0" y="0"/>
                    </a:moveTo>
                    <a:lnTo>
                      <a:pt x="1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5144" name="Freeform 41">
                <a:extLst>
                  <a:ext uri="{FF2B5EF4-FFF2-40B4-BE49-F238E27FC236}">
                    <a16:creationId xmlns:a16="http://schemas.microsoft.com/office/drawing/2014/main" xmlns="" id="{8CAD2509-E301-45D8-AA22-D4426932FC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4" y="1794"/>
                <a:ext cx="25" cy="19"/>
              </a:xfrm>
              <a:custGeom>
                <a:avLst/>
                <a:gdLst>
                  <a:gd name="T0" fmla="*/ 14 w 25"/>
                  <a:gd name="T1" fmla="*/ 19 h 19"/>
                  <a:gd name="T2" fmla="*/ 14 w 25"/>
                  <a:gd name="T3" fmla="*/ 17 h 19"/>
                  <a:gd name="T4" fmla="*/ 14 w 25"/>
                  <a:gd name="T5" fmla="*/ 14 h 19"/>
                  <a:gd name="T6" fmla="*/ 17 w 25"/>
                  <a:gd name="T7" fmla="*/ 12 h 19"/>
                  <a:gd name="T8" fmla="*/ 20 w 25"/>
                  <a:gd name="T9" fmla="*/ 12 h 19"/>
                  <a:gd name="T10" fmla="*/ 25 w 25"/>
                  <a:gd name="T11" fmla="*/ 9 h 19"/>
                  <a:gd name="T12" fmla="*/ 25 w 25"/>
                  <a:gd name="T13" fmla="*/ 0 h 19"/>
                  <a:gd name="T14" fmla="*/ 17 w 25"/>
                  <a:gd name="T15" fmla="*/ 0 h 19"/>
                  <a:gd name="T16" fmla="*/ 11 w 25"/>
                  <a:gd name="T17" fmla="*/ 2 h 19"/>
                  <a:gd name="T18" fmla="*/ 9 w 25"/>
                  <a:gd name="T19" fmla="*/ 5 h 19"/>
                  <a:gd name="T20" fmla="*/ 6 w 25"/>
                  <a:gd name="T21" fmla="*/ 9 h 19"/>
                  <a:gd name="T22" fmla="*/ 3 w 25"/>
                  <a:gd name="T23" fmla="*/ 12 h 19"/>
                  <a:gd name="T24" fmla="*/ 0 w 25"/>
                  <a:gd name="T25" fmla="*/ 17 h 19"/>
                  <a:gd name="T26" fmla="*/ 0 w 25"/>
                  <a:gd name="T27" fmla="*/ 19 h 19"/>
                  <a:gd name="T28" fmla="*/ 14 w 25"/>
                  <a:gd name="T2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5" h="19">
                    <a:moveTo>
                      <a:pt x="14" y="19"/>
                    </a:moveTo>
                    <a:lnTo>
                      <a:pt x="14" y="17"/>
                    </a:lnTo>
                    <a:lnTo>
                      <a:pt x="14" y="14"/>
                    </a:lnTo>
                    <a:lnTo>
                      <a:pt x="17" y="12"/>
                    </a:lnTo>
                    <a:lnTo>
                      <a:pt x="20" y="12"/>
                    </a:lnTo>
                    <a:lnTo>
                      <a:pt x="25" y="9"/>
                    </a:lnTo>
                    <a:lnTo>
                      <a:pt x="25" y="0"/>
                    </a:lnTo>
                    <a:lnTo>
                      <a:pt x="17" y="0"/>
                    </a:lnTo>
                    <a:lnTo>
                      <a:pt x="11" y="2"/>
                    </a:lnTo>
                    <a:lnTo>
                      <a:pt x="9" y="5"/>
                    </a:lnTo>
                    <a:lnTo>
                      <a:pt x="6" y="9"/>
                    </a:lnTo>
                    <a:lnTo>
                      <a:pt x="3" y="12"/>
                    </a:lnTo>
                    <a:lnTo>
                      <a:pt x="0" y="17"/>
                    </a:lnTo>
                    <a:lnTo>
                      <a:pt x="0" y="19"/>
                    </a:lnTo>
                    <a:lnTo>
                      <a:pt x="14" y="1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5145" name="Freeform 42">
                <a:extLst>
                  <a:ext uri="{FF2B5EF4-FFF2-40B4-BE49-F238E27FC236}">
                    <a16:creationId xmlns:a16="http://schemas.microsoft.com/office/drawing/2014/main" xmlns="" id="{61FD5BDB-D12B-4504-B332-F0FCDF89A9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9" y="1794"/>
                <a:ext cx="26" cy="19"/>
              </a:xfrm>
              <a:custGeom>
                <a:avLst/>
                <a:gdLst>
                  <a:gd name="T0" fmla="*/ 0 w 26"/>
                  <a:gd name="T1" fmla="*/ 9 h 19"/>
                  <a:gd name="T2" fmla="*/ 6 w 26"/>
                  <a:gd name="T3" fmla="*/ 12 h 19"/>
                  <a:gd name="T4" fmla="*/ 9 w 26"/>
                  <a:gd name="T5" fmla="*/ 12 h 19"/>
                  <a:gd name="T6" fmla="*/ 9 w 26"/>
                  <a:gd name="T7" fmla="*/ 14 h 19"/>
                  <a:gd name="T8" fmla="*/ 9 w 26"/>
                  <a:gd name="T9" fmla="*/ 17 h 19"/>
                  <a:gd name="T10" fmla="*/ 12 w 26"/>
                  <a:gd name="T11" fmla="*/ 19 h 19"/>
                  <a:gd name="T12" fmla="*/ 26 w 26"/>
                  <a:gd name="T13" fmla="*/ 19 h 19"/>
                  <a:gd name="T14" fmla="*/ 23 w 26"/>
                  <a:gd name="T15" fmla="*/ 17 h 19"/>
                  <a:gd name="T16" fmla="*/ 20 w 26"/>
                  <a:gd name="T17" fmla="*/ 12 h 19"/>
                  <a:gd name="T18" fmla="*/ 20 w 26"/>
                  <a:gd name="T19" fmla="*/ 9 h 19"/>
                  <a:gd name="T20" fmla="*/ 17 w 26"/>
                  <a:gd name="T21" fmla="*/ 5 h 19"/>
                  <a:gd name="T22" fmla="*/ 14 w 26"/>
                  <a:gd name="T23" fmla="*/ 2 h 19"/>
                  <a:gd name="T24" fmla="*/ 9 w 26"/>
                  <a:gd name="T25" fmla="*/ 0 h 19"/>
                  <a:gd name="T26" fmla="*/ 0 w 26"/>
                  <a:gd name="T27" fmla="*/ 0 h 19"/>
                  <a:gd name="T28" fmla="*/ 0 w 26"/>
                  <a:gd name="T29" fmla="*/ 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6" h="19">
                    <a:moveTo>
                      <a:pt x="0" y="9"/>
                    </a:moveTo>
                    <a:lnTo>
                      <a:pt x="6" y="12"/>
                    </a:lnTo>
                    <a:lnTo>
                      <a:pt x="9" y="12"/>
                    </a:lnTo>
                    <a:lnTo>
                      <a:pt x="9" y="14"/>
                    </a:lnTo>
                    <a:lnTo>
                      <a:pt x="9" y="17"/>
                    </a:lnTo>
                    <a:lnTo>
                      <a:pt x="12" y="19"/>
                    </a:lnTo>
                    <a:lnTo>
                      <a:pt x="26" y="19"/>
                    </a:lnTo>
                    <a:lnTo>
                      <a:pt x="23" y="17"/>
                    </a:lnTo>
                    <a:lnTo>
                      <a:pt x="20" y="12"/>
                    </a:lnTo>
                    <a:lnTo>
                      <a:pt x="20" y="9"/>
                    </a:lnTo>
                    <a:lnTo>
                      <a:pt x="17" y="5"/>
                    </a:lnTo>
                    <a:lnTo>
                      <a:pt x="14" y="2"/>
                    </a:lnTo>
                    <a:lnTo>
                      <a:pt x="9" y="0"/>
                    </a:lnTo>
                    <a:lnTo>
                      <a:pt x="0" y="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5146" name="Freeform 43">
                <a:extLst>
                  <a:ext uri="{FF2B5EF4-FFF2-40B4-BE49-F238E27FC236}">
                    <a16:creationId xmlns:a16="http://schemas.microsoft.com/office/drawing/2014/main" xmlns="" id="{1041A9E4-F9CD-4EA2-8AC0-26D85A6040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9" y="1794"/>
                <a:ext cx="0" cy="9"/>
              </a:xfrm>
              <a:custGeom>
                <a:avLst/>
                <a:gdLst>
                  <a:gd name="T0" fmla="*/ 0 h 9"/>
                  <a:gd name="T1" fmla="*/ 9 h 9"/>
                  <a:gd name="T2" fmla="*/ 0 h 9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9">
                    <a:moveTo>
                      <a:pt x="0" y="0"/>
                    </a:moveTo>
                    <a:lnTo>
                      <a:pt x="0" y="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5147" name="Freeform 44">
                <a:extLst>
                  <a:ext uri="{FF2B5EF4-FFF2-40B4-BE49-F238E27FC236}">
                    <a16:creationId xmlns:a16="http://schemas.microsoft.com/office/drawing/2014/main" xmlns="" id="{207C3BF0-4868-420D-87ED-5174FCF097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9" y="1813"/>
                <a:ext cx="26" cy="22"/>
              </a:xfrm>
              <a:custGeom>
                <a:avLst/>
                <a:gdLst>
                  <a:gd name="T0" fmla="*/ 12 w 26"/>
                  <a:gd name="T1" fmla="*/ 0 h 22"/>
                  <a:gd name="T2" fmla="*/ 9 w 26"/>
                  <a:gd name="T3" fmla="*/ 3 h 22"/>
                  <a:gd name="T4" fmla="*/ 9 w 26"/>
                  <a:gd name="T5" fmla="*/ 5 h 22"/>
                  <a:gd name="T6" fmla="*/ 9 w 26"/>
                  <a:gd name="T7" fmla="*/ 8 h 22"/>
                  <a:gd name="T8" fmla="*/ 6 w 26"/>
                  <a:gd name="T9" fmla="*/ 8 h 22"/>
                  <a:gd name="T10" fmla="*/ 0 w 26"/>
                  <a:gd name="T11" fmla="*/ 10 h 22"/>
                  <a:gd name="T12" fmla="*/ 0 w 26"/>
                  <a:gd name="T13" fmla="*/ 22 h 22"/>
                  <a:gd name="T14" fmla="*/ 9 w 26"/>
                  <a:gd name="T15" fmla="*/ 20 h 22"/>
                  <a:gd name="T16" fmla="*/ 14 w 26"/>
                  <a:gd name="T17" fmla="*/ 20 h 22"/>
                  <a:gd name="T18" fmla="*/ 17 w 26"/>
                  <a:gd name="T19" fmla="*/ 15 h 22"/>
                  <a:gd name="T20" fmla="*/ 20 w 26"/>
                  <a:gd name="T21" fmla="*/ 12 h 22"/>
                  <a:gd name="T22" fmla="*/ 20 w 26"/>
                  <a:gd name="T23" fmla="*/ 8 h 22"/>
                  <a:gd name="T24" fmla="*/ 23 w 26"/>
                  <a:gd name="T25" fmla="*/ 5 h 22"/>
                  <a:gd name="T26" fmla="*/ 26 w 26"/>
                  <a:gd name="T27" fmla="*/ 0 h 22"/>
                  <a:gd name="T28" fmla="*/ 12 w 26"/>
                  <a:gd name="T29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6" h="22">
                    <a:moveTo>
                      <a:pt x="12" y="0"/>
                    </a:moveTo>
                    <a:lnTo>
                      <a:pt x="9" y="3"/>
                    </a:lnTo>
                    <a:lnTo>
                      <a:pt x="9" y="5"/>
                    </a:lnTo>
                    <a:lnTo>
                      <a:pt x="9" y="8"/>
                    </a:lnTo>
                    <a:lnTo>
                      <a:pt x="6" y="8"/>
                    </a:lnTo>
                    <a:lnTo>
                      <a:pt x="0" y="10"/>
                    </a:lnTo>
                    <a:lnTo>
                      <a:pt x="0" y="22"/>
                    </a:lnTo>
                    <a:lnTo>
                      <a:pt x="9" y="20"/>
                    </a:lnTo>
                    <a:lnTo>
                      <a:pt x="14" y="20"/>
                    </a:lnTo>
                    <a:lnTo>
                      <a:pt x="17" y="15"/>
                    </a:lnTo>
                    <a:lnTo>
                      <a:pt x="20" y="12"/>
                    </a:lnTo>
                    <a:lnTo>
                      <a:pt x="20" y="8"/>
                    </a:lnTo>
                    <a:lnTo>
                      <a:pt x="23" y="5"/>
                    </a:lnTo>
                    <a:lnTo>
                      <a:pt x="26" y="0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5148" name="Freeform 45">
                <a:extLst>
                  <a:ext uri="{FF2B5EF4-FFF2-40B4-BE49-F238E27FC236}">
                    <a16:creationId xmlns:a16="http://schemas.microsoft.com/office/drawing/2014/main" xmlns="" id="{17E12046-02B1-4B83-BA07-CC377EBA24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11" y="1813"/>
                <a:ext cx="14" cy="0"/>
              </a:xfrm>
              <a:custGeom>
                <a:avLst/>
                <a:gdLst>
                  <a:gd name="T0" fmla="*/ 14 w 14"/>
                  <a:gd name="T1" fmla="*/ 0 w 14"/>
                  <a:gd name="T2" fmla="*/ 14 w 14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4">
                    <a:moveTo>
                      <a:pt x="14" y="0"/>
                    </a:moveTo>
                    <a:lnTo>
                      <a:pt x="0" y="0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5149" name="Freeform 46">
                <a:extLst>
                  <a:ext uri="{FF2B5EF4-FFF2-40B4-BE49-F238E27FC236}">
                    <a16:creationId xmlns:a16="http://schemas.microsoft.com/office/drawing/2014/main" xmlns="" id="{04467545-BB22-4EF6-8511-57EA232968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4" y="1813"/>
                <a:ext cx="25" cy="22"/>
              </a:xfrm>
              <a:custGeom>
                <a:avLst/>
                <a:gdLst>
                  <a:gd name="T0" fmla="*/ 25 w 25"/>
                  <a:gd name="T1" fmla="*/ 10 h 22"/>
                  <a:gd name="T2" fmla="*/ 20 w 25"/>
                  <a:gd name="T3" fmla="*/ 8 h 22"/>
                  <a:gd name="T4" fmla="*/ 17 w 25"/>
                  <a:gd name="T5" fmla="*/ 8 h 22"/>
                  <a:gd name="T6" fmla="*/ 14 w 25"/>
                  <a:gd name="T7" fmla="*/ 5 h 22"/>
                  <a:gd name="T8" fmla="*/ 14 w 25"/>
                  <a:gd name="T9" fmla="*/ 3 h 22"/>
                  <a:gd name="T10" fmla="*/ 14 w 25"/>
                  <a:gd name="T11" fmla="*/ 0 h 22"/>
                  <a:gd name="T12" fmla="*/ 0 w 25"/>
                  <a:gd name="T13" fmla="*/ 0 h 22"/>
                  <a:gd name="T14" fmla="*/ 0 w 25"/>
                  <a:gd name="T15" fmla="*/ 5 h 22"/>
                  <a:gd name="T16" fmla="*/ 3 w 25"/>
                  <a:gd name="T17" fmla="*/ 8 h 22"/>
                  <a:gd name="T18" fmla="*/ 6 w 25"/>
                  <a:gd name="T19" fmla="*/ 12 h 22"/>
                  <a:gd name="T20" fmla="*/ 9 w 25"/>
                  <a:gd name="T21" fmla="*/ 15 h 22"/>
                  <a:gd name="T22" fmla="*/ 9 w 25"/>
                  <a:gd name="T23" fmla="*/ 20 h 22"/>
                  <a:gd name="T24" fmla="*/ 14 w 25"/>
                  <a:gd name="T25" fmla="*/ 20 h 22"/>
                  <a:gd name="T26" fmla="*/ 25 w 25"/>
                  <a:gd name="T27" fmla="*/ 22 h 22"/>
                  <a:gd name="T28" fmla="*/ 25 w 25"/>
                  <a:gd name="T29" fmla="*/ 1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5" h="22">
                    <a:moveTo>
                      <a:pt x="25" y="10"/>
                    </a:moveTo>
                    <a:lnTo>
                      <a:pt x="20" y="8"/>
                    </a:lnTo>
                    <a:lnTo>
                      <a:pt x="17" y="8"/>
                    </a:lnTo>
                    <a:lnTo>
                      <a:pt x="14" y="5"/>
                    </a:lnTo>
                    <a:lnTo>
                      <a:pt x="14" y="3"/>
                    </a:lnTo>
                    <a:lnTo>
                      <a:pt x="14" y="0"/>
                    </a:lnTo>
                    <a:lnTo>
                      <a:pt x="0" y="0"/>
                    </a:lnTo>
                    <a:lnTo>
                      <a:pt x="0" y="5"/>
                    </a:lnTo>
                    <a:lnTo>
                      <a:pt x="3" y="8"/>
                    </a:lnTo>
                    <a:lnTo>
                      <a:pt x="6" y="12"/>
                    </a:lnTo>
                    <a:lnTo>
                      <a:pt x="9" y="15"/>
                    </a:lnTo>
                    <a:lnTo>
                      <a:pt x="9" y="20"/>
                    </a:lnTo>
                    <a:lnTo>
                      <a:pt x="14" y="20"/>
                    </a:lnTo>
                    <a:lnTo>
                      <a:pt x="25" y="22"/>
                    </a:lnTo>
                    <a:lnTo>
                      <a:pt x="25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5150" name="Freeform 47">
                <a:extLst>
                  <a:ext uri="{FF2B5EF4-FFF2-40B4-BE49-F238E27FC236}">
                    <a16:creationId xmlns:a16="http://schemas.microsoft.com/office/drawing/2014/main" xmlns="" id="{E5A8AB1F-E785-450F-A1B2-4E7725A3F6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9" y="1823"/>
                <a:ext cx="0" cy="12"/>
              </a:xfrm>
              <a:custGeom>
                <a:avLst/>
                <a:gdLst>
                  <a:gd name="T0" fmla="*/ 12 h 12"/>
                  <a:gd name="T1" fmla="*/ 0 h 12"/>
                  <a:gd name="T2" fmla="*/ 12 h 1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2">
                    <a:moveTo>
                      <a:pt x="0" y="12"/>
                    </a:moveTo>
                    <a:lnTo>
                      <a:pt x="0" y="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5151" name="Freeform 48">
                <a:extLst>
                  <a:ext uri="{FF2B5EF4-FFF2-40B4-BE49-F238E27FC236}">
                    <a16:creationId xmlns:a16="http://schemas.microsoft.com/office/drawing/2014/main" xmlns="" id="{4FD30D99-DBB4-4DBE-88B8-CF6336FF0E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4" y="1813"/>
                <a:ext cx="14" cy="0"/>
              </a:xfrm>
              <a:custGeom>
                <a:avLst/>
                <a:gdLst>
                  <a:gd name="T0" fmla="*/ 0 w 14"/>
                  <a:gd name="T1" fmla="*/ 14 w 14"/>
                  <a:gd name="T2" fmla="*/ 0 w 14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4">
                    <a:moveTo>
                      <a:pt x="0" y="0"/>
                    </a:moveTo>
                    <a:lnTo>
                      <a:pt x="1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5152" name="Rectangle 49">
                <a:extLst>
                  <a:ext uri="{FF2B5EF4-FFF2-40B4-BE49-F238E27FC236}">
                    <a16:creationId xmlns:a16="http://schemas.microsoft.com/office/drawing/2014/main" xmlns="" id="{9870493D-ADD5-4896-8067-C97D809C21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8" y="1516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J</a:t>
                </a:r>
                <a:endParaRPr kumimoji="0" lang="en-US" alt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153" name="Rectangle 50">
                <a:extLst>
                  <a:ext uri="{FF2B5EF4-FFF2-40B4-BE49-F238E27FC236}">
                    <a16:creationId xmlns:a16="http://schemas.microsoft.com/office/drawing/2014/main" xmlns="" id="{C5A840CF-9D52-4F25-BF08-B17A731CA5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8" y="1553"/>
                <a:ext cx="65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1</a:t>
                </a:r>
                <a:endParaRPr kumimoji="0" lang="en-US" alt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154" name="Rectangle 51">
                <a:extLst>
                  <a:ext uri="{FF2B5EF4-FFF2-40B4-BE49-F238E27FC236}">
                    <a16:creationId xmlns:a16="http://schemas.microsoft.com/office/drawing/2014/main" xmlns="" id="{A60238CB-97BD-4224-9D81-8CF4282D85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79" y="1521"/>
                <a:ext cx="82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4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Q</a:t>
                </a:r>
                <a:endParaRPr kumimoji="0" lang="en-US" alt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155" name="Rectangle 52">
                <a:extLst>
                  <a:ext uri="{FF2B5EF4-FFF2-40B4-BE49-F238E27FC236}">
                    <a16:creationId xmlns:a16="http://schemas.microsoft.com/office/drawing/2014/main" xmlns="" id="{A95EDC32-3348-4415-A937-D0A27EF496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6" y="1543"/>
                <a:ext cx="65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1</a:t>
                </a:r>
                <a:endParaRPr kumimoji="0" lang="en-US" alt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156" name="Rectangle 53">
                <a:extLst>
                  <a:ext uri="{FF2B5EF4-FFF2-40B4-BE49-F238E27FC236}">
                    <a16:creationId xmlns:a16="http://schemas.microsoft.com/office/drawing/2014/main" xmlns="" id="{47B1CCEB-B8DD-46CE-986B-BDD505F221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8" y="1847"/>
                <a:ext cx="82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4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K</a:t>
                </a:r>
                <a:endParaRPr kumimoji="0" lang="en-US" alt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157" name="Rectangle 54">
                <a:extLst>
                  <a:ext uri="{FF2B5EF4-FFF2-40B4-BE49-F238E27FC236}">
                    <a16:creationId xmlns:a16="http://schemas.microsoft.com/office/drawing/2014/main" xmlns="" id="{0ADB93D4-2AFB-4C28-90D0-F4F6D39F7C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2" y="1869"/>
                <a:ext cx="65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1</a:t>
                </a:r>
                <a:endParaRPr kumimoji="0" lang="en-US" alt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158" name="Rectangle 55">
                <a:extLst>
                  <a:ext uri="{FF2B5EF4-FFF2-40B4-BE49-F238E27FC236}">
                    <a16:creationId xmlns:a16="http://schemas.microsoft.com/office/drawing/2014/main" xmlns="" id="{046CF055-6BF1-4EFA-B5D3-E3791D80BA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87" y="1869"/>
                <a:ext cx="82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4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Q</a:t>
                </a:r>
                <a:endParaRPr kumimoji="0" lang="en-US" alt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159" name="Rectangle 56">
                <a:extLst>
                  <a:ext uri="{FF2B5EF4-FFF2-40B4-BE49-F238E27FC236}">
                    <a16:creationId xmlns:a16="http://schemas.microsoft.com/office/drawing/2014/main" xmlns="" id="{9AF2D8E6-79EC-42FB-B2BB-2CA294853C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7" y="1891"/>
                <a:ext cx="65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1</a:t>
                </a:r>
                <a:endParaRPr kumimoji="0" lang="en-US" alt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160" name="Rectangle 57">
                <a:extLst>
                  <a:ext uri="{FF2B5EF4-FFF2-40B4-BE49-F238E27FC236}">
                    <a16:creationId xmlns:a16="http://schemas.microsoft.com/office/drawing/2014/main" xmlns="" id="{4D30D590-1DB9-4C9E-913D-E04D9FC1D4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82" y="1879"/>
                <a:ext cx="87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5161" name="Rectangle 58">
                <a:extLst>
                  <a:ext uri="{FF2B5EF4-FFF2-40B4-BE49-F238E27FC236}">
                    <a16:creationId xmlns:a16="http://schemas.microsoft.com/office/drawing/2014/main" xmlns="" id="{BFD26D34-3A13-4BBE-889B-0099BE4C45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7" y="154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J</a:t>
                </a:r>
                <a:endParaRPr kumimoji="0" lang="en-US" alt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162" name="Rectangle 59">
                <a:extLst>
                  <a:ext uri="{FF2B5EF4-FFF2-40B4-BE49-F238E27FC236}">
                    <a16:creationId xmlns:a16="http://schemas.microsoft.com/office/drawing/2014/main" xmlns="" id="{0F3083CA-4DA5-4905-A01C-BE53ED3ED6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1" y="1577"/>
                <a:ext cx="65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0</a:t>
                </a:r>
                <a:endParaRPr kumimoji="0" lang="en-US" alt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163" name="Rectangle 60">
                <a:extLst>
                  <a:ext uri="{FF2B5EF4-FFF2-40B4-BE49-F238E27FC236}">
                    <a16:creationId xmlns:a16="http://schemas.microsoft.com/office/drawing/2014/main" xmlns="" id="{23E42DE6-8B26-48F4-A447-0D372684A7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3" y="1896"/>
                <a:ext cx="82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4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K</a:t>
                </a:r>
                <a:endParaRPr kumimoji="0" lang="en-US" alt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164" name="Rectangle 61">
                <a:extLst>
                  <a:ext uri="{FF2B5EF4-FFF2-40B4-BE49-F238E27FC236}">
                    <a16:creationId xmlns:a16="http://schemas.microsoft.com/office/drawing/2014/main" xmlns="" id="{A28A6008-1220-4A83-9B90-77EDC3A6C2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3" y="1918"/>
                <a:ext cx="65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0</a:t>
                </a:r>
                <a:endParaRPr kumimoji="0" lang="en-US" alt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165" name="Rectangle 62">
                <a:extLst>
                  <a:ext uri="{FF2B5EF4-FFF2-40B4-BE49-F238E27FC236}">
                    <a16:creationId xmlns:a16="http://schemas.microsoft.com/office/drawing/2014/main" xmlns="" id="{E06D9E42-C2E6-4308-9517-9B79FA97F0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9" y="1896"/>
                <a:ext cx="82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4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Q</a:t>
                </a:r>
                <a:endParaRPr kumimoji="0" lang="en-US" alt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166" name="Rectangle 63">
                <a:extLst>
                  <a:ext uri="{FF2B5EF4-FFF2-40B4-BE49-F238E27FC236}">
                    <a16:creationId xmlns:a16="http://schemas.microsoft.com/office/drawing/2014/main" xmlns="" id="{BB61A804-04A9-4B0D-A359-43324BE332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6" y="1933"/>
                <a:ext cx="57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4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0</a:t>
                </a:r>
                <a:endParaRPr kumimoji="0" lang="en-US" alt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167" name="Rectangle 64">
                <a:extLst>
                  <a:ext uri="{FF2B5EF4-FFF2-40B4-BE49-F238E27FC236}">
                    <a16:creationId xmlns:a16="http://schemas.microsoft.com/office/drawing/2014/main" xmlns="" id="{577C76FA-272E-4444-B834-B657150A8B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1" y="1903"/>
                <a:ext cx="87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5168" name="Rectangle 65">
                <a:extLst>
                  <a:ext uri="{FF2B5EF4-FFF2-40B4-BE49-F238E27FC236}">
                    <a16:creationId xmlns:a16="http://schemas.microsoft.com/office/drawing/2014/main" xmlns="" id="{1AC39C00-E064-4619-929D-86ADDEECAA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4" y="1536"/>
                <a:ext cx="82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4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Q</a:t>
                </a:r>
                <a:endParaRPr kumimoji="0" lang="en-US" alt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169" name="Rectangle 66">
                <a:extLst>
                  <a:ext uri="{FF2B5EF4-FFF2-40B4-BE49-F238E27FC236}">
                    <a16:creationId xmlns:a16="http://schemas.microsoft.com/office/drawing/2014/main" xmlns="" id="{AA659C3D-77D7-4E59-8F5B-38411856C7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3" y="1572"/>
                <a:ext cx="57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4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0</a:t>
                </a:r>
                <a:endParaRPr kumimoji="0" lang="en-US" alt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170" name="Rectangle 67">
                <a:extLst>
                  <a:ext uri="{FF2B5EF4-FFF2-40B4-BE49-F238E27FC236}">
                    <a16:creationId xmlns:a16="http://schemas.microsoft.com/office/drawing/2014/main" xmlns="" id="{6430D8A8-8CA5-4EF3-B430-016B4A8A63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57" y="1156"/>
                <a:ext cx="82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4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Q</a:t>
                </a:r>
                <a:endParaRPr kumimoji="0" lang="en-US" alt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171" name="Rectangle 68">
                <a:extLst>
                  <a:ext uri="{FF2B5EF4-FFF2-40B4-BE49-F238E27FC236}">
                    <a16:creationId xmlns:a16="http://schemas.microsoft.com/office/drawing/2014/main" xmlns="" id="{037F695C-8BC6-4C48-8913-C33B57845F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4" y="1192"/>
                <a:ext cx="57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4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0</a:t>
                </a:r>
                <a:endParaRPr kumimoji="0" lang="en-US" alt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172" name="Rectangle 69">
                <a:extLst>
                  <a:ext uri="{FF2B5EF4-FFF2-40B4-BE49-F238E27FC236}">
                    <a16:creationId xmlns:a16="http://schemas.microsoft.com/office/drawing/2014/main" xmlns="" id="{C432EF77-ECE0-4A2A-8365-64072AA31B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3" y="1156"/>
                <a:ext cx="37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4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(</a:t>
                </a:r>
                <a:endParaRPr kumimoji="0" lang="en-US" alt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173" name="Rectangle 70">
                <a:extLst>
                  <a:ext uri="{FF2B5EF4-FFF2-40B4-BE49-F238E27FC236}">
                    <a16:creationId xmlns:a16="http://schemas.microsoft.com/office/drawing/2014/main" xmlns="" id="{68DF2C3A-B0B0-4943-8009-6B7F4773C6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2" y="1156"/>
                <a:ext cx="69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4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L</a:t>
                </a:r>
                <a:endParaRPr kumimoji="0" lang="en-US" alt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174" name="Rectangle 71">
                <a:extLst>
                  <a:ext uri="{FF2B5EF4-FFF2-40B4-BE49-F238E27FC236}">
                    <a16:creationId xmlns:a16="http://schemas.microsoft.com/office/drawing/2014/main" xmlns="" id="{75EAC9E0-FB5D-4930-B2CA-4BD6F7FB07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2" y="1156"/>
                <a:ext cx="63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4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S</a:t>
                </a:r>
                <a:endParaRPr kumimoji="0" lang="en-US" alt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175" name="Rectangle 72">
                <a:extLst>
                  <a:ext uri="{FF2B5EF4-FFF2-40B4-BE49-F238E27FC236}">
                    <a16:creationId xmlns:a16="http://schemas.microsoft.com/office/drawing/2014/main" xmlns="" id="{68A7E6AC-8182-4D24-A8D4-80AB1EEDAA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9" y="1156"/>
                <a:ext cx="76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4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B</a:t>
                </a:r>
                <a:endParaRPr kumimoji="0" lang="en-US" alt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176" name="Rectangle 73">
                <a:extLst>
                  <a:ext uri="{FF2B5EF4-FFF2-40B4-BE49-F238E27FC236}">
                    <a16:creationId xmlns:a16="http://schemas.microsoft.com/office/drawing/2014/main" xmlns="" id="{B2AE8C79-588A-46F7-AAD0-F4EBBA2C6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8" y="1156"/>
                <a:ext cx="37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4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)</a:t>
                </a:r>
                <a:endParaRPr kumimoji="0" lang="en-US" alt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177" name="Rectangle 74">
                <a:extLst>
                  <a:ext uri="{FF2B5EF4-FFF2-40B4-BE49-F238E27FC236}">
                    <a16:creationId xmlns:a16="http://schemas.microsoft.com/office/drawing/2014/main" xmlns="" id="{C153A674-6A48-45C9-8063-C0F7EB97B9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3" y="1173"/>
                <a:ext cx="82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4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Q</a:t>
                </a:r>
                <a:endParaRPr kumimoji="0" lang="en-US" alt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178" name="Rectangle 75">
                <a:extLst>
                  <a:ext uri="{FF2B5EF4-FFF2-40B4-BE49-F238E27FC236}">
                    <a16:creationId xmlns:a16="http://schemas.microsoft.com/office/drawing/2014/main" xmlns="" id="{9F504136-1858-41BF-9BB9-17B5AE47D9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3" y="1209"/>
                <a:ext cx="57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4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1</a:t>
                </a:r>
                <a:endParaRPr kumimoji="0" lang="en-US" alt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179" name="Rectangle 76">
                <a:extLst>
                  <a:ext uri="{FF2B5EF4-FFF2-40B4-BE49-F238E27FC236}">
                    <a16:creationId xmlns:a16="http://schemas.microsoft.com/office/drawing/2014/main" xmlns="" id="{4CFDE508-F649-489F-84F3-35E03CC10F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8" y="1161"/>
                <a:ext cx="73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+</a:t>
                </a:r>
                <a:endParaRPr kumimoji="0" lang="en-US" alt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180" name="Rectangle 77">
                <a:extLst>
                  <a:ext uri="{FF2B5EF4-FFF2-40B4-BE49-F238E27FC236}">
                    <a16:creationId xmlns:a16="http://schemas.microsoft.com/office/drawing/2014/main" xmlns="" id="{49EF4B1E-DCEA-40D0-AC91-54CF265E88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74" y="1161"/>
                <a:ext cx="93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V</a:t>
                </a:r>
                <a:endParaRPr kumimoji="0" lang="en-US" alt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181" name="Rectangle 78">
                <a:extLst>
                  <a:ext uri="{FF2B5EF4-FFF2-40B4-BE49-F238E27FC236}">
                    <a16:creationId xmlns:a16="http://schemas.microsoft.com/office/drawing/2014/main" xmlns="" id="{001DDD88-02B8-43BD-A1F9-576329B43B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9" y="1209"/>
                <a:ext cx="57" cy="1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5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C</a:t>
                </a:r>
                <a:endParaRPr kumimoji="0" lang="en-US" alt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182" name="Rectangle 79">
                <a:extLst>
                  <a:ext uri="{FF2B5EF4-FFF2-40B4-BE49-F238E27FC236}">
                    <a16:creationId xmlns:a16="http://schemas.microsoft.com/office/drawing/2014/main" xmlns="" id="{0BB13E96-8FFC-4237-97B1-91F9A17F5C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1" y="1209"/>
                <a:ext cx="57" cy="1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5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C</a:t>
                </a:r>
                <a:endParaRPr kumimoji="0" lang="en-US" alt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183" name="Freeform 80">
                <a:extLst>
                  <a:ext uri="{FF2B5EF4-FFF2-40B4-BE49-F238E27FC236}">
                    <a16:creationId xmlns:a16="http://schemas.microsoft.com/office/drawing/2014/main" xmlns="" id="{7F3898B6-F6BC-462B-925A-DA70BEE4A5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1" y="1334"/>
                <a:ext cx="2643" cy="12"/>
              </a:xfrm>
              <a:custGeom>
                <a:avLst/>
                <a:gdLst>
                  <a:gd name="T0" fmla="*/ 0 w 2643"/>
                  <a:gd name="T1" fmla="*/ 12 h 12"/>
                  <a:gd name="T2" fmla="*/ 1320 w 2643"/>
                  <a:gd name="T3" fmla="*/ 12 h 12"/>
                  <a:gd name="T4" fmla="*/ 2643 w 2643"/>
                  <a:gd name="T5" fmla="*/ 12 h 12"/>
                  <a:gd name="T6" fmla="*/ 2643 w 2643"/>
                  <a:gd name="T7" fmla="*/ 0 h 12"/>
                  <a:gd name="T8" fmla="*/ 1320 w 2643"/>
                  <a:gd name="T9" fmla="*/ 0 h 12"/>
                  <a:gd name="T10" fmla="*/ 0 w 2643"/>
                  <a:gd name="T11" fmla="*/ 0 h 12"/>
                  <a:gd name="T12" fmla="*/ 0 w 2643"/>
                  <a:gd name="T13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43" h="12">
                    <a:moveTo>
                      <a:pt x="0" y="12"/>
                    </a:moveTo>
                    <a:lnTo>
                      <a:pt x="1320" y="12"/>
                    </a:lnTo>
                    <a:lnTo>
                      <a:pt x="2643" y="12"/>
                    </a:lnTo>
                    <a:lnTo>
                      <a:pt x="2643" y="0"/>
                    </a:lnTo>
                    <a:lnTo>
                      <a:pt x="1320" y="0"/>
                    </a:lnTo>
                    <a:lnTo>
                      <a:pt x="0" y="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5184" name="Rectangle 81">
                <a:extLst>
                  <a:ext uri="{FF2B5EF4-FFF2-40B4-BE49-F238E27FC236}">
                    <a16:creationId xmlns:a16="http://schemas.microsoft.com/office/drawing/2014/main" xmlns="" id="{43BAAE46-CDA5-4D1A-8372-FCB456D123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5" y="2118"/>
                <a:ext cx="17" cy="26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5185" name="Rectangle 82">
                <a:extLst>
                  <a:ext uri="{FF2B5EF4-FFF2-40B4-BE49-F238E27FC236}">
                    <a16:creationId xmlns:a16="http://schemas.microsoft.com/office/drawing/2014/main" xmlns="" id="{2F4218EC-CB97-4EBD-97D3-10ED0DC1D0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1" y="1343"/>
                <a:ext cx="14" cy="61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5186" name="Rectangle 83">
                <a:extLst>
                  <a:ext uri="{FF2B5EF4-FFF2-40B4-BE49-F238E27FC236}">
                    <a16:creationId xmlns:a16="http://schemas.microsoft.com/office/drawing/2014/main" xmlns="" id="{27472394-86DA-47AF-8C9A-BBF996DB8B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6" y="1957"/>
                <a:ext cx="138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5187" name="Rectangle 84">
                <a:extLst>
                  <a:ext uri="{FF2B5EF4-FFF2-40B4-BE49-F238E27FC236}">
                    <a16:creationId xmlns:a16="http://schemas.microsoft.com/office/drawing/2014/main" xmlns="" id="{0DB6AB84-8561-4D09-999F-2A68EF7CD7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3" y="1555"/>
                <a:ext cx="141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5188" name="Rectangle 85">
                <a:extLst>
                  <a:ext uri="{FF2B5EF4-FFF2-40B4-BE49-F238E27FC236}">
                    <a16:creationId xmlns:a16="http://schemas.microsoft.com/office/drawing/2014/main" xmlns="" id="{BD871EC4-570D-4F5E-820A-59966E925F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68" y="1789"/>
                <a:ext cx="255" cy="1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5189" name="Rectangle 86">
                <a:extLst>
                  <a:ext uri="{FF2B5EF4-FFF2-40B4-BE49-F238E27FC236}">
                    <a16:creationId xmlns:a16="http://schemas.microsoft.com/office/drawing/2014/main" xmlns="" id="{0C54B568-ABF3-4B4A-83E2-5F9CC77A23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4" y="1521"/>
                <a:ext cx="552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5190" name="Rectangle 87">
                <a:extLst>
                  <a:ext uri="{FF2B5EF4-FFF2-40B4-BE49-F238E27FC236}">
                    <a16:creationId xmlns:a16="http://schemas.microsoft.com/office/drawing/2014/main" xmlns="" id="{2015A316-06C2-4A0D-87FD-EAB6234BB1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7" y="1528"/>
                <a:ext cx="17" cy="50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5191" name="Freeform 88">
                <a:extLst>
                  <a:ext uri="{FF2B5EF4-FFF2-40B4-BE49-F238E27FC236}">
                    <a16:creationId xmlns:a16="http://schemas.microsoft.com/office/drawing/2014/main" xmlns="" id="{FB780D41-FB17-4F48-B4E1-CD59842196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7" y="1521"/>
                <a:ext cx="17" cy="12"/>
              </a:xfrm>
              <a:custGeom>
                <a:avLst/>
                <a:gdLst>
                  <a:gd name="T0" fmla="*/ 9 w 17"/>
                  <a:gd name="T1" fmla="*/ 0 h 12"/>
                  <a:gd name="T2" fmla="*/ 9 w 17"/>
                  <a:gd name="T3" fmla="*/ 12 h 12"/>
                  <a:gd name="T4" fmla="*/ 0 w 17"/>
                  <a:gd name="T5" fmla="*/ 7 h 12"/>
                  <a:gd name="T6" fmla="*/ 17 w 17"/>
                  <a:gd name="T7" fmla="*/ 7 h 12"/>
                  <a:gd name="T8" fmla="*/ 17 w 17"/>
                  <a:gd name="T9" fmla="*/ 0 h 12"/>
                  <a:gd name="T10" fmla="*/ 9 w 17"/>
                  <a:gd name="T1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12">
                    <a:moveTo>
                      <a:pt x="9" y="0"/>
                    </a:moveTo>
                    <a:lnTo>
                      <a:pt x="9" y="12"/>
                    </a:lnTo>
                    <a:lnTo>
                      <a:pt x="0" y="7"/>
                    </a:lnTo>
                    <a:lnTo>
                      <a:pt x="17" y="7"/>
                    </a:lnTo>
                    <a:lnTo>
                      <a:pt x="17" y="0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5192" name="Rectangle 89">
                <a:extLst>
                  <a:ext uri="{FF2B5EF4-FFF2-40B4-BE49-F238E27FC236}">
                    <a16:creationId xmlns:a16="http://schemas.microsoft.com/office/drawing/2014/main" xmlns="" id="{6B443514-4A04-4E34-96B0-16D4E76BA8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4" y="2030"/>
                <a:ext cx="552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5193" name="Freeform 90">
                <a:extLst>
                  <a:ext uri="{FF2B5EF4-FFF2-40B4-BE49-F238E27FC236}">
                    <a16:creationId xmlns:a16="http://schemas.microsoft.com/office/drawing/2014/main" xmlns="" id="{FB3C3DE9-D415-4EF4-A08C-20769CABC2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7" y="2030"/>
                <a:ext cx="17" cy="10"/>
              </a:xfrm>
              <a:custGeom>
                <a:avLst/>
                <a:gdLst>
                  <a:gd name="T0" fmla="*/ 17 w 17"/>
                  <a:gd name="T1" fmla="*/ 5 h 10"/>
                  <a:gd name="T2" fmla="*/ 0 w 17"/>
                  <a:gd name="T3" fmla="*/ 5 h 10"/>
                  <a:gd name="T4" fmla="*/ 9 w 17"/>
                  <a:gd name="T5" fmla="*/ 0 h 10"/>
                  <a:gd name="T6" fmla="*/ 9 w 17"/>
                  <a:gd name="T7" fmla="*/ 10 h 10"/>
                  <a:gd name="T8" fmla="*/ 17 w 17"/>
                  <a:gd name="T9" fmla="*/ 10 h 10"/>
                  <a:gd name="T10" fmla="*/ 17 w 17"/>
                  <a:gd name="T11" fmla="*/ 5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10">
                    <a:moveTo>
                      <a:pt x="17" y="5"/>
                    </a:moveTo>
                    <a:lnTo>
                      <a:pt x="0" y="5"/>
                    </a:lnTo>
                    <a:lnTo>
                      <a:pt x="9" y="0"/>
                    </a:lnTo>
                    <a:lnTo>
                      <a:pt x="9" y="10"/>
                    </a:lnTo>
                    <a:lnTo>
                      <a:pt x="17" y="10"/>
                    </a:lnTo>
                    <a:lnTo>
                      <a:pt x="17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5194" name="Rectangle 91">
                <a:extLst>
                  <a:ext uri="{FF2B5EF4-FFF2-40B4-BE49-F238E27FC236}">
                    <a16:creationId xmlns:a16="http://schemas.microsoft.com/office/drawing/2014/main" xmlns="" id="{BEAC9298-783F-4B90-AB1C-0810710D01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5" y="1528"/>
                <a:ext cx="14" cy="50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5195" name="Freeform 92">
                <a:extLst>
                  <a:ext uri="{FF2B5EF4-FFF2-40B4-BE49-F238E27FC236}">
                    <a16:creationId xmlns:a16="http://schemas.microsoft.com/office/drawing/2014/main" xmlns="" id="{A35F235F-AFED-407E-B4BD-725A59F384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45" y="2030"/>
                <a:ext cx="14" cy="10"/>
              </a:xfrm>
              <a:custGeom>
                <a:avLst/>
                <a:gdLst>
                  <a:gd name="T0" fmla="*/ 9 w 14"/>
                  <a:gd name="T1" fmla="*/ 10 h 10"/>
                  <a:gd name="T2" fmla="*/ 9 w 14"/>
                  <a:gd name="T3" fmla="*/ 0 h 10"/>
                  <a:gd name="T4" fmla="*/ 14 w 14"/>
                  <a:gd name="T5" fmla="*/ 5 h 10"/>
                  <a:gd name="T6" fmla="*/ 0 w 14"/>
                  <a:gd name="T7" fmla="*/ 5 h 10"/>
                  <a:gd name="T8" fmla="*/ 0 w 14"/>
                  <a:gd name="T9" fmla="*/ 10 h 10"/>
                  <a:gd name="T10" fmla="*/ 9 w 14"/>
                  <a:gd name="T11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" h="10">
                    <a:moveTo>
                      <a:pt x="9" y="10"/>
                    </a:moveTo>
                    <a:lnTo>
                      <a:pt x="9" y="0"/>
                    </a:lnTo>
                    <a:lnTo>
                      <a:pt x="14" y="5"/>
                    </a:lnTo>
                    <a:lnTo>
                      <a:pt x="0" y="5"/>
                    </a:lnTo>
                    <a:lnTo>
                      <a:pt x="0" y="10"/>
                    </a:lnTo>
                    <a:lnTo>
                      <a:pt x="9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5196" name="Freeform 93">
                <a:extLst>
                  <a:ext uri="{FF2B5EF4-FFF2-40B4-BE49-F238E27FC236}">
                    <a16:creationId xmlns:a16="http://schemas.microsoft.com/office/drawing/2014/main" xmlns="" id="{A25BE89E-B76A-4303-901A-A21C07CCC4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45" y="1521"/>
                <a:ext cx="14" cy="12"/>
              </a:xfrm>
              <a:custGeom>
                <a:avLst/>
                <a:gdLst>
                  <a:gd name="T0" fmla="*/ 0 w 14"/>
                  <a:gd name="T1" fmla="*/ 7 h 12"/>
                  <a:gd name="T2" fmla="*/ 14 w 14"/>
                  <a:gd name="T3" fmla="*/ 7 h 12"/>
                  <a:gd name="T4" fmla="*/ 9 w 14"/>
                  <a:gd name="T5" fmla="*/ 12 h 12"/>
                  <a:gd name="T6" fmla="*/ 9 w 14"/>
                  <a:gd name="T7" fmla="*/ 0 h 12"/>
                  <a:gd name="T8" fmla="*/ 0 w 14"/>
                  <a:gd name="T9" fmla="*/ 0 h 12"/>
                  <a:gd name="T10" fmla="*/ 0 w 14"/>
                  <a:gd name="T11" fmla="*/ 7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" h="12">
                    <a:moveTo>
                      <a:pt x="0" y="7"/>
                    </a:moveTo>
                    <a:lnTo>
                      <a:pt x="14" y="7"/>
                    </a:lnTo>
                    <a:lnTo>
                      <a:pt x="9" y="12"/>
                    </a:lnTo>
                    <a:lnTo>
                      <a:pt x="9" y="0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5197" name="Freeform 94">
                <a:extLst>
                  <a:ext uri="{FF2B5EF4-FFF2-40B4-BE49-F238E27FC236}">
                    <a16:creationId xmlns:a16="http://schemas.microsoft.com/office/drawing/2014/main" xmlns="" id="{C94BE972-F6A7-44FA-B93E-C1D46BB908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14" y="1777"/>
                <a:ext cx="28" cy="22"/>
              </a:xfrm>
              <a:custGeom>
                <a:avLst/>
                <a:gdLst>
                  <a:gd name="T0" fmla="*/ 14 w 28"/>
                  <a:gd name="T1" fmla="*/ 22 h 22"/>
                  <a:gd name="T2" fmla="*/ 14 w 28"/>
                  <a:gd name="T3" fmla="*/ 17 h 22"/>
                  <a:gd name="T4" fmla="*/ 17 w 28"/>
                  <a:gd name="T5" fmla="*/ 12 h 22"/>
                  <a:gd name="T6" fmla="*/ 28 w 28"/>
                  <a:gd name="T7" fmla="*/ 9 h 22"/>
                  <a:gd name="T8" fmla="*/ 23 w 28"/>
                  <a:gd name="T9" fmla="*/ 0 h 22"/>
                  <a:gd name="T10" fmla="*/ 9 w 28"/>
                  <a:gd name="T11" fmla="*/ 2 h 22"/>
                  <a:gd name="T12" fmla="*/ 0 w 28"/>
                  <a:gd name="T13" fmla="*/ 9 h 22"/>
                  <a:gd name="T14" fmla="*/ 0 w 28"/>
                  <a:gd name="T15" fmla="*/ 19 h 22"/>
                  <a:gd name="T16" fmla="*/ 14 w 28"/>
                  <a:gd name="T17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22">
                    <a:moveTo>
                      <a:pt x="14" y="22"/>
                    </a:moveTo>
                    <a:lnTo>
                      <a:pt x="14" y="17"/>
                    </a:lnTo>
                    <a:lnTo>
                      <a:pt x="17" y="12"/>
                    </a:lnTo>
                    <a:lnTo>
                      <a:pt x="28" y="9"/>
                    </a:lnTo>
                    <a:lnTo>
                      <a:pt x="23" y="0"/>
                    </a:lnTo>
                    <a:lnTo>
                      <a:pt x="9" y="2"/>
                    </a:lnTo>
                    <a:lnTo>
                      <a:pt x="0" y="9"/>
                    </a:lnTo>
                    <a:lnTo>
                      <a:pt x="0" y="19"/>
                    </a:lnTo>
                    <a:lnTo>
                      <a:pt x="14" y="2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5198" name="Freeform 95">
                <a:extLst>
                  <a:ext uri="{FF2B5EF4-FFF2-40B4-BE49-F238E27FC236}">
                    <a16:creationId xmlns:a16="http://schemas.microsoft.com/office/drawing/2014/main" xmlns="" id="{7B28BD5B-9A03-400B-BED1-B582C290B8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37" y="1777"/>
                <a:ext cx="25" cy="22"/>
              </a:xfrm>
              <a:custGeom>
                <a:avLst/>
                <a:gdLst>
                  <a:gd name="T0" fmla="*/ 0 w 25"/>
                  <a:gd name="T1" fmla="*/ 9 h 22"/>
                  <a:gd name="T2" fmla="*/ 11 w 25"/>
                  <a:gd name="T3" fmla="*/ 12 h 22"/>
                  <a:gd name="T4" fmla="*/ 11 w 25"/>
                  <a:gd name="T5" fmla="*/ 17 h 22"/>
                  <a:gd name="T6" fmla="*/ 11 w 25"/>
                  <a:gd name="T7" fmla="*/ 22 h 22"/>
                  <a:gd name="T8" fmla="*/ 25 w 25"/>
                  <a:gd name="T9" fmla="*/ 19 h 22"/>
                  <a:gd name="T10" fmla="*/ 25 w 25"/>
                  <a:gd name="T11" fmla="*/ 12 h 22"/>
                  <a:gd name="T12" fmla="*/ 17 w 25"/>
                  <a:gd name="T13" fmla="*/ 2 h 22"/>
                  <a:gd name="T14" fmla="*/ 5 w 25"/>
                  <a:gd name="T15" fmla="*/ 0 h 22"/>
                  <a:gd name="T16" fmla="*/ 0 w 25"/>
                  <a:gd name="T17" fmla="*/ 9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22">
                    <a:moveTo>
                      <a:pt x="0" y="9"/>
                    </a:moveTo>
                    <a:lnTo>
                      <a:pt x="11" y="12"/>
                    </a:lnTo>
                    <a:lnTo>
                      <a:pt x="11" y="17"/>
                    </a:lnTo>
                    <a:lnTo>
                      <a:pt x="11" y="22"/>
                    </a:lnTo>
                    <a:lnTo>
                      <a:pt x="25" y="19"/>
                    </a:lnTo>
                    <a:lnTo>
                      <a:pt x="25" y="12"/>
                    </a:lnTo>
                    <a:lnTo>
                      <a:pt x="17" y="2"/>
                    </a:lnTo>
                    <a:lnTo>
                      <a:pt x="5" y="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5199" name="Freeform 96">
                <a:extLst>
                  <a:ext uri="{FF2B5EF4-FFF2-40B4-BE49-F238E27FC236}">
                    <a16:creationId xmlns:a16="http://schemas.microsoft.com/office/drawing/2014/main" xmlns="" id="{9ECDA1E0-5EBD-4D67-A63E-A072717B56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37" y="1774"/>
                <a:ext cx="5" cy="12"/>
              </a:xfrm>
              <a:custGeom>
                <a:avLst/>
                <a:gdLst>
                  <a:gd name="T0" fmla="*/ 0 w 5"/>
                  <a:gd name="T1" fmla="*/ 3 h 12"/>
                  <a:gd name="T2" fmla="*/ 5 w 5"/>
                  <a:gd name="T3" fmla="*/ 12 h 12"/>
                  <a:gd name="T4" fmla="*/ 0 w 5"/>
                  <a:gd name="T5" fmla="*/ 12 h 12"/>
                  <a:gd name="T6" fmla="*/ 5 w 5"/>
                  <a:gd name="T7" fmla="*/ 3 h 12"/>
                  <a:gd name="T8" fmla="*/ 2 w 5"/>
                  <a:gd name="T9" fmla="*/ 0 h 12"/>
                  <a:gd name="T10" fmla="*/ 0 w 5"/>
                  <a:gd name="T11" fmla="*/ 3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12">
                    <a:moveTo>
                      <a:pt x="0" y="3"/>
                    </a:moveTo>
                    <a:lnTo>
                      <a:pt x="5" y="12"/>
                    </a:lnTo>
                    <a:lnTo>
                      <a:pt x="0" y="12"/>
                    </a:lnTo>
                    <a:lnTo>
                      <a:pt x="5" y="3"/>
                    </a:lnTo>
                    <a:lnTo>
                      <a:pt x="2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5200" name="Freeform 97">
                <a:extLst>
                  <a:ext uri="{FF2B5EF4-FFF2-40B4-BE49-F238E27FC236}">
                    <a16:creationId xmlns:a16="http://schemas.microsoft.com/office/drawing/2014/main" xmlns="" id="{B83AE236-835C-48A2-9C60-EA53B6072D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37" y="1796"/>
                <a:ext cx="25" cy="22"/>
              </a:xfrm>
              <a:custGeom>
                <a:avLst/>
                <a:gdLst>
                  <a:gd name="T0" fmla="*/ 11 w 25"/>
                  <a:gd name="T1" fmla="*/ 0 h 22"/>
                  <a:gd name="T2" fmla="*/ 11 w 25"/>
                  <a:gd name="T3" fmla="*/ 3 h 22"/>
                  <a:gd name="T4" fmla="*/ 8 w 25"/>
                  <a:gd name="T5" fmla="*/ 7 h 22"/>
                  <a:gd name="T6" fmla="*/ 0 w 25"/>
                  <a:gd name="T7" fmla="*/ 10 h 22"/>
                  <a:gd name="T8" fmla="*/ 5 w 25"/>
                  <a:gd name="T9" fmla="*/ 22 h 22"/>
                  <a:gd name="T10" fmla="*/ 17 w 25"/>
                  <a:gd name="T11" fmla="*/ 15 h 22"/>
                  <a:gd name="T12" fmla="*/ 25 w 25"/>
                  <a:gd name="T13" fmla="*/ 7 h 22"/>
                  <a:gd name="T14" fmla="*/ 25 w 25"/>
                  <a:gd name="T15" fmla="*/ 0 h 22"/>
                  <a:gd name="T16" fmla="*/ 11 w 25"/>
                  <a:gd name="T17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22">
                    <a:moveTo>
                      <a:pt x="11" y="0"/>
                    </a:moveTo>
                    <a:lnTo>
                      <a:pt x="11" y="3"/>
                    </a:lnTo>
                    <a:lnTo>
                      <a:pt x="8" y="7"/>
                    </a:lnTo>
                    <a:lnTo>
                      <a:pt x="0" y="10"/>
                    </a:lnTo>
                    <a:lnTo>
                      <a:pt x="5" y="22"/>
                    </a:lnTo>
                    <a:lnTo>
                      <a:pt x="17" y="15"/>
                    </a:lnTo>
                    <a:lnTo>
                      <a:pt x="25" y="7"/>
                    </a:lnTo>
                    <a:lnTo>
                      <a:pt x="25" y="0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5201" name="Freeform 98">
                <a:extLst>
                  <a:ext uri="{FF2B5EF4-FFF2-40B4-BE49-F238E27FC236}">
                    <a16:creationId xmlns:a16="http://schemas.microsoft.com/office/drawing/2014/main" xmlns="" id="{7BAC4364-E9DE-47AB-9305-CC509A7082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48" y="1796"/>
                <a:ext cx="14" cy="3"/>
              </a:xfrm>
              <a:custGeom>
                <a:avLst/>
                <a:gdLst>
                  <a:gd name="T0" fmla="*/ 14 w 14"/>
                  <a:gd name="T1" fmla="*/ 0 h 3"/>
                  <a:gd name="T2" fmla="*/ 0 w 14"/>
                  <a:gd name="T3" fmla="*/ 3 h 3"/>
                  <a:gd name="T4" fmla="*/ 0 w 14"/>
                  <a:gd name="T5" fmla="*/ 0 h 3"/>
                  <a:gd name="T6" fmla="*/ 14 w 14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" h="3">
                    <a:moveTo>
                      <a:pt x="14" y="0"/>
                    </a:moveTo>
                    <a:lnTo>
                      <a:pt x="0" y="3"/>
                    </a:lnTo>
                    <a:lnTo>
                      <a:pt x="0" y="0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5202" name="Freeform 99">
                <a:extLst>
                  <a:ext uri="{FF2B5EF4-FFF2-40B4-BE49-F238E27FC236}">
                    <a16:creationId xmlns:a16="http://schemas.microsoft.com/office/drawing/2014/main" xmlns="" id="{65F13B85-6A2E-41D7-A990-CC7888EFC6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14" y="1796"/>
                <a:ext cx="28" cy="22"/>
              </a:xfrm>
              <a:custGeom>
                <a:avLst/>
                <a:gdLst>
                  <a:gd name="T0" fmla="*/ 28 w 28"/>
                  <a:gd name="T1" fmla="*/ 10 h 22"/>
                  <a:gd name="T2" fmla="*/ 17 w 28"/>
                  <a:gd name="T3" fmla="*/ 7 h 22"/>
                  <a:gd name="T4" fmla="*/ 14 w 28"/>
                  <a:gd name="T5" fmla="*/ 3 h 22"/>
                  <a:gd name="T6" fmla="*/ 14 w 28"/>
                  <a:gd name="T7" fmla="*/ 0 h 22"/>
                  <a:gd name="T8" fmla="*/ 0 w 28"/>
                  <a:gd name="T9" fmla="*/ 3 h 22"/>
                  <a:gd name="T10" fmla="*/ 0 w 28"/>
                  <a:gd name="T11" fmla="*/ 7 h 22"/>
                  <a:gd name="T12" fmla="*/ 6 w 28"/>
                  <a:gd name="T13" fmla="*/ 15 h 22"/>
                  <a:gd name="T14" fmla="*/ 23 w 28"/>
                  <a:gd name="T15" fmla="*/ 22 h 22"/>
                  <a:gd name="T16" fmla="*/ 28 w 28"/>
                  <a:gd name="T17" fmla="*/ 1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22">
                    <a:moveTo>
                      <a:pt x="28" y="10"/>
                    </a:moveTo>
                    <a:lnTo>
                      <a:pt x="17" y="7"/>
                    </a:lnTo>
                    <a:lnTo>
                      <a:pt x="14" y="3"/>
                    </a:lnTo>
                    <a:lnTo>
                      <a:pt x="14" y="0"/>
                    </a:lnTo>
                    <a:lnTo>
                      <a:pt x="0" y="3"/>
                    </a:lnTo>
                    <a:lnTo>
                      <a:pt x="0" y="7"/>
                    </a:lnTo>
                    <a:lnTo>
                      <a:pt x="6" y="15"/>
                    </a:lnTo>
                    <a:lnTo>
                      <a:pt x="23" y="22"/>
                    </a:lnTo>
                    <a:lnTo>
                      <a:pt x="28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5203" name="Freeform 100">
                <a:extLst>
                  <a:ext uri="{FF2B5EF4-FFF2-40B4-BE49-F238E27FC236}">
                    <a16:creationId xmlns:a16="http://schemas.microsoft.com/office/drawing/2014/main" xmlns="" id="{D961F8CA-8517-498B-B8B8-D10EDEC84B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37" y="1806"/>
                <a:ext cx="5" cy="12"/>
              </a:xfrm>
              <a:custGeom>
                <a:avLst/>
                <a:gdLst>
                  <a:gd name="T0" fmla="*/ 5 w 5"/>
                  <a:gd name="T1" fmla="*/ 12 h 12"/>
                  <a:gd name="T2" fmla="*/ 0 w 5"/>
                  <a:gd name="T3" fmla="*/ 0 h 12"/>
                  <a:gd name="T4" fmla="*/ 5 w 5"/>
                  <a:gd name="T5" fmla="*/ 0 h 12"/>
                  <a:gd name="T6" fmla="*/ 0 w 5"/>
                  <a:gd name="T7" fmla="*/ 12 h 12"/>
                  <a:gd name="T8" fmla="*/ 2 w 5"/>
                  <a:gd name="T9" fmla="*/ 12 h 12"/>
                  <a:gd name="T10" fmla="*/ 5 w 5"/>
                  <a:gd name="T11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12">
                    <a:moveTo>
                      <a:pt x="5" y="12"/>
                    </a:moveTo>
                    <a:lnTo>
                      <a:pt x="0" y="0"/>
                    </a:lnTo>
                    <a:lnTo>
                      <a:pt x="5" y="0"/>
                    </a:lnTo>
                    <a:lnTo>
                      <a:pt x="0" y="12"/>
                    </a:lnTo>
                    <a:lnTo>
                      <a:pt x="2" y="12"/>
                    </a:lnTo>
                    <a:lnTo>
                      <a:pt x="5" y="1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5204" name="Freeform 101">
                <a:extLst>
                  <a:ext uri="{FF2B5EF4-FFF2-40B4-BE49-F238E27FC236}">
                    <a16:creationId xmlns:a16="http://schemas.microsoft.com/office/drawing/2014/main" xmlns="" id="{ED568285-5033-4E88-B5B7-A6F3A06C46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14" y="1796"/>
                <a:ext cx="14" cy="3"/>
              </a:xfrm>
              <a:custGeom>
                <a:avLst/>
                <a:gdLst>
                  <a:gd name="T0" fmla="*/ 0 w 14"/>
                  <a:gd name="T1" fmla="*/ 3 h 3"/>
                  <a:gd name="T2" fmla="*/ 14 w 14"/>
                  <a:gd name="T3" fmla="*/ 0 h 3"/>
                  <a:gd name="T4" fmla="*/ 14 w 14"/>
                  <a:gd name="T5" fmla="*/ 3 h 3"/>
                  <a:gd name="T6" fmla="*/ 0 w 14"/>
                  <a:gd name="T7" fmla="*/ 0 h 3"/>
                  <a:gd name="T8" fmla="*/ 0 w 14"/>
                  <a:gd name="T9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3">
                    <a:moveTo>
                      <a:pt x="0" y="3"/>
                    </a:moveTo>
                    <a:lnTo>
                      <a:pt x="14" y="0"/>
                    </a:lnTo>
                    <a:lnTo>
                      <a:pt x="14" y="3"/>
                    </a:lnTo>
                    <a:lnTo>
                      <a:pt x="0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5205" name="Rectangle 102">
                <a:extLst>
                  <a:ext uri="{FF2B5EF4-FFF2-40B4-BE49-F238E27FC236}">
                    <a16:creationId xmlns:a16="http://schemas.microsoft.com/office/drawing/2014/main" xmlns="" id="{B266C68B-C997-42D8-8937-4FF728903C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9" y="1521"/>
                <a:ext cx="50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J</a:t>
                </a:r>
                <a:endParaRPr kumimoji="0" lang="en-US" alt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206" name="Rectangle 103">
                <a:extLst>
                  <a:ext uri="{FF2B5EF4-FFF2-40B4-BE49-F238E27FC236}">
                    <a16:creationId xmlns:a16="http://schemas.microsoft.com/office/drawing/2014/main" xmlns="" id="{B54F9C46-B8BD-4065-A171-A04877994F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9" y="1558"/>
                <a:ext cx="65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2</a:t>
                </a:r>
                <a:endParaRPr kumimoji="0" lang="en-US" alt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207" name="Rectangle 104">
                <a:extLst>
                  <a:ext uri="{FF2B5EF4-FFF2-40B4-BE49-F238E27FC236}">
                    <a16:creationId xmlns:a16="http://schemas.microsoft.com/office/drawing/2014/main" xmlns="" id="{3B3F1390-14FD-4962-A938-4169EAC61D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3" y="1533"/>
                <a:ext cx="82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4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Q</a:t>
                </a:r>
                <a:endParaRPr kumimoji="0" lang="en-US" alt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208" name="Rectangle 105">
                <a:extLst>
                  <a:ext uri="{FF2B5EF4-FFF2-40B4-BE49-F238E27FC236}">
                    <a16:creationId xmlns:a16="http://schemas.microsoft.com/office/drawing/2014/main" xmlns="" id="{BBEDA4F9-6091-467C-8134-DF17FAC2F6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10" y="1555"/>
                <a:ext cx="65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2</a:t>
                </a:r>
                <a:endParaRPr kumimoji="0" lang="en-US" alt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209" name="Rectangle 106">
                <a:extLst>
                  <a:ext uri="{FF2B5EF4-FFF2-40B4-BE49-F238E27FC236}">
                    <a16:creationId xmlns:a16="http://schemas.microsoft.com/office/drawing/2014/main" xmlns="" id="{AD80A549-5447-462B-BFC7-67A0511816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3" y="1896"/>
                <a:ext cx="82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4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K</a:t>
                </a:r>
                <a:endParaRPr kumimoji="0" lang="en-US" alt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210" name="Rectangle 107">
                <a:extLst>
                  <a:ext uri="{FF2B5EF4-FFF2-40B4-BE49-F238E27FC236}">
                    <a16:creationId xmlns:a16="http://schemas.microsoft.com/office/drawing/2014/main" xmlns="" id="{FB603072-3D14-4775-9CC1-62797B0FA1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0" y="1918"/>
                <a:ext cx="65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2</a:t>
                </a:r>
                <a:endParaRPr kumimoji="0" lang="en-US" alt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211" name="Rectangle 108">
                <a:extLst>
                  <a:ext uri="{FF2B5EF4-FFF2-40B4-BE49-F238E27FC236}">
                    <a16:creationId xmlns:a16="http://schemas.microsoft.com/office/drawing/2014/main" xmlns="" id="{69FB7C9F-E34B-4C78-9F40-B41F6912E3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9" y="1872"/>
                <a:ext cx="82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4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Q</a:t>
                </a:r>
                <a:endParaRPr kumimoji="0" lang="en-US" alt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212" name="Rectangle 109">
                <a:extLst>
                  <a:ext uri="{FF2B5EF4-FFF2-40B4-BE49-F238E27FC236}">
                    <a16:creationId xmlns:a16="http://schemas.microsoft.com/office/drawing/2014/main" xmlns="" id="{B3355A89-1F65-4A55-99ED-D7F3421C1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16" y="1908"/>
                <a:ext cx="57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4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2</a:t>
                </a:r>
                <a:endParaRPr kumimoji="0" lang="en-US" alt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213" name="Rectangle 110">
                <a:extLst>
                  <a:ext uri="{FF2B5EF4-FFF2-40B4-BE49-F238E27FC236}">
                    <a16:creationId xmlns:a16="http://schemas.microsoft.com/office/drawing/2014/main" xmlns="" id="{01A7BD3A-6B6E-47B6-B84B-DFCFCCB1B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1" y="1879"/>
                <a:ext cx="86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5214" name="Rectangle 111">
                <a:extLst>
                  <a:ext uri="{FF2B5EF4-FFF2-40B4-BE49-F238E27FC236}">
                    <a16:creationId xmlns:a16="http://schemas.microsoft.com/office/drawing/2014/main" xmlns="" id="{A3339273-040F-436D-A0CB-33FB0BE2C3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6" y="1575"/>
                <a:ext cx="140" cy="1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5215" name="Rectangle 112">
                <a:extLst>
                  <a:ext uri="{FF2B5EF4-FFF2-40B4-BE49-F238E27FC236}">
                    <a16:creationId xmlns:a16="http://schemas.microsoft.com/office/drawing/2014/main" xmlns="" id="{32FFB3CC-955F-4803-B669-76ED23B310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7" y="1343"/>
                <a:ext cx="14" cy="61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5216" name="Rectangle 113">
                <a:extLst>
                  <a:ext uri="{FF2B5EF4-FFF2-40B4-BE49-F238E27FC236}">
                    <a16:creationId xmlns:a16="http://schemas.microsoft.com/office/drawing/2014/main" xmlns="" id="{74BBAC10-E5FB-40FD-BA53-34CF903B9B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5" y="1957"/>
                <a:ext cx="135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5217" name="Rectangle 114">
                <a:extLst>
                  <a:ext uri="{FF2B5EF4-FFF2-40B4-BE49-F238E27FC236}">
                    <a16:creationId xmlns:a16="http://schemas.microsoft.com/office/drawing/2014/main" xmlns="" id="{E77B4720-1B7B-4DC3-ABC2-D11602DE7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3" y="1555"/>
                <a:ext cx="137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5218" name="Rectangle 115">
                <a:extLst>
                  <a:ext uri="{FF2B5EF4-FFF2-40B4-BE49-F238E27FC236}">
                    <a16:creationId xmlns:a16="http://schemas.microsoft.com/office/drawing/2014/main" xmlns="" id="{207FCD45-E0FB-4BD5-AF05-BF239AEF70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7" y="1789"/>
                <a:ext cx="258" cy="1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5219" name="Rectangle 116">
                <a:extLst>
                  <a:ext uri="{FF2B5EF4-FFF2-40B4-BE49-F238E27FC236}">
                    <a16:creationId xmlns:a16="http://schemas.microsoft.com/office/drawing/2014/main" xmlns="" id="{E9444E18-3984-40F2-BD5D-74B4248BF0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0" y="1521"/>
                <a:ext cx="555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5220" name="Rectangle 117">
                <a:extLst>
                  <a:ext uri="{FF2B5EF4-FFF2-40B4-BE49-F238E27FC236}">
                    <a16:creationId xmlns:a16="http://schemas.microsoft.com/office/drawing/2014/main" xmlns="" id="{34B09DC1-C09F-49CB-87FB-D28D0B4C9B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6" y="1528"/>
                <a:ext cx="14" cy="50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5221" name="Freeform 118">
                <a:extLst>
                  <a:ext uri="{FF2B5EF4-FFF2-40B4-BE49-F238E27FC236}">
                    <a16:creationId xmlns:a16="http://schemas.microsoft.com/office/drawing/2014/main" xmlns="" id="{0DEE7425-0836-4547-B0CC-3FCC0BA71D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16" y="1521"/>
                <a:ext cx="14" cy="12"/>
              </a:xfrm>
              <a:custGeom>
                <a:avLst/>
                <a:gdLst>
                  <a:gd name="T0" fmla="*/ 9 w 14"/>
                  <a:gd name="T1" fmla="*/ 0 h 12"/>
                  <a:gd name="T2" fmla="*/ 9 w 14"/>
                  <a:gd name="T3" fmla="*/ 12 h 12"/>
                  <a:gd name="T4" fmla="*/ 0 w 14"/>
                  <a:gd name="T5" fmla="*/ 7 h 12"/>
                  <a:gd name="T6" fmla="*/ 14 w 14"/>
                  <a:gd name="T7" fmla="*/ 7 h 12"/>
                  <a:gd name="T8" fmla="*/ 14 w 14"/>
                  <a:gd name="T9" fmla="*/ 0 h 12"/>
                  <a:gd name="T10" fmla="*/ 9 w 14"/>
                  <a:gd name="T1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" h="12">
                    <a:moveTo>
                      <a:pt x="9" y="0"/>
                    </a:moveTo>
                    <a:lnTo>
                      <a:pt x="9" y="12"/>
                    </a:lnTo>
                    <a:lnTo>
                      <a:pt x="0" y="7"/>
                    </a:lnTo>
                    <a:lnTo>
                      <a:pt x="14" y="7"/>
                    </a:lnTo>
                    <a:lnTo>
                      <a:pt x="14" y="0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5222" name="Rectangle 119">
                <a:extLst>
                  <a:ext uri="{FF2B5EF4-FFF2-40B4-BE49-F238E27FC236}">
                    <a16:creationId xmlns:a16="http://schemas.microsoft.com/office/drawing/2014/main" xmlns="" id="{42AEA9FC-0C41-4400-A2B2-B8C54880D4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0" y="2030"/>
                <a:ext cx="555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5223" name="Freeform 120">
                <a:extLst>
                  <a:ext uri="{FF2B5EF4-FFF2-40B4-BE49-F238E27FC236}">
                    <a16:creationId xmlns:a16="http://schemas.microsoft.com/office/drawing/2014/main" xmlns="" id="{FF0A58A4-9D08-4FA4-A48A-D2E60BA2C6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16" y="2030"/>
                <a:ext cx="14" cy="10"/>
              </a:xfrm>
              <a:custGeom>
                <a:avLst/>
                <a:gdLst>
                  <a:gd name="T0" fmla="*/ 14 w 14"/>
                  <a:gd name="T1" fmla="*/ 5 h 10"/>
                  <a:gd name="T2" fmla="*/ 0 w 14"/>
                  <a:gd name="T3" fmla="*/ 5 h 10"/>
                  <a:gd name="T4" fmla="*/ 9 w 14"/>
                  <a:gd name="T5" fmla="*/ 0 h 10"/>
                  <a:gd name="T6" fmla="*/ 9 w 14"/>
                  <a:gd name="T7" fmla="*/ 10 h 10"/>
                  <a:gd name="T8" fmla="*/ 14 w 14"/>
                  <a:gd name="T9" fmla="*/ 10 h 10"/>
                  <a:gd name="T10" fmla="*/ 14 w 14"/>
                  <a:gd name="T11" fmla="*/ 5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" h="10">
                    <a:moveTo>
                      <a:pt x="14" y="5"/>
                    </a:moveTo>
                    <a:lnTo>
                      <a:pt x="0" y="5"/>
                    </a:lnTo>
                    <a:lnTo>
                      <a:pt x="9" y="0"/>
                    </a:lnTo>
                    <a:lnTo>
                      <a:pt x="9" y="10"/>
                    </a:lnTo>
                    <a:lnTo>
                      <a:pt x="14" y="10"/>
                    </a:lnTo>
                    <a:lnTo>
                      <a:pt x="14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5224" name="Rectangle 121">
                <a:extLst>
                  <a:ext uri="{FF2B5EF4-FFF2-40B4-BE49-F238E27FC236}">
                    <a16:creationId xmlns:a16="http://schemas.microsoft.com/office/drawing/2014/main" xmlns="" id="{CA22EAE2-2571-40ED-AE5C-0CC4095BEC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4" y="1528"/>
                <a:ext cx="14" cy="50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5225" name="Freeform 122">
                <a:extLst>
                  <a:ext uri="{FF2B5EF4-FFF2-40B4-BE49-F238E27FC236}">
                    <a16:creationId xmlns:a16="http://schemas.microsoft.com/office/drawing/2014/main" xmlns="" id="{C1F5D98E-6F0F-4E67-AE91-D6AF7D6506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4" y="2030"/>
                <a:ext cx="14" cy="10"/>
              </a:xfrm>
              <a:custGeom>
                <a:avLst/>
                <a:gdLst>
                  <a:gd name="T0" fmla="*/ 6 w 14"/>
                  <a:gd name="T1" fmla="*/ 10 h 10"/>
                  <a:gd name="T2" fmla="*/ 6 w 14"/>
                  <a:gd name="T3" fmla="*/ 0 h 10"/>
                  <a:gd name="T4" fmla="*/ 14 w 14"/>
                  <a:gd name="T5" fmla="*/ 5 h 10"/>
                  <a:gd name="T6" fmla="*/ 0 w 14"/>
                  <a:gd name="T7" fmla="*/ 5 h 10"/>
                  <a:gd name="T8" fmla="*/ 0 w 14"/>
                  <a:gd name="T9" fmla="*/ 10 h 10"/>
                  <a:gd name="T10" fmla="*/ 6 w 14"/>
                  <a:gd name="T11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" h="10">
                    <a:moveTo>
                      <a:pt x="6" y="10"/>
                    </a:moveTo>
                    <a:lnTo>
                      <a:pt x="6" y="0"/>
                    </a:lnTo>
                    <a:lnTo>
                      <a:pt x="14" y="5"/>
                    </a:lnTo>
                    <a:lnTo>
                      <a:pt x="0" y="5"/>
                    </a:lnTo>
                    <a:lnTo>
                      <a:pt x="0" y="10"/>
                    </a:lnTo>
                    <a:lnTo>
                      <a:pt x="6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5226" name="Freeform 123">
                <a:extLst>
                  <a:ext uri="{FF2B5EF4-FFF2-40B4-BE49-F238E27FC236}">
                    <a16:creationId xmlns:a16="http://schemas.microsoft.com/office/drawing/2014/main" xmlns="" id="{ABE9C162-4612-4EB5-9D03-0484E3B49D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4" y="1521"/>
                <a:ext cx="14" cy="12"/>
              </a:xfrm>
              <a:custGeom>
                <a:avLst/>
                <a:gdLst>
                  <a:gd name="T0" fmla="*/ 0 w 14"/>
                  <a:gd name="T1" fmla="*/ 7 h 12"/>
                  <a:gd name="T2" fmla="*/ 14 w 14"/>
                  <a:gd name="T3" fmla="*/ 7 h 12"/>
                  <a:gd name="T4" fmla="*/ 6 w 14"/>
                  <a:gd name="T5" fmla="*/ 12 h 12"/>
                  <a:gd name="T6" fmla="*/ 6 w 14"/>
                  <a:gd name="T7" fmla="*/ 0 h 12"/>
                  <a:gd name="T8" fmla="*/ 0 w 14"/>
                  <a:gd name="T9" fmla="*/ 0 h 12"/>
                  <a:gd name="T10" fmla="*/ 0 w 14"/>
                  <a:gd name="T11" fmla="*/ 7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" h="12">
                    <a:moveTo>
                      <a:pt x="0" y="7"/>
                    </a:moveTo>
                    <a:lnTo>
                      <a:pt x="14" y="7"/>
                    </a:lnTo>
                    <a:lnTo>
                      <a:pt x="6" y="12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5227" name="Freeform 124">
                <a:extLst>
                  <a:ext uri="{FF2B5EF4-FFF2-40B4-BE49-F238E27FC236}">
                    <a16:creationId xmlns:a16="http://schemas.microsoft.com/office/drawing/2014/main" xmlns="" id="{A517046D-767F-4472-AC61-5FA6F4106B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8" y="1774"/>
                <a:ext cx="28" cy="22"/>
              </a:xfrm>
              <a:custGeom>
                <a:avLst/>
                <a:gdLst>
                  <a:gd name="T0" fmla="*/ 14 w 28"/>
                  <a:gd name="T1" fmla="*/ 22 h 22"/>
                  <a:gd name="T2" fmla="*/ 14 w 28"/>
                  <a:gd name="T3" fmla="*/ 15 h 22"/>
                  <a:gd name="T4" fmla="*/ 17 w 28"/>
                  <a:gd name="T5" fmla="*/ 15 h 22"/>
                  <a:gd name="T6" fmla="*/ 28 w 28"/>
                  <a:gd name="T7" fmla="*/ 10 h 22"/>
                  <a:gd name="T8" fmla="*/ 22 w 28"/>
                  <a:gd name="T9" fmla="*/ 0 h 22"/>
                  <a:gd name="T10" fmla="*/ 11 w 28"/>
                  <a:gd name="T11" fmla="*/ 5 h 22"/>
                  <a:gd name="T12" fmla="*/ 0 w 28"/>
                  <a:gd name="T13" fmla="*/ 10 h 22"/>
                  <a:gd name="T14" fmla="*/ 0 w 28"/>
                  <a:gd name="T15" fmla="*/ 20 h 22"/>
                  <a:gd name="T16" fmla="*/ 14 w 28"/>
                  <a:gd name="T17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22">
                    <a:moveTo>
                      <a:pt x="14" y="22"/>
                    </a:moveTo>
                    <a:lnTo>
                      <a:pt x="14" y="15"/>
                    </a:lnTo>
                    <a:lnTo>
                      <a:pt x="17" y="15"/>
                    </a:lnTo>
                    <a:lnTo>
                      <a:pt x="28" y="10"/>
                    </a:lnTo>
                    <a:lnTo>
                      <a:pt x="22" y="0"/>
                    </a:lnTo>
                    <a:lnTo>
                      <a:pt x="11" y="5"/>
                    </a:lnTo>
                    <a:lnTo>
                      <a:pt x="0" y="10"/>
                    </a:lnTo>
                    <a:lnTo>
                      <a:pt x="0" y="20"/>
                    </a:lnTo>
                    <a:lnTo>
                      <a:pt x="14" y="2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5228" name="Freeform 125">
                <a:extLst>
                  <a:ext uri="{FF2B5EF4-FFF2-40B4-BE49-F238E27FC236}">
                    <a16:creationId xmlns:a16="http://schemas.microsoft.com/office/drawing/2014/main" xmlns="" id="{7F5B9E27-A7DE-4D92-9FD6-C1868BE1B9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50" y="1774"/>
                <a:ext cx="28" cy="22"/>
              </a:xfrm>
              <a:custGeom>
                <a:avLst/>
                <a:gdLst>
                  <a:gd name="T0" fmla="*/ 0 w 28"/>
                  <a:gd name="T1" fmla="*/ 10 h 22"/>
                  <a:gd name="T2" fmla="*/ 11 w 28"/>
                  <a:gd name="T3" fmla="*/ 15 h 22"/>
                  <a:gd name="T4" fmla="*/ 14 w 28"/>
                  <a:gd name="T5" fmla="*/ 22 h 22"/>
                  <a:gd name="T6" fmla="*/ 28 w 28"/>
                  <a:gd name="T7" fmla="*/ 20 h 22"/>
                  <a:gd name="T8" fmla="*/ 25 w 28"/>
                  <a:gd name="T9" fmla="*/ 12 h 22"/>
                  <a:gd name="T10" fmla="*/ 17 w 28"/>
                  <a:gd name="T11" fmla="*/ 5 h 22"/>
                  <a:gd name="T12" fmla="*/ 6 w 28"/>
                  <a:gd name="T13" fmla="*/ 0 h 22"/>
                  <a:gd name="T14" fmla="*/ 0 w 28"/>
                  <a:gd name="T15" fmla="*/ 1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8" h="22">
                    <a:moveTo>
                      <a:pt x="0" y="10"/>
                    </a:moveTo>
                    <a:lnTo>
                      <a:pt x="11" y="15"/>
                    </a:lnTo>
                    <a:lnTo>
                      <a:pt x="14" y="22"/>
                    </a:lnTo>
                    <a:lnTo>
                      <a:pt x="28" y="20"/>
                    </a:lnTo>
                    <a:lnTo>
                      <a:pt x="25" y="12"/>
                    </a:lnTo>
                    <a:lnTo>
                      <a:pt x="17" y="5"/>
                    </a:lnTo>
                    <a:lnTo>
                      <a:pt x="6" y="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5229" name="Freeform 126">
                <a:extLst>
                  <a:ext uri="{FF2B5EF4-FFF2-40B4-BE49-F238E27FC236}">
                    <a16:creationId xmlns:a16="http://schemas.microsoft.com/office/drawing/2014/main" xmlns="" id="{3888A846-9523-4930-93E3-0540E7F2CB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50" y="1772"/>
                <a:ext cx="6" cy="12"/>
              </a:xfrm>
              <a:custGeom>
                <a:avLst/>
                <a:gdLst>
                  <a:gd name="T0" fmla="*/ 0 w 6"/>
                  <a:gd name="T1" fmla="*/ 2 h 12"/>
                  <a:gd name="T2" fmla="*/ 6 w 6"/>
                  <a:gd name="T3" fmla="*/ 12 h 12"/>
                  <a:gd name="T4" fmla="*/ 0 w 6"/>
                  <a:gd name="T5" fmla="*/ 12 h 12"/>
                  <a:gd name="T6" fmla="*/ 6 w 6"/>
                  <a:gd name="T7" fmla="*/ 2 h 12"/>
                  <a:gd name="T8" fmla="*/ 3 w 6"/>
                  <a:gd name="T9" fmla="*/ 0 h 12"/>
                  <a:gd name="T10" fmla="*/ 0 w 6"/>
                  <a:gd name="T11" fmla="*/ 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12">
                    <a:moveTo>
                      <a:pt x="0" y="2"/>
                    </a:moveTo>
                    <a:lnTo>
                      <a:pt x="6" y="12"/>
                    </a:lnTo>
                    <a:lnTo>
                      <a:pt x="0" y="12"/>
                    </a:lnTo>
                    <a:lnTo>
                      <a:pt x="6" y="2"/>
                    </a:lnTo>
                    <a:lnTo>
                      <a:pt x="3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5230" name="Freeform 127">
                <a:extLst>
                  <a:ext uri="{FF2B5EF4-FFF2-40B4-BE49-F238E27FC236}">
                    <a16:creationId xmlns:a16="http://schemas.microsoft.com/office/drawing/2014/main" xmlns="" id="{67FF5791-5248-4CFC-A1E2-895454D2DA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50" y="1794"/>
                <a:ext cx="28" cy="19"/>
              </a:xfrm>
              <a:custGeom>
                <a:avLst/>
                <a:gdLst>
                  <a:gd name="T0" fmla="*/ 14 w 28"/>
                  <a:gd name="T1" fmla="*/ 0 h 19"/>
                  <a:gd name="T2" fmla="*/ 11 w 28"/>
                  <a:gd name="T3" fmla="*/ 2 h 19"/>
                  <a:gd name="T4" fmla="*/ 11 w 28"/>
                  <a:gd name="T5" fmla="*/ 5 h 19"/>
                  <a:gd name="T6" fmla="*/ 0 w 28"/>
                  <a:gd name="T7" fmla="*/ 9 h 19"/>
                  <a:gd name="T8" fmla="*/ 6 w 28"/>
                  <a:gd name="T9" fmla="*/ 19 h 19"/>
                  <a:gd name="T10" fmla="*/ 17 w 28"/>
                  <a:gd name="T11" fmla="*/ 14 h 19"/>
                  <a:gd name="T12" fmla="*/ 25 w 28"/>
                  <a:gd name="T13" fmla="*/ 9 h 19"/>
                  <a:gd name="T14" fmla="*/ 28 w 28"/>
                  <a:gd name="T15" fmla="*/ 0 h 19"/>
                  <a:gd name="T16" fmla="*/ 14 w 28"/>
                  <a:gd name="T17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19">
                    <a:moveTo>
                      <a:pt x="14" y="0"/>
                    </a:moveTo>
                    <a:lnTo>
                      <a:pt x="11" y="2"/>
                    </a:lnTo>
                    <a:lnTo>
                      <a:pt x="11" y="5"/>
                    </a:lnTo>
                    <a:lnTo>
                      <a:pt x="0" y="9"/>
                    </a:lnTo>
                    <a:lnTo>
                      <a:pt x="6" y="19"/>
                    </a:lnTo>
                    <a:lnTo>
                      <a:pt x="17" y="14"/>
                    </a:lnTo>
                    <a:lnTo>
                      <a:pt x="25" y="9"/>
                    </a:lnTo>
                    <a:lnTo>
                      <a:pt x="28" y="0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5231" name="Freeform 128">
                <a:extLst>
                  <a:ext uri="{FF2B5EF4-FFF2-40B4-BE49-F238E27FC236}">
                    <a16:creationId xmlns:a16="http://schemas.microsoft.com/office/drawing/2014/main" xmlns="" id="{34825D93-2E74-4BC8-A0BD-BB14970850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4" y="1794"/>
                <a:ext cx="14" cy="2"/>
              </a:xfrm>
              <a:custGeom>
                <a:avLst/>
                <a:gdLst>
                  <a:gd name="T0" fmla="*/ 14 w 14"/>
                  <a:gd name="T1" fmla="*/ 0 h 2"/>
                  <a:gd name="T2" fmla="*/ 0 w 14"/>
                  <a:gd name="T3" fmla="*/ 2 h 2"/>
                  <a:gd name="T4" fmla="*/ 0 w 14"/>
                  <a:gd name="T5" fmla="*/ 0 h 2"/>
                  <a:gd name="T6" fmla="*/ 14 w 14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" h="2">
                    <a:moveTo>
                      <a:pt x="14" y="0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5232" name="Freeform 129">
                <a:extLst>
                  <a:ext uri="{FF2B5EF4-FFF2-40B4-BE49-F238E27FC236}">
                    <a16:creationId xmlns:a16="http://schemas.microsoft.com/office/drawing/2014/main" xmlns="" id="{6CE7340A-740E-40E9-BA04-E693ED1336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8" y="1794"/>
                <a:ext cx="28" cy="19"/>
              </a:xfrm>
              <a:custGeom>
                <a:avLst/>
                <a:gdLst>
                  <a:gd name="T0" fmla="*/ 28 w 28"/>
                  <a:gd name="T1" fmla="*/ 9 h 19"/>
                  <a:gd name="T2" fmla="*/ 17 w 28"/>
                  <a:gd name="T3" fmla="*/ 5 h 19"/>
                  <a:gd name="T4" fmla="*/ 14 w 28"/>
                  <a:gd name="T5" fmla="*/ 5 h 19"/>
                  <a:gd name="T6" fmla="*/ 14 w 28"/>
                  <a:gd name="T7" fmla="*/ 0 h 19"/>
                  <a:gd name="T8" fmla="*/ 0 w 28"/>
                  <a:gd name="T9" fmla="*/ 2 h 19"/>
                  <a:gd name="T10" fmla="*/ 0 w 28"/>
                  <a:gd name="T11" fmla="*/ 9 h 19"/>
                  <a:gd name="T12" fmla="*/ 8 w 28"/>
                  <a:gd name="T13" fmla="*/ 14 h 19"/>
                  <a:gd name="T14" fmla="*/ 22 w 28"/>
                  <a:gd name="T15" fmla="*/ 19 h 19"/>
                  <a:gd name="T16" fmla="*/ 28 w 28"/>
                  <a:gd name="T17" fmla="*/ 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19">
                    <a:moveTo>
                      <a:pt x="28" y="9"/>
                    </a:moveTo>
                    <a:lnTo>
                      <a:pt x="17" y="5"/>
                    </a:lnTo>
                    <a:lnTo>
                      <a:pt x="14" y="5"/>
                    </a:lnTo>
                    <a:lnTo>
                      <a:pt x="14" y="0"/>
                    </a:lnTo>
                    <a:lnTo>
                      <a:pt x="0" y="2"/>
                    </a:lnTo>
                    <a:lnTo>
                      <a:pt x="0" y="9"/>
                    </a:lnTo>
                    <a:lnTo>
                      <a:pt x="8" y="14"/>
                    </a:lnTo>
                    <a:lnTo>
                      <a:pt x="22" y="19"/>
                    </a:lnTo>
                    <a:lnTo>
                      <a:pt x="28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5233" name="Freeform 130">
                <a:extLst>
                  <a:ext uri="{FF2B5EF4-FFF2-40B4-BE49-F238E27FC236}">
                    <a16:creationId xmlns:a16="http://schemas.microsoft.com/office/drawing/2014/main" xmlns="" id="{FF07814C-8D04-4730-BC08-19FDFD3FD2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50" y="1803"/>
                <a:ext cx="6" cy="13"/>
              </a:xfrm>
              <a:custGeom>
                <a:avLst/>
                <a:gdLst>
                  <a:gd name="T0" fmla="*/ 6 w 6"/>
                  <a:gd name="T1" fmla="*/ 10 h 13"/>
                  <a:gd name="T2" fmla="*/ 0 w 6"/>
                  <a:gd name="T3" fmla="*/ 0 h 13"/>
                  <a:gd name="T4" fmla="*/ 6 w 6"/>
                  <a:gd name="T5" fmla="*/ 0 h 13"/>
                  <a:gd name="T6" fmla="*/ 0 w 6"/>
                  <a:gd name="T7" fmla="*/ 10 h 13"/>
                  <a:gd name="T8" fmla="*/ 3 w 6"/>
                  <a:gd name="T9" fmla="*/ 13 h 13"/>
                  <a:gd name="T10" fmla="*/ 6 w 6"/>
                  <a:gd name="T11" fmla="*/ 1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13">
                    <a:moveTo>
                      <a:pt x="6" y="10"/>
                    </a:moveTo>
                    <a:lnTo>
                      <a:pt x="0" y="0"/>
                    </a:lnTo>
                    <a:lnTo>
                      <a:pt x="6" y="0"/>
                    </a:lnTo>
                    <a:lnTo>
                      <a:pt x="0" y="10"/>
                    </a:lnTo>
                    <a:lnTo>
                      <a:pt x="3" y="13"/>
                    </a:lnTo>
                    <a:lnTo>
                      <a:pt x="6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5234" name="Freeform 131">
                <a:extLst>
                  <a:ext uri="{FF2B5EF4-FFF2-40B4-BE49-F238E27FC236}">
                    <a16:creationId xmlns:a16="http://schemas.microsoft.com/office/drawing/2014/main" xmlns="" id="{15046B13-0927-44B8-8863-E0969286B5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8" y="1794"/>
                <a:ext cx="14" cy="2"/>
              </a:xfrm>
              <a:custGeom>
                <a:avLst/>
                <a:gdLst>
                  <a:gd name="T0" fmla="*/ 0 w 14"/>
                  <a:gd name="T1" fmla="*/ 2 h 2"/>
                  <a:gd name="T2" fmla="*/ 14 w 14"/>
                  <a:gd name="T3" fmla="*/ 0 h 2"/>
                  <a:gd name="T4" fmla="*/ 14 w 14"/>
                  <a:gd name="T5" fmla="*/ 2 h 2"/>
                  <a:gd name="T6" fmla="*/ 0 w 14"/>
                  <a:gd name="T7" fmla="*/ 0 h 2"/>
                  <a:gd name="T8" fmla="*/ 0 w 14"/>
                  <a:gd name="T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2">
                    <a:moveTo>
                      <a:pt x="0" y="2"/>
                    </a:moveTo>
                    <a:lnTo>
                      <a:pt x="14" y="0"/>
                    </a:lnTo>
                    <a:lnTo>
                      <a:pt x="14" y="2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5235" name="Rectangle 132">
                <a:extLst>
                  <a:ext uri="{FF2B5EF4-FFF2-40B4-BE49-F238E27FC236}">
                    <a16:creationId xmlns:a16="http://schemas.microsoft.com/office/drawing/2014/main" xmlns="" id="{B013F940-9D66-4368-A542-0C4C0A194A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5" y="1526"/>
                <a:ext cx="44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4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J</a:t>
                </a:r>
                <a:endParaRPr kumimoji="0" lang="en-US" alt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236" name="Rectangle 133">
                <a:extLst>
                  <a:ext uri="{FF2B5EF4-FFF2-40B4-BE49-F238E27FC236}">
                    <a16:creationId xmlns:a16="http://schemas.microsoft.com/office/drawing/2014/main" xmlns="" id="{2128346B-FD18-4D08-9B93-7AC479C8A1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3" y="1562"/>
                <a:ext cx="57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4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3</a:t>
                </a:r>
                <a:endParaRPr kumimoji="0" lang="en-US" alt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237" name="Rectangle 134">
                <a:extLst>
                  <a:ext uri="{FF2B5EF4-FFF2-40B4-BE49-F238E27FC236}">
                    <a16:creationId xmlns:a16="http://schemas.microsoft.com/office/drawing/2014/main" xmlns="" id="{39620F2F-1FBA-467F-B362-474597CE22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3" y="1523"/>
                <a:ext cx="82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4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Q</a:t>
                </a:r>
                <a:endParaRPr kumimoji="0" lang="en-US" alt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238" name="Rectangle 135">
                <a:extLst>
                  <a:ext uri="{FF2B5EF4-FFF2-40B4-BE49-F238E27FC236}">
                    <a16:creationId xmlns:a16="http://schemas.microsoft.com/office/drawing/2014/main" xmlns="" id="{88289EFF-3D42-4A6B-989A-1815CEA6CE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9" y="1560"/>
                <a:ext cx="57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4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3</a:t>
                </a:r>
                <a:endParaRPr kumimoji="0" lang="en-US" alt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239" name="Rectangle 136">
                <a:extLst>
                  <a:ext uri="{FF2B5EF4-FFF2-40B4-BE49-F238E27FC236}">
                    <a16:creationId xmlns:a16="http://schemas.microsoft.com/office/drawing/2014/main" xmlns="" id="{D2F54F9A-FF48-4B2C-A608-AC4150F3EC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" y="1886"/>
                <a:ext cx="82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4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K</a:t>
                </a:r>
                <a:endParaRPr kumimoji="0" lang="en-US" alt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240" name="Rectangle 137">
                <a:extLst>
                  <a:ext uri="{FF2B5EF4-FFF2-40B4-BE49-F238E27FC236}">
                    <a16:creationId xmlns:a16="http://schemas.microsoft.com/office/drawing/2014/main" xmlns="" id="{F91FA534-ACD3-4783-B3C1-11CC6F9590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79" y="1923"/>
                <a:ext cx="57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4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3</a:t>
                </a:r>
                <a:endParaRPr kumimoji="0" lang="en-US" alt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241" name="Rectangle 138">
                <a:extLst>
                  <a:ext uri="{FF2B5EF4-FFF2-40B4-BE49-F238E27FC236}">
                    <a16:creationId xmlns:a16="http://schemas.microsoft.com/office/drawing/2014/main" xmlns="" id="{D17E782A-3254-46AD-A50E-DE6C538A04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8" y="1872"/>
                <a:ext cx="82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4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Q</a:t>
                </a:r>
                <a:endParaRPr kumimoji="0" lang="en-US" alt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242" name="Rectangle 139">
                <a:extLst>
                  <a:ext uri="{FF2B5EF4-FFF2-40B4-BE49-F238E27FC236}">
                    <a16:creationId xmlns:a16="http://schemas.microsoft.com/office/drawing/2014/main" xmlns="" id="{0836277C-02B1-44AB-8E42-BE031C38A9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5" y="1908"/>
                <a:ext cx="57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4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3</a:t>
                </a:r>
                <a:endParaRPr kumimoji="0" lang="en-US" alt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243" name="Rectangle 140">
                <a:extLst>
                  <a:ext uri="{FF2B5EF4-FFF2-40B4-BE49-F238E27FC236}">
                    <a16:creationId xmlns:a16="http://schemas.microsoft.com/office/drawing/2014/main" xmlns="" id="{F243E556-3697-4BC2-8842-A50DF3833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0" y="1879"/>
                <a:ext cx="87" cy="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5244" name="Rectangle 141">
                <a:extLst>
                  <a:ext uri="{FF2B5EF4-FFF2-40B4-BE49-F238E27FC236}">
                    <a16:creationId xmlns:a16="http://schemas.microsoft.com/office/drawing/2014/main" xmlns="" id="{A3E49823-3A7B-4AC9-B7B0-D899262897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8" y="1575"/>
                <a:ext cx="87" cy="1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5245" name="Rectangle 142">
                <a:extLst>
                  <a:ext uri="{FF2B5EF4-FFF2-40B4-BE49-F238E27FC236}">
                    <a16:creationId xmlns:a16="http://schemas.microsoft.com/office/drawing/2014/main" xmlns="" id="{3DCEAD32-5096-45E7-90BB-08DAB6CE47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1" y="1222"/>
                <a:ext cx="14" cy="56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5246" name="Rectangle 143">
                <a:extLst>
                  <a:ext uri="{FF2B5EF4-FFF2-40B4-BE49-F238E27FC236}">
                    <a16:creationId xmlns:a16="http://schemas.microsoft.com/office/drawing/2014/main" xmlns="" id="{E811BCB0-8422-46CA-B4AF-3B16128939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73" y="2083"/>
                <a:ext cx="11" cy="29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5247" name="Oval 144">
                <a:extLst>
                  <a:ext uri="{FF2B5EF4-FFF2-40B4-BE49-F238E27FC236}">
                    <a16:creationId xmlns:a16="http://schemas.microsoft.com/office/drawing/2014/main" xmlns="" id="{68353D85-99FA-4512-90F1-1DB21D10A1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8" y="2025"/>
                <a:ext cx="78" cy="66"/>
              </a:xfrm>
              <a:prstGeom prst="ellipse">
                <a:avLst/>
              </a:prstGeom>
              <a:noFill/>
              <a:ln w="222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5248" name="Oval 145">
                <a:extLst>
                  <a:ext uri="{FF2B5EF4-FFF2-40B4-BE49-F238E27FC236}">
                    <a16:creationId xmlns:a16="http://schemas.microsoft.com/office/drawing/2014/main" xmlns="" id="{F468A9DB-361A-4FA3-B880-3DA99612AE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9" y="2037"/>
                <a:ext cx="78" cy="66"/>
              </a:xfrm>
              <a:prstGeom prst="ellipse">
                <a:avLst/>
              </a:prstGeom>
              <a:noFill/>
              <a:ln w="222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5249" name="Oval 146">
                <a:extLst>
                  <a:ext uri="{FF2B5EF4-FFF2-40B4-BE49-F238E27FC236}">
                    <a16:creationId xmlns:a16="http://schemas.microsoft.com/office/drawing/2014/main" xmlns="" id="{29555947-B120-495E-A178-38935BC9FA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7" y="2037"/>
                <a:ext cx="79" cy="66"/>
              </a:xfrm>
              <a:prstGeom prst="ellipse">
                <a:avLst/>
              </a:prstGeom>
              <a:noFill/>
              <a:ln w="222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5250" name="Rectangle 147">
                <a:extLst>
                  <a:ext uri="{FF2B5EF4-FFF2-40B4-BE49-F238E27FC236}">
                    <a16:creationId xmlns:a16="http://schemas.microsoft.com/office/drawing/2014/main" xmlns="" id="{CC5A90B9-5032-468F-93A1-D1FDB80FF7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31" y="2096"/>
                <a:ext cx="14" cy="28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5251" name="Rectangle 148">
                <a:extLst>
                  <a:ext uri="{FF2B5EF4-FFF2-40B4-BE49-F238E27FC236}">
                    <a16:creationId xmlns:a16="http://schemas.microsoft.com/office/drawing/2014/main" xmlns="" id="{FFA72174-08D7-46CD-8D80-FF6276A1A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9" y="2096"/>
                <a:ext cx="17" cy="27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5252" name="Rectangle 149">
                <a:extLst>
                  <a:ext uri="{FF2B5EF4-FFF2-40B4-BE49-F238E27FC236}">
                    <a16:creationId xmlns:a16="http://schemas.microsoft.com/office/drawing/2014/main" xmlns="" id="{33B15E33-10B5-4C19-92BF-B761343E73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5" y="2161"/>
                <a:ext cx="14" cy="6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5253" name="Rectangle 150">
                <a:extLst>
                  <a:ext uri="{FF2B5EF4-FFF2-40B4-BE49-F238E27FC236}">
                    <a16:creationId xmlns:a16="http://schemas.microsoft.com/office/drawing/2014/main" xmlns="" id="{213D7399-4B8F-4BB1-BC12-4D572EBD0A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4" y="2337"/>
                <a:ext cx="14" cy="3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5254" name="Rectangle 151">
                <a:extLst>
                  <a:ext uri="{FF2B5EF4-FFF2-40B4-BE49-F238E27FC236}">
                    <a16:creationId xmlns:a16="http://schemas.microsoft.com/office/drawing/2014/main" xmlns="" id="{09DBD80B-261D-432D-BB6A-CEE91C9690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65" y="1282"/>
                <a:ext cx="11" cy="88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5255" name="Freeform 152">
                <a:extLst>
                  <a:ext uri="{FF2B5EF4-FFF2-40B4-BE49-F238E27FC236}">
                    <a16:creationId xmlns:a16="http://schemas.microsoft.com/office/drawing/2014/main" xmlns="" id="{A74AB06D-2787-457D-B715-56CB1FCAA3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0" y="2157"/>
                <a:ext cx="1791" cy="14"/>
              </a:xfrm>
              <a:custGeom>
                <a:avLst/>
                <a:gdLst>
                  <a:gd name="T0" fmla="*/ 0 w 1791"/>
                  <a:gd name="T1" fmla="*/ 2 h 14"/>
                  <a:gd name="T2" fmla="*/ 897 w 1791"/>
                  <a:gd name="T3" fmla="*/ 2 h 14"/>
                  <a:gd name="T4" fmla="*/ 1791 w 1791"/>
                  <a:gd name="T5" fmla="*/ 0 h 14"/>
                  <a:gd name="T6" fmla="*/ 1791 w 1791"/>
                  <a:gd name="T7" fmla="*/ 12 h 14"/>
                  <a:gd name="T8" fmla="*/ 897 w 1791"/>
                  <a:gd name="T9" fmla="*/ 12 h 14"/>
                  <a:gd name="T10" fmla="*/ 0 w 1791"/>
                  <a:gd name="T11" fmla="*/ 14 h 14"/>
                  <a:gd name="T12" fmla="*/ 0 w 1791"/>
                  <a:gd name="T13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91" h="14">
                    <a:moveTo>
                      <a:pt x="0" y="2"/>
                    </a:moveTo>
                    <a:lnTo>
                      <a:pt x="897" y="2"/>
                    </a:lnTo>
                    <a:lnTo>
                      <a:pt x="1791" y="0"/>
                    </a:lnTo>
                    <a:lnTo>
                      <a:pt x="1791" y="12"/>
                    </a:lnTo>
                    <a:lnTo>
                      <a:pt x="897" y="12"/>
                    </a:lnTo>
                    <a:lnTo>
                      <a:pt x="0" y="1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5256" name="Freeform 153">
                <a:extLst>
                  <a:ext uri="{FF2B5EF4-FFF2-40B4-BE49-F238E27FC236}">
                    <a16:creationId xmlns:a16="http://schemas.microsoft.com/office/drawing/2014/main" xmlns="" id="{74279DFA-A8F6-4974-87A3-B7D6D16F5B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65" y="2159"/>
                <a:ext cx="11" cy="12"/>
              </a:xfrm>
              <a:custGeom>
                <a:avLst/>
                <a:gdLst>
                  <a:gd name="T0" fmla="*/ 0 w 11"/>
                  <a:gd name="T1" fmla="*/ 7 h 12"/>
                  <a:gd name="T2" fmla="*/ 11 w 11"/>
                  <a:gd name="T3" fmla="*/ 7 h 12"/>
                  <a:gd name="T4" fmla="*/ 5 w 11"/>
                  <a:gd name="T5" fmla="*/ 0 h 12"/>
                  <a:gd name="T6" fmla="*/ 5 w 11"/>
                  <a:gd name="T7" fmla="*/ 12 h 12"/>
                  <a:gd name="T8" fmla="*/ 0 w 11"/>
                  <a:gd name="T9" fmla="*/ 12 h 12"/>
                  <a:gd name="T10" fmla="*/ 0 w 11"/>
                  <a:gd name="T11" fmla="*/ 7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" h="12">
                    <a:moveTo>
                      <a:pt x="0" y="7"/>
                    </a:moveTo>
                    <a:lnTo>
                      <a:pt x="11" y="7"/>
                    </a:lnTo>
                    <a:lnTo>
                      <a:pt x="5" y="0"/>
                    </a:lnTo>
                    <a:lnTo>
                      <a:pt x="5" y="12"/>
                    </a:lnTo>
                    <a:lnTo>
                      <a:pt x="0" y="12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5257" name="Rectangle 154">
                <a:extLst>
                  <a:ext uri="{FF2B5EF4-FFF2-40B4-BE49-F238E27FC236}">
                    <a16:creationId xmlns:a16="http://schemas.microsoft.com/office/drawing/2014/main" xmlns="" id="{CA2E4F12-ADB6-4BA4-A527-67B9E1FC96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7" y="1555"/>
                <a:ext cx="85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5258" name="Rectangle 155">
                <a:extLst>
                  <a:ext uri="{FF2B5EF4-FFF2-40B4-BE49-F238E27FC236}">
                    <a16:creationId xmlns:a16="http://schemas.microsoft.com/office/drawing/2014/main" xmlns="" id="{245E3E75-BEBF-42F1-BDC3-88FE78C901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0" y="1355"/>
                <a:ext cx="14" cy="87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5259" name="Rectangle 156">
                <a:extLst>
                  <a:ext uri="{FF2B5EF4-FFF2-40B4-BE49-F238E27FC236}">
                    <a16:creationId xmlns:a16="http://schemas.microsoft.com/office/drawing/2014/main" xmlns="" id="{C42DA5F8-4F81-4864-B40B-511D94341B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9" y="2037"/>
                <a:ext cx="86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C</a:t>
                </a:r>
                <a:endParaRPr kumimoji="0" lang="en-US" alt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260" name="Rectangle 157">
                <a:extLst>
                  <a:ext uri="{FF2B5EF4-FFF2-40B4-BE49-F238E27FC236}">
                    <a16:creationId xmlns:a16="http://schemas.microsoft.com/office/drawing/2014/main" xmlns="" id="{6125E555-55A0-4017-9399-76BF515B2C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" y="2037"/>
                <a:ext cx="79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L</a:t>
                </a:r>
                <a:endParaRPr kumimoji="0" lang="en-US" alt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261" name="Rectangle 158">
                <a:extLst>
                  <a:ext uri="{FF2B5EF4-FFF2-40B4-BE49-F238E27FC236}">
                    <a16:creationId xmlns:a16="http://schemas.microsoft.com/office/drawing/2014/main" xmlns="" id="{58DEBBCF-BF8B-4704-AF17-D00DC4D971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7" y="2037"/>
                <a:ext cx="86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R</a:t>
                </a:r>
                <a:endParaRPr kumimoji="0" lang="en-US" alt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262" name="Rectangle 159">
                <a:extLst>
                  <a:ext uri="{FF2B5EF4-FFF2-40B4-BE49-F238E27FC236}">
                    <a16:creationId xmlns:a16="http://schemas.microsoft.com/office/drawing/2014/main" xmlns="" id="{4180E6FA-EC11-4175-B572-A8447203E6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65" y="2045"/>
                <a:ext cx="213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5263" name="Rectangle 160">
                <a:extLst>
                  <a:ext uri="{FF2B5EF4-FFF2-40B4-BE49-F238E27FC236}">
                    <a16:creationId xmlns:a16="http://schemas.microsoft.com/office/drawing/2014/main" xmlns="" id="{BF69728F-D8EA-4837-97C6-E5F839A47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9" y="2074"/>
                <a:ext cx="86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C</a:t>
                </a:r>
                <a:endParaRPr kumimoji="0" lang="en-US" alt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264" name="Rectangle 161">
                <a:extLst>
                  <a:ext uri="{FF2B5EF4-FFF2-40B4-BE49-F238E27FC236}">
                    <a16:creationId xmlns:a16="http://schemas.microsoft.com/office/drawing/2014/main" xmlns="" id="{47BE5333-CF81-43B9-ADBD-31EFCF5E67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8" y="2074"/>
                <a:ext cx="79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L</a:t>
                </a:r>
                <a:endParaRPr kumimoji="0" lang="en-US" alt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265" name="Rectangle 162">
                <a:extLst>
                  <a:ext uri="{FF2B5EF4-FFF2-40B4-BE49-F238E27FC236}">
                    <a16:creationId xmlns:a16="http://schemas.microsoft.com/office/drawing/2014/main" xmlns="" id="{43528C8B-B78D-4A70-AFE7-DD33DFB3DE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7" y="2074"/>
                <a:ext cx="86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R</a:t>
                </a:r>
                <a:endParaRPr kumimoji="0" lang="en-US" alt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266" name="Rectangle 163">
                <a:extLst>
                  <a:ext uri="{FF2B5EF4-FFF2-40B4-BE49-F238E27FC236}">
                    <a16:creationId xmlns:a16="http://schemas.microsoft.com/office/drawing/2014/main" xmlns="" id="{D266991D-8DEB-4203-85FD-4FDD54C637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7" y="2079"/>
                <a:ext cx="210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5267" name="Rectangle 164">
                <a:extLst>
                  <a:ext uri="{FF2B5EF4-FFF2-40B4-BE49-F238E27FC236}">
                    <a16:creationId xmlns:a16="http://schemas.microsoft.com/office/drawing/2014/main" xmlns="" id="{B3CC78F8-B728-46B0-BCF5-BF4FB96921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2" y="1726"/>
                <a:ext cx="86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C</a:t>
                </a:r>
                <a:endParaRPr kumimoji="0" lang="en-US" alt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268" name="Rectangle 165">
                <a:extLst>
                  <a:ext uri="{FF2B5EF4-FFF2-40B4-BE49-F238E27FC236}">
                    <a16:creationId xmlns:a16="http://schemas.microsoft.com/office/drawing/2014/main" xmlns="" id="{5E28815C-B1A9-4359-AB1D-EDCF1D5FED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7" y="1726"/>
                <a:ext cx="79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L</a:t>
                </a:r>
                <a:endParaRPr kumimoji="0" lang="en-US" alt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269" name="Rectangle 166">
                <a:extLst>
                  <a:ext uri="{FF2B5EF4-FFF2-40B4-BE49-F238E27FC236}">
                    <a16:creationId xmlns:a16="http://schemas.microsoft.com/office/drawing/2014/main" xmlns="" id="{2F98A745-A4FD-4F77-9D95-F2189DD5F1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7" y="1726"/>
                <a:ext cx="93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K</a:t>
                </a:r>
                <a:endParaRPr kumimoji="0" lang="en-US" alt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270" name="Oval 167">
                <a:extLst>
                  <a:ext uri="{FF2B5EF4-FFF2-40B4-BE49-F238E27FC236}">
                    <a16:creationId xmlns:a16="http://schemas.microsoft.com/office/drawing/2014/main" xmlns="" id="{2258D190-9A1F-453A-838F-5A7D56F82E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4" y="2290"/>
                <a:ext cx="53" cy="47"/>
              </a:xfrm>
              <a:prstGeom prst="ellipse">
                <a:avLst/>
              </a:prstGeom>
              <a:noFill/>
              <a:ln w="222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5271" name="Rectangle 168">
                <a:extLst>
                  <a:ext uri="{FF2B5EF4-FFF2-40B4-BE49-F238E27FC236}">
                    <a16:creationId xmlns:a16="http://schemas.microsoft.com/office/drawing/2014/main" xmlns="" id="{5F32EBA3-E465-484E-9097-52F492727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4" y="1144"/>
                <a:ext cx="82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4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Q</a:t>
                </a:r>
                <a:endParaRPr kumimoji="0" lang="en-US" alt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272" name="Rectangle 169">
                <a:extLst>
                  <a:ext uri="{FF2B5EF4-FFF2-40B4-BE49-F238E27FC236}">
                    <a16:creationId xmlns:a16="http://schemas.microsoft.com/office/drawing/2014/main" xmlns="" id="{83EA7B3D-6511-4386-9711-D3C2754DEC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0" y="1180"/>
                <a:ext cx="57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4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2</a:t>
                </a:r>
                <a:endParaRPr kumimoji="0" lang="en-US" alt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273" name="Rectangle 170">
                <a:extLst>
                  <a:ext uri="{FF2B5EF4-FFF2-40B4-BE49-F238E27FC236}">
                    <a16:creationId xmlns:a16="http://schemas.microsoft.com/office/drawing/2014/main" xmlns="" id="{A0A3B072-4F73-413A-9D92-E3DDF2F5F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1" y="1217"/>
                <a:ext cx="82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4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Q</a:t>
                </a:r>
                <a:endParaRPr kumimoji="0" lang="en-US" alt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274" name="Rectangle 171">
                <a:extLst>
                  <a:ext uri="{FF2B5EF4-FFF2-40B4-BE49-F238E27FC236}">
                    <a16:creationId xmlns:a16="http://schemas.microsoft.com/office/drawing/2014/main" xmlns="" id="{47C70392-743D-4D83-8E09-714C5B46DA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8" y="1253"/>
                <a:ext cx="57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4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3</a:t>
                </a:r>
                <a:endParaRPr kumimoji="0" lang="en-US" alt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275" name="Rectangle 172">
                <a:extLst>
                  <a:ext uri="{FF2B5EF4-FFF2-40B4-BE49-F238E27FC236}">
                    <a16:creationId xmlns:a16="http://schemas.microsoft.com/office/drawing/2014/main" xmlns="" id="{3B3D4A76-8845-43B6-9BB9-039B36C138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5" y="1217"/>
                <a:ext cx="37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4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(</a:t>
                </a:r>
                <a:endParaRPr kumimoji="0" lang="en-US" alt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276" name="Rectangle 173">
                <a:extLst>
                  <a:ext uri="{FF2B5EF4-FFF2-40B4-BE49-F238E27FC236}">
                    <a16:creationId xmlns:a16="http://schemas.microsoft.com/office/drawing/2014/main" xmlns="" id="{F6344EFC-DBD1-42C9-AD3E-00FC2FD19C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04" y="1217"/>
                <a:ext cx="101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4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M</a:t>
                </a:r>
                <a:endParaRPr kumimoji="0" lang="en-US" alt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277" name="Rectangle 174">
                <a:extLst>
                  <a:ext uri="{FF2B5EF4-FFF2-40B4-BE49-F238E27FC236}">
                    <a16:creationId xmlns:a16="http://schemas.microsoft.com/office/drawing/2014/main" xmlns="" id="{B332A7D9-3610-4715-93BF-DB232C2193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1" y="1217"/>
                <a:ext cx="63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4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S</a:t>
                </a:r>
                <a:endParaRPr kumimoji="0" lang="en-US" alt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278" name="Rectangle 175">
                <a:extLst>
                  <a:ext uri="{FF2B5EF4-FFF2-40B4-BE49-F238E27FC236}">
                    <a16:creationId xmlns:a16="http://schemas.microsoft.com/office/drawing/2014/main" xmlns="" id="{2CACA95B-1017-4342-8BF3-2B67F48405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5" y="1217"/>
                <a:ext cx="76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4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B</a:t>
                </a:r>
                <a:endParaRPr kumimoji="0" lang="en-US" alt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279" name="Rectangle 176">
                <a:extLst>
                  <a:ext uri="{FF2B5EF4-FFF2-40B4-BE49-F238E27FC236}">
                    <a16:creationId xmlns:a16="http://schemas.microsoft.com/office/drawing/2014/main" xmlns="" id="{58ED2996-12D5-481C-8619-23EA760829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4" y="1217"/>
                <a:ext cx="37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4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)</a:t>
                </a:r>
                <a:endParaRPr kumimoji="0" lang="en-US" alt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280" name="Rectangle 177">
                <a:extLst>
                  <a:ext uri="{FF2B5EF4-FFF2-40B4-BE49-F238E27FC236}">
                    <a16:creationId xmlns:a16="http://schemas.microsoft.com/office/drawing/2014/main" xmlns="" id="{F8738358-1218-4EDD-BB30-55C6B5201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20" y="2037"/>
                <a:ext cx="86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C</a:t>
                </a:r>
                <a:endParaRPr kumimoji="0" lang="en-US" alt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281" name="Rectangle 178">
                <a:extLst>
                  <a:ext uri="{FF2B5EF4-FFF2-40B4-BE49-F238E27FC236}">
                    <a16:creationId xmlns:a16="http://schemas.microsoft.com/office/drawing/2014/main" xmlns="" id="{01863258-305C-4CE9-9232-2B54948D88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07" y="2037"/>
                <a:ext cx="79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L</a:t>
                </a:r>
                <a:endParaRPr kumimoji="0" lang="en-US" alt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282" name="Rectangle 179">
                <a:extLst>
                  <a:ext uri="{FF2B5EF4-FFF2-40B4-BE49-F238E27FC236}">
                    <a16:creationId xmlns:a16="http://schemas.microsoft.com/office/drawing/2014/main" xmlns="" id="{7936A0E2-4AC5-4D2F-9962-C41781FBC4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8" y="2037"/>
                <a:ext cx="86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R</a:t>
                </a:r>
                <a:endParaRPr kumimoji="0" lang="en-US" alt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283" name="Rectangle 180">
                <a:extLst>
                  <a:ext uri="{FF2B5EF4-FFF2-40B4-BE49-F238E27FC236}">
                    <a16:creationId xmlns:a16="http://schemas.microsoft.com/office/drawing/2014/main" xmlns="" id="{F3B51A88-C15F-4176-BA98-940AC8C753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34" y="2042"/>
                <a:ext cx="210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5284" name="Rectangle 181">
                <a:extLst>
                  <a:ext uri="{FF2B5EF4-FFF2-40B4-BE49-F238E27FC236}">
                    <a16:creationId xmlns:a16="http://schemas.microsoft.com/office/drawing/2014/main" xmlns="" id="{0784BAD0-94AA-47D3-8449-F75F6F5858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0" y="2037"/>
                <a:ext cx="86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C</a:t>
                </a:r>
                <a:endParaRPr kumimoji="0" lang="en-US" alt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285" name="Rectangle 182">
                <a:extLst>
                  <a:ext uri="{FF2B5EF4-FFF2-40B4-BE49-F238E27FC236}">
                    <a16:creationId xmlns:a16="http://schemas.microsoft.com/office/drawing/2014/main" xmlns="" id="{6338084A-1D4E-482A-8FDB-BBA3AEF952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9" y="2037"/>
                <a:ext cx="79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L</a:t>
                </a:r>
                <a:endParaRPr kumimoji="0" lang="en-US" alt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286" name="Rectangle 183">
                <a:extLst>
                  <a:ext uri="{FF2B5EF4-FFF2-40B4-BE49-F238E27FC236}">
                    <a16:creationId xmlns:a16="http://schemas.microsoft.com/office/drawing/2014/main" xmlns="" id="{1002D3E4-DA85-4709-97FA-FA92326135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8" y="2037"/>
                <a:ext cx="86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R</a:t>
                </a:r>
                <a:endParaRPr kumimoji="0" lang="en-US" alt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287" name="Rectangle 184">
                <a:extLst>
                  <a:ext uri="{FF2B5EF4-FFF2-40B4-BE49-F238E27FC236}">
                    <a16:creationId xmlns:a16="http://schemas.microsoft.com/office/drawing/2014/main" xmlns="" id="{4E5528AC-5BD1-4E75-BEBE-B32FDB7EF3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57" y="2045"/>
                <a:ext cx="212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5288" name="Oval 185">
                <a:extLst>
                  <a:ext uri="{FF2B5EF4-FFF2-40B4-BE49-F238E27FC236}">
                    <a16:creationId xmlns:a16="http://schemas.microsoft.com/office/drawing/2014/main" xmlns="" id="{9E16235C-4999-4C31-AD11-07AF6CB0C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8" y="2054"/>
                <a:ext cx="79" cy="66"/>
              </a:xfrm>
              <a:prstGeom prst="ellipse">
                <a:avLst/>
              </a:prstGeom>
              <a:noFill/>
              <a:ln w="222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5289" name="Rectangle 186">
                <a:extLst>
                  <a:ext uri="{FF2B5EF4-FFF2-40B4-BE49-F238E27FC236}">
                    <a16:creationId xmlns:a16="http://schemas.microsoft.com/office/drawing/2014/main" xmlns="" id="{7ECA0EA9-9174-4BED-B8D2-EAB3167F9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39" y="2215"/>
                <a:ext cx="95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5290" name="Freeform 187">
                <a:extLst>
                  <a:ext uri="{FF2B5EF4-FFF2-40B4-BE49-F238E27FC236}">
                    <a16:creationId xmlns:a16="http://schemas.microsoft.com/office/drawing/2014/main" xmlns="" id="{CAA554A6-F8D8-4780-AD13-4A546D0242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78" y="2220"/>
                <a:ext cx="62" cy="78"/>
              </a:xfrm>
              <a:custGeom>
                <a:avLst/>
                <a:gdLst>
                  <a:gd name="T0" fmla="*/ 48 w 62"/>
                  <a:gd name="T1" fmla="*/ 0 h 78"/>
                  <a:gd name="T2" fmla="*/ 42 w 62"/>
                  <a:gd name="T3" fmla="*/ 29 h 78"/>
                  <a:gd name="T4" fmla="*/ 31 w 62"/>
                  <a:gd name="T5" fmla="*/ 51 h 78"/>
                  <a:gd name="T6" fmla="*/ 25 w 62"/>
                  <a:gd name="T7" fmla="*/ 61 h 78"/>
                  <a:gd name="T8" fmla="*/ 17 w 62"/>
                  <a:gd name="T9" fmla="*/ 63 h 78"/>
                  <a:gd name="T10" fmla="*/ 0 w 62"/>
                  <a:gd name="T11" fmla="*/ 68 h 78"/>
                  <a:gd name="T12" fmla="*/ 6 w 62"/>
                  <a:gd name="T13" fmla="*/ 78 h 78"/>
                  <a:gd name="T14" fmla="*/ 25 w 62"/>
                  <a:gd name="T15" fmla="*/ 75 h 78"/>
                  <a:gd name="T16" fmla="*/ 34 w 62"/>
                  <a:gd name="T17" fmla="*/ 68 h 78"/>
                  <a:gd name="T18" fmla="*/ 42 w 62"/>
                  <a:gd name="T19" fmla="*/ 56 h 78"/>
                  <a:gd name="T20" fmla="*/ 56 w 62"/>
                  <a:gd name="T21" fmla="*/ 31 h 78"/>
                  <a:gd name="T22" fmla="*/ 62 w 62"/>
                  <a:gd name="T23" fmla="*/ 0 h 78"/>
                  <a:gd name="T24" fmla="*/ 48 w 62"/>
                  <a:gd name="T25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2" h="78">
                    <a:moveTo>
                      <a:pt x="48" y="0"/>
                    </a:moveTo>
                    <a:lnTo>
                      <a:pt x="42" y="29"/>
                    </a:lnTo>
                    <a:lnTo>
                      <a:pt x="31" y="51"/>
                    </a:lnTo>
                    <a:lnTo>
                      <a:pt x="25" y="61"/>
                    </a:lnTo>
                    <a:lnTo>
                      <a:pt x="17" y="63"/>
                    </a:lnTo>
                    <a:lnTo>
                      <a:pt x="0" y="68"/>
                    </a:lnTo>
                    <a:lnTo>
                      <a:pt x="6" y="78"/>
                    </a:lnTo>
                    <a:lnTo>
                      <a:pt x="25" y="75"/>
                    </a:lnTo>
                    <a:lnTo>
                      <a:pt x="34" y="68"/>
                    </a:lnTo>
                    <a:lnTo>
                      <a:pt x="42" y="56"/>
                    </a:lnTo>
                    <a:lnTo>
                      <a:pt x="56" y="31"/>
                    </a:lnTo>
                    <a:lnTo>
                      <a:pt x="62" y="0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5291" name="Freeform 188">
                <a:extLst>
                  <a:ext uri="{FF2B5EF4-FFF2-40B4-BE49-F238E27FC236}">
                    <a16:creationId xmlns:a16="http://schemas.microsoft.com/office/drawing/2014/main" xmlns="" id="{45745EBB-35D9-45B4-AD4B-1DDC7A3CB4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26" y="2215"/>
                <a:ext cx="16" cy="12"/>
              </a:xfrm>
              <a:custGeom>
                <a:avLst/>
                <a:gdLst>
                  <a:gd name="T0" fmla="*/ 8 w 16"/>
                  <a:gd name="T1" fmla="*/ 0 h 12"/>
                  <a:gd name="T2" fmla="*/ 8 w 16"/>
                  <a:gd name="T3" fmla="*/ 12 h 12"/>
                  <a:gd name="T4" fmla="*/ 0 w 16"/>
                  <a:gd name="T5" fmla="*/ 5 h 12"/>
                  <a:gd name="T6" fmla="*/ 14 w 16"/>
                  <a:gd name="T7" fmla="*/ 5 h 12"/>
                  <a:gd name="T8" fmla="*/ 16 w 16"/>
                  <a:gd name="T9" fmla="*/ 0 h 12"/>
                  <a:gd name="T10" fmla="*/ 8 w 16"/>
                  <a:gd name="T1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" h="12">
                    <a:moveTo>
                      <a:pt x="8" y="0"/>
                    </a:moveTo>
                    <a:lnTo>
                      <a:pt x="8" y="12"/>
                    </a:lnTo>
                    <a:lnTo>
                      <a:pt x="0" y="5"/>
                    </a:lnTo>
                    <a:lnTo>
                      <a:pt x="14" y="5"/>
                    </a:lnTo>
                    <a:lnTo>
                      <a:pt x="16" y="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5292" name="Freeform 189">
                <a:extLst>
                  <a:ext uri="{FF2B5EF4-FFF2-40B4-BE49-F238E27FC236}">
                    <a16:creationId xmlns:a16="http://schemas.microsoft.com/office/drawing/2014/main" xmlns="" id="{29FC98A5-FDD1-48E1-A760-AD1780E377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33" y="2220"/>
                <a:ext cx="51" cy="78"/>
              </a:xfrm>
              <a:custGeom>
                <a:avLst/>
                <a:gdLst>
                  <a:gd name="T0" fmla="*/ 51 w 51"/>
                  <a:gd name="T1" fmla="*/ 68 h 78"/>
                  <a:gd name="T2" fmla="*/ 36 w 51"/>
                  <a:gd name="T3" fmla="*/ 61 h 78"/>
                  <a:gd name="T4" fmla="*/ 34 w 51"/>
                  <a:gd name="T5" fmla="*/ 58 h 78"/>
                  <a:gd name="T6" fmla="*/ 25 w 51"/>
                  <a:gd name="T7" fmla="*/ 49 h 78"/>
                  <a:gd name="T8" fmla="*/ 17 w 51"/>
                  <a:gd name="T9" fmla="*/ 29 h 78"/>
                  <a:gd name="T10" fmla="*/ 11 w 51"/>
                  <a:gd name="T11" fmla="*/ 0 h 78"/>
                  <a:gd name="T12" fmla="*/ 0 w 51"/>
                  <a:gd name="T13" fmla="*/ 2 h 78"/>
                  <a:gd name="T14" fmla="*/ 6 w 51"/>
                  <a:gd name="T15" fmla="*/ 31 h 78"/>
                  <a:gd name="T16" fmla="*/ 14 w 51"/>
                  <a:gd name="T17" fmla="*/ 56 h 78"/>
                  <a:gd name="T18" fmla="*/ 22 w 51"/>
                  <a:gd name="T19" fmla="*/ 66 h 78"/>
                  <a:gd name="T20" fmla="*/ 28 w 51"/>
                  <a:gd name="T21" fmla="*/ 70 h 78"/>
                  <a:gd name="T22" fmla="*/ 45 w 51"/>
                  <a:gd name="T23" fmla="*/ 78 h 78"/>
                  <a:gd name="T24" fmla="*/ 51 w 51"/>
                  <a:gd name="T25" fmla="*/ 6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1" h="78">
                    <a:moveTo>
                      <a:pt x="51" y="68"/>
                    </a:moveTo>
                    <a:lnTo>
                      <a:pt x="36" y="61"/>
                    </a:lnTo>
                    <a:lnTo>
                      <a:pt x="34" y="58"/>
                    </a:lnTo>
                    <a:lnTo>
                      <a:pt x="25" y="49"/>
                    </a:lnTo>
                    <a:lnTo>
                      <a:pt x="17" y="29"/>
                    </a:lnTo>
                    <a:lnTo>
                      <a:pt x="11" y="0"/>
                    </a:lnTo>
                    <a:lnTo>
                      <a:pt x="0" y="2"/>
                    </a:lnTo>
                    <a:lnTo>
                      <a:pt x="6" y="31"/>
                    </a:lnTo>
                    <a:lnTo>
                      <a:pt x="14" y="56"/>
                    </a:lnTo>
                    <a:lnTo>
                      <a:pt x="22" y="66"/>
                    </a:lnTo>
                    <a:lnTo>
                      <a:pt x="28" y="70"/>
                    </a:lnTo>
                    <a:lnTo>
                      <a:pt x="45" y="78"/>
                    </a:lnTo>
                    <a:lnTo>
                      <a:pt x="51" y="6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5293" name="Freeform 190">
                <a:extLst>
                  <a:ext uri="{FF2B5EF4-FFF2-40B4-BE49-F238E27FC236}">
                    <a16:creationId xmlns:a16="http://schemas.microsoft.com/office/drawing/2014/main" xmlns="" id="{8A2389EE-FE5C-4C82-B003-CEC66C1259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78" y="2288"/>
                <a:ext cx="6" cy="12"/>
              </a:xfrm>
              <a:custGeom>
                <a:avLst/>
                <a:gdLst>
                  <a:gd name="T0" fmla="*/ 6 w 6"/>
                  <a:gd name="T1" fmla="*/ 10 h 12"/>
                  <a:gd name="T2" fmla="*/ 0 w 6"/>
                  <a:gd name="T3" fmla="*/ 0 h 12"/>
                  <a:gd name="T4" fmla="*/ 6 w 6"/>
                  <a:gd name="T5" fmla="*/ 0 h 12"/>
                  <a:gd name="T6" fmla="*/ 0 w 6"/>
                  <a:gd name="T7" fmla="*/ 10 h 12"/>
                  <a:gd name="T8" fmla="*/ 0 w 6"/>
                  <a:gd name="T9" fmla="*/ 12 h 12"/>
                  <a:gd name="T10" fmla="*/ 6 w 6"/>
                  <a:gd name="T11" fmla="*/ 1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12">
                    <a:moveTo>
                      <a:pt x="6" y="10"/>
                    </a:moveTo>
                    <a:lnTo>
                      <a:pt x="0" y="0"/>
                    </a:lnTo>
                    <a:lnTo>
                      <a:pt x="6" y="0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6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5294" name="Freeform 191">
                <a:extLst>
                  <a:ext uri="{FF2B5EF4-FFF2-40B4-BE49-F238E27FC236}">
                    <a16:creationId xmlns:a16="http://schemas.microsoft.com/office/drawing/2014/main" xmlns="" id="{FAAB6DB1-884A-4763-A1A7-67A49D36A1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33" y="2215"/>
                <a:ext cx="11" cy="12"/>
              </a:xfrm>
              <a:custGeom>
                <a:avLst/>
                <a:gdLst>
                  <a:gd name="T0" fmla="*/ 0 w 11"/>
                  <a:gd name="T1" fmla="*/ 7 h 12"/>
                  <a:gd name="T2" fmla="*/ 11 w 11"/>
                  <a:gd name="T3" fmla="*/ 5 h 12"/>
                  <a:gd name="T4" fmla="*/ 6 w 11"/>
                  <a:gd name="T5" fmla="*/ 12 h 12"/>
                  <a:gd name="T6" fmla="*/ 6 w 11"/>
                  <a:gd name="T7" fmla="*/ 0 h 12"/>
                  <a:gd name="T8" fmla="*/ 0 w 11"/>
                  <a:gd name="T9" fmla="*/ 0 h 12"/>
                  <a:gd name="T10" fmla="*/ 0 w 11"/>
                  <a:gd name="T11" fmla="*/ 7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" h="12">
                    <a:moveTo>
                      <a:pt x="0" y="7"/>
                    </a:moveTo>
                    <a:lnTo>
                      <a:pt x="11" y="5"/>
                    </a:lnTo>
                    <a:lnTo>
                      <a:pt x="6" y="12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5295" name="Oval 192">
                <a:extLst>
                  <a:ext uri="{FF2B5EF4-FFF2-40B4-BE49-F238E27FC236}">
                    <a16:creationId xmlns:a16="http://schemas.microsoft.com/office/drawing/2014/main" xmlns="" id="{3A19A5BB-E6A9-4933-8F4D-A8B1C19F59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47" y="2342"/>
                <a:ext cx="68" cy="58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5296" name="Oval 193">
                <a:extLst>
                  <a:ext uri="{FF2B5EF4-FFF2-40B4-BE49-F238E27FC236}">
                    <a16:creationId xmlns:a16="http://schemas.microsoft.com/office/drawing/2014/main" xmlns="" id="{094F2156-A500-4409-AE3C-F490344EE2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6" y="2342"/>
                <a:ext cx="67" cy="58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5297" name="Oval 194">
                <a:extLst>
                  <a:ext uri="{FF2B5EF4-FFF2-40B4-BE49-F238E27FC236}">
                    <a16:creationId xmlns:a16="http://schemas.microsoft.com/office/drawing/2014/main" xmlns="" id="{B8ABC49C-045C-4168-B518-B00DB430E1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7" y="2342"/>
                <a:ext cx="67" cy="58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5298" name="Oval 195">
                <a:extLst>
                  <a:ext uri="{FF2B5EF4-FFF2-40B4-BE49-F238E27FC236}">
                    <a16:creationId xmlns:a16="http://schemas.microsoft.com/office/drawing/2014/main" xmlns="" id="{3FF4BD8D-3F4C-41BB-8BEB-53EF25F883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4" y="1526"/>
                <a:ext cx="68" cy="58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5299" name="Oval 196">
                <a:extLst>
                  <a:ext uri="{FF2B5EF4-FFF2-40B4-BE49-F238E27FC236}">
                    <a16:creationId xmlns:a16="http://schemas.microsoft.com/office/drawing/2014/main" xmlns="" id="{4A61519A-82A9-47C5-949B-F141250271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9" y="1553"/>
                <a:ext cx="70" cy="56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5300" name="Oval 197">
                <a:extLst>
                  <a:ext uri="{FF2B5EF4-FFF2-40B4-BE49-F238E27FC236}">
                    <a16:creationId xmlns:a16="http://schemas.microsoft.com/office/drawing/2014/main" xmlns="" id="{250347D2-850E-4410-99FA-F94CA93A08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2" y="1531"/>
                <a:ext cx="70" cy="58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5301" name="Oval 198">
                <a:extLst>
                  <a:ext uri="{FF2B5EF4-FFF2-40B4-BE49-F238E27FC236}">
                    <a16:creationId xmlns:a16="http://schemas.microsoft.com/office/drawing/2014/main" xmlns="" id="{E1967375-5E2C-4346-88B9-1C0670AA53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3" y="1599"/>
                <a:ext cx="67" cy="6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5302" name="Oval 199">
                <a:extLst>
                  <a:ext uri="{FF2B5EF4-FFF2-40B4-BE49-F238E27FC236}">
                    <a16:creationId xmlns:a16="http://schemas.microsoft.com/office/drawing/2014/main" xmlns="" id="{CD6D8FB6-05B2-44CB-A652-ED916394B5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57" y="1577"/>
                <a:ext cx="70" cy="58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5303" name="Oval 200">
                <a:extLst>
                  <a:ext uri="{FF2B5EF4-FFF2-40B4-BE49-F238E27FC236}">
                    <a16:creationId xmlns:a16="http://schemas.microsoft.com/office/drawing/2014/main" xmlns="" id="{6891A95F-D8EE-472B-BA91-9D0115CC7D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6" y="1582"/>
                <a:ext cx="70" cy="6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5304" name="Oval 201">
                <a:extLst>
                  <a:ext uri="{FF2B5EF4-FFF2-40B4-BE49-F238E27FC236}">
                    <a16:creationId xmlns:a16="http://schemas.microsoft.com/office/drawing/2014/main" xmlns="" id="{E3467F26-4378-4ED9-A54E-7CDA0076F3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26" y="1555"/>
                <a:ext cx="70" cy="59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5305" name="Oval 202">
                <a:extLst>
                  <a:ext uri="{FF2B5EF4-FFF2-40B4-BE49-F238E27FC236}">
                    <a16:creationId xmlns:a16="http://schemas.microsoft.com/office/drawing/2014/main" xmlns="" id="{471CF46E-09AA-4FCE-8EA0-1A493BDC50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3" y="1528"/>
                <a:ext cx="70" cy="59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5306" name="Oval 203">
                <a:extLst>
                  <a:ext uri="{FF2B5EF4-FFF2-40B4-BE49-F238E27FC236}">
                    <a16:creationId xmlns:a16="http://schemas.microsoft.com/office/drawing/2014/main" xmlns="" id="{F2EEF4E9-EC56-47F4-85AC-8A10BB57C3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2" y="1760"/>
                <a:ext cx="71" cy="58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5307" name="Oval 204">
                <a:extLst>
                  <a:ext uri="{FF2B5EF4-FFF2-40B4-BE49-F238E27FC236}">
                    <a16:creationId xmlns:a16="http://schemas.microsoft.com/office/drawing/2014/main" xmlns="" id="{C623C7A8-716A-46CE-BBE6-C4DDB23C1C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3" y="1317"/>
                <a:ext cx="70" cy="58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5308" name="Oval 205">
                <a:extLst>
                  <a:ext uri="{FF2B5EF4-FFF2-40B4-BE49-F238E27FC236}">
                    <a16:creationId xmlns:a16="http://schemas.microsoft.com/office/drawing/2014/main" xmlns="" id="{4B99F21B-7B84-43C2-B531-9F1C0EB24E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3" y="1307"/>
                <a:ext cx="67" cy="58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</p:grpSp>
        <p:sp>
          <p:nvSpPr>
            <p:cNvPr id="7" name="Freeform 207">
              <a:extLst>
                <a:ext uri="{FF2B5EF4-FFF2-40B4-BE49-F238E27FC236}">
                  <a16:creationId xmlns:a16="http://schemas.microsoft.com/office/drawing/2014/main" xmlns="" id="{C807B5D4-83F5-4BD6-91C8-CE0A2BD790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3" y="1806"/>
              <a:ext cx="44" cy="29"/>
            </a:xfrm>
            <a:custGeom>
              <a:avLst/>
              <a:gdLst>
                <a:gd name="T0" fmla="*/ 44 w 44"/>
                <a:gd name="T1" fmla="*/ 10 h 29"/>
                <a:gd name="T2" fmla="*/ 8 w 44"/>
                <a:gd name="T3" fmla="*/ 29 h 29"/>
                <a:gd name="T4" fmla="*/ 0 w 44"/>
                <a:gd name="T5" fmla="*/ 19 h 29"/>
                <a:gd name="T6" fmla="*/ 36 w 44"/>
                <a:gd name="T7" fmla="*/ 0 h 29"/>
                <a:gd name="T8" fmla="*/ 44 w 44"/>
                <a:gd name="T9" fmla="*/ 1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29">
                  <a:moveTo>
                    <a:pt x="44" y="10"/>
                  </a:moveTo>
                  <a:lnTo>
                    <a:pt x="8" y="29"/>
                  </a:lnTo>
                  <a:lnTo>
                    <a:pt x="0" y="19"/>
                  </a:lnTo>
                  <a:lnTo>
                    <a:pt x="36" y="0"/>
                  </a:lnTo>
                  <a:lnTo>
                    <a:pt x="44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8" name="Freeform 208">
              <a:extLst>
                <a:ext uri="{FF2B5EF4-FFF2-40B4-BE49-F238E27FC236}">
                  <a16:creationId xmlns:a16="http://schemas.microsoft.com/office/drawing/2014/main" xmlns="" id="{083919DD-75C8-448A-BD8E-C561BF01B5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6" y="1825"/>
              <a:ext cx="45" cy="27"/>
            </a:xfrm>
            <a:custGeom>
              <a:avLst/>
              <a:gdLst>
                <a:gd name="T0" fmla="*/ 45 w 45"/>
                <a:gd name="T1" fmla="*/ 10 h 27"/>
                <a:gd name="T2" fmla="*/ 9 w 45"/>
                <a:gd name="T3" fmla="*/ 27 h 27"/>
                <a:gd name="T4" fmla="*/ 0 w 45"/>
                <a:gd name="T5" fmla="*/ 17 h 27"/>
                <a:gd name="T6" fmla="*/ 37 w 45"/>
                <a:gd name="T7" fmla="*/ 0 h 27"/>
                <a:gd name="T8" fmla="*/ 45 w 45"/>
                <a:gd name="T9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27">
                  <a:moveTo>
                    <a:pt x="45" y="10"/>
                  </a:moveTo>
                  <a:lnTo>
                    <a:pt x="9" y="27"/>
                  </a:lnTo>
                  <a:lnTo>
                    <a:pt x="0" y="17"/>
                  </a:lnTo>
                  <a:lnTo>
                    <a:pt x="37" y="0"/>
                  </a:lnTo>
                  <a:lnTo>
                    <a:pt x="45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9" name="Rectangle 209">
              <a:extLst>
                <a:ext uri="{FF2B5EF4-FFF2-40B4-BE49-F238E27FC236}">
                  <a16:creationId xmlns:a16="http://schemas.microsoft.com/office/drawing/2014/main" xmlns="" id="{151C2FD9-CD93-44D8-9DB5-86280D5652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3" y="1811"/>
              <a:ext cx="14" cy="3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10" name="Freeform 210">
              <a:extLst>
                <a:ext uri="{FF2B5EF4-FFF2-40B4-BE49-F238E27FC236}">
                  <a16:creationId xmlns:a16="http://schemas.microsoft.com/office/drawing/2014/main" xmlns="" id="{3F651057-B094-4491-894F-9A01C65A5B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3" y="1842"/>
              <a:ext cx="14" cy="15"/>
            </a:xfrm>
            <a:custGeom>
              <a:avLst/>
              <a:gdLst>
                <a:gd name="T0" fmla="*/ 12 w 14"/>
                <a:gd name="T1" fmla="*/ 10 h 15"/>
                <a:gd name="T2" fmla="*/ 3 w 14"/>
                <a:gd name="T3" fmla="*/ 0 h 15"/>
                <a:gd name="T4" fmla="*/ 14 w 14"/>
                <a:gd name="T5" fmla="*/ 5 h 15"/>
                <a:gd name="T6" fmla="*/ 0 w 14"/>
                <a:gd name="T7" fmla="*/ 5 h 15"/>
                <a:gd name="T8" fmla="*/ 0 w 14"/>
                <a:gd name="T9" fmla="*/ 15 h 15"/>
                <a:gd name="T10" fmla="*/ 12 w 14"/>
                <a:gd name="T11" fmla="*/ 1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5">
                  <a:moveTo>
                    <a:pt x="12" y="10"/>
                  </a:moveTo>
                  <a:lnTo>
                    <a:pt x="3" y="0"/>
                  </a:lnTo>
                  <a:lnTo>
                    <a:pt x="14" y="5"/>
                  </a:lnTo>
                  <a:lnTo>
                    <a:pt x="0" y="5"/>
                  </a:lnTo>
                  <a:lnTo>
                    <a:pt x="0" y="15"/>
                  </a:lnTo>
                  <a:lnTo>
                    <a:pt x="12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11" name="Rectangle 211">
              <a:extLst>
                <a:ext uri="{FF2B5EF4-FFF2-40B4-BE49-F238E27FC236}">
                  <a16:creationId xmlns:a16="http://schemas.microsoft.com/office/drawing/2014/main" xmlns="" id="{CD196B4A-C00D-45C2-A80B-6FFB88E024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3" y="1774"/>
              <a:ext cx="14" cy="3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12" name="Freeform 212">
              <a:extLst>
                <a:ext uri="{FF2B5EF4-FFF2-40B4-BE49-F238E27FC236}">
                  <a16:creationId xmlns:a16="http://schemas.microsoft.com/office/drawing/2014/main" xmlns="" id="{420AE537-B080-4167-8A6E-BAA9720F1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3" y="1811"/>
              <a:ext cx="14" cy="0"/>
            </a:xfrm>
            <a:custGeom>
              <a:avLst/>
              <a:gdLst>
                <a:gd name="T0" fmla="*/ 14 w 14"/>
                <a:gd name="T1" fmla="*/ 0 w 14"/>
                <a:gd name="T2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0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13" name="Freeform 213">
              <a:extLst>
                <a:ext uri="{FF2B5EF4-FFF2-40B4-BE49-F238E27FC236}">
                  <a16:creationId xmlns:a16="http://schemas.microsoft.com/office/drawing/2014/main" xmlns="" id="{DFE28E8F-BA9E-4AA1-8A8B-D6299FEC01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6" y="1769"/>
              <a:ext cx="45" cy="30"/>
            </a:xfrm>
            <a:custGeom>
              <a:avLst/>
              <a:gdLst>
                <a:gd name="T0" fmla="*/ 9 w 45"/>
                <a:gd name="T1" fmla="*/ 0 h 30"/>
                <a:gd name="T2" fmla="*/ 45 w 45"/>
                <a:gd name="T3" fmla="*/ 17 h 30"/>
                <a:gd name="T4" fmla="*/ 37 w 45"/>
                <a:gd name="T5" fmla="*/ 30 h 30"/>
                <a:gd name="T6" fmla="*/ 0 w 45"/>
                <a:gd name="T7" fmla="*/ 10 h 30"/>
                <a:gd name="T8" fmla="*/ 9 w 45"/>
                <a:gd name="T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30">
                  <a:moveTo>
                    <a:pt x="9" y="0"/>
                  </a:moveTo>
                  <a:lnTo>
                    <a:pt x="45" y="17"/>
                  </a:lnTo>
                  <a:lnTo>
                    <a:pt x="37" y="30"/>
                  </a:lnTo>
                  <a:lnTo>
                    <a:pt x="0" y="1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14" name="Freeform 214">
              <a:extLst>
                <a:ext uri="{FF2B5EF4-FFF2-40B4-BE49-F238E27FC236}">
                  <a16:creationId xmlns:a16="http://schemas.microsoft.com/office/drawing/2014/main" xmlns="" id="{F382B39C-0264-47E8-BD12-B877580A12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3" y="1765"/>
              <a:ext cx="14" cy="14"/>
            </a:xfrm>
            <a:custGeom>
              <a:avLst/>
              <a:gdLst>
                <a:gd name="T0" fmla="*/ 0 w 14"/>
                <a:gd name="T1" fmla="*/ 9 h 14"/>
                <a:gd name="T2" fmla="*/ 14 w 14"/>
                <a:gd name="T3" fmla="*/ 9 h 14"/>
                <a:gd name="T4" fmla="*/ 3 w 14"/>
                <a:gd name="T5" fmla="*/ 14 h 14"/>
                <a:gd name="T6" fmla="*/ 12 w 14"/>
                <a:gd name="T7" fmla="*/ 4 h 14"/>
                <a:gd name="T8" fmla="*/ 0 w 14"/>
                <a:gd name="T9" fmla="*/ 0 h 14"/>
                <a:gd name="T10" fmla="*/ 0 w 14"/>
                <a:gd name="T1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4">
                  <a:moveTo>
                    <a:pt x="0" y="9"/>
                  </a:moveTo>
                  <a:lnTo>
                    <a:pt x="14" y="9"/>
                  </a:lnTo>
                  <a:lnTo>
                    <a:pt x="3" y="14"/>
                  </a:lnTo>
                  <a:lnTo>
                    <a:pt x="12" y="4"/>
                  </a:lnTo>
                  <a:lnTo>
                    <a:pt x="0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15" name="Freeform 215">
              <a:extLst>
                <a:ext uri="{FF2B5EF4-FFF2-40B4-BE49-F238E27FC236}">
                  <a16:creationId xmlns:a16="http://schemas.microsoft.com/office/drawing/2014/main" xmlns="" id="{FE3F6BE7-CD1C-4583-ABA5-7F989F39B0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3" y="1786"/>
              <a:ext cx="44" cy="32"/>
            </a:xfrm>
            <a:custGeom>
              <a:avLst/>
              <a:gdLst>
                <a:gd name="T0" fmla="*/ 8 w 44"/>
                <a:gd name="T1" fmla="*/ 0 h 32"/>
                <a:gd name="T2" fmla="*/ 44 w 44"/>
                <a:gd name="T3" fmla="*/ 20 h 32"/>
                <a:gd name="T4" fmla="*/ 36 w 44"/>
                <a:gd name="T5" fmla="*/ 32 h 32"/>
                <a:gd name="T6" fmla="*/ 0 w 44"/>
                <a:gd name="T7" fmla="*/ 13 h 32"/>
                <a:gd name="T8" fmla="*/ 8 w 44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32">
                  <a:moveTo>
                    <a:pt x="8" y="0"/>
                  </a:moveTo>
                  <a:lnTo>
                    <a:pt x="44" y="20"/>
                  </a:lnTo>
                  <a:lnTo>
                    <a:pt x="36" y="32"/>
                  </a:lnTo>
                  <a:lnTo>
                    <a:pt x="0" y="13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16" name="Freeform 216">
              <a:extLst>
                <a:ext uri="{FF2B5EF4-FFF2-40B4-BE49-F238E27FC236}">
                  <a16:creationId xmlns:a16="http://schemas.microsoft.com/office/drawing/2014/main" xmlns="" id="{CBBD8F47-CFB1-48FF-84B2-EBE5B89E86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3" y="1786"/>
              <a:ext cx="8" cy="13"/>
            </a:xfrm>
            <a:custGeom>
              <a:avLst/>
              <a:gdLst>
                <a:gd name="T0" fmla="*/ 0 w 8"/>
                <a:gd name="T1" fmla="*/ 13 h 13"/>
                <a:gd name="T2" fmla="*/ 8 w 8"/>
                <a:gd name="T3" fmla="*/ 0 h 13"/>
                <a:gd name="T4" fmla="*/ 0 w 8"/>
                <a:gd name="T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13">
                  <a:moveTo>
                    <a:pt x="0" y="13"/>
                  </a:moveTo>
                  <a:lnTo>
                    <a:pt x="8" y="0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17" name="Freeform 217">
              <a:extLst>
                <a:ext uri="{FF2B5EF4-FFF2-40B4-BE49-F238E27FC236}">
                  <a16:creationId xmlns:a16="http://schemas.microsoft.com/office/drawing/2014/main" xmlns="" id="{EC0CC389-5C8B-46BA-B80F-A3E5A641A7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9" y="1806"/>
              <a:ext cx="17" cy="12"/>
            </a:xfrm>
            <a:custGeom>
              <a:avLst/>
              <a:gdLst>
                <a:gd name="T0" fmla="*/ 8 w 17"/>
                <a:gd name="T1" fmla="*/ 0 h 12"/>
                <a:gd name="T2" fmla="*/ 0 w 17"/>
                <a:gd name="T3" fmla="*/ 12 h 12"/>
                <a:gd name="T4" fmla="*/ 0 w 17"/>
                <a:gd name="T5" fmla="*/ 0 h 12"/>
                <a:gd name="T6" fmla="*/ 8 w 17"/>
                <a:gd name="T7" fmla="*/ 10 h 12"/>
                <a:gd name="T8" fmla="*/ 17 w 17"/>
                <a:gd name="T9" fmla="*/ 5 h 12"/>
                <a:gd name="T10" fmla="*/ 8 w 17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2">
                  <a:moveTo>
                    <a:pt x="8" y="0"/>
                  </a:moveTo>
                  <a:lnTo>
                    <a:pt x="0" y="12"/>
                  </a:lnTo>
                  <a:lnTo>
                    <a:pt x="0" y="0"/>
                  </a:lnTo>
                  <a:lnTo>
                    <a:pt x="8" y="10"/>
                  </a:lnTo>
                  <a:lnTo>
                    <a:pt x="17" y="5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18" name="Freeform 218">
              <a:extLst>
                <a:ext uri="{FF2B5EF4-FFF2-40B4-BE49-F238E27FC236}">
                  <a16:creationId xmlns:a16="http://schemas.microsoft.com/office/drawing/2014/main" xmlns="" id="{996B8C9E-8B42-4575-8599-63363231678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9" y="1772"/>
              <a:ext cx="47" cy="27"/>
            </a:xfrm>
            <a:custGeom>
              <a:avLst/>
              <a:gdLst>
                <a:gd name="T0" fmla="*/ 47 w 47"/>
                <a:gd name="T1" fmla="*/ 7 h 27"/>
                <a:gd name="T2" fmla="*/ 11 w 47"/>
                <a:gd name="T3" fmla="*/ 27 h 27"/>
                <a:gd name="T4" fmla="*/ 0 w 47"/>
                <a:gd name="T5" fmla="*/ 17 h 27"/>
                <a:gd name="T6" fmla="*/ 36 w 47"/>
                <a:gd name="T7" fmla="*/ 0 h 27"/>
                <a:gd name="T8" fmla="*/ 47 w 47"/>
                <a:gd name="T9" fmla="*/ 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7">
                  <a:moveTo>
                    <a:pt x="47" y="7"/>
                  </a:moveTo>
                  <a:lnTo>
                    <a:pt x="11" y="27"/>
                  </a:lnTo>
                  <a:lnTo>
                    <a:pt x="0" y="17"/>
                  </a:lnTo>
                  <a:lnTo>
                    <a:pt x="36" y="0"/>
                  </a:lnTo>
                  <a:lnTo>
                    <a:pt x="47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19" name="Freeform 219">
              <a:extLst>
                <a:ext uri="{FF2B5EF4-FFF2-40B4-BE49-F238E27FC236}">
                  <a16:creationId xmlns:a16="http://schemas.microsoft.com/office/drawing/2014/main" xmlns="" id="{B70BE523-3DEB-497B-AC5C-CE3504DA54E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5" y="1789"/>
              <a:ext cx="45" cy="27"/>
            </a:xfrm>
            <a:custGeom>
              <a:avLst/>
              <a:gdLst>
                <a:gd name="T0" fmla="*/ 45 w 45"/>
                <a:gd name="T1" fmla="*/ 10 h 27"/>
                <a:gd name="T2" fmla="*/ 9 w 45"/>
                <a:gd name="T3" fmla="*/ 27 h 27"/>
                <a:gd name="T4" fmla="*/ 0 w 45"/>
                <a:gd name="T5" fmla="*/ 17 h 27"/>
                <a:gd name="T6" fmla="*/ 34 w 45"/>
                <a:gd name="T7" fmla="*/ 0 h 27"/>
                <a:gd name="T8" fmla="*/ 45 w 45"/>
                <a:gd name="T9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27">
                  <a:moveTo>
                    <a:pt x="45" y="10"/>
                  </a:moveTo>
                  <a:lnTo>
                    <a:pt x="9" y="27"/>
                  </a:lnTo>
                  <a:lnTo>
                    <a:pt x="0" y="17"/>
                  </a:lnTo>
                  <a:lnTo>
                    <a:pt x="34" y="0"/>
                  </a:lnTo>
                  <a:lnTo>
                    <a:pt x="45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20" name="Rectangle 220">
              <a:extLst>
                <a:ext uri="{FF2B5EF4-FFF2-40B4-BE49-F238E27FC236}">
                  <a16:creationId xmlns:a16="http://schemas.microsoft.com/office/drawing/2014/main" xmlns="" id="{B4659B51-9A67-4285-8BF6-8D47140045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2" y="1774"/>
              <a:ext cx="14" cy="3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21" name="Freeform 221">
              <a:extLst>
                <a:ext uri="{FF2B5EF4-FFF2-40B4-BE49-F238E27FC236}">
                  <a16:creationId xmlns:a16="http://schemas.microsoft.com/office/drawing/2014/main" xmlns="" id="{AAB62990-2E6E-499E-808D-601BF8172FB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2" y="1806"/>
              <a:ext cx="14" cy="15"/>
            </a:xfrm>
            <a:custGeom>
              <a:avLst/>
              <a:gdLst>
                <a:gd name="T0" fmla="*/ 12 w 14"/>
                <a:gd name="T1" fmla="*/ 10 h 15"/>
                <a:gd name="T2" fmla="*/ 3 w 14"/>
                <a:gd name="T3" fmla="*/ 0 h 15"/>
                <a:gd name="T4" fmla="*/ 14 w 14"/>
                <a:gd name="T5" fmla="*/ 5 h 15"/>
                <a:gd name="T6" fmla="*/ 0 w 14"/>
                <a:gd name="T7" fmla="*/ 5 h 15"/>
                <a:gd name="T8" fmla="*/ 0 w 14"/>
                <a:gd name="T9" fmla="*/ 15 h 15"/>
                <a:gd name="T10" fmla="*/ 12 w 14"/>
                <a:gd name="T11" fmla="*/ 1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5">
                  <a:moveTo>
                    <a:pt x="12" y="10"/>
                  </a:moveTo>
                  <a:lnTo>
                    <a:pt x="3" y="0"/>
                  </a:lnTo>
                  <a:lnTo>
                    <a:pt x="14" y="5"/>
                  </a:lnTo>
                  <a:lnTo>
                    <a:pt x="0" y="5"/>
                  </a:lnTo>
                  <a:lnTo>
                    <a:pt x="0" y="15"/>
                  </a:lnTo>
                  <a:lnTo>
                    <a:pt x="12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22" name="Rectangle 222">
              <a:extLst>
                <a:ext uri="{FF2B5EF4-FFF2-40B4-BE49-F238E27FC236}">
                  <a16:creationId xmlns:a16="http://schemas.microsoft.com/office/drawing/2014/main" xmlns="" id="{1F4631D3-54E2-45C2-A416-FE6D43C7AA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2" y="1738"/>
              <a:ext cx="14" cy="3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23" name="Freeform 223">
              <a:extLst>
                <a:ext uri="{FF2B5EF4-FFF2-40B4-BE49-F238E27FC236}">
                  <a16:creationId xmlns:a16="http://schemas.microsoft.com/office/drawing/2014/main" xmlns="" id="{8A979A5E-0414-430A-B31E-970D7DF959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2" y="1774"/>
              <a:ext cx="14" cy="0"/>
            </a:xfrm>
            <a:custGeom>
              <a:avLst/>
              <a:gdLst>
                <a:gd name="T0" fmla="*/ 14 w 14"/>
                <a:gd name="T1" fmla="*/ 0 w 14"/>
                <a:gd name="T2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0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24" name="Freeform 224">
              <a:extLst>
                <a:ext uri="{FF2B5EF4-FFF2-40B4-BE49-F238E27FC236}">
                  <a16:creationId xmlns:a16="http://schemas.microsoft.com/office/drawing/2014/main" xmlns="" id="{9A62F1C3-6E81-40D8-885A-99D0727877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5" y="1733"/>
              <a:ext cx="45" cy="29"/>
            </a:xfrm>
            <a:custGeom>
              <a:avLst/>
              <a:gdLst>
                <a:gd name="T0" fmla="*/ 9 w 45"/>
                <a:gd name="T1" fmla="*/ 0 h 29"/>
                <a:gd name="T2" fmla="*/ 45 w 45"/>
                <a:gd name="T3" fmla="*/ 17 h 29"/>
                <a:gd name="T4" fmla="*/ 37 w 45"/>
                <a:gd name="T5" fmla="*/ 29 h 29"/>
                <a:gd name="T6" fmla="*/ 0 w 45"/>
                <a:gd name="T7" fmla="*/ 10 h 29"/>
                <a:gd name="T8" fmla="*/ 9 w 45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29">
                  <a:moveTo>
                    <a:pt x="9" y="0"/>
                  </a:moveTo>
                  <a:lnTo>
                    <a:pt x="45" y="17"/>
                  </a:lnTo>
                  <a:lnTo>
                    <a:pt x="37" y="29"/>
                  </a:lnTo>
                  <a:lnTo>
                    <a:pt x="0" y="1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25" name="Freeform 225">
              <a:extLst>
                <a:ext uri="{FF2B5EF4-FFF2-40B4-BE49-F238E27FC236}">
                  <a16:creationId xmlns:a16="http://schemas.microsoft.com/office/drawing/2014/main" xmlns="" id="{142ED59F-46A3-4908-B4AB-CA7414159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2" y="1728"/>
              <a:ext cx="14" cy="15"/>
            </a:xfrm>
            <a:custGeom>
              <a:avLst/>
              <a:gdLst>
                <a:gd name="T0" fmla="*/ 0 w 14"/>
                <a:gd name="T1" fmla="*/ 10 h 15"/>
                <a:gd name="T2" fmla="*/ 14 w 14"/>
                <a:gd name="T3" fmla="*/ 10 h 15"/>
                <a:gd name="T4" fmla="*/ 3 w 14"/>
                <a:gd name="T5" fmla="*/ 15 h 15"/>
                <a:gd name="T6" fmla="*/ 12 w 14"/>
                <a:gd name="T7" fmla="*/ 5 h 15"/>
                <a:gd name="T8" fmla="*/ 0 w 14"/>
                <a:gd name="T9" fmla="*/ 0 h 15"/>
                <a:gd name="T10" fmla="*/ 0 w 14"/>
                <a:gd name="T11" fmla="*/ 1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5">
                  <a:moveTo>
                    <a:pt x="0" y="10"/>
                  </a:moveTo>
                  <a:lnTo>
                    <a:pt x="14" y="10"/>
                  </a:lnTo>
                  <a:lnTo>
                    <a:pt x="3" y="15"/>
                  </a:lnTo>
                  <a:lnTo>
                    <a:pt x="12" y="5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26" name="Freeform 226">
              <a:extLst>
                <a:ext uri="{FF2B5EF4-FFF2-40B4-BE49-F238E27FC236}">
                  <a16:creationId xmlns:a16="http://schemas.microsoft.com/office/drawing/2014/main" xmlns="" id="{A1366B0D-08D7-4A65-B4E5-F27AC868D98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2" y="1750"/>
              <a:ext cx="44" cy="32"/>
            </a:xfrm>
            <a:custGeom>
              <a:avLst/>
              <a:gdLst>
                <a:gd name="T0" fmla="*/ 8 w 44"/>
                <a:gd name="T1" fmla="*/ 0 h 32"/>
                <a:gd name="T2" fmla="*/ 44 w 44"/>
                <a:gd name="T3" fmla="*/ 22 h 32"/>
                <a:gd name="T4" fmla="*/ 36 w 44"/>
                <a:gd name="T5" fmla="*/ 32 h 32"/>
                <a:gd name="T6" fmla="*/ 0 w 44"/>
                <a:gd name="T7" fmla="*/ 12 h 32"/>
                <a:gd name="T8" fmla="*/ 8 w 44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32">
                  <a:moveTo>
                    <a:pt x="8" y="0"/>
                  </a:moveTo>
                  <a:lnTo>
                    <a:pt x="44" y="22"/>
                  </a:lnTo>
                  <a:lnTo>
                    <a:pt x="36" y="32"/>
                  </a:lnTo>
                  <a:lnTo>
                    <a:pt x="0" y="12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27" name="Freeform 227">
              <a:extLst>
                <a:ext uri="{FF2B5EF4-FFF2-40B4-BE49-F238E27FC236}">
                  <a16:creationId xmlns:a16="http://schemas.microsoft.com/office/drawing/2014/main" xmlns="" id="{5E52EB3C-E4FF-4B34-BFCA-FC4CBCB0736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2" y="1750"/>
              <a:ext cx="8" cy="12"/>
            </a:xfrm>
            <a:custGeom>
              <a:avLst/>
              <a:gdLst>
                <a:gd name="T0" fmla="*/ 0 w 8"/>
                <a:gd name="T1" fmla="*/ 12 h 12"/>
                <a:gd name="T2" fmla="*/ 8 w 8"/>
                <a:gd name="T3" fmla="*/ 0 h 12"/>
                <a:gd name="T4" fmla="*/ 0 w 8"/>
                <a:gd name="T5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12">
                  <a:moveTo>
                    <a:pt x="0" y="12"/>
                  </a:moveTo>
                  <a:lnTo>
                    <a:pt x="8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28" name="Freeform 228">
              <a:extLst>
                <a:ext uri="{FF2B5EF4-FFF2-40B4-BE49-F238E27FC236}">
                  <a16:creationId xmlns:a16="http://schemas.microsoft.com/office/drawing/2014/main" xmlns="" id="{2F80A493-5736-44DE-BB6A-ADA85A7B02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5" y="1772"/>
              <a:ext cx="20" cy="10"/>
            </a:xfrm>
            <a:custGeom>
              <a:avLst/>
              <a:gdLst>
                <a:gd name="T0" fmla="*/ 11 w 20"/>
                <a:gd name="T1" fmla="*/ 0 h 10"/>
                <a:gd name="T2" fmla="*/ 3 w 20"/>
                <a:gd name="T3" fmla="*/ 10 h 10"/>
                <a:gd name="T4" fmla="*/ 0 w 20"/>
                <a:gd name="T5" fmla="*/ 0 h 10"/>
                <a:gd name="T6" fmla="*/ 11 w 20"/>
                <a:gd name="T7" fmla="*/ 7 h 10"/>
                <a:gd name="T8" fmla="*/ 20 w 20"/>
                <a:gd name="T9" fmla="*/ 2 h 10"/>
                <a:gd name="T10" fmla="*/ 11 w 20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10">
                  <a:moveTo>
                    <a:pt x="11" y="0"/>
                  </a:moveTo>
                  <a:lnTo>
                    <a:pt x="3" y="10"/>
                  </a:lnTo>
                  <a:lnTo>
                    <a:pt x="0" y="0"/>
                  </a:lnTo>
                  <a:lnTo>
                    <a:pt x="11" y="7"/>
                  </a:lnTo>
                  <a:lnTo>
                    <a:pt x="20" y="2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29" name="Freeform 229">
              <a:extLst>
                <a:ext uri="{FF2B5EF4-FFF2-40B4-BE49-F238E27FC236}">
                  <a16:creationId xmlns:a16="http://schemas.microsoft.com/office/drawing/2014/main" xmlns="" id="{073C810A-BD1A-4DAD-893C-A822B532B4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4" y="1786"/>
              <a:ext cx="48" cy="27"/>
            </a:xfrm>
            <a:custGeom>
              <a:avLst/>
              <a:gdLst>
                <a:gd name="T0" fmla="*/ 48 w 48"/>
                <a:gd name="T1" fmla="*/ 10 h 27"/>
                <a:gd name="T2" fmla="*/ 9 w 48"/>
                <a:gd name="T3" fmla="*/ 27 h 27"/>
                <a:gd name="T4" fmla="*/ 0 w 48"/>
                <a:gd name="T5" fmla="*/ 17 h 27"/>
                <a:gd name="T6" fmla="*/ 40 w 48"/>
                <a:gd name="T7" fmla="*/ 0 h 27"/>
                <a:gd name="T8" fmla="*/ 48 w 48"/>
                <a:gd name="T9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27">
                  <a:moveTo>
                    <a:pt x="48" y="10"/>
                  </a:moveTo>
                  <a:lnTo>
                    <a:pt x="9" y="27"/>
                  </a:lnTo>
                  <a:lnTo>
                    <a:pt x="0" y="17"/>
                  </a:lnTo>
                  <a:lnTo>
                    <a:pt x="40" y="0"/>
                  </a:lnTo>
                  <a:lnTo>
                    <a:pt x="48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30" name="Freeform 230">
              <a:extLst>
                <a:ext uri="{FF2B5EF4-FFF2-40B4-BE49-F238E27FC236}">
                  <a16:creationId xmlns:a16="http://schemas.microsoft.com/office/drawing/2014/main" xmlns="" id="{598C0295-DCE4-46E6-B191-DA6727276F5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8" y="1803"/>
              <a:ext cx="45" cy="30"/>
            </a:xfrm>
            <a:custGeom>
              <a:avLst/>
              <a:gdLst>
                <a:gd name="T0" fmla="*/ 45 w 45"/>
                <a:gd name="T1" fmla="*/ 10 h 30"/>
                <a:gd name="T2" fmla="*/ 8 w 45"/>
                <a:gd name="T3" fmla="*/ 30 h 30"/>
                <a:gd name="T4" fmla="*/ 0 w 45"/>
                <a:gd name="T5" fmla="*/ 18 h 30"/>
                <a:gd name="T6" fmla="*/ 36 w 45"/>
                <a:gd name="T7" fmla="*/ 0 h 30"/>
                <a:gd name="T8" fmla="*/ 45 w 45"/>
                <a:gd name="T9" fmla="*/ 1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30">
                  <a:moveTo>
                    <a:pt x="45" y="10"/>
                  </a:moveTo>
                  <a:lnTo>
                    <a:pt x="8" y="30"/>
                  </a:lnTo>
                  <a:lnTo>
                    <a:pt x="0" y="18"/>
                  </a:lnTo>
                  <a:lnTo>
                    <a:pt x="36" y="0"/>
                  </a:lnTo>
                  <a:lnTo>
                    <a:pt x="45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31" name="Rectangle 231">
              <a:extLst>
                <a:ext uri="{FF2B5EF4-FFF2-40B4-BE49-F238E27FC236}">
                  <a16:creationId xmlns:a16="http://schemas.microsoft.com/office/drawing/2014/main" xmlns="" id="{86266566-31EB-4825-AAC7-1847044D86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" y="1789"/>
              <a:ext cx="14" cy="3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32" name="Freeform 232">
              <a:extLst>
                <a:ext uri="{FF2B5EF4-FFF2-40B4-BE49-F238E27FC236}">
                  <a16:creationId xmlns:a16="http://schemas.microsoft.com/office/drawing/2014/main" xmlns="" id="{443CFA9B-5F49-4A95-9693-696A5C4D535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8" y="1821"/>
              <a:ext cx="14" cy="14"/>
            </a:xfrm>
            <a:custGeom>
              <a:avLst/>
              <a:gdLst>
                <a:gd name="T0" fmla="*/ 8 w 14"/>
                <a:gd name="T1" fmla="*/ 12 h 14"/>
                <a:gd name="T2" fmla="*/ 0 w 14"/>
                <a:gd name="T3" fmla="*/ 0 h 14"/>
                <a:gd name="T4" fmla="*/ 14 w 14"/>
                <a:gd name="T5" fmla="*/ 4 h 14"/>
                <a:gd name="T6" fmla="*/ 0 w 14"/>
                <a:gd name="T7" fmla="*/ 4 h 14"/>
                <a:gd name="T8" fmla="*/ 0 w 14"/>
                <a:gd name="T9" fmla="*/ 14 h 14"/>
                <a:gd name="T10" fmla="*/ 8 w 14"/>
                <a:gd name="T11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4">
                  <a:moveTo>
                    <a:pt x="8" y="12"/>
                  </a:moveTo>
                  <a:lnTo>
                    <a:pt x="0" y="0"/>
                  </a:lnTo>
                  <a:lnTo>
                    <a:pt x="14" y="4"/>
                  </a:lnTo>
                  <a:lnTo>
                    <a:pt x="0" y="4"/>
                  </a:lnTo>
                  <a:lnTo>
                    <a:pt x="0" y="14"/>
                  </a:lnTo>
                  <a:lnTo>
                    <a:pt x="8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33" name="Rectangle 233">
              <a:extLst>
                <a:ext uri="{FF2B5EF4-FFF2-40B4-BE49-F238E27FC236}">
                  <a16:creationId xmlns:a16="http://schemas.microsoft.com/office/drawing/2014/main" xmlns="" id="{BB136CB2-BEB5-46FB-98A0-E5AA3976DA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" y="1752"/>
              <a:ext cx="14" cy="3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34" name="Freeform 234">
              <a:extLst>
                <a:ext uri="{FF2B5EF4-FFF2-40B4-BE49-F238E27FC236}">
                  <a16:creationId xmlns:a16="http://schemas.microsoft.com/office/drawing/2014/main" xmlns="" id="{56069DB1-6E87-4AA0-BA2B-59758F6C77B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8" y="1789"/>
              <a:ext cx="14" cy="0"/>
            </a:xfrm>
            <a:custGeom>
              <a:avLst/>
              <a:gdLst>
                <a:gd name="T0" fmla="*/ 14 w 14"/>
                <a:gd name="T1" fmla="*/ 0 w 14"/>
                <a:gd name="T2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0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35" name="Freeform 235">
              <a:extLst>
                <a:ext uri="{FF2B5EF4-FFF2-40B4-BE49-F238E27FC236}">
                  <a16:creationId xmlns:a16="http://schemas.microsoft.com/office/drawing/2014/main" xmlns="" id="{1D019298-290C-4B76-9CDC-05A7EE131F7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1" y="1747"/>
              <a:ext cx="42" cy="30"/>
            </a:xfrm>
            <a:custGeom>
              <a:avLst/>
              <a:gdLst>
                <a:gd name="T0" fmla="*/ 5 w 42"/>
                <a:gd name="T1" fmla="*/ 0 h 30"/>
                <a:gd name="T2" fmla="*/ 42 w 42"/>
                <a:gd name="T3" fmla="*/ 20 h 30"/>
                <a:gd name="T4" fmla="*/ 36 w 42"/>
                <a:gd name="T5" fmla="*/ 30 h 30"/>
                <a:gd name="T6" fmla="*/ 0 w 42"/>
                <a:gd name="T7" fmla="*/ 13 h 30"/>
                <a:gd name="T8" fmla="*/ 5 w 42"/>
                <a:gd name="T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0">
                  <a:moveTo>
                    <a:pt x="5" y="0"/>
                  </a:moveTo>
                  <a:lnTo>
                    <a:pt x="42" y="20"/>
                  </a:lnTo>
                  <a:lnTo>
                    <a:pt x="36" y="30"/>
                  </a:lnTo>
                  <a:lnTo>
                    <a:pt x="0" y="13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36" name="Freeform 236">
              <a:extLst>
                <a:ext uri="{FF2B5EF4-FFF2-40B4-BE49-F238E27FC236}">
                  <a16:creationId xmlns:a16="http://schemas.microsoft.com/office/drawing/2014/main" xmlns="" id="{8BEF2D67-9192-44BF-A373-2671F22EA2B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8" y="1743"/>
              <a:ext cx="14" cy="17"/>
            </a:xfrm>
            <a:custGeom>
              <a:avLst/>
              <a:gdLst>
                <a:gd name="T0" fmla="*/ 0 w 14"/>
                <a:gd name="T1" fmla="*/ 9 h 17"/>
                <a:gd name="T2" fmla="*/ 14 w 14"/>
                <a:gd name="T3" fmla="*/ 9 h 17"/>
                <a:gd name="T4" fmla="*/ 3 w 14"/>
                <a:gd name="T5" fmla="*/ 17 h 17"/>
                <a:gd name="T6" fmla="*/ 8 w 14"/>
                <a:gd name="T7" fmla="*/ 4 h 17"/>
                <a:gd name="T8" fmla="*/ 0 w 14"/>
                <a:gd name="T9" fmla="*/ 0 h 17"/>
                <a:gd name="T10" fmla="*/ 0 w 14"/>
                <a:gd name="T11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7">
                  <a:moveTo>
                    <a:pt x="0" y="9"/>
                  </a:moveTo>
                  <a:lnTo>
                    <a:pt x="14" y="9"/>
                  </a:lnTo>
                  <a:lnTo>
                    <a:pt x="3" y="17"/>
                  </a:lnTo>
                  <a:lnTo>
                    <a:pt x="8" y="4"/>
                  </a:lnTo>
                  <a:lnTo>
                    <a:pt x="0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37" name="Freeform 237">
              <a:extLst>
                <a:ext uri="{FF2B5EF4-FFF2-40B4-BE49-F238E27FC236}">
                  <a16:creationId xmlns:a16="http://schemas.microsoft.com/office/drawing/2014/main" xmlns="" id="{7264908E-8A74-43B8-8EDE-B244D19496E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7" y="1767"/>
              <a:ext cx="45" cy="29"/>
            </a:xfrm>
            <a:custGeom>
              <a:avLst/>
              <a:gdLst>
                <a:gd name="T0" fmla="*/ 6 w 45"/>
                <a:gd name="T1" fmla="*/ 0 h 29"/>
                <a:gd name="T2" fmla="*/ 45 w 45"/>
                <a:gd name="T3" fmla="*/ 19 h 29"/>
                <a:gd name="T4" fmla="*/ 37 w 45"/>
                <a:gd name="T5" fmla="*/ 29 h 29"/>
                <a:gd name="T6" fmla="*/ 0 w 45"/>
                <a:gd name="T7" fmla="*/ 10 h 29"/>
                <a:gd name="T8" fmla="*/ 6 w 45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29">
                  <a:moveTo>
                    <a:pt x="6" y="0"/>
                  </a:moveTo>
                  <a:lnTo>
                    <a:pt x="45" y="19"/>
                  </a:lnTo>
                  <a:lnTo>
                    <a:pt x="37" y="29"/>
                  </a:lnTo>
                  <a:lnTo>
                    <a:pt x="0" y="1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38" name="Freeform 238">
              <a:extLst>
                <a:ext uri="{FF2B5EF4-FFF2-40B4-BE49-F238E27FC236}">
                  <a16:creationId xmlns:a16="http://schemas.microsoft.com/office/drawing/2014/main" xmlns="" id="{9CAE5DD4-0CE0-423E-8207-B7769774622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7" y="1767"/>
              <a:ext cx="6" cy="10"/>
            </a:xfrm>
            <a:custGeom>
              <a:avLst/>
              <a:gdLst>
                <a:gd name="T0" fmla="*/ 0 w 6"/>
                <a:gd name="T1" fmla="*/ 10 h 10"/>
                <a:gd name="T2" fmla="*/ 6 w 6"/>
                <a:gd name="T3" fmla="*/ 0 h 10"/>
                <a:gd name="T4" fmla="*/ 0 w 6"/>
                <a:gd name="T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10">
                  <a:moveTo>
                    <a:pt x="0" y="10"/>
                  </a:moveTo>
                  <a:lnTo>
                    <a:pt x="6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39" name="Freeform 239">
              <a:extLst>
                <a:ext uri="{FF2B5EF4-FFF2-40B4-BE49-F238E27FC236}">
                  <a16:creationId xmlns:a16="http://schemas.microsoft.com/office/drawing/2014/main" xmlns="" id="{5F3A64C1-A753-404C-BEF2-BE459D691AC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4" y="1786"/>
              <a:ext cx="16" cy="10"/>
            </a:xfrm>
            <a:custGeom>
              <a:avLst/>
              <a:gdLst>
                <a:gd name="T0" fmla="*/ 8 w 16"/>
                <a:gd name="T1" fmla="*/ 0 h 10"/>
                <a:gd name="T2" fmla="*/ 0 w 16"/>
                <a:gd name="T3" fmla="*/ 10 h 10"/>
                <a:gd name="T4" fmla="*/ 0 w 16"/>
                <a:gd name="T5" fmla="*/ 0 h 10"/>
                <a:gd name="T6" fmla="*/ 8 w 16"/>
                <a:gd name="T7" fmla="*/ 10 h 10"/>
                <a:gd name="T8" fmla="*/ 16 w 16"/>
                <a:gd name="T9" fmla="*/ 3 h 10"/>
                <a:gd name="T10" fmla="*/ 8 w 16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10">
                  <a:moveTo>
                    <a:pt x="8" y="0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8" y="10"/>
                  </a:lnTo>
                  <a:lnTo>
                    <a:pt x="16" y="3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40" name="Freeform 240">
              <a:extLst>
                <a:ext uri="{FF2B5EF4-FFF2-40B4-BE49-F238E27FC236}">
                  <a16:creationId xmlns:a16="http://schemas.microsoft.com/office/drawing/2014/main" xmlns="" id="{F518CC8F-5620-41D8-BCA7-5FBC190FAC6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3" y="1786"/>
              <a:ext cx="45" cy="27"/>
            </a:xfrm>
            <a:custGeom>
              <a:avLst/>
              <a:gdLst>
                <a:gd name="T0" fmla="*/ 45 w 45"/>
                <a:gd name="T1" fmla="*/ 10 h 27"/>
                <a:gd name="T2" fmla="*/ 9 w 45"/>
                <a:gd name="T3" fmla="*/ 27 h 27"/>
                <a:gd name="T4" fmla="*/ 0 w 45"/>
                <a:gd name="T5" fmla="*/ 17 h 27"/>
                <a:gd name="T6" fmla="*/ 37 w 45"/>
                <a:gd name="T7" fmla="*/ 0 h 27"/>
                <a:gd name="T8" fmla="*/ 45 w 45"/>
                <a:gd name="T9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27">
                  <a:moveTo>
                    <a:pt x="45" y="10"/>
                  </a:moveTo>
                  <a:lnTo>
                    <a:pt x="9" y="27"/>
                  </a:lnTo>
                  <a:lnTo>
                    <a:pt x="0" y="17"/>
                  </a:lnTo>
                  <a:lnTo>
                    <a:pt x="37" y="0"/>
                  </a:lnTo>
                  <a:lnTo>
                    <a:pt x="45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41" name="Freeform 241">
              <a:extLst>
                <a:ext uri="{FF2B5EF4-FFF2-40B4-BE49-F238E27FC236}">
                  <a16:creationId xmlns:a16="http://schemas.microsoft.com/office/drawing/2014/main" xmlns="" id="{FFBEE63F-1C38-45AC-BFFC-9DA8CABAD3F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7" y="1803"/>
              <a:ext cx="45" cy="30"/>
            </a:xfrm>
            <a:custGeom>
              <a:avLst/>
              <a:gdLst>
                <a:gd name="T0" fmla="*/ 45 w 45"/>
                <a:gd name="T1" fmla="*/ 10 h 30"/>
                <a:gd name="T2" fmla="*/ 8 w 45"/>
                <a:gd name="T3" fmla="*/ 30 h 30"/>
                <a:gd name="T4" fmla="*/ 0 w 45"/>
                <a:gd name="T5" fmla="*/ 18 h 30"/>
                <a:gd name="T6" fmla="*/ 36 w 45"/>
                <a:gd name="T7" fmla="*/ 0 h 30"/>
                <a:gd name="T8" fmla="*/ 45 w 45"/>
                <a:gd name="T9" fmla="*/ 1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30">
                  <a:moveTo>
                    <a:pt x="45" y="10"/>
                  </a:moveTo>
                  <a:lnTo>
                    <a:pt x="8" y="30"/>
                  </a:lnTo>
                  <a:lnTo>
                    <a:pt x="0" y="18"/>
                  </a:lnTo>
                  <a:lnTo>
                    <a:pt x="36" y="0"/>
                  </a:lnTo>
                  <a:lnTo>
                    <a:pt x="45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42" name="Rectangle 242">
              <a:extLst>
                <a:ext uri="{FF2B5EF4-FFF2-40B4-BE49-F238E27FC236}">
                  <a16:creationId xmlns:a16="http://schemas.microsoft.com/office/drawing/2014/main" xmlns="" id="{3CB9D168-9AD3-4C79-9F30-01E34AF089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4" y="1789"/>
              <a:ext cx="17" cy="3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43" name="Freeform 243">
              <a:extLst>
                <a:ext uri="{FF2B5EF4-FFF2-40B4-BE49-F238E27FC236}">
                  <a16:creationId xmlns:a16="http://schemas.microsoft.com/office/drawing/2014/main" xmlns="" id="{E6E166A3-1612-47F4-BFD9-6BCECF0759B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4" y="1821"/>
              <a:ext cx="17" cy="14"/>
            </a:xfrm>
            <a:custGeom>
              <a:avLst/>
              <a:gdLst>
                <a:gd name="T0" fmla="*/ 11 w 17"/>
                <a:gd name="T1" fmla="*/ 12 h 14"/>
                <a:gd name="T2" fmla="*/ 3 w 17"/>
                <a:gd name="T3" fmla="*/ 0 h 14"/>
                <a:gd name="T4" fmla="*/ 17 w 17"/>
                <a:gd name="T5" fmla="*/ 4 h 14"/>
                <a:gd name="T6" fmla="*/ 0 w 17"/>
                <a:gd name="T7" fmla="*/ 4 h 14"/>
                <a:gd name="T8" fmla="*/ 0 w 17"/>
                <a:gd name="T9" fmla="*/ 14 h 14"/>
                <a:gd name="T10" fmla="*/ 11 w 17"/>
                <a:gd name="T11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4">
                  <a:moveTo>
                    <a:pt x="11" y="12"/>
                  </a:moveTo>
                  <a:lnTo>
                    <a:pt x="3" y="0"/>
                  </a:lnTo>
                  <a:lnTo>
                    <a:pt x="17" y="4"/>
                  </a:lnTo>
                  <a:lnTo>
                    <a:pt x="0" y="4"/>
                  </a:lnTo>
                  <a:lnTo>
                    <a:pt x="0" y="14"/>
                  </a:lnTo>
                  <a:lnTo>
                    <a:pt x="11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44" name="Rectangle 244">
              <a:extLst>
                <a:ext uri="{FF2B5EF4-FFF2-40B4-BE49-F238E27FC236}">
                  <a16:creationId xmlns:a16="http://schemas.microsoft.com/office/drawing/2014/main" xmlns="" id="{8687774F-8507-4E36-A1D7-1391A7877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4" y="1752"/>
              <a:ext cx="17" cy="3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45" name="Freeform 245">
              <a:extLst>
                <a:ext uri="{FF2B5EF4-FFF2-40B4-BE49-F238E27FC236}">
                  <a16:creationId xmlns:a16="http://schemas.microsoft.com/office/drawing/2014/main" xmlns="" id="{C0FA4D1F-C0B9-4C95-B55B-DE24786BA3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4" y="1789"/>
              <a:ext cx="17" cy="0"/>
            </a:xfrm>
            <a:custGeom>
              <a:avLst/>
              <a:gdLst>
                <a:gd name="T0" fmla="*/ 17 w 17"/>
                <a:gd name="T1" fmla="*/ 0 w 17"/>
                <a:gd name="T2" fmla="*/ 17 w 1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7">
                  <a:moveTo>
                    <a:pt x="17" y="0"/>
                  </a:moveTo>
                  <a:lnTo>
                    <a:pt x="0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46" name="Freeform 246">
              <a:extLst>
                <a:ext uri="{FF2B5EF4-FFF2-40B4-BE49-F238E27FC236}">
                  <a16:creationId xmlns:a16="http://schemas.microsoft.com/office/drawing/2014/main" xmlns="" id="{D8111193-23C5-4559-BE73-C3B70755AD2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7" y="1747"/>
              <a:ext cx="45" cy="30"/>
            </a:xfrm>
            <a:custGeom>
              <a:avLst/>
              <a:gdLst>
                <a:gd name="T0" fmla="*/ 8 w 45"/>
                <a:gd name="T1" fmla="*/ 0 h 30"/>
                <a:gd name="T2" fmla="*/ 45 w 45"/>
                <a:gd name="T3" fmla="*/ 20 h 30"/>
                <a:gd name="T4" fmla="*/ 39 w 45"/>
                <a:gd name="T5" fmla="*/ 30 h 30"/>
                <a:gd name="T6" fmla="*/ 0 w 45"/>
                <a:gd name="T7" fmla="*/ 13 h 30"/>
                <a:gd name="T8" fmla="*/ 8 w 45"/>
                <a:gd name="T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30">
                  <a:moveTo>
                    <a:pt x="8" y="0"/>
                  </a:moveTo>
                  <a:lnTo>
                    <a:pt x="45" y="20"/>
                  </a:lnTo>
                  <a:lnTo>
                    <a:pt x="39" y="30"/>
                  </a:lnTo>
                  <a:lnTo>
                    <a:pt x="0" y="13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47" name="Freeform 247">
              <a:extLst>
                <a:ext uri="{FF2B5EF4-FFF2-40B4-BE49-F238E27FC236}">
                  <a16:creationId xmlns:a16="http://schemas.microsoft.com/office/drawing/2014/main" xmlns="" id="{8CA1F237-8160-4D1D-9FCB-AF05186C46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4" y="1743"/>
              <a:ext cx="17" cy="17"/>
            </a:xfrm>
            <a:custGeom>
              <a:avLst/>
              <a:gdLst>
                <a:gd name="T0" fmla="*/ 0 w 17"/>
                <a:gd name="T1" fmla="*/ 9 h 17"/>
                <a:gd name="T2" fmla="*/ 17 w 17"/>
                <a:gd name="T3" fmla="*/ 9 h 17"/>
                <a:gd name="T4" fmla="*/ 3 w 17"/>
                <a:gd name="T5" fmla="*/ 17 h 17"/>
                <a:gd name="T6" fmla="*/ 11 w 17"/>
                <a:gd name="T7" fmla="*/ 4 h 17"/>
                <a:gd name="T8" fmla="*/ 0 w 17"/>
                <a:gd name="T9" fmla="*/ 0 h 17"/>
                <a:gd name="T10" fmla="*/ 0 w 17"/>
                <a:gd name="T11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7">
                  <a:moveTo>
                    <a:pt x="0" y="9"/>
                  </a:moveTo>
                  <a:lnTo>
                    <a:pt x="17" y="9"/>
                  </a:lnTo>
                  <a:lnTo>
                    <a:pt x="3" y="17"/>
                  </a:lnTo>
                  <a:lnTo>
                    <a:pt x="11" y="4"/>
                  </a:lnTo>
                  <a:lnTo>
                    <a:pt x="0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48" name="Freeform 248">
              <a:extLst>
                <a:ext uri="{FF2B5EF4-FFF2-40B4-BE49-F238E27FC236}">
                  <a16:creationId xmlns:a16="http://schemas.microsoft.com/office/drawing/2014/main" xmlns="" id="{7B1F2740-2643-402F-8550-09B733194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6" y="1767"/>
              <a:ext cx="42" cy="29"/>
            </a:xfrm>
            <a:custGeom>
              <a:avLst/>
              <a:gdLst>
                <a:gd name="T0" fmla="*/ 6 w 42"/>
                <a:gd name="T1" fmla="*/ 0 h 29"/>
                <a:gd name="T2" fmla="*/ 42 w 42"/>
                <a:gd name="T3" fmla="*/ 19 h 29"/>
                <a:gd name="T4" fmla="*/ 37 w 42"/>
                <a:gd name="T5" fmla="*/ 29 h 29"/>
                <a:gd name="T6" fmla="*/ 0 w 42"/>
                <a:gd name="T7" fmla="*/ 10 h 29"/>
                <a:gd name="T8" fmla="*/ 6 w 42"/>
                <a:gd name="T9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29">
                  <a:moveTo>
                    <a:pt x="6" y="0"/>
                  </a:moveTo>
                  <a:lnTo>
                    <a:pt x="42" y="19"/>
                  </a:lnTo>
                  <a:lnTo>
                    <a:pt x="37" y="29"/>
                  </a:lnTo>
                  <a:lnTo>
                    <a:pt x="0" y="1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49" name="Freeform 249">
              <a:extLst>
                <a:ext uri="{FF2B5EF4-FFF2-40B4-BE49-F238E27FC236}">
                  <a16:creationId xmlns:a16="http://schemas.microsoft.com/office/drawing/2014/main" xmlns="" id="{D50FB52E-967B-46F5-A86E-782D54EE993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6" y="1767"/>
              <a:ext cx="6" cy="10"/>
            </a:xfrm>
            <a:custGeom>
              <a:avLst/>
              <a:gdLst>
                <a:gd name="T0" fmla="*/ 0 w 6"/>
                <a:gd name="T1" fmla="*/ 10 h 10"/>
                <a:gd name="T2" fmla="*/ 6 w 6"/>
                <a:gd name="T3" fmla="*/ 0 h 10"/>
                <a:gd name="T4" fmla="*/ 0 w 6"/>
                <a:gd name="T5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10">
                  <a:moveTo>
                    <a:pt x="0" y="10"/>
                  </a:moveTo>
                  <a:lnTo>
                    <a:pt x="6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50" name="Freeform 250">
              <a:extLst>
                <a:ext uri="{FF2B5EF4-FFF2-40B4-BE49-F238E27FC236}">
                  <a16:creationId xmlns:a16="http://schemas.microsoft.com/office/drawing/2014/main" xmlns="" id="{35E476D0-BBF7-4DAB-AC1F-2FDCB5DA563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0" y="1786"/>
              <a:ext cx="19" cy="10"/>
            </a:xfrm>
            <a:custGeom>
              <a:avLst/>
              <a:gdLst>
                <a:gd name="T0" fmla="*/ 8 w 19"/>
                <a:gd name="T1" fmla="*/ 0 h 10"/>
                <a:gd name="T2" fmla="*/ 3 w 19"/>
                <a:gd name="T3" fmla="*/ 10 h 10"/>
                <a:gd name="T4" fmla="*/ 0 w 19"/>
                <a:gd name="T5" fmla="*/ 0 h 10"/>
                <a:gd name="T6" fmla="*/ 8 w 19"/>
                <a:gd name="T7" fmla="*/ 10 h 10"/>
                <a:gd name="T8" fmla="*/ 19 w 19"/>
                <a:gd name="T9" fmla="*/ 3 h 10"/>
                <a:gd name="T10" fmla="*/ 8 w 19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10">
                  <a:moveTo>
                    <a:pt x="8" y="0"/>
                  </a:moveTo>
                  <a:lnTo>
                    <a:pt x="3" y="10"/>
                  </a:lnTo>
                  <a:lnTo>
                    <a:pt x="0" y="0"/>
                  </a:lnTo>
                  <a:lnTo>
                    <a:pt x="8" y="10"/>
                  </a:lnTo>
                  <a:lnTo>
                    <a:pt x="19" y="3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51" name="Oval 251">
              <a:extLst>
                <a:ext uri="{FF2B5EF4-FFF2-40B4-BE49-F238E27FC236}">
                  <a16:creationId xmlns:a16="http://schemas.microsoft.com/office/drawing/2014/main" xmlns="" id="{C2934BF1-1EC5-41B9-B548-9E131CF98D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6" y="1314"/>
              <a:ext cx="70" cy="61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</p:grpSp>
      <p:sp>
        <p:nvSpPr>
          <p:cNvPr id="253" name="TextBox 252">
            <a:extLst>
              <a:ext uri="{FF2B5EF4-FFF2-40B4-BE49-F238E27FC236}">
                <a16:creationId xmlns:a16="http://schemas.microsoft.com/office/drawing/2014/main" xmlns="" id="{8319715F-BF62-4A6D-A9EE-9C4CECCEC250}"/>
              </a:ext>
            </a:extLst>
          </p:cNvPr>
          <p:cNvSpPr txBox="1"/>
          <p:nvPr/>
        </p:nvSpPr>
        <p:spPr>
          <a:xfrm>
            <a:off x="1655893" y="5257609"/>
            <a:ext cx="5096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Fig: Mod 10 asynchronous counter</a:t>
            </a:r>
          </a:p>
        </p:txBody>
      </p:sp>
    </p:spTree>
    <p:extLst>
      <p:ext uri="{BB962C8B-B14F-4D97-AF65-F5344CB8AC3E}">
        <p14:creationId xmlns:p14="http://schemas.microsoft.com/office/powerpoint/2010/main" val="980770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F5B54F3-BC1E-4950-9BEC-6E2DBFC76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1" y="304800"/>
            <a:ext cx="8001000" cy="914400"/>
          </a:xfrm>
        </p:spPr>
        <p:txBody>
          <a:bodyPr>
            <a:noAutofit/>
          </a:bodyPr>
          <a:lstStyle/>
          <a:p>
            <a:r>
              <a:rPr lang="en-US" sz="2400" b="1" dirty="0"/>
              <a:t>2-bit Synchronous Up Counter (or MOD-4 Synchronous Up Counter)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D00C911-DBAC-46DE-9D94-2E2AEC4B8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359" y="1371601"/>
            <a:ext cx="7391401" cy="4484492"/>
          </a:xfrm>
        </p:spPr>
        <p:txBody>
          <a:bodyPr/>
          <a:lstStyle/>
          <a:p>
            <a:r>
              <a:rPr lang="en-US" dirty="0"/>
              <a:t>Counts from 0 to 3 (4 states).</a:t>
            </a:r>
          </a:p>
          <a:p>
            <a:r>
              <a:rPr lang="en-US" dirty="0"/>
              <a:t>All flip flops have common clock pulse</a:t>
            </a:r>
          </a:p>
        </p:txBody>
      </p:sp>
      <p:grpSp>
        <p:nvGrpSpPr>
          <p:cNvPr id="4" name="Group 5">
            <a:extLst>
              <a:ext uri="{FF2B5EF4-FFF2-40B4-BE49-F238E27FC236}">
                <a16:creationId xmlns:a16="http://schemas.microsoft.com/office/drawing/2014/main" xmlns="" id="{682BD6A1-453E-4898-98AB-138FBCA5DA5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066800" y="2113851"/>
            <a:ext cx="6343853" cy="2693096"/>
            <a:chOff x="822" y="1158"/>
            <a:chExt cx="2436" cy="1115"/>
          </a:xfrm>
        </p:grpSpPr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xmlns="" id="{35CF9756-9D9C-4268-B442-8BB1C9D184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" y="1313"/>
              <a:ext cx="386" cy="37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7" name="Rectangle 7">
              <a:extLst>
                <a:ext uri="{FF2B5EF4-FFF2-40B4-BE49-F238E27FC236}">
                  <a16:creationId xmlns:a16="http://schemas.microsoft.com/office/drawing/2014/main" xmlns="" id="{167CA5BD-733A-4F7B-92FF-4AB2F4FB88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8" y="1319"/>
              <a:ext cx="360" cy="35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12" name="Rectangle 12">
              <a:extLst>
                <a:ext uri="{FF2B5EF4-FFF2-40B4-BE49-F238E27FC236}">
                  <a16:creationId xmlns:a16="http://schemas.microsoft.com/office/drawing/2014/main" xmlns="" id="{2BA1EED9-45D7-49AC-888C-A539D43CF6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1398"/>
              <a:ext cx="139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21" name="Rectangle 21">
              <a:extLst>
                <a:ext uri="{FF2B5EF4-FFF2-40B4-BE49-F238E27FC236}">
                  <a16:creationId xmlns:a16="http://schemas.microsoft.com/office/drawing/2014/main" xmlns="" id="{13C857C6-C420-42D3-A319-B458A1E392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4" y="1531"/>
              <a:ext cx="6" cy="34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22" name="Rectangle 22">
              <a:extLst>
                <a:ext uri="{FF2B5EF4-FFF2-40B4-BE49-F238E27FC236}">
                  <a16:creationId xmlns:a16="http://schemas.microsoft.com/office/drawing/2014/main" xmlns="" id="{74099E2F-D04F-4FC9-AF6F-FC8448ED6F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5" y="1390"/>
              <a:ext cx="6" cy="6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 dirty="0"/>
            </a:p>
          </p:txBody>
        </p:sp>
        <p:sp>
          <p:nvSpPr>
            <p:cNvPr id="23" name="Rectangle 23">
              <a:extLst>
                <a:ext uri="{FF2B5EF4-FFF2-40B4-BE49-F238E27FC236}">
                  <a16:creationId xmlns:a16="http://schemas.microsoft.com/office/drawing/2014/main" xmlns="" id="{F184E9AF-21F9-42A9-A4B2-B128C70C54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1387"/>
              <a:ext cx="314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25" name="Rectangle 25">
              <a:extLst>
                <a:ext uri="{FF2B5EF4-FFF2-40B4-BE49-F238E27FC236}">
                  <a16:creationId xmlns:a16="http://schemas.microsoft.com/office/drawing/2014/main" xmlns="" id="{481DDA1B-DB94-4E94-9877-442364693A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0" y="1651"/>
              <a:ext cx="124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27" name="Rectangle 27">
              <a:extLst>
                <a:ext uri="{FF2B5EF4-FFF2-40B4-BE49-F238E27FC236}">
                  <a16:creationId xmlns:a16="http://schemas.microsoft.com/office/drawing/2014/main" xmlns="" id="{D3230985-7661-4EC0-BFD0-C268E973D4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0" y="1218"/>
              <a:ext cx="6" cy="42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28" name="Rectangle 28">
              <a:extLst>
                <a:ext uri="{FF2B5EF4-FFF2-40B4-BE49-F238E27FC236}">
                  <a16:creationId xmlns:a16="http://schemas.microsoft.com/office/drawing/2014/main" xmlns="" id="{C0D8BFC0-6748-468B-BBC7-C6196B6421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6" y="1639"/>
              <a:ext cx="19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29" name="Rectangle 29">
              <a:extLst>
                <a:ext uri="{FF2B5EF4-FFF2-40B4-BE49-F238E27FC236}">
                  <a16:creationId xmlns:a16="http://schemas.microsoft.com/office/drawing/2014/main" xmlns="" id="{C2283DB7-940B-44E0-BC5C-6774D4A38F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0" y="1501"/>
              <a:ext cx="6" cy="37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30" name="Rectangle 30">
              <a:extLst>
                <a:ext uri="{FF2B5EF4-FFF2-40B4-BE49-F238E27FC236}">
                  <a16:creationId xmlns:a16="http://schemas.microsoft.com/office/drawing/2014/main" xmlns="" id="{FD84EA1B-03BB-4038-9FAB-E7A43C278E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6" y="1361"/>
              <a:ext cx="193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31" name="Rectangle 31">
              <a:extLst>
                <a:ext uri="{FF2B5EF4-FFF2-40B4-BE49-F238E27FC236}">
                  <a16:creationId xmlns:a16="http://schemas.microsoft.com/office/drawing/2014/main" xmlns="" id="{F6B7297E-C1DB-45B3-9E32-20D599F7E3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2" y="1502"/>
              <a:ext cx="6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33" name="Oval 33">
              <a:extLst>
                <a:ext uri="{FF2B5EF4-FFF2-40B4-BE49-F238E27FC236}">
                  <a16:creationId xmlns:a16="http://schemas.microsoft.com/office/drawing/2014/main" xmlns="" id="{E608B780-D713-47BC-8093-2DD00F00AC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" y="1493"/>
              <a:ext cx="32" cy="34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34" name="Rectangle 34">
              <a:extLst>
                <a:ext uri="{FF2B5EF4-FFF2-40B4-BE49-F238E27FC236}">
                  <a16:creationId xmlns:a16="http://schemas.microsoft.com/office/drawing/2014/main" xmlns="" id="{4BF58251-F111-49D9-BA79-145B6E791F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0" y="1531"/>
              <a:ext cx="14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35" name="Oval 35">
              <a:extLst>
                <a:ext uri="{FF2B5EF4-FFF2-40B4-BE49-F238E27FC236}">
                  <a16:creationId xmlns:a16="http://schemas.microsoft.com/office/drawing/2014/main" xmlns="" id="{B317A25C-52D7-460E-8226-62A6CC7873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1" y="1516"/>
              <a:ext cx="32" cy="3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36" name="Rectangle 36">
              <a:extLst>
                <a:ext uri="{FF2B5EF4-FFF2-40B4-BE49-F238E27FC236}">
                  <a16:creationId xmlns:a16="http://schemas.microsoft.com/office/drawing/2014/main" xmlns="" id="{D0F0A0B5-C867-4309-84E4-A05370712C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" y="1788"/>
              <a:ext cx="138" cy="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CLK</a:t>
              </a:r>
              <a:endPara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7" name="Rectangle 37">
              <a:extLst>
                <a:ext uri="{FF2B5EF4-FFF2-40B4-BE49-F238E27FC236}">
                  <a16:creationId xmlns:a16="http://schemas.microsoft.com/office/drawing/2014/main" xmlns="" id="{08EEB9B3-8BC8-4971-9FCB-A899DAE51A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9" y="1788"/>
              <a:ext cx="0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8" name="Rectangle 38">
              <a:extLst>
                <a:ext uri="{FF2B5EF4-FFF2-40B4-BE49-F238E27FC236}">
                  <a16:creationId xmlns:a16="http://schemas.microsoft.com/office/drawing/2014/main" xmlns="" id="{4FC2E4D1-8245-4130-BAF6-2AE1D75EE2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1" y="1788"/>
              <a:ext cx="0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9" name="Rectangle 39">
              <a:extLst>
                <a:ext uri="{FF2B5EF4-FFF2-40B4-BE49-F238E27FC236}">
                  <a16:creationId xmlns:a16="http://schemas.microsoft.com/office/drawing/2014/main" xmlns="" id="{F5782FEB-6BF9-4D71-AFB3-55515060BF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3" y="1332"/>
              <a:ext cx="27" cy="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J</a:t>
              </a:r>
              <a:endParaRPr kumimoji="0" lang="en-US" altLang="en-US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0" name="Rectangle 40">
              <a:extLst>
                <a:ext uri="{FF2B5EF4-FFF2-40B4-BE49-F238E27FC236}">
                  <a16:creationId xmlns:a16="http://schemas.microsoft.com/office/drawing/2014/main" xmlns="" id="{7BA5A3AE-288C-40A8-84D6-4C4DC5E93A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9" y="1353"/>
              <a:ext cx="30" cy="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0</a:t>
              </a:r>
              <a:endParaRPr kumimoji="0" lang="en-US" altLang="en-US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" name="Rectangle 41">
              <a:extLst>
                <a:ext uri="{FF2B5EF4-FFF2-40B4-BE49-F238E27FC236}">
                  <a16:creationId xmlns:a16="http://schemas.microsoft.com/office/drawing/2014/main" xmlns="" id="{7862A9D8-1929-461F-93AF-29951BEE93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5" y="1602"/>
              <a:ext cx="50" cy="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K</a:t>
              </a:r>
              <a:endParaRPr kumimoji="0" lang="en-US" altLang="en-US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2" name="Rectangle 42">
              <a:extLst>
                <a:ext uri="{FF2B5EF4-FFF2-40B4-BE49-F238E27FC236}">
                  <a16:creationId xmlns:a16="http://schemas.microsoft.com/office/drawing/2014/main" xmlns="" id="{060EA6F1-10A8-4DB0-963E-A54AE6B56F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6" y="1624"/>
              <a:ext cx="30" cy="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0</a:t>
              </a:r>
              <a:endParaRPr kumimoji="0" lang="en-US" altLang="en-US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3" name="Rectangle 43">
              <a:extLst>
                <a:ext uri="{FF2B5EF4-FFF2-40B4-BE49-F238E27FC236}">
                  <a16:creationId xmlns:a16="http://schemas.microsoft.com/office/drawing/2014/main" xmlns="" id="{45C6B746-7B68-419E-B12D-7AC75C939F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9" y="1344"/>
              <a:ext cx="50" cy="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Q</a:t>
              </a:r>
              <a:endParaRPr kumimoji="0" lang="en-US" altLang="en-US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4" name="Rectangle 44">
              <a:extLst>
                <a:ext uri="{FF2B5EF4-FFF2-40B4-BE49-F238E27FC236}">
                  <a16:creationId xmlns:a16="http://schemas.microsoft.com/office/drawing/2014/main" xmlns="" id="{CAC818E9-3D6C-479A-A8A4-F4224976CE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1" y="1365"/>
              <a:ext cx="30" cy="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0</a:t>
              </a:r>
              <a:endParaRPr kumimoji="0" lang="en-US" altLang="en-US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5" name="Rectangle 45">
              <a:extLst>
                <a:ext uri="{FF2B5EF4-FFF2-40B4-BE49-F238E27FC236}">
                  <a16:creationId xmlns:a16="http://schemas.microsoft.com/office/drawing/2014/main" xmlns="" id="{2C41B2F3-2A6A-4019-993C-FF81A43324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3" y="1608"/>
              <a:ext cx="50" cy="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Q</a:t>
              </a:r>
              <a:endParaRPr kumimoji="0" lang="en-US" altLang="en-US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6" name="Rectangle 46">
              <a:extLst>
                <a:ext uri="{FF2B5EF4-FFF2-40B4-BE49-F238E27FC236}">
                  <a16:creationId xmlns:a16="http://schemas.microsoft.com/office/drawing/2014/main" xmlns="" id="{006B0393-72DD-4DA6-8CCD-7D3999681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3" y="1630"/>
              <a:ext cx="30" cy="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0</a:t>
              </a:r>
              <a:endParaRPr kumimoji="0" lang="en-US" altLang="en-US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" name="Rectangle 47">
              <a:extLst>
                <a:ext uri="{FF2B5EF4-FFF2-40B4-BE49-F238E27FC236}">
                  <a16:creationId xmlns:a16="http://schemas.microsoft.com/office/drawing/2014/main" xmlns="" id="{17B46727-F7DE-4D9A-ADBE-68C16AFE96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3" y="1604"/>
              <a:ext cx="59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48" name="Rectangle 48">
              <a:extLst>
                <a:ext uri="{FF2B5EF4-FFF2-40B4-BE49-F238E27FC236}">
                  <a16:creationId xmlns:a16="http://schemas.microsoft.com/office/drawing/2014/main" xmlns="" id="{FF94C39F-D363-45C4-BB0D-17C9805601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1" y="1350"/>
              <a:ext cx="27" cy="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J</a:t>
              </a:r>
              <a:endParaRPr kumimoji="0" lang="en-US" altLang="en-US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9" name="Rectangle 49">
              <a:extLst>
                <a:ext uri="{FF2B5EF4-FFF2-40B4-BE49-F238E27FC236}">
                  <a16:creationId xmlns:a16="http://schemas.microsoft.com/office/drawing/2014/main" xmlns="" id="{7CA8884E-2F9B-43DC-B92D-9E908B16AB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7" y="1370"/>
              <a:ext cx="30" cy="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1</a:t>
              </a:r>
              <a:endParaRPr kumimoji="0" lang="en-US" altLang="en-US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0" name="Rectangle 50">
              <a:extLst>
                <a:ext uri="{FF2B5EF4-FFF2-40B4-BE49-F238E27FC236}">
                  <a16:creationId xmlns:a16="http://schemas.microsoft.com/office/drawing/2014/main" xmlns="" id="{7906FDAA-BEC4-4C81-B4B8-3E1DE6B4CB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3" y="1593"/>
              <a:ext cx="50" cy="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K</a:t>
              </a:r>
              <a:endParaRPr kumimoji="0" lang="en-US" altLang="en-US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" name="Rectangle 51">
              <a:extLst>
                <a:ext uri="{FF2B5EF4-FFF2-40B4-BE49-F238E27FC236}">
                  <a16:creationId xmlns:a16="http://schemas.microsoft.com/office/drawing/2014/main" xmlns="" id="{D7461342-F369-4E3A-94FE-37DA20FD91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4" y="1615"/>
              <a:ext cx="30" cy="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1</a:t>
              </a:r>
              <a:endParaRPr kumimoji="0" lang="en-US" altLang="en-US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" name="Rectangle 52">
              <a:extLst>
                <a:ext uri="{FF2B5EF4-FFF2-40B4-BE49-F238E27FC236}">
                  <a16:creationId xmlns:a16="http://schemas.microsoft.com/office/drawing/2014/main" xmlns="" id="{2C8263D7-A76C-429B-9855-B053DDFC22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" y="1350"/>
              <a:ext cx="50" cy="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Q</a:t>
              </a:r>
              <a:endParaRPr kumimoji="0" lang="en-US" altLang="en-US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3" name="Rectangle 53">
              <a:extLst>
                <a:ext uri="{FF2B5EF4-FFF2-40B4-BE49-F238E27FC236}">
                  <a16:creationId xmlns:a16="http://schemas.microsoft.com/office/drawing/2014/main" xmlns="" id="{377FCC34-4DD3-4D2E-9EBA-4B6115B9C6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8" y="1370"/>
              <a:ext cx="30" cy="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1</a:t>
              </a:r>
              <a:endParaRPr kumimoji="0" lang="en-US" altLang="en-US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4" name="Rectangle 54">
              <a:extLst>
                <a:ext uri="{FF2B5EF4-FFF2-40B4-BE49-F238E27FC236}">
                  <a16:creationId xmlns:a16="http://schemas.microsoft.com/office/drawing/2014/main" xmlns="" id="{7B044EB6-56BB-43A8-88E7-36F4BE12FB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3" y="1602"/>
              <a:ext cx="50" cy="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Q</a:t>
              </a:r>
              <a:endParaRPr kumimoji="0" lang="en-US" altLang="en-US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" name="Rectangle 55">
              <a:extLst>
                <a:ext uri="{FF2B5EF4-FFF2-40B4-BE49-F238E27FC236}">
                  <a16:creationId xmlns:a16="http://schemas.microsoft.com/office/drawing/2014/main" xmlns="" id="{2119BFED-E4F2-4B6F-864B-D0979B1CDC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5" y="1624"/>
              <a:ext cx="30" cy="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1</a:t>
              </a:r>
              <a:endPara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6" name="Rectangle 56">
              <a:extLst>
                <a:ext uri="{FF2B5EF4-FFF2-40B4-BE49-F238E27FC236}">
                  <a16:creationId xmlns:a16="http://schemas.microsoft.com/office/drawing/2014/main" xmlns="" id="{2D176FD2-1EDC-46FA-A630-7FC71E1E5F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4" y="1598"/>
              <a:ext cx="6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57" name="Rectangle 57">
              <a:extLst>
                <a:ext uri="{FF2B5EF4-FFF2-40B4-BE49-F238E27FC236}">
                  <a16:creationId xmlns:a16="http://schemas.microsoft.com/office/drawing/2014/main" xmlns="" id="{288BF231-0F18-4205-88AC-589E507DA2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1" y="1367"/>
              <a:ext cx="0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8" name="Rectangle 58">
              <a:extLst>
                <a:ext uri="{FF2B5EF4-FFF2-40B4-BE49-F238E27FC236}">
                  <a16:creationId xmlns:a16="http://schemas.microsoft.com/office/drawing/2014/main" xmlns="" id="{71333FCC-469F-4BB3-8591-C7EA9129CB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9" y="1388"/>
              <a:ext cx="0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9" name="Rectangle 59">
              <a:extLst>
                <a:ext uri="{FF2B5EF4-FFF2-40B4-BE49-F238E27FC236}">
                  <a16:creationId xmlns:a16="http://schemas.microsoft.com/office/drawing/2014/main" xmlns="" id="{544BB58B-BBE2-400C-BD50-6FCB06C510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8" y="1344"/>
              <a:ext cx="0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0" name="Rectangle 60">
              <a:extLst>
                <a:ext uri="{FF2B5EF4-FFF2-40B4-BE49-F238E27FC236}">
                  <a16:creationId xmlns:a16="http://schemas.microsoft.com/office/drawing/2014/main" xmlns="" id="{7301F7AD-7348-4313-B942-7EFF01D1FB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9" y="1365"/>
              <a:ext cx="0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147" name="Rectangle 66">
              <a:extLst>
                <a:ext uri="{FF2B5EF4-FFF2-40B4-BE49-F238E27FC236}">
                  <a16:creationId xmlns:a16="http://schemas.microsoft.com/office/drawing/2014/main" xmlns="" id="{3C9ADA9D-8655-463D-B752-3020845FF6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4" y="1943"/>
              <a:ext cx="0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148" name="Rectangle 67">
              <a:extLst>
                <a:ext uri="{FF2B5EF4-FFF2-40B4-BE49-F238E27FC236}">
                  <a16:creationId xmlns:a16="http://schemas.microsoft.com/office/drawing/2014/main" xmlns="" id="{24276754-8B87-407F-A1FA-310249F9ED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5" y="1965"/>
              <a:ext cx="0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149" name="Rectangle 68">
              <a:extLst>
                <a:ext uri="{FF2B5EF4-FFF2-40B4-BE49-F238E27FC236}">
                  <a16:creationId xmlns:a16="http://schemas.microsoft.com/office/drawing/2014/main" xmlns="" id="{54F135F2-BA28-467C-AF35-A05F77E9CD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6" y="2002"/>
              <a:ext cx="50" cy="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Q</a:t>
              </a:r>
              <a:endParaRPr kumimoji="0" lang="en-US" altLang="en-US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150" name="Rectangle 69">
              <a:extLst>
                <a:ext uri="{FF2B5EF4-FFF2-40B4-BE49-F238E27FC236}">
                  <a16:creationId xmlns:a16="http://schemas.microsoft.com/office/drawing/2014/main" xmlns="" id="{7F4098AA-9802-4D4C-910F-975072122D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6" y="2023"/>
              <a:ext cx="30" cy="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0</a:t>
              </a:r>
              <a:endParaRPr kumimoji="0" lang="en-US" altLang="en-US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151" name="Rectangle 70">
              <a:extLst>
                <a:ext uri="{FF2B5EF4-FFF2-40B4-BE49-F238E27FC236}">
                  <a16:creationId xmlns:a16="http://schemas.microsoft.com/office/drawing/2014/main" xmlns="" id="{E3CDB029-BF6B-48E5-B8F9-0FB419BFED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8" y="2006"/>
              <a:ext cx="20" cy="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(</a:t>
              </a:r>
              <a:endParaRPr kumimoji="0" lang="en-US" altLang="en-US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152" name="Rectangle 71">
              <a:extLst>
                <a:ext uri="{FF2B5EF4-FFF2-40B4-BE49-F238E27FC236}">
                  <a16:creationId xmlns:a16="http://schemas.microsoft.com/office/drawing/2014/main" xmlns="" id="{8F334DE7-D1E6-4DCC-8088-4A18696A81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9" y="2006"/>
              <a:ext cx="36" cy="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L</a:t>
              </a:r>
              <a:endParaRPr kumimoji="0" lang="en-US" altLang="en-US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153" name="Rectangle 72">
              <a:extLst>
                <a:ext uri="{FF2B5EF4-FFF2-40B4-BE49-F238E27FC236}">
                  <a16:creationId xmlns:a16="http://schemas.microsoft.com/office/drawing/2014/main" xmlns="" id="{2ABCB426-0E6A-42C0-9AFF-FBE65713F1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8" y="2006"/>
              <a:ext cx="33" cy="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S</a:t>
              </a:r>
              <a:endParaRPr kumimoji="0" lang="en-US" altLang="en-US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154" name="Rectangle 73">
              <a:extLst>
                <a:ext uri="{FF2B5EF4-FFF2-40B4-BE49-F238E27FC236}">
                  <a16:creationId xmlns:a16="http://schemas.microsoft.com/office/drawing/2014/main" xmlns="" id="{ECF70D0B-72D9-4678-8050-25443EC306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3" y="2006"/>
              <a:ext cx="39" cy="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B</a:t>
              </a:r>
              <a:endParaRPr kumimoji="0" lang="en-US" altLang="en-US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155" name="Rectangle 74">
              <a:extLst>
                <a:ext uri="{FF2B5EF4-FFF2-40B4-BE49-F238E27FC236}">
                  <a16:creationId xmlns:a16="http://schemas.microsoft.com/office/drawing/2014/main" xmlns="" id="{8651DF9B-5B75-4565-A49A-FE7CAED217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5" y="2006"/>
              <a:ext cx="20" cy="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)</a:t>
              </a:r>
              <a:endParaRPr kumimoji="0" lang="en-US" altLang="en-US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156" name="Rectangle 75">
              <a:extLst>
                <a:ext uri="{FF2B5EF4-FFF2-40B4-BE49-F238E27FC236}">
                  <a16:creationId xmlns:a16="http://schemas.microsoft.com/office/drawing/2014/main" xmlns="" id="{E11683EC-201B-4511-9FD9-A4D8483EEE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" y="1158"/>
              <a:ext cx="39" cy="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+</a:t>
              </a:r>
              <a:endParaRPr kumimoji="0" lang="en-US" altLang="en-US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157" name="Rectangle 76">
              <a:extLst>
                <a:ext uri="{FF2B5EF4-FFF2-40B4-BE49-F238E27FC236}">
                  <a16:creationId xmlns:a16="http://schemas.microsoft.com/office/drawing/2014/main" xmlns="" id="{8ADEBFA6-CFAD-41C8-BDA5-33D275D458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8" y="1158"/>
              <a:ext cx="50" cy="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V</a:t>
              </a:r>
              <a:endParaRPr kumimoji="0" lang="en-US" altLang="en-US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158" name="Rectangle 77">
              <a:extLst>
                <a:ext uri="{FF2B5EF4-FFF2-40B4-BE49-F238E27FC236}">
                  <a16:creationId xmlns:a16="http://schemas.microsoft.com/office/drawing/2014/main" xmlns="" id="{42D4546F-51A5-4195-8B04-607600BE4A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9" y="1193"/>
              <a:ext cx="33" cy="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C</a:t>
              </a:r>
              <a:endParaRPr kumimoji="0" lang="en-US" altLang="en-US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159" name="Rectangle 78">
              <a:extLst>
                <a:ext uri="{FF2B5EF4-FFF2-40B4-BE49-F238E27FC236}">
                  <a16:creationId xmlns:a16="http://schemas.microsoft.com/office/drawing/2014/main" xmlns="" id="{3B55C1CA-EF56-4E0C-9F94-75FF86105F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4" y="1193"/>
              <a:ext cx="33" cy="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C</a:t>
              </a:r>
              <a:endParaRPr kumimoji="0" lang="en-US" altLang="en-US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160" name="Rectangle 79">
              <a:extLst>
                <a:ext uri="{FF2B5EF4-FFF2-40B4-BE49-F238E27FC236}">
                  <a16:creationId xmlns:a16="http://schemas.microsoft.com/office/drawing/2014/main" xmlns="" id="{A0A87AA2-3C5F-4051-BF60-1EDFDF4C09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1" y="1996"/>
              <a:ext cx="0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161" name="Rectangle 80">
              <a:extLst>
                <a:ext uri="{FF2B5EF4-FFF2-40B4-BE49-F238E27FC236}">
                  <a16:creationId xmlns:a16="http://schemas.microsoft.com/office/drawing/2014/main" xmlns="" id="{C6EC087C-F592-4C09-9F04-BF43E36FFF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1" y="2018"/>
              <a:ext cx="0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163" name="Rectangle 82">
              <a:extLst>
                <a:ext uri="{FF2B5EF4-FFF2-40B4-BE49-F238E27FC236}">
                  <a16:creationId xmlns:a16="http://schemas.microsoft.com/office/drawing/2014/main" xmlns="" id="{345DD4B1-72C8-40C1-B1FF-29DFA71944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4" y="2000"/>
              <a:ext cx="0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164" name="Rectangle 83">
              <a:extLst>
                <a:ext uri="{FF2B5EF4-FFF2-40B4-BE49-F238E27FC236}">
                  <a16:creationId xmlns:a16="http://schemas.microsoft.com/office/drawing/2014/main" xmlns="" id="{F0167EE9-4E1A-4084-9CED-B09A8C9C14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1" y="2000"/>
              <a:ext cx="0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165" name="Rectangle 84">
              <a:extLst>
                <a:ext uri="{FF2B5EF4-FFF2-40B4-BE49-F238E27FC236}">
                  <a16:creationId xmlns:a16="http://schemas.microsoft.com/office/drawing/2014/main" xmlns="" id="{0744CC8B-2F5C-46C9-B37D-C98F52080B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2000"/>
              <a:ext cx="0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166" name="Rectangle 85">
              <a:extLst>
                <a:ext uri="{FF2B5EF4-FFF2-40B4-BE49-F238E27FC236}">
                  <a16:creationId xmlns:a16="http://schemas.microsoft.com/office/drawing/2014/main" xmlns="" id="{CE899502-7C5B-4F84-AA3C-61E46F928D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8" y="2000"/>
              <a:ext cx="0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169" name="Freeform 88">
              <a:extLst>
                <a:ext uri="{FF2B5EF4-FFF2-40B4-BE49-F238E27FC236}">
                  <a16:creationId xmlns:a16="http://schemas.microsoft.com/office/drawing/2014/main" xmlns="" id="{D6A4E628-4BC8-4DE4-9ECA-174F8C5883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4" y="1337"/>
              <a:ext cx="6" cy="6"/>
            </a:xfrm>
            <a:custGeom>
              <a:avLst/>
              <a:gdLst>
                <a:gd name="T0" fmla="*/ 0 w 6"/>
                <a:gd name="T1" fmla="*/ 2 h 6"/>
                <a:gd name="T2" fmla="*/ 0 w 6"/>
                <a:gd name="T3" fmla="*/ 6 h 6"/>
                <a:gd name="T4" fmla="*/ 2 w 6"/>
                <a:gd name="T5" fmla="*/ 6 h 6"/>
                <a:gd name="T6" fmla="*/ 2 w 6"/>
                <a:gd name="T7" fmla="*/ 0 h 6"/>
                <a:gd name="T8" fmla="*/ 6 w 6"/>
                <a:gd name="T9" fmla="*/ 2 h 6"/>
                <a:gd name="T10" fmla="*/ 0 w 6"/>
                <a:gd name="T11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6">
                  <a:moveTo>
                    <a:pt x="0" y="2"/>
                  </a:moveTo>
                  <a:lnTo>
                    <a:pt x="0" y="6"/>
                  </a:lnTo>
                  <a:lnTo>
                    <a:pt x="2" y="6"/>
                  </a:lnTo>
                  <a:lnTo>
                    <a:pt x="2" y="0"/>
                  </a:lnTo>
                  <a:lnTo>
                    <a:pt x="6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6171" name="Freeform 90">
              <a:extLst>
                <a:ext uri="{FF2B5EF4-FFF2-40B4-BE49-F238E27FC236}">
                  <a16:creationId xmlns:a16="http://schemas.microsoft.com/office/drawing/2014/main" xmlns="" id="{27EEA58A-B60E-4C19-9069-648580E7E7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8" y="1265"/>
              <a:ext cx="5" cy="0"/>
            </a:xfrm>
            <a:custGeom>
              <a:avLst/>
              <a:gdLst>
                <a:gd name="T0" fmla="*/ 5 w 5"/>
                <a:gd name="T1" fmla="*/ 0 w 5"/>
                <a:gd name="T2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6172" name="Freeform 91">
              <a:extLst>
                <a:ext uri="{FF2B5EF4-FFF2-40B4-BE49-F238E27FC236}">
                  <a16:creationId xmlns:a16="http://schemas.microsoft.com/office/drawing/2014/main" xmlns="" id="{F90550D5-76ED-4850-BA62-EB5A5C2FC9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4" y="1197"/>
              <a:ext cx="6" cy="4"/>
            </a:xfrm>
            <a:custGeom>
              <a:avLst/>
              <a:gdLst>
                <a:gd name="T0" fmla="*/ 2 w 6"/>
                <a:gd name="T1" fmla="*/ 0 h 4"/>
                <a:gd name="T2" fmla="*/ 0 w 6"/>
                <a:gd name="T3" fmla="*/ 0 h 4"/>
                <a:gd name="T4" fmla="*/ 0 w 6"/>
                <a:gd name="T5" fmla="*/ 2 h 4"/>
                <a:gd name="T6" fmla="*/ 6 w 6"/>
                <a:gd name="T7" fmla="*/ 2 h 4"/>
                <a:gd name="T8" fmla="*/ 2 w 6"/>
                <a:gd name="T9" fmla="*/ 4 h 4"/>
                <a:gd name="T10" fmla="*/ 2 w 6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4">
                  <a:moveTo>
                    <a:pt x="2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6" y="2"/>
                  </a:lnTo>
                  <a:lnTo>
                    <a:pt x="2" y="4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6174" name="Oval 93">
              <a:extLst>
                <a:ext uri="{FF2B5EF4-FFF2-40B4-BE49-F238E27FC236}">
                  <a16:creationId xmlns:a16="http://schemas.microsoft.com/office/drawing/2014/main" xmlns="" id="{8E21FB62-55C6-4B98-9B75-021FF960EB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3" y="1376"/>
              <a:ext cx="27" cy="2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 dirty="0"/>
            </a:p>
          </p:txBody>
        </p:sp>
        <p:sp>
          <p:nvSpPr>
            <p:cNvPr id="6176" name="Oval 95">
              <a:extLst>
                <a:ext uri="{FF2B5EF4-FFF2-40B4-BE49-F238E27FC236}">
                  <a16:creationId xmlns:a16="http://schemas.microsoft.com/office/drawing/2014/main" xmlns="" id="{1CF9485C-CBDF-40C4-9743-0D66D5CC81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6" y="1856"/>
              <a:ext cx="27" cy="2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6177" name="Oval 96">
              <a:extLst>
                <a:ext uri="{FF2B5EF4-FFF2-40B4-BE49-F238E27FC236}">
                  <a16:creationId xmlns:a16="http://schemas.microsoft.com/office/drawing/2014/main" xmlns="" id="{F8084DDF-9146-4F3D-BD65-E19DA3D793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9" y="1856"/>
              <a:ext cx="28" cy="2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6178" name="Oval 97">
              <a:extLst>
                <a:ext uri="{FF2B5EF4-FFF2-40B4-BE49-F238E27FC236}">
                  <a16:creationId xmlns:a16="http://schemas.microsoft.com/office/drawing/2014/main" xmlns="" id="{5E4DC46B-C997-4246-BFB0-312404C56F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8" y="1350"/>
              <a:ext cx="27" cy="2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6180" name="Rectangle 99">
              <a:extLst>
                <a:ext uri="{FF2B5EF4-FFF2-40B4-BE49-F238E27FC236}">
                  <a16:creationId xmlns:a16="http://schemas.microsoft.com/office/drawing/2014/main" xmlns="" id="{481BCA58-55F0-4103-B03D-10CF1AFEE3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5" y="1507"/>
              <a:ext cx="10" cy="2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6181" name="Rectangle 100">
              <a:extLst>
                <a:ext uri="{FF2B5EF4-FFF2-40B4-BE49-F238E27FC236}">
                  <a16:creationId xmlns:a16="http://schemas.microsoft.com/office/drawing/2014/main" xmlns="" id="{87A83DBB-21D5-4120-BC81-D1172AE867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5" y="1479"/>
              <a:ext cx="10" cy="2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6182" name="Freeform 101">
              <a:extLst>
                <a:ext uri="{FF2B5EF4-FFF2-40B4-BE49-F238E27FC236}">
                  <a16:creationId xmlns:a16="http://schemas.microsoft.com/office/drawing/2014/main" xmlns="" id="{7624991B-0C89-449B-8AAC-94C51FED9D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5" y="1507"/>
              <a:ext cx="10" cy="0"/>
            </a:xfrm>
            <a:custGeom>
              <a:avLst/>
              <a:gdLst>
                <a:gd name="T0" fmla="*/ 0 w 10"/>
                <a:gd name="T1" fmla="*/ 10 w 10"/>
                <a:gd name="T2" fmla="*/ 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0">
                  <a:moveTo>
                    <a:pt x="0" y="0"/>
                  </a:move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6183" name="Freeform 102">
              <a:extLst>
                <a:ext uri="{FF2B5EF4-FFF2-40B4-BE49-F238E27FC236}">
                  <a16:creationId xmlns:a16="http://schemas.microsoft.com/office/drawing/2014/main" xmlns="" id="{8C241872-3CAE-4FF6-9412-DADC20727D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7" y="1475"/>
              <a:ext cx="30" cy="23"/>
            </a:xfrm>
            <a:custGeom>
              <a:avLst/>
              <a:gdLst>
                <a:gd name="T0" fmla="*/ 5 w 30"/>
                <a:gd name="T1" fmla="*/ 0 h 23"/>
                <a:gd name="T2" fmla="*/ 0 w 30"/>
                <a:gd name="T3" fmla="*/ 9 h 23"/>
                <a:gd name="T4" fmla="*/ 26 w 30"/>
                <a:gd name="T5" fmla="*/ 23 h 23"/>
                <a:gd name="T6" fmla="*/ 30 w 30"/>
                <a:gd name="T7" fmla="*/ 15 h 23"/>
                <a:gd name="T8" fmla="*/ 5 w 30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3">
                  <a:moveTo>
                    <a:pt x="5" y="0"/>
                  </a:moveTo>
                  <a:lnTo>
                    <a:pt x="0" y="9"/>
                  </a:lnTo>
                  <a:lnTo>
                    <a:pt x="26" y="23"/>
                  </a:lnTo>
                  <a:lnTo>
                    <a:pt x="30" y="15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6184" name="Freeform 103">
              <a:extLst>
                <a:ext uri="{FF2B5EF4-FFF2-40B4-BE49-F238E27FC236}">
                  <a16:creationId xmlns:a16="http://schemas.microsoft.com/office/drawing/2014/main" xmlns="" id="{F3DF85F2-C058-4ABA-BDF4-12596048FD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5" y="1472"/>
              <a:ext cx="10" cy="12"/>
            </a:xfrm>
            <a:custGeom>
              <a:avLst/>
              <a:gdLst>
                <a:gd name="T0" fmla="*/ 0 w 10"/>
                <a:gd name="T1" fmla="*/ 7 h 12"/>
                <a:gd name="T2" fmla="*/ 0 w 10"/>
                <a:gd name="T3" fmla="*/ 0 h 12"/>
                <a:gd name="T4" fmla="*/ 7 w 10"/>
                <a:gd name="T5" fmla="*/ 3 h 12"/>
                <a:gd name="T6" fmla="*/ 2 w 10"/>
                <a:gd name="T7" fmla="*/ 12 h 12"/>
                <a:gd name="T8" fmla="*/ 10 w 10"/>
                <a:gd name="T9" fmla="*/ 7 h 12"/>
                <a:gd name="T10" fmla="*/ 0 w 10"/>
                <a:gd name="T11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12">
                  <a:moveTo>
                    <a:pt x="0" y="7"/>
                  </a:moveTo>
                  <a:lnTo>
                    <a:pt x="0" y="0"/>
                  </a:lnTo>
                  <a:lnTo>
                    <a:pt x="7" y="3"/>
                  </a:lnTo>
                  <a:lnTo>
                    <a:pt x="2" y="12"/>
                  </a:lnTo>
                  <a:lnTo>
                    <a:pt x="10" y="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6185" name="Freeform 104">
              <a:extLst>
                <a:ext uri="{FF2B5EF4-FFF2-40B4-BE49-F238E27FC236}">
                  <a16:creationId xmlns:a16="http://schemas.microsoft.com/office/drawing/2014/main" xmlns="" id="{BD9C3059-B375-4F74-AD05-D85A15589B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" y="1490"/>
              <a:ext cx="29" cy="21"/>
            </a:xfrm>
            <a:custGeom>
              <a:avLst/>
              <a:gdLst>
                <a:gd name="T0" fmla="*/ 4 w 29"/>
                <a:gd name="T1" fmla="*/ 0 h 21"/>
                <a:gd name="T2" fmla="*/ 0 w 29"/>
                <a:gd name="T3" fmla="*/ 8 h 21"/>
                <a:gd name="T4" fmla="*/ 24 w 29"/>
                <a:gd name="T5" fmla="*/ 21 h 21"/>
                <a:gd name="T6" fmla="*/ 29 w 29"/>
                <a:gd name="T7" fmla="*/ 13 h 21"/>
                <a:gd name="T8" fmla="*/ 4 w 29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1">
                  <a:moveTo>
                    <a:pt x="4" y="0"/>
                  </a:moveTo>
                  <a:lnTo>
                    <a:pt x="0" y="8"/>
                  </a:lnTo>
                  <a:lnTo>
                    <a:pt x="24" y="21"/>
                  </a:lnTo>
                  <a:lnTo>
                    <a:pt x="29" y="13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6186" name="Freeform 105">
              <a:extLst>
                <a:ext uri="{FF2B5EF4-FFF2-40B4-BE49-F238E27FC236}">
                  <a16:creationId xmlns:a16="http://schemas.microsoft.com/office/drawing/2014/main" xmlns="" id="{16A6EBB8-670C-4736-9E05-0B6D364515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3" y="1490"/>
              <a:ext cx="4" cy="8"/>
            </a:xfrm>
            <a:custGeom>
              <a:avLst/>
              <a:gdLst>
                <a:gd name="T0" fmla="*/ 0 w 4"/>
                <a:gd name="T1" fmla="*/ 8 h 8"/>
                <a:gd name="T2" fmla="*/ 4 w 4"/>
                <a:gd name="T3" fmla="*/ 0 h 8"/>
                <a:gd name="T4" fmla="*/ 0 w 4"/>
                <a:gd name="T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8">
                  <a:moveTo>
                    <a:pt x="0" y="8"/>
                  </a:moveTo>
                  <a:lnTo>
                    <a:pt x="4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6187" name="Freeform 106">
              <a:extLst>
                <a:ext uri="{FF2B5EF4-FFF2-40B4-BE49-F238E27FC236}">
                  <a16:creationId xmlns:a16="http://schemas.microsoft.com/office/drawing/2014/main" xmlns="" id="{5AFE03A7-E575-47BA-BC6E-7335573401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1" y="1503"/>
              <a:ext cx="31" cy="22"/>
            </a:xfrm>
            <a:custGeom>
              <a:avLst/>
              <a:gdLst>
                <a:gd name="T0" fmla="*/ 31 w 31"/>
                <a:gd name="T1" fmla="*/ 7 h 22"/>
                <a:gd name="T2" fmla="*/ 25 w 31"/>
                <a:gd name="T3" fmla="*/ 0 h 22"/>
                <a:gd name="T4" fmla="*/ 0 w 31"/>
                <a:gd name="T5" fmla="*/ 14 h 22"/>
                <a:gd name="T6" fmla="*/ 6 w 31"/>
                <a:gd name="T7" fmla="*/ 22 h 22"/>
                <a:gd name="T8" fmla="*/ 31 w 31"/>
                <a:gd name="T9" fmla="*/ 7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2">
                  <a:moveTo>
                    <a:pt x="31" y="7"/>
                  </a:moveTo>
                  <a:lnTo>
                    <a:pt x="25" y="0"/>
                  </a:lnTo>
                  <a:lnTo>
                    <a:pt x="0" y="14"/>
                  </a:lnTo>
                  <a:lnTo>
                    <a:pt x="6" y="22"/>
                  </a:lnTo>
                  <a:lnTo>
                    <a:pt x="31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6188" name="Freeform 107">
              <a:extLst>
                <a:ext uri="{FF2B5EF4-FFF2-40B4-BE49-F238E27FC236}">
                  <a16:creationId xmlns:a16="http://schemas.microsoft.com/office/drawing/2014/main" xmlns="" id="{93DE8E0F-6DD9-439D-8490-AE34CDB3B9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6" y="1503"/>
              <a:ext cx="12" cy="8"/>
            </a:xfrm>
            <a:custGeom>
              <a:avLst/>
              <a:gdLst>
                <a:gd name="T0" fmla="*/ 6 w 12"/>
                <a:gd name="T1" fmla="*/ 0 h 8"/>
                <a:gd name="T2" fmla="*/ 12 w 12"/>
                <a:gd name="T3" fmla="*/ 4 h 8"/>
                <a:gd name="T4" fmla="*/ 6 w 12"/>
                <a:gd name="T5" fmla="*/ 7 h 8"/>
                <a:gd name="T6" fmla="*/ 0 w 12"/>
                <a:gd name="T7" fmla="*/ 0 h 8"/>
                <a:gd name="T8" fmla="*/ 1 w 12"/>
                <a:gd name="T9" fmla="*/ 8 h 8"/>
                <a:gd name="T10" fmla="*/ 6 w 12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8">
                  <a:moveTo>
                    <a:pt x="6" y="0"/>
                  </a:moveTo>
                  <a:lnTo>
                    <a:pt x="12" y="4"/>
                  </a:lnTo>
                  <a:lnTo>
                    <a:pt x="6" y="7"/>
                  </a:lnTo>
                  <a:lnTo>
                    <a:pt x="0" y="0"/>
                  </a:lnTo>
                  <a:lnTo>
                    <a:pt x="1" y="8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6189" name="Freeform 108">
              <a:extLst>
                <a:ext uri="{FF2B5EF4-FFF2-40B4-BE49-F238E27FC236}">
                  <a16:creationId xmlns:a16="http://schemas.microsoft.com/office/drawing/2014/main" xmlns="" id="{C8F602F5-8B0F-4D3E-B6CE-4B18B57AF6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6" y="1517"/>
              <a:ext cx="31" cy="22"/>
            </a:xfrm>
            <a:custGeom>
              <a:avLst/>
              <a:gdLst>
                <a:gd name="T0" fmla="*/ 31 w 31"/>
                <a:gd name="T1" fmla="*/ 8 h 22"/>
                <a:gd name="T2" fmla="*/ 25 w 31"/>
                <a:gd name="T3" fmla="*/ 0 h 22"/>
                <a:gd name="T4" fmla="*/ 0 w 31"/>
                <a:gd name="T5" fmla="*/ 15 h 22"/>
                <a:gd name="T6" fmla="*/ 6 w 31"/>
                <a:gd name="T7" fmla="*/ 22 h 22"/>
                <a:gd name="T8" fmla="*/ 31 w 31"/>
                <a:gd name="T9" fmla="*/ 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2">
                  <a:moveTo>
                    <a:pt x="31" y="8"/>
                  </a:moveTo>
                  <a:lnTo>
                    <a:pt x="25" y="0"/>
                  </a:lnTo>
                  <a:lnTo>
                    <a:pt x="0" y="15"/>
                  </a:lnTo>
                  <a:lnTo>
                    <a:pt x="6" y="22"/>
                  </a:lnTo>
                  <a:lnTo>
                    <a:pt x="31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6190" name="Freeform 109">
              <a:extLst>
                <a:ext uri="{FF2B5EF4-FFF2-40B4-BE49-F238E27FC236}">
                  <a16:creationId xmlns:a16="http://schemas.microsoft.com/office/drawing/2014/main" xmlns="" id="{8520E5F5-2A7E-43CD-ABE9-C41FC7A3F7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1" y="1517"/>
              <a:ext cx="6" cy="8"/>
            </a:xfrm>
            <a:custGeom>
              <a:avLst/>
              <a:gdLst>
                <a:gd name="T0" fmla="*/ 6 w 6"/>
                <a:gd name="T1" fmla="*/ 8 h 8"/>
                <a:gd name="T2" fmla="*/ 0 w 6"/>
                <a:gd name="T3" fmla="*/ 0 h 8"/>
                <a:gd name="T4" fmla="*/ 6 w 6"/>
                <a:gd name="T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8">
                  <a:moveTo>
                    <a:pt x="6" y="8"/>
                  </a:moveTo>
                  <a:lnTo>
                    <a:pt x="0" y="0"/>
                  </a:lnTo>
                  <a:lnTo>
                    <a:pt x="6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6191" name="Freeform 110">
              <a:extLst>
                <a:ext uri="{FF2B5EF4-FFF2-40B4-BE49-F238E27FC236}">
                  <a16:creationId xmlns:a16="http://schemas.microsoft.com/office/drawing/2014/main" xmlns="" id="{32354745-7A14-4BD8-B71F-2D4CBFA5C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5" y="1532"/>
              <a:ext cx="10" cy="11"/>
            </a:xfrm>
            <a:custGeom>
              <a:avLst/>
              <a:gdLst>
                <a:gd name="T0" fmla="*/ 7 w 10"/>
                <a:gd name="T1" fmla="*/ 7 h 11"/>
                <a:gd name="T2" fmla="*/ 0 w 10"/>
                <a:gd name="T3" fmla="*/ 11 h 11"/>
                <a:gd name="T4" fmla="*/ 0 w 10"/>
                <a:gd name="T5" fmla="*/ 4 h 11"/>
                <a:gd name="T6" fmla="*/ 10 w 10"/>
                <a:gd name="T7" fmla="*/ 4 h 11"/>
                <a:gd name="T8" fmla="*/ 1 w 10"/>
                <a:gd name="T9" fmla="*/ 0 h 11"/>
                <a:gd name="T10" fmla="*/ 7 w 10"/>
                <a:gd name="T11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11">
                  <a:moveTo>
                    <a:pt x="7" y="7"/>
                  </a:moveTo>
                  <a:lnTo>
                    <a:pt x="0" y="11"/>
                  </a:lnTo>
                  <a:lnTo>
                    <a:pt x="0" y="4"/>
                  </a:lnTo>
                  <a:lnTo>
                    <a:pt x="10" y="4"/>
                  </a:lnTo>
                  <a:lnTo>
                    <a:pt x="1" y="0"/>
                  </a:lnTo>
                  <a:lnTo>
                    <a:pt x="7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6192" name="Rectangle 111">
              <a:extLst>
                <a:ext uri="{FF2B5EF4-FFF2-40B4-BE49-F238E27FC236}">
                  <a16:creationId xmlns:a16="http://schemas.microsoft.com/office/drawing/2014/main" xmlns="" id="{B24CABDE-C40D-4863-9304-B1B827D2C8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4" y="1534"/>
              <a:ext cx="9" cy="2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6193" name="Rectangle 112">
              <a:extLst>
                <a:ext uri="{FF2B5EF4-FFF2-40B4-BE49-F238E27FC236}">
                  <a16:creationId xmlns:a16="http://schemas.microsoft.com/office/drawing/2014/main" xmlns="" id="{C9C4A714-BDDB-4AED-AEC7-1BBAE309AC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4" y="1507"/>
              <a:ext cx="9" cy="2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6194" name="Freeform 113">
              <a:extLst>
                <a:ext uri="{FF2B5EF4-FFF2-40B4-BE49-F238E27FC236}">
                  <a16:creationId xmlns:a16="http://schemas.microsoft.com/office/drawing/2014/main" xmlns="" id="{7EE79BF2-40AD-4403-8115-DFB67F48FA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4" y="1534"/>
              <a:ext cx="9" cy="0"/>
            </a:xfrm>
            <a:custGeom>
              <a:avLst/>
              <a:gdLst>
                <a:gd name="T0" fmla="*/ 0 w 9"/>
                <a:gd name="T1" fmla="*/ 9 w 9"/>
                <a:gd name="T2" fmla="*/ 0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9">
                  <a:moveTo>
                    <a:pt x="0" y="0"/>
                  </a:moveTo>
                  <a:lnTo>
                    <a:pt x="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6195" name="Freeform 114">
              <a:extLst>
                <a:ext uri="{FF2B5EF4-FFF2-40B4-BE49-F238E27FC236}">
                  <a16:creationId xmlns:a16="http://schemas.microsoft.com/office/drawing/2014/main" xmlns="" id="{143A8178-1084-4539-AEE9-A0E1AED34D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6" y="1503"/>
              <a:ext cx="30" cy="23"/>
            </a:xfrm>
            <a:custGeom>
              <a:avLst/>
              <a:gdLst>
                <a:gd name="T0" fmla="*/ 5 w 30"/>
                <a:gd name="T1" fmla="*/ 0 h 23"/>
                <a:gd name="T2" fmla="*/ 0 w 30"/>
                <a:gd name="T3" fmla="*/ 8 h 23"/>
                <a:gd name="T4" fmla="*/ 25 w 30"/>
                <a:gd name="T5" fmla="*/ 23 h 23"/>
                <a:gd name="T6" fmla="*/ 30 w 30"/>
                <a:gd name="T7" fmla="*/ 14 h 23"/>
                <a:gd name="T8" fmla="*/ 5 w 30"/>
                <a:gd name="T9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3">
                  <a:moveTo>
                    <a:pt x="5" y="0"/>
                  </a:moveTo>
                  <a:lnTo>
                    <a:pt x="0" y="8"/>
                  </a:lnTo>
                  <a:lnTo>
                    <a:pt x="25" y="23"/>
                  </a:lnTo>
                  <a:lnTo>
                    <a:pt x="30" y="14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6196" name="Freeform 115">
              <a:extLst>
                <a:ext uri="{FF2B5EF4-FFF2-40B4-BE49-F238E27FC236}">
                  <a16:creationId xmlns:a16="http://schemas.microsoft.com/office/drawing/2014/main" xmlns="" id="{82BD6E36-9098-44DB-A743-F06A408930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4" y="1499"/>
              <a:ext cx="9" cy="12"/>
            </a:xfrm>
            <a:custGeom>
              <a:avLst/>
              <a:gdLst>
                <a:gd name="T0" fmla="*/ 0 w 9"/>
                <a:gd name="T1" fmla="*/ 8 h 12"/>
                <a:gd name="T2" fmla="*/ 0 w 9"/>
                <a:gd name="T3" fmla="*/ 0 h 12"/>
                <a:gd name="T4" fmla="*/ 7 w 9"/>
                <a:gd name="T5" fmla="*/ 4 h 12"/>
                <a:gd name="T6" fmla="*/ 2 w 9"/>
                <a:gd name="T7" fmla="*/ 12 h 12"/>
                <a:gd name="T8" fmla="*/ 9 w 9"/>
                <a:gd name="T9" fmla="*/ 8 h 12"/>
                <a:gd name="T10" fmla="*/ 0 w 9"/>
                <a:gd name="T11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12">
                  <a:moveTo>
                    <a:pt x="0" y="8"/>
                  </a:moveTo>
                  <a:lnTo>
                    <a:pt x="0" y="0"/>
                  </a:lnTo>
                  <a:lnTo>
                    <a:pt x="7" y="4"/>
                  </a:lnTo>
                  <a:lnTo>
                    <a:pt x="2" y="12"/>
                  </a:lnTo>
                  <a:lnTo>
                    <a:pt x="9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6197" name="Freeform 116">
              <a:extLst>
                <a:ext uri="{FF2B5EF4-FFF2-40B4-BE49-F238E27FC236}">
                  <a16:creationId xmlns:a16="http://schemas.microsoft.com/office/drawing/2014/main" xmlns="" id="{722B8917-ED95-453A-AC50-0D62C02CBA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1" y="1517"/>
              <a:ext cx="29" cy="22"/>
            </a:xfrm>
            <a:custGeom>
              <a:avLst/>
              <a:gdLst>
                <a:gd name="T0" fmla="*/ 5 w 29"/>
                <a:gd name="T1" fmla="*/ 0 h 22"/>
                <a:gd name="T2" fmla="*/ 0 w 29"/>
                <a:gd name="T3" fmla="*/ 9 h 22"/>
                <a:gd name="T4" fmla="*/ 24 w 29"/>
                <a:gd name="T5" fmla="*/ 22 h 22"/>
                <a:gd name="T6" fmla="*/ 29 w 29"/>
                <a:gd name="T7" fmla="*/ 14 h 22"/>
                <a:gd name="T8" fmla="*/ 5 w 29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2">
                  <a:moveTo>
                    <a:pt x="5" y="0"/>
                  </a:moveTo>
                  <a:lnTo>
                    <a:pt x="0" y="9"/>
                  </a:lnTo>
                  <a:lnTo>
                    <a:pt x="24" y="22"/>
                  </a:lnTo>
                  <a:lnTo>
                    <a:pt x="29" y="14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6198" name="Freeform 117">
              <a:extLst>
                <a:ext uri="{FF2B5EF4-FFF2-40B4-BE49-F238E27FC236}">
                  <a16:creationId xmlns:a16="http://schemas.microsoft.com/office/drawing/2014/main" xmlns="" id="{E52E2694-8B22-4A12-8C14-2336C1AE86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1" y="1517"/>
              <a:ext cx="5" cy="9"/>
            </a:xfrm>
            <a:custGeom>
              <a:avLst/>
              <a:gdLst>
                <a:gd name="T0" fmla="*/ 0 w 5"/>
                <a:gd name="T1" fmla="*/ 9 h 9"/>
                <a:gd name="T2" fmla="*/ 5 w 5"/>
                <a:gd name="T3" fmla="*/ 0 h 9"/>
                <a:gd name="T4" fmla="*/ 0 w 5"/>
                <a:gd name="T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9">
                  <a:moveTo>
                    <a:pt x="0" y="9"/>
                  </a:moveTo>
                  <a:lnTo>
                    <a:pt x="5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6199" name="Freeform 118">
              <a:extLst>
                <a:ext uri="{FF2B5EF4-FFF2-40B4-BE49-F238E27FC236}">
                  <a16:creationId xmlns:a16="http://schemas.microsoft.com/office/drawing/2014/main" xmlns="" id="{4F121C38-E5C2-48EC-A781-81C465129F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0" y="1531"/>
              <a:ext cx="30" cy="21"/>
            </a:xfrm>
            <a:custGeom>
              <a:avLst/>
              <a:gdLst>
                <a:gd name="T0" fmla="*/ 30 w 30"/>
                <a:gd name="T1" fmla="*/ 7 h 21"/>
                <a:gd name="T2" fmla="*/ 24 w 30"/>
                <a:gd name="T3" fmla="*/ 0 h 21"/>
                <a:gd name="T4" fmla="*/ 0 w 30"/>
                <a:gd name="T5" fmla="*/ 14 h 21"/>
                <a:gd name="T6" fmla="*/ 6 w 30"/>
                <a:gd name="T7" fmla="*/ 21 h 21"/>
                <a:gd name="T8" fmla="*/ 30 w 30"/>
                <a:gd name="T9" fmla="*/ 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1">
                  <a:moveTo>
                    <a:pt x="30" y="7"/>
                  </a:moveTo>
                  <a:lnTo>
                    <a:pt x="24" y="0"/>
                  </a:lnTo>
                  <a:lnTo>
                    <a:pt x="0" y="14"/>
                  </a:lnTo>
                  <a:lnTo>
                    <a:pt x="6" y="21"/>
                  </a:lnTo>
                  <a:lnTo>
                    <a:pt x="3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6200" name="Freeform 119">
              <a:extLst>
                <a:ext uri="{FF2B5EF4-FFF2-40B4-BE49-F238E27FC236}">
                  <a16:creationId xmlns:a16="http://schemas.microsoft.com/office/drawing/2014/main" xmlns="" id="{A37C4DAB-BB7B-465E-BA2B-397B5122E0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4" y="1531"/>
              <a:ext cx="12" cy="8"/>
            </a:xfrm>
            <a:custGeom>
              <a:avLst/>
              <a:gdLst>
                <a:gd name="T0" fmla="*/ 6 w 12"/>
                <a:gd name="T1" fmla="*/ 0 h 8"/>
                <a:gd name="T2" fmla="*/ 12 w 12"/>
                <a:gd name="T3" fmla="*/ 3 h 8"/>
                <a:gd name="T4" fmla="*/ 6 w 12"/>
                <a:gd name="T5" fmla="*/ 7 h 8"/>
                <a:gd name="T6" fmla="*/ 0 w 12"/>
                <a:gd name="T7" fmla="*/ 0 h 8"/>
                <a:gd name="T8" fmla="*/ 1 w 12"/>
                <a:gd name="T9" fmla="*/ 8 h 8"/>
                <a:gd name="T10" fmla="*/ 6 w 12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8">
                  <a:moveTo>
                    <a:pt x="6" y="0"/>
                  </a:moveTo>
                  <a:lnTo>
                    <a:pt x="12" y="3"/>
                  </a:lnTo>
                  <a:lnTo>
                    <a:pt x="6" y="7"/>
                  </a:lnTo>
                  <a:lnTo>
                    <a:pt x="0" y="0"/>
                  </a:lnTo>
                  <a:lnTo>
                    <a:pt x="1" y="8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6201" name="Freeform 120">
              <a:extLst>
                <a:ext uri="{FF2B5EF4-FFF2-40B4-BE49-F238E27FC236}">
                  <a16:creationId xmlns:a16="http://schemas.microsoft.com/office/drawing/2014/main" xmlns="" id="{545D7C82-CBCA-42D5-8E78-B927AA26B2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5" y="1545"/>
              <a:ext cx="31" cy="22"/>
            </a:xfrm>
            <a:custGeom>
              <a:avLst/>
              <a:gdLst>
                <a:gd name="T0" fmla="*/ 31 w 31"/>
                <a:gd name="T1" fmla="*/ 7 h 22"/>
                <a:gd name="T2" fmla="*/ 25 w 31"/>
                <a:gd name="T3" fmla="*/ 0 h 22"/>
                <a:gd name="T4" fmla="*/ 0 w 31"/>
                <a:gd name="T5" fmla="*/ 15 h 22"/>
                <a:gd name="T6" fmla="*/ 6 w 31"/>
                <a:gd name="T7" fmla="*/ 22 h 22"/>
                <a:gd name="T8" fmla="*/ 31 w 31"/>
                <a:gd name="T9" fmla="*/ 7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2">
                  <a:moveTo>
                    <a:pt x="31" y="7"/>
                  </a:moveTo>
                  <a:lnTo>
                    <a:pt x="25" y="0"/>
                  </a:lnTo>
                  <a:lnTo>
                    <a:pt x="0" y="15"/>
                  </a:lnTo>
                  <a:lnTo>
                    <a:pt x="6" y="22"/>
                  </a:lnTo>
                  <a:lnTo>
                    <a:pt x="31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6202" name="Freeform 121">
              <a:extLst>
                <a:ext uri="{FF2B5EF4-FFF2-40B4-BE49-F238E27FC236}">
                  <a16:creationId xmlns:a16="http://schemas.microsoft.com/office/drawing/2014/main" xmlns="" id="{00883590-927B-4F2B-B922-8F0D85B8A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0" y="1545"/>
              <a:ext cx="6" cy="7"/>
            </a:xfrm>
            <a:custGeom>
              <a:avLst/>
              <a:gdLst>
                <a:gd name="T0" fmla="*/ 6 w 6"/>
                <a:gd name="T1" fmla="*/ 7 h 7"/>
                <a:gd name="T2" fmla="*/ 0 w 6"/>
                <a:gd name="T3" fmla="*/ 0 h 7"/>
                <a:gd name="T4" fmla="*/ 6 w 6"/>
                <a:gd name="T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7">
                  <a:moveTo>
                    <a:pt x="6" y="7"/>
                  </a:moveTo>
                  <a:lnTo>
                    <a:pt x="0" y="0"/>
                  </a:lnTo>
                  <a:lnTo>
                    <a:pt x="6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6203" name="Freeform 122">
              <a:extLst>
                <a:ext uri="{FF2B5EF4-FFF2-40B4-BE49-F238E27FC236}">
                  <a16:creationId xmlns:a16="http://schemas.microsoft.com/office/drawing/2014/main" xmlns="" id="{3BBEAF73-0D33-4937-A753-435C612437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4" y="1560"/>
              <a:ext cx="9" cy="11"/>
            </a:xfrm>
            <a:custGeom>
              <a:avLst/>
              <a:gdLst>
                <a:gd name="T0" fmla="*/ 7 w 9"/>
                <a:gd name="T1" fmla="*/ 7 h 11"/>
                <a:gd name="T2" fmla="*/ 0 w 9"/>
                <a:gd name="T3" fmla="*/ 11 h 11"/>
                <a:gd name="T4" fmla="*/ 0 w 9"/>
                <a:gd name="T5" fmla="*/ 3 h 11"/>
                <a:gd name="T6" fmla="*/ 9 w 9"/>
                <a:gd name="T7" fmla="*/ 3 h 11"/>
                <a:gd name="T8" fmla="*/ 1 w 9"/>
                <a:gd name="T9" fmla="*/ 0 h 11"/>
                <a:gd name="T10" fmla="*/ 7 w 9"/>
                <a:gd name="T11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11">
                  <a:moveTo>
                    <a:pt x="7" y="7"/>
                  </a:moveTo>
                  <a:lnTo>
                    <a:pt x="0" y="11"/>
                  </a:lnTo>
                  <a:lnTo>
                    <a:pt x="0" y="3"/>
                  </a:lnTo>
                  <a:lnTo>
                    <a:pt x="9" y="3"/>
                  </a:lnTo>
                  <a:lnTo>
                    <a:pt x="1" y="0"/>
                  </a:lnTo>
                  <a:lnTo>
                    <a:pt x="7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6206" name="Freeform 125">
              <a:extLst>
                <a:ext uri="{FF2B5EF4-FFF2-40B4-BE49-F238E27FC236}">
                  <a16:creationId xmlns:a16="http://schemas.microsoft.com/office/drawing/2014/main" xmlns="" id="{41A0C511-7EBF-4BF3-8554-BA9F2CA44E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8" y="1525"/>
              <a:ext cx="10" cy="0"/>
            </a:xfrm>
            <a:custGeom>
              <a:avLst/>
              <a:gdLst>
                <a:gd name="T0" fmla="*/ 0 w 10"/>
                <a:gd name="T1" fmla="*/ 10 w 10"/>
                <a:gd name="T2" fmla="*/ 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0">
                  <a:moveTo>
                    <a:pt x="0" y="0"/>
                  </a:move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  <p:sp>
          <p:nvSpPr>
            <p:cNvPr id="6210" name="Freeform 129">
              <a:extLst>
                <a:ext uri="{FF2B5EF4-FFF2-40B4-BE49-F238E27FC236}">
                  <a16:creationId xmlns:a16="http://schemas.microsoft.com/office/drawing/2014/main" xmlns="" id="{E63ED0C5-BDC7-4BD5-A51B-653B596C803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6" y="1508"/>
              <a:ext cx="5" cy="8"/>
            </a:xfrm>
            <a:custGeom>
              <a:avLst/>
              <a:gdLst>
                <a:gd name="T0" fmla="*/ 0 w 5"/>
                <a:gd name="T1" fmla="*/ 8 h 8"/>
                <a:gd name="T2" fmla="*/ 5 w 5"/>
                <a:gd name="T3" fmla="*/ 0 h 8"/>
                <a:gd name="T4" fmla="*/ 0 w 5"/>
                <a:gd name="T5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8">
                  <a:moveTo>
                    <a:pt x="0" y="8"/>
                  </a:moveTo>
                  <a:lnTo>
                    <a:pt x="5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000"/>
            </a:p>
          </p:txBody>
        </p:sp>
      </p:grpSp>
      <p:grpSp>
        <p:nvGrpSpPr>
          <p:cNvPr id="6233" name="Group 6232">
            <a:extLst>
              <a:ext uri="{FF2B5EF4-FFF2-40B4-BE49-F238E27FC236}">
                <a16:creationId xmlns:a16="http://schemas.microsoft.com/office/drawing/2014/main" xmlns="" id="{09336850-AC91-4922-962A-AD1091F00DAD}"/>
              </a:ext>
            </a:extLst>
          </p:cNvPr>
          <p:cNvGrpSpPr/>
          <p:nvPr/>
        </p:nvGrpSpPr>
        <p:grpSpPr>
          <a:xfrm>
            <a:off x="1631913" y="2665504"/>
            <a:ext cx="3734600" cy="1813066"/>
            <a:chOff x="1631913" y="2665504"/>
            <a:chExt cx="3734600" cy="1813066"/>
          </a:xfrm>
        </p:grpSpPr>
        <p:cxnSp>
          <p:nvCxnSpPr>
            <p:cNvPr id="6217" name="Straight Connector 6216">
              <a:extLst>
                <a:ext uri="{FF2B5EF4-FFF2-40B4-BE49-F238E27FC236}">
                  <a16:creationId xmlns:a16="http://schemas.microsoft.com/office/drawing/2014/main" xmlns="" id="{72B1FE91-63AB-4732-B524-6A7098DD83C4}"/>
                </a:ext>
              </a:extLst>
            </p:cNvPr>
            <p:cNvCxnSpPr>
              <a:cxnSpLocks/>
              <a:stCxn id="12" idx="3"/>
            </p:cNvCxnSpPr>
            <p:nvPr/>
          </p:nvCxnSpPr>
          <p:spPr>
            <a:xfrm>
              <a:off x="5038219" y="2700777"/>
              <a:ext cx="5208" cy="13622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21" name="TextBox 6220">
              <a:extLst>
                <a:ext uri="{FF2B5EF4-FFF2-40B4-BE49-F238E27FC236}">
                  <a16:creationId xmlns:a16="http://schemas.microsoft.com/office/drawing/2014/main" xmlns="" id="{D05284DA-20F1-4956-B387-4DBFC534FD89}"/>
                </a:ext>
              </a:extLst>
            </p:cNvPr>
            <p:cNvSpPr txBox="1"/>
            <p:nvPr/>
          </p:nvSpPr>
          <p:spPr>
            <a:xfrm>
              <a:off x="4506961" y="4201571"/>
              <a:ext cx="8595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Q</a:t>
              </a:r>
              <a:r>
                <a:rPr lang="en-US" sz="1100" b="1" dirty="0"/>
                <a:t>1</a:t>
              </a:r>
              <a:r>
                <a:rPr lang="en-US" sz="1200" b="1" dirty="0"/>
                <a:t>(MSB)</a:t>
              </a:r>
            </a:p>
          </p:txBody>
        </p:sp>
        <p:cxnSp>
          <p:nvCxnSpPr>
            <p:cNvPr id="6223" name="Straight Connector 6222">
              <a:extLst>
                <a:ext uri="{FF2B5EF4-FFF2-40B4-BE49-F238E27FC236}">
                  <a16:creationId xmlns:a16="http://schemas.microsoft.com/office/drawing/2014/main" xmlns="" id="{8EF598FA-DD3C-428A-9CE4-83F80D0F4DAD}"/>
                </a:ext>
              </a:extLst>
            </p:cNvPr>
            <p:cNvCxnSpPr>
              <a:cxnSpLocks/>
              <a:stCxn id="25" idx="1"/>
            </p:cNvCxnSpPr>
            <p:nvPr/>
          </p:nvCxnSpPr>
          <p:spPr>
            <a:xfrm flipH="1" flipV="1">
              <a:off x="3401594" y="2666488"/>
              <a:ext cx="3786" cy="64536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8" name="Oval 93">
              <a:extLst>
                <a:ext uri="{FF2B5EF4-FFF2-40B4-BE49-F238E27FC236}">
                  <a16:creationId xmlns:a16="http://schemas.microsoft.com/office/drawing/2014/main" xmlns="" id="{AA92DE22-0D3E-4754-81DC-74CD69ED5E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6809" y="2665504"/>
              <a:ext cx="70314" cy="67629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 dirty="0"/>
            </a:p>
          </p:txBody>
        </p:sp>
        <p:cxnSp>
          <p:nvCxnSpPr>
            <p:cNvPr id="6229" name="Straight Connector 6228">
              <a:extLst>
                <a:ext uri="{FF2B5EF4-FFF2-40B4-BE49-F238E27FC236}">
                  <a16:creationId xmlns:a16="http://schemas.microsoft.com/office/drawing/2014/main" xmlns="" id="{C8CF699E-F2AF-42B1-936B-64EAA3BB7817}"/>
                </a:ext>
              </a:extLst>
            </p:cNvPr>
            <p:cNvCxnSpPr>
              <a:cxnSpLocks/>
              <a:stCxn id="6177" idx="2"/>
              <a:endCxn id="6176" idx="7"/>
            </p:cNvCxnSpPr>
            <p:nvPr/>
          </p:nvCxnSpPr>
          <p:spPr>
            <a:xfrm flipV="1">
              <a:off x="1631913" y="3809658"/>
              <a:ext cx="1666814" cy="2391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6" name="TextBox 155">
            <a:extLst>
              <a:ext uri="{FF2B5EF4-FFF2-40B4-BE49-F238E27FC236}">
                <a16:creationId xmlns:a16="http://schemas.microsoft.com/office/drawing/2014/main" xmlns="" id="{F9EDE0B7-3EB7-44B1-A9EB-A7CEDB0F6E34}"/>
              </a:ext>
            </a:extLst>
          </p:cNvPr>
          <p:cNvSpPr txBox="1"/>
          <p:nvPr/>
        </p:nvSpPr>
        <p:spPr>
          <a:xfrm>
            <a:off x="1189199" y="4784472"/>
            <a:ext cx="4791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Fig: </a:t>
            </a:r>
            <a:r>
              <a:rPr lang="en-US" b="1" dirty="0"/>
              <a:t>2-bit Synchronous Up Counter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6004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0C5995-1A78-4181-854D-97E0ADF0C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b="1" dirty="0"/>
              <a:t>2-bit Synchronous Up Counter (or MOD-4 Synchronous Up Counter)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F144F46A-BFAB-44F0-8E19-685462527B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7850629"/>
              </p:ext>
            </p:extLst>
          </p:nvPr>
        </p:nvGraphicFramePr>
        <p:xfrm>
          <a:off x="1219200" y="2355160"/>
          <a:ext cx="2971800" cy="2147679"/>
        </p:xfrm>
        <a:graphic>
          <a:graphicData uri="http://schemas.openxmlformats.org/drawingml/2006/table">
            <a:tbl>
              <a:tblPr/>
              <a:tblGrid>
                <a:gridCol w="838201">
                  <a:extLst>
                    <a:ext uri="{9D8B030D-6E8A-4147-A177-3AD203B41FA5}">
                      <a16:colId xmlns:a16="http://schemas.microsoft.com/office/drawing/2014/main" xmlns="" val="4112692031"/>
                    </a:ext>
                  </a:extLst>
                </a:gridCol>
                <a:gridCol w="419099">
                  <a:extLst>
                    <a:ext uri="{9D8B030D-6E8A-4147-A177-3AD203B41FA5}">
                      <a16:colId xmlns:a16="http://schemas.microsoft.com/office/drawing/2014/main" xmlns="" val="3274243346"/>
                    </a:ext>
                  </a:extLst>
                </a:gridCol>
                <a:gridCol w="495301">
                  <a:extLst>
                    <a:ext uri="{9D8B030D-6E8A-4147-A177-3AD203B41FA5}">
                      <a16:colId xmlns:a16="http://schemas.microsoft.com/office/drawing/2014/main" xmlns="" val="2278285403"/>
                    </a:ext>
                  </a:extLst>
                </a:gridCol>
                <a:gridCol w="1056639">
                  <a:extLst>
                    <a:ext uri="{9D8B030D-6E8A-4147-A177-3AD203B41FA5}">
                      <a16:colId xmlns:a16="http://schemas.microsoft.com/office/drawing/2014/main" xmlns="" val="2738767332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xmlns="" val="2167765136"/>
                    </a:ext>
                  </a:extLst>
                </a:gridCol>
              </a:tblGrid>
              <a:tr h="7622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200"/>
                        </a:spcAft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Clock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200"/>
                        </a:spcAft>
                      </a:pP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200"/>
                        </a:spcAft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sz="2000" b="1" baseline="-25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200"/>
                        </a:spcAft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sz="2000" b="1" baseline="-25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200"/>
                        </a:spcAf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Decimal equivalent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54502661"/>
                  </a:ext>
                </a:extLst>
              </a:tr>
              <a:tr h="3463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20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20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20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2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02286516"/>
                  </a:ext>
                </a:extLst>
              </a:tr>
              <a:tr h="3463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20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20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20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2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52127020"/>
                  </a:ext>
                </a:extLst>
              </a:tr>
              <a:tr h="3463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20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20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20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2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28762078"/>
                  </a:ext>
                </a:extLst>
              </a:tr>
              <a:tr h="3463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20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20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20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100"/>
                        </a:spcBef>
                        <a:spcAft>
                          <a:spcPts val="2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6889941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94A868D-CA74-4070-901A-A8A54AD6BE68}"/>
              </a:ext>
            </a:extLst>
          </p:cNvPr>
          <p:cNvSpPr txBox="1"/>
          <p:nvPr/>
        </p:nvSpPr>
        <p:spPr>
          <a:xfrm>
            <a:off x="1752600" y="4742933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Fig: Truth Table</a:t>
            </a:r>
          </a:p>
        </p:txBody>
      </p:sp>
    </p:spTree>
    <p:extLst>
      <p:ext uri="{BB962C8B-B14F-4D97-AF65-F5344CB8AC3E}">
        <p14:creationId xmlns:p14="http://schemas.microsoft.com/office/powerpoint/2010/main" val="38982297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F5B54F3-BC1E-4950-9BEC-6E2DBFC76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1" y="304800"/>
            <a:ext cx="8001000" cy="914400"/>
          </a:xfrm>
        </p:spPr>
        <p:txBody>
          <a:bodyPr>
            <a:noAutofit/>
          </a:bodyPr>
          <a:lstStyle/>
          <a:p>
            <a:r>
              <a:rPr lang="en-US" sz="2400" b="1" dirty="0"/>
              <a:t>2-bit Synchronous Down Counter (or MOD-4 Synchronous Down Counter)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D00C911-DBAC-46DE-9D94-2E2AEC4B8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359" y="1371601"/>
            <a:ext cx="7391401" cy="4484492"/>
          </a:xfrm>
        </p:spPr>
        <p:txBody>
          <a:bodyPr>
            <a:normAutofit/>
          </a:bodyPr>
          <a:lstStyle/>
          <a:p>
            <a:r>
              <a:rPr lang="en-US" sz="1600" dirty="0"/>
              <a:t>Counts from 3 to 0 (4 states).</a:t>
            </a:r>
          </a:p>
          <a:p>
            <a:r>
              <a:rPr lang="en-US" sz="1600" dirty="0"/>
              <a:t>All flip flops have common clock pulse</a:t>
            </a:r>
            <a:endParaRPr lang="en-US" sz="1100" dirty="0"/>
          </a:p>
        </p:txBody>
      </p:sp>
      <p:grpSp>
        <p:nvGrpSpPr>
          <p:cNvPr id="6233" name="Group 6232">
            <a:extLst>
              <a:ext uri="{FF2B5EF4-FFF2-40B4-BE49-F238E27FC236}">
                <a16:creationId xmlns:a16="http://schemas.microsoft.com/office/drawing/2014/main" xmlns="" id="{09336850-AC91-4922-962A-AD1091F00DAD}"/>
              </a:ext>
            </a:extLst>
          </p:cNvPr>
          <p:cNvGrpSpPr/>
          <p:nvPr/>
        </p:nvGrpSpPr>
        <p:grpSpPr>
          <a:xfrm>
            <a:off x="1631913" y="2665504"/>
            <a:ext cx="3734600" cy="1813066"/>
            <a:chOff x="1631913" y="2665504"/>
            <a:chExt cx="3734600" cy="1813066"/>
          </a:xfrm>
        </p:grpSpPr>
        <p:cxnSp>
          <p:nvCxnSpPr>
            <p:cNvPr id="6217" name="Straight Connector 6216">
              <a:extLst>
                <a:ext uri="{FF2B5EF4-FFF2-40B4-BE49-F238E27FC236}">
                  <a16:creationId xmlns:a16="http://schemas.microsoft.com/office/drawing/2014/main" xmlns="" id="{72B1FE91-63AB-4732-B524-6A7098DD83C4}"/>
                </a:ext>
              </a:extLst>
            </p:cNvPr>
            <p:cNvCxnSpPr>
              <a:cxnSpLocks/>
              <a:stCxn id="12" idx="3"/>
            </p:cNvCxnSpPr>
            <p:nvPr/>
          </p:nvCxnSpPr>
          <p:spPr>
            <a:xfrm>
              <a:off x="5038219" y="2700777"/>
              <a:ext cx="5208" cy="136224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21" name="TextBox 6220">
              <a:extLst>
                <a:ext uri="{FF2B5EF4-FFF2-40B4-BE49-F238E27FC236}">
                  <a16:creationId xmlns:a16="http://schemas.microsoft.com/office/drawing/2014/main" xmlns="" id="{D05284DA-20F1-4956-B387-4DBFC534FD89}"/>
                </a:ext>
              </a:extLst>
            </p:cNvPr>
            <p:cNvSpPr txBox="1"/>
            <p:nvPr/>
          </p:nvSpPr>
          <p:spPr>
            <a:xfrm>
              <a:off x="4506961" y="4201571"/>
              <a:ext cx="8595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Q</a:t>
              </a:r>
              <a:r>
                <a:rPr lang="en-US" sz="1100" b="1" dirty="0"/>
                <a:t>1</a:t>
              </a:r>
              <a:r>
                <a:rPr lang="en-US" sz="1200" b="1" dirty="0"/>
                <a:t>(MSB)</a:t>
              </a:r>
            </a:p>
          </p:txBody>
        </p:sp>
        <p:cxnSp>
          <p:nvCxnSpPr>
            <p:cNvPr id="6223" name="Straight Connector 6222">
              <a:extLst>
                <a:ext uri="{FF2B5EF4-FFF2-40B4-BE49-F238E27FC236}">
                  <a16:creationId xmlns:a16="http://schemas.microsoft.com/office/drawing/2014/main" xmlns="" id="{8EF598FA-DD3C-428A-9CE4-83F80D0F4DAD}"/>
                </a:ext>
              </a:extLst>
            </p:cNvPr>
            <p:cNvCxnSpPr>
              <a:cxnSpLocks/>
              <a:stCxn id="25" idx="1"/>
            </p:cNvCxnSpPr>
            <p:nvPr/>
          </p:nvCxnSpPr>
          <p:spPr>
            <a:xfrm flipH="1" flipV="1">
              <a:off x="3401594" y="2666488"/>
              <a:ext cx="3786" cy="64536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8" name="Oval 93">
              <a:extLst>
                <a:ext uri="{FF2B5EF4-FFF2-40B4-BE49-F238E27FC236}">
                  <a16:creationId xmlns:a16="http://schemas.microsoft.com/office/drawing/2014/main" xmlns="" id="{AA92DE22-0D3E-4754-81DC-74CD69ED5E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6809" y="2665504"/>
              <a:ext cx="70314" cy="67629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 dirty="0"/>
            </a:p>
          </p:txBody>
        </p:sp>
        <p:cxnSp>
          <p:nvCxnSpPr>
            <p:cNvPr id="6229" name="Straight Connector 6228">
              <a:extLst>
                <a:ext uri="{FF2B5EF4-FFF2-40B4-BE49-F238E27FC236}">
                  <a16:creationId xmlns:a16="http://schemas.microsoft.com/office/drawing/2014/main" xmlns="" id="{C8CF699E-F2AF-42B1-936B-64EAA3BB7817}"/>
                </a:ext>
              </a:extLst>
            </p:cNvPr>
            <p:cNvCxnSpPr>
              <a:cxnSpLocks/>
              <a:stCxn id="6177" idx="2"/>
              <a:endCxn id="6176" idx="7"/>
            </p:cNvCxnSpPr>
            <p:nvPr/>
          </p:nvCxnSpPr>
          <p:spPr>
            <a:xfrm flipV="1">
              <a:off x="1631913" y="3809658"/>
              <a:ext cx="1666814" cy="2391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6" name="TextBox 155">
            <a:extLst>
              <a:ext uri="{FF2B5EF4-FFF2-40B4-BE49-F238E27FC236}">
                <a16:creationId xmlns:a16="http://schemas.microsoft.com/office/drawing/2014/main" xmlns="" id="{F9EDE0B7-3EB7-44B1-A9EB-A7CEDB0F6E34}"/>
              </a:ext>
            </a:extLst>
          </p:cNvPr>
          <p:cNvSpPr txBox="1"/>
          <p:nvPr/>
        </p:nvSpPr>
        <p:spPr>
          <a:xfrm>
            <a:off x="1189199" y="4784472"/>
            <a:ext cx="4791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Fig: </a:t>
            </a:r>
            <a:r>
              <a:rPr lang="en-US" b="1" dirty="0"/>
              <a:t>2-bit Synchronous Down Counter </a:t>
            </a:r>
            <a:endParaRPr lang="en-US" dirty="0"/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xmlns="" id="{77816AFE-6A97-4431-880B-B88D601B2DEE}"/>
              </a:ext>
            </a:extLst>
          </p:cNvPr>
          <p:cNvCxnSpPr>
            <a:cxnSpLocks/>
          </p:cNvCxnSpPr>
          <p:nvPr/>
        </p:nvCxnSpPr>
        <p:spPr>
          <a:xfrm flipV="1">
            <a:off x="2909114" y="2669377"/>
            <a:ext cx="166971" cy="67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xmlns="" id="{DAC20317-42C7-40AC-AC03-F1A8E3038B15}"/>
              </a:ext>
            </a:extLst>
          </p:cNvPr>
          <p:cNvCxnSpPr>
            <a:cxnSpLocks/>
            <a:endCxn id="148" idx="7"/>
          </p:cNvCxnSpPr>
          <p:nvPr/>
        </p:nvCxnSpPr>
        <p:spPr>
          <a:xfrm flipV="1">
            <a:off x="3151607" y="2675408"/>
            <a:ext cx="265219" cy="14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D59D4994-4AF0-426E-AAC1-75D03B364218}"/>
              </a:ext>
            </a:extLst>
          </p:cNvPr>
          <p:cNvGrpSpPr/>
          <p:nvPr/>
        </p:nvGrpSpPr>
        <p:grpSpPr>
          <a:xfrm>
            <a:off x="1066800" y="2113851"/>
            <a:ext cx="6343853" cy="2693096"/>
            <a:chOff x="1066800" y="2113851"/>
            <a:chExt cx="6343853" cy="2693096"/>
          </a:xfrm>
        </p:grpSpPr>
        <p:grpSp>
          <p:nvGrpSpPr>
            <p:cNvPr id="4" name="Group 5">
              <a:extLst>
                <a:ext uri="{FF2B5EF4-FFF2-40B4-BE49-F238E27FC236}">
                  <a16:creationId xmlns:a16="http://schemas.microsoft.com/office/drawing/2014/main" xmlns="" id="{682BD6A1-453E-4898-98AB-138FBCA5DA5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066800" y="2113851"/>
              <a:ext cx="6343853" cy="2693096"/>
              <a:chOff x="822" y="1158"/>
              <a:chExt cx="2436" cy="1115"/>
            </a:xfrm>
          </p:grpSpPr>
          <p:sp>
            <p:nvSpPr>
              <p:cNvPr id="6" name="Rectangle 6">
                <a:extLst>
                  <a:ext uri="{FF2B5EF4-FFF2-40B4-BE49-F238E27FC236}">
                    <a16:creationId xmlns:a16="http://schemas.microsoft.com/office/drawing/2014/main" xmlns="" id="{35CF9756-9D9C-4268-B442-8BB1C9D184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7" y="1313"/>
                <a:ext cx="386" cy="37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7" name="Rectangle 7">
                <a:extLst>
                  <a:ext uri="{FF2B5EF4-FFF2-40B4-BE49-F238E27FC236}">
                    <a16:creationId xmlns:a16="http://schemas.microsoft.com/office/drawing/2014/main" xmlns="" id="{167CA5BD-733A-4F7B-92FF-4AB2F4FB88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48" y="1319"/>
                <a:ext cx="360" cy="358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12" name="Rectangle 12">
                <a:extLst>
                  <a:ext uri="{FF2B5EF4-FFF2-40B4-BE49-F238E27FC236}">
                    <a16:creationId xmlns:a16="http://schemas.microsoft.com/office/drawing/2014/main" xmlns="" id="{2BA1EED9-45D7-49AC-888C-A539D43CF6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8" y="1398"/>
                <a:ext cx="139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21" name="Rectangle 21">
                <a:extLst>
                  <a:ext uri="{FF2B5EF4-FFF2-40B4-BE49-F238E27FC236}">
                    <a16:creationId xmlns:a16="http://schemas.microsoft.com/office/drawing/2014/main" xmlns="" id="{13C857C6-C420-42D3-A319-B458A1E392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4" y="1531"/>
                <a:ext cx="6" cy="34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22" name="Rectangle 22">
                <a:extLst>
                  <a:ext uri="{FF2B5EF4-FFF2-40B4-BE49-F238E27FC236}">
                    <a16:creationId xmlns:a16="http://schemas.microsoft.com/office/drawing/2014/main" xmlns="" id="{74099E2F-D04F-4FC9-AF6F-FC8448ED6F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5" y="1390"/>
                <a:ext cx="6" cy="6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 dirty="0"/>
              </a:p>
            </p:txBody>
          </p:sp>
          <p:sp>
            <p:nvSpPr>
              <p:cNvPr id="25" name="Rectangle 25">
                <a:extLst>
                  <a:ext uri="{FF2B5EF4-FFF2-40B4-BE49-F238E27FC236}">
                    <a16:creationId xmlns:a16="http://schemas.microsoft.com/office/drawing/2014/main" xmlns="" id="{481DDA1B-DB94-4E94-9877-442364693A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0" y="1651"/>
                <a:ext cx="124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27" name="Rectangle 27">
                <a:extLst>
                  <a:ext uri="{FF2B5EF4-FFF2-40B4-BE49-F238E27FC236}">
                    <a16:creationId xmlns:a16="http://schemas.microsoft.com/office/drawing/2014/main" xmlns="" id="{D3230985-7661-4EC0-BFD0-C268E973D4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0" y="1218"/>
                <a:ext cx="6" cy="42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28" name="Rectangle 28">
                <a:extLst>
                  <a:ext uri="{FF2B5EF4-FFF2-40B4-BE49-F238E27FC236}">
                    <a16:creationId xmlns:a16="http://schemas.microsoft.com/office/drawing/2014/main" xmlns="" id="{C0D8BFC0-6748-468B-BBC7-C6196B6421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6" y="1639"/>
                <a:ext cx="190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29" name="Rectangle 29">
                <a:extLst>
                  <a:ext uri="{FF2B5EF4-FFF2-40B4-BE49-F238E27FC236}">
                    <a16:creationId xmlns:a16="http://schemas.microsoft.com/office/drawing/2014/main" xmlns="" id="{C2283DB7-940B-44E0-BC5C-6774D4A38F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0" y="1501"/>
                <a:ext cx="6" cy="37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30" name="Rectangle 30">
                <a:extLst>
                  <a:ext uri="{FF2B5EF4-FFF2-40B4-BE49-F238E27FC236}">
                    <a16:creationId xmlns:a16="http://schemas.microsoft.com/office/drawing/2014/main" xmlns="" id="{FD84EA1B-03BB-4038-9FAB-E7A43C278E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6" y="1361"/>
                <a:ext cx="193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31" name="Rectangle 31">
                <a:extLst>
                  <a:ext uri="{FF2B5EF4-FFF2-40B4-BE49-F238E27FC236}">
                    <a16:creationId xmlns:a16="http://schemas.microsoft.com/office/drawing/2014/main" xmlns="" id="{F6B7297E-C1DB-45B3-9E32-20D599F7E3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2" y="1502"/>
                <a:ext cx="60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33" name="Oval 33">
                <a:extLst>
                  <a:ext uri="{FF2B5EF4-FFF2-40B4-BE49-F238E27FC236}">
                    <a16:creationId xmlns:a16="http://schemas.microsoft.com/office/drawing/2014/main" xmlns="" id="{E608B780-D713-47BC-8093-2DD00F00AC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6" y="1493"/>
                <a:ext cx="32" cy="34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34" name="Rectangle 34">
                <a:extLst>
                  <a:ext uri="{FF2B5EF4-FFF2-40B4-BE49-F238E27FC236}">
                    <a16:creationId xmlns:a16="http://schemas.microsoft.com/office/drawing/2014/main" xmlns="" id="{4BF58251-F111-49D9-BA79-145B6E791F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0" y="1531"/>
                <a:ext cx="140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35" name="Oval 35">
                <a:extLst>
                  <a:ext uri="{FF2B5EF4-FFF2-40B4-BE49-F238E27FC236}">
                    <a16:creationId xmlns:a16="http://schemas.microsoft.com/office/drawing/2014/main" xmlns="" id="{B317A25C-52D7-460E-8226-62A6CC7873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11" y="1516"/>
                <a:ext cx="32" cy="35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36" name="Rectangle 36">
                <a:extLst>
                  <a:ext uri="{FF2B5EF4-FFF2-40B4-BE49-F238E27FC236}">
                    <a16:creationId xmlns:a16="http://schemas.microsoft.com/office/drawing/2014/main" xmlns="" id="{D0F0A0B5-C867-4309-84E4-A05370712C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2" y="1788"/>
                <a:ext cx="138" cy="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CLK</a:t>
                </a:r>
                <a:endParaRPr kumimoji="0" lang="en-US" altLang="en-US" sz="4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7" name="Rectangle 37">
                <a:extLst>
                  <a:ext uri="{FF2B5EF4-FFF2-40B4-BE49-F238E27FC236}">
                    <a16:creationId xmlns:a16="http://schemas.microsoft.com/office/drawing/2014/main" xmlns="" id="{08EEB9B3-8BC8-4971-9FCB-A899DAE51A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9" y="1788"/>
                <a:ext cx="0" cy="2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sz="4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8" name="Rectangle 38">
                <a:extLst>
                  <a:ext uri="{FF2B5EF4-FFF2-40B4-BE49-F238E27FC236}">
                    <a16:creationId xmlns:a16="http://schemas.microsoft.com/office/drawing/2014/main" xmlns="" id="{4FC2E4D1-8245-4130-BAF6-2AE1D75EE2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1" y="1788"/>
                <a:ext cx="0" cy="2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sz="4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9" name="Rectangle 39">
                <a:extLst>
                  <a:ext uri="{FF2B5EF4-FFF2-40B4-BE49-F238E27FC236}">
                    <a16:creationId xmlns:a16="http://schemas.microsoft.com/office/drawing/2014/main" xmlns="" id="{F5782FEB-6BF9-4D71-AFB3-55515060BF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3" y="1332"/>
                <a:ext cx="27" cy="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4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J</a:t>
                </a:r>
                <a:endParaRPr kumimoji="0" lang="en-US" altLang="en-US" sz="4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0" name="Rectangle 40">
                <a:extLst>
                  <a:ext uri="{FF2B5EF4-FFF2-40B4-BE49-F238E27FC236}">
                    <a16:creationId xmlns:a16="http://schemas.microsoft.com/office/drawing/2014/main" xmlns="" id="{7BA5A3AE-288C-40A8-84D6-4C4DC5E93A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9" y="1353"/>
                <a:ext cx="30" cy="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0</a:t>
                </a:r>
                <a:endParaRPr kumimoji="0" lang="en-US" altLang="en-US" sz="4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1" name="Rectangle 41">
                <a:extLst>
                  <a:ext uri="{FF2B5EF4-FFF2-40B4-BE49-F238E27FC236}">
                    <a16:creationId xmlns:a16="http://schemas.microsoft.com/office/drawing/2014/main" xmlns="" id="{7862A9D8-1929-461F-93AF-29951BEE93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5" y="1602"/>
                <a:ext cx="50" cy="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4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K</a:t>
                </a:r>
                <a:endParaRPr kumimoji="0" lang="en-US" altLang="en-US" sz="4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2" name="Rectangle 42">
                <a:extLst>
                  <a:ext uri="{FF2B5EF4-FFF2-40B4-BE49-F238E27FC236}">
                    <a16:creationId xmlns:a16="http://schemas.microsoft.com/office/drawing/2014/main" xmlns="" id="{060EA6F1-10A8-4DB0-963E-A54AE6B56F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16" y="1624"/>
                <a:ext cx="30" cy="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0</a:t>
                </a:r>
                <a:endParaRPr kumimoji="0" lang="en-US" altLang="en-US" sz="4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3" name="Rectangle 43">
                <a:extLst>
                  <a:ext uri="{FF2B5EF4-FFF2-40B4-BE49-F238E27FC236}">
                    <a16:creationId xmlns:a16="http://schemas.microsoft.com/office/drawing/2014/main" xmlns="" id="{45C6B746-7B68-419E-B12D-7AC75C939F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9" y="1344"/>
                <a:ext cx="50" cy="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4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Q</a:t>
                </a:r>
                <a:endParaRPr kumimoji="0" lang="en-US" altLang="en-US" sz="4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4" name="Rectangle 44">
                <a:extLst>
                  <a:ext uri="{FF2B5EF4-FFF2-40B4-BE49-F238E27FC236}">
                    <a16:creationId xmlns:a16="http://schemas.microsoft.com/office/drawing/2014/main" xmlns="" id="{CAC818E9-3D6C-479A-A8A4-F4224976CE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91" y="1365"/>
                <a:ext cx="30" cy="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0</a:t>
                </a:r>
                <a:endParaRPr kumimoji="0" lang="en-US" altLang="en-US" sz="4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5" name="Rectangle 45">
                <a:extLst>
                  <a:ext uri="{FF2B5EF4-FFF2-40B4-BE49-F238E27FC236}">
                    <a16:creationId xmlns:a16="http://schemas.microsoft.com/office/drawing/2014/main" xmlns="" id="{2C41B2F3-2A6A-4019-993C-FF81A43324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3" y="1608"/>
                <a:ext cx="50" cy="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4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Q</a:t>
                </a:r>
                <a:endParaRPr kumimoji="0" lang="en-US" altLang="en-US" sz="4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6" name="Rectangle 46">
                <a:extLst>
                  <a:ext uri="{FF2B5EF4-FFF2-40B4-BE49-F238E27FC236}">
                    <a16:creationId xmlns:a16="http://schemas.microsoft.com/office/drawing/2014/main" xmlns="" id="{006B0393-72DD-4DA6-8CCD-7D39996815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3" y="1630"/>
                <a:ext cx="30" cy="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0</a:t>
                </a:r>
                <a:endParaRPr kumimoji="0" lang="en-US" altLang="en-US" sz="4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7" name="Rectangle 47">
                <a:extLst>
                  <a:ext uri="{FF2B5EF4-FFF2-40B4-BE49-F238E27FC236}">
                    <a16:creationId xmlns:a16="http://schemas.microsoft.com/office/drawing/2014/main" xmlns="" id="{17B46727-F7DE-4D9A-ADBE-68C16AFE96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3" y="1604"/>
                <a:ext cx="59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48" name="Rectangle 48">
                <a:extLst>
                  <a:ext uri="{FF2B5EF4-FFF2-40B4-BE49-F238E27FC236}">
                    <a16:creationId xmlns:a16="http://schemas.microsoft.com/office/drawing/2014/main" xmlns="" id="{FF94C39F-D363-45C4-BB0D-17C9805601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1" y="1350"/>
                <a:ext cx="27" cy="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4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J</a:t>
                </a:r>
                <a:endParaRPr kumimoji="0" lang="en-US" altLang="en-US" sz="4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9" name="Rectangle 49">
                <a:extLst>
                  <a:ext uri="{FF2B5EF4-FFF2-40B4-BE49-F238E27FC236}">
                    <a16:creationId xmlns:a16="http://schemas.microsoft.com/office/drawing/2014/main" xmlns="" id="{7CA8884E-2F9B-43DC-B92D-9E908B16AB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87" y="1370"/>
                <a:ext cx="30" cy="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1</a:t>
                </a:r>
                <a:endParaRPr kumimoji="0" lang="en-US" altLang="en-US" sz="4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0" name="Rectangle 50">
                <a:extLst>
                  <a:ext uri="{FF2B5EF4-FFF2-40B4-BE49-F238E27FC236}">
                    <a16:creationId xmlns:a16="http://schemas.microsoft.com/office/drawing/2014/main" xmlns="" id="{7906FDAA-BEC4-4C81-B4B8-3E1DE6B4C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3" y="1593"/>
                <a:ext cx="50" cy="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4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K</a:t>
                </a:r>
                <a:endParaRPr kumimoji="0" lang="en-US" altLang="en-US" sz="4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1" name="Rectangle 51">
                <a:extLst>
                  <a:ext uri="{FF2B5EF4-FFF2-40B4-BE49-F238E27FC236}">
                    <a16:creationId xmlns:a16="http://schemas.microsoft.com/office/drawing/2014/main" xmlns="" id="{D7461342-F369-4E3A-94FE-37DA20FD91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4" y="1615"/>
                <a:ext cx="30" cy="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1</a:t>
                </a:r>
                <a:endParaRPr kumimoji="0" lang="en-US" altLang="en-US" sz="4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2" name="Rectangle 52">
                <a:extLst>
                  <a:ext uri="{FF2B5EF4-FFF2-40B4-BE49-F238E27FC236}">
                    <a16:creationId xmlns:a16="http://schemas.microsoft.com/office/drawing/2014/main" xmlns="" id="{2C8263D7-A76C-429B-9855-B053DDFC22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7" y="1350"/>
                <a:ext cx="50" cy="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4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Q</a:t>
                </a:r>
                <a:endParaRPr kumimoji="0" lang="en-US" altLang="en-US" sz="4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3" name="Rectangle 53">
                <a:extLst>
                  <a:ext uri="{FF2B5EF4-FFF2-40B4-BE49-F238E27FC236}">
                    <a16:creationId xmlns:a16="http://schemas.microsoft.com/office/drawing/2014/main" xmlns="" id="{377FCC34-4DD3-4D2E-9EBA-4B6115B9C6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8" y="1370"/>
                <a:ext cx="30" cy="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1</a:t>
                </a:r>
                <a:endParaRPr kumimoji="0" lang="en-US" altLang="en-US" sz="4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4" name="Rectangle 54">
                <a:extLst>
                  <a:ext uri="{FF2B5EF4-FFF2-40B4-BE49-F238E27FC236}">
                    <a16:creationId xmlns:a16="http://schemas.microsoft.com/office/drawing/2014/main" xmlns="" id="{7B044EB6-56BB-43A8-88E7-36F4BE12FB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3" y="1602"/>
                <a:ext cx="50" cy="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4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Q</a:t>
                </a:r>
                <a:endParaRPr kumimoji="0" lang="en-US" altLang="en-US" sz="4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5" name="Rectangle 55">
                <a:extLst>
                  <a:ext uri="{FF2B5EF4-FFF2-40B4-BE49-F238E27FC236}">
                    <a16:creationId xmlns:a16="http://schemas.microsoft.com/office/drawing/2014/main" xmlns="" id="{2119BFED-E4F2-4B6F-864B-D0979B1CDC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5" y="1624"/>
                <a:ext cx="30" cy="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1</a:t>
                </a:r>
                <a:endParaRPr kumimoji="0" lang="en-US" altLang="en-US" sz="4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6" name="Rectangle 56">
                <a:extLst>
                  <a:ext uri="{FF2B5EF4-FFF2-40B4-BE49-F238E27FC236}">
                    <a16:creationId xmlns:a16="http://schemas.microsoft.com/office/drawing/2014/main" xmlns="" id="{2D176FD2-1EDC-46FA-A630-7FC71E1E5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4" y="1598"/>
                <a:ext cx="60" cy="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57" name="Rectangle 57">
                <a:extLst>
                  <a:ext uri="{FF2B5EF4-FFF2-40B4-BE49-F238E27FC236}">
                    <a16:creationId xmlns:a16="http://schemas.microsoft.com/office/drawing/2014/main" xmlns="" id="{288BF231-0F18-4205-88AC-589E507DA2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1" y="1367"/>
                <a:ext cx="0" cy="2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sz="4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8" name="Rectangle 58">
                <a:extLst>
                  <a:ext uri="{FF2B5EF4-FFF2-40B4-BE49-F238E27FC236}">
                    <a16:creationId xmlns:a16="http://schemas.microsoft.com/office/drawing/2014/main" xmlns="" id="{71333FCC-469F-4BB3-8591-C7EA9129C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9" y="1388"/>
                <a:ext cx="0" cy="2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sz="4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9" name="Rectangle 59">
                <a:extLst>
                  <a:ext uri="{FF2B5EF4-FFF2-40B4-BE49-F238E27FC236}">
                    <a16:creationId xmlns:a16="http://schemas.microsoft.com/office/drawing/2014/main" xmlns="" id="{544BB58B-BBE2-400C-BD50-6FCB06C510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8" y="1344"/>
                <a:ext cx="0" cy="2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sz="4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0" name="Rectangle 60">
                <a:extLst>
                  <a:ext uri="{FF2B5EF4-FFF2-40B4-BE49-F238E27FC236}">
                    <a16:creationId xmlns:a16="http://schemas.microsoft.com/office/drawing/2014/main" xmlns="" id="{7301F7AD-7348-4313-B942-7EFF01D1FB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99" y="1365"/>
                <a:ext cx="0" cy="2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sz="4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147" name="Rectangle 66">
                <a:extLst>
                  <a:ext uri="{FF2B5EF4-FFF2-40B4-BE49-F238E27FC236}">
                    <a16:creationId xmlns:a16="http://schemas.microsoft.com/office/drawing/2014/main" xmlns="" id="{3C9ADA9D-8655-463D-B752-3020845FF6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4" y="1943"/>
                <a:ext cx="0" cy="2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sz="4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148" name="Rectangle 67">
                <a:extLst>
                  <a:ext uri="{FF2B5EF4-FFF2-40B4-BE49-F238E27FC236}">
                    <a16:creationId xmlns:a16="http://schemas.microsoft.com/office/drawing/2014/main" xmlns="" id="{24276754-8B87-407F-A1FA-310249F9ED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5" y="1965"/>
                <a:ext cx="0" cy="2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sz="4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149" name="Rectangle 68">
                <a:extLst>
                  <a:ext uri="{FF2B5EF4-FFF2-40B4-BE49-F238E27FC236}">
                    <a16:creationId xmlns:a16="http://schemas.microsoft.com/office/drawing/2014/main" xmlns="" id="{54F135F2-BA28-467C-AF35-A05F77E9CD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6" y="2002"/>
                <a:ext cx="50" cy="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4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Q</a:t>
                </a:r>
                <a:endParaRPr kumimoji="0" lang="en-US" altLang="en-US" sz="4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150" name="Rectangle 69">
                <a:extLst>
                  <a:ext uri="{FF2B5EF4-FFF2-40B4-BE49-F238E27FC236}">
                    <a16:creationId xmlns:a16="http://schemas.microsoft.com/office/drawing/2014/main" xmlns="" id="{7F4098AA-9802-4D4C-910F-975072122D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06" y="2023"/>
                <a:ext cx="30" cy="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0</a:t>
                </a:r>
                <a:endParaRPr kumimoji="0" lang="en-US" altLang="en-US" sz="4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151" name="Rectangle 70">
                <a:extLst>
                  <a:ext uri="{FF2B5EF4-FFF2-40B4-BE49-F238E27FC236}">
                    <a16:creationId xmlns:a16="http://schemas.microsoft.com/office/drawing/2014/main" xmlns="" id="{E3CDB029-BF6B-48E5-B8F9-0FB419BFED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8" y="2006"/>
                <a:ext cx="20" cy="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(</a:t>
                </a:r>
                <a:endParaRPr kumimoji="0" lang="en-US" altLang="en-US" sz="4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152" name="Rectangle 71">
                <a:extLst>
                  <a:ext uri="{FF2B5EF4-FFF2-40B4-BE49-F238E27FC236}">
                    <a16:creationId xmlns:a16="http://schemas.microsoft.com/office/drawing/2014/main" xmlns="" id="{8F334DE7-D1E6-4DCC-8088-4A18696A8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9" y="2006"/>
                <a:ext cx="36" cy="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L</a:t>
                </a:r>
                <a:endParaRPr kumimoji="0" lang="en-US" altLang="en-US" sz="4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153" name="Rectangle 72">
                <a:extLst>
                  <a:ext uri="{FF2B5EF4-FFF2-40B4-BE49-F238E27FC236}">
                    <a16:creationId xmlns:a16="http://schemas.microsoft.com/office/drawing/2014/main" xmlns="" id="{2ABCB426-0E6A-42C0-9AFF-FBE65713F1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8" y="2006"/>
                <a:ext cx="33" cy="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S</a:t>
                </a:r>
                <a:endParaRPr kumimoji="0" lang="en-US" altLang="en-US" sz="4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154" name="Rectangle 73">
                <a:extLst>
                  <a:ext uri="{FF2B5EF4-FFF2-40B4-BE49-F238E27FC236}">
                    <a16:creationId xmlns:a16="http://schemas.microsoft.com/office/drawing/2014/main" xmlns="" id="{ECF70D0B-72D9-4678-8050-25443EC306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3" y="2006"/>
                <a:ext cx="39" cy="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B</a:t>
                </a:r>
                <a:endParaRPr kumimoji="0" lang="en-US" altLang="en-US" sz="4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155" name="Rectangle 74">
                <a:extLst>
                  <a:ext uri="{FF2B5EF4-FFF2-40B4-BE49-F238E27FC236}">
                    <a16:creationId xmlns:a16="http://schemas.microsoft.com/office/drawing/2014/main" xmlns="" id="{8651DF9B-5B75-4565-A49A-FE7CAED217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5" y="2006"/>
                <a:ext cx="20" cy="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)</a:t>
                </a:r>
                <a:endParaRPr kumimoji="0" lang="en-US" altLang="en-US" sz="4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156" name="Rectangle 75">
                <a:extLst>
                  <a:ext uri="{FF2B5EF4-FFF2-40B4-BE49-F238E27FC236}">
                    <a16:creationId xmlns:a16="http://schemas.microsoft.com/office/drawing/2014/main" xmlns="" id="{E11683EC-201B-4511-9FD9-A4D8483EEE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9" y="1158"/>
                <a:ext cx="39" cy="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+</a:t>
                </a:r>
                <a:endParaRPr kumimoji="0" lang="en-US" altLang="en-US" sz="4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157" name="Rectangle 76">
                <a:extLst>
                  <a:ext uri="{FF2B5EF4-FFF2-40B4-BE49-F238E27FC236}">
                    <a16:creationId xmlns:a16="http://schemas.microsoft.com/office/drawing/2014/main" xmlns="" id="{8ADEBFA6-CFAD-41C8-BDA5-33D275D458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8" y="1158"/>
                <a:ext cx="50" cy="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4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V</a:t>
                </a:r>
                <a:endParaRPr kumimoji="0" lang="en-US" altLang="en-US" sz="4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158" name="Rectangle 77">
                <a:extLst>
                  <a:ext uri="{FF2B5EF4-FFF2-40B4-BE49-F238E27FC236}">
                    <a16:creationId xmlns:a16="http://schemas.microsoft.com/office/drawing/2014/main" xmlns="" id="{42D4546F-51A5-4195-8B04-607600BE4A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9" y="1193"/>
                <a:ext cx="33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C</a:t>
                </a:r>
                <a:endParaRPr kumimoji="0" lang="en-US" altLang="en-US" sz="4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159" name="Rectangle 78">
                <a:extLst>
                  <a:ext uri="{FF2B5EF4-FFF2-40B4-BE49-F238E27FC236}">
                    <a16:creationId xmlns:a16="http://schemas.microsoft.com/office/drawing/2014/main" xmlns="" id="{3B55C1CA-EF56-4E0C-9F94-75FF86105F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4" y="1193"/>
                <a:ext cx="33" cy="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C</a:t>
                </a:r>
                <a:endParaRPr kumimoji="0" lang="en-US" altLang="en-US" sz="4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160" name="Rectangle 79">
                <a:extLst>
                  <a:ext uri="{FF2B5EF4-FFF2-40B4-BE49-F238E27FC236}">
                    <a16:creationId xmlns:a16="http://schemas.microsoft.com/office/drawing/2014/main" xmlns="" id="{A0A87AA2-3C5F-4051-BF60-1EDFDF4C09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1" y="1996"/>
                <a:ext cx="0" cy="2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sz="4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161" name="Rectangle 80">
                <a:extLst>
                  <a:ext uri="{FF2B5EF4-FFF2-40B4-BE49-F238E27FC236}">
                    <a16:creationId xmlns:a16="http://schemas.microsoft.com/office/drawing/2014/main" xmlns="" id="{C6EC087C-F592-4C09-9F04-BF43E36FFF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1" y="2018"/>
                <a:ext cx="0" cy="2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sz="4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163" name="Rectangle 82">
                <a:extLst>
                  <a:ext uri="{FF2B5EF4-FFF2-40B4-BE49-F238E27FC236}">
                    <a16:creationId xmlns:a16="http://schemas.microsoft.com/office/drawing/2014/main" xmlns="" id="{345DD4B1-72C8-40C1-B1FF-29DFA71944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4" y="2000"/>
                <a:ext cx="0" cy="2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sz="4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164" name="Rectangle 83">
                <a:extLst>
                  <a:ext uri="{FF2B5EF4-FFF2-40B4-BE49-F238E27FC236}">
                    <a16:creationId xmlns:a16="http://schemas.microsoft.com/office/drawing/2014/main" xmlns="" id="{F0167EE9-4E1A-4084-9CED-B09A8C9C14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1" y="2000"/>
                <a:ext cx="0" cy="2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sz="4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165" name="Rectangle 84">
                <a:extLst>
                  <a:ext uri="{FF2B5EF4-FFF2-40B4-BE49-F238E27FC236}">
                    <a16:creationId xmlns:a16="http://schemas.microsoft.com/office/drawing/2014/main" xmlns="" id="{0744CC8B-2F5C-46C9-B37D-C98F52080B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2000"/>
                <a:ext cx="0" cy="2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sz="4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166" name="Rectangle 85">
                <a:extLst>
                  <a:ext uri="{FF2B5EF4-FFF2-40B4-BE49-F238E27FC236}">
                    <a16:creationId xmlns:a16="http://schemas.microsoft.com/office/drawing/2014/main" xmlns="" id="{CE899502-7C5B-4F84-AA3C-61E46F928D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8" y="2000"/>
                <a:ext cx="0" cy="2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sz="4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169" name="Freeform 88">
                <a:extLst>
                  <a:ext uri="{FF2B5EF4-FFF2-40B4-BE49-F238E27FC236}">
                    <a16:creationId xmlns:a16="http://schemas.microsoft.com/office/drawing/2014/main" xmlns="" id="{D6A4E628-4BC8-4DE4-9ECA-174F8C5883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34" y="1337"/>
                <a:ext cx="6" cy="6"/>
              </a:xfrm>
              <a:custGeom>
                <a:avLst/>
                <a:gdLst>
                  <a:gd name="T0" fmla="*/ 0 w 6"/>
                  <a:gd name="T1" fmla="*/ 2 h 6"/>
                  <a:gd name="T2" fmla="*/ 0 w 6"/>
                  <a:gd name="T3" fmla="*/ 6 h 6"/>
                  <a:gd name="T4" fmla="*/ 2 w 6"/>
                  <a:gd name="T5" fmla="*/ 6 h 6"/>
                  <a:gd name="T6" fmla="*/ 2 w 6"/>
                  <a:gd name="T7" fmla="*/ 0 h 6"/>
                  <a:gd name="T8" fmla="*/ 6 w 6"/>
                  <a:gd name="T9" fmla="*/ 2 h 6"/>
                  <a:gd name="T10" fmla="*/ 0 w 6"/>
                  <a:gd name="T11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6">
                    <a:moveTo>
                      <a:pt x="0" y="2"/>
                    </a:moveTo>
                    <a:lnTo>
                      <a:pt x="0" y="6"/>
                    </a:lnTo>
                    <a:lnTo>
                      <a:pt x="2" y="6"/>
                    </a:lnTo>
                    <a:lnTo>
                      <a:pt x="2" y="0"/>
                    </a:lnTo>
                    <a:lnTo>
                      <a:pt x="6" y="2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6171" name="Freeform 90">
                <a:extLst>
                  <a:ext uri="{FF2B5EF4-FFF2-40B4-BE49-F238E27FC236}">
                    <a16:creationId xmlns:a16="http://schemas.microsoft.com/office/drawing/2014/main" xmlns="" id="{27EEA58A-B60E-4C19-9069-648580E7E7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28" y="1265"/>
                <a:ext cx="5" cy="0"/>
              </a:xfrm>
              <a:custGeom>
                <a:avLst/>
                <a:gdLst>
                  <a:gd name="T0" fmla="*/ 5 w 5"/>
                  <a:gd name="T1" fmla="*/ 0 w 5"/>
                  <a:gd name="T2" fmla="*/ 5 w 5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5">
                    <a:moveTo>
                      <a:pt x="5" y="0"/>
                    </a:moveTo>
                    <a:lnTo>
                      <a:pt x="0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6172" name="Freeform 91">
                <a:extLst>
                  <a:ext uri="{FF2B5EF4-FFF2-40B4-BE49-F238E27FC236}">
                    <a16:creationId xmlns:a16="http://schemas.microsoft.com/office/drawing/2014/main" xmlns="" id="{F90550D5-76ED-4850-BA62-EB5A5C2FC9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34" y="1197"/>
                <a:ext cx="6" cy="4"/>
              </a:xfrm>
              <a:custGeom>
                <a:avLst/>
                <a:gdLst>
                  <a:gd name="T0" fmla="*/ 2 w 6"/>
                  <a:gd name="T1" fmla="*/ 0 h 4"/>
                  <a:gd name="T2" fmla="*/ 0 w 6"/>
                  <a:gd name="T3" fmla="*/ 0 h 4"/>
                  <a:gd name="T4" fmla="*/ 0 w 6"/>
                  <a:gd name="T5" fmla="*/ 2 h 4"/>
                  <a:gd name="T6" fmla="*/ 6 w 6"/>
                  <a:gd name="T7" fmla="*/ 2 h 4"/>
                  <a:gd name="T8" fmla="*/ 2 w 6"/>
                  <a:gd name="T9" fmla="*/ 4 h 4"/>
                  <a:gd name="T10" fmla="*/ 2 w 6"/>
                  <a:gd name="T1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4">
                    <a:moveTo>
                      <a:pt x="2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6" y="2"/>
                    </a:lnTo>
                    <a:lnTo>
                      <a:pt x="2" y="4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6174" name="Oval 93">
                <a:extLst>
                  <a:ext uri="{FF2B5EF4-FFF2-40B4-BE49-F238E27FC236}">
                    <a16:creationId xmlns:a16="http://schemas.microsoft.com/office/drawing/2014/main" xmlns="" id="{8E21FB62-55C6-4B98-9B75-021FF960E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73" y="1376"/>
                <a:ext cx="27" cy="28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 dirty="0"/>
              </a:p>
            </p:txBody>
          </p:sp>
          <p:sp>
            <p:nvSpPr>
              <p:cNvPr id="6176" name="Oval 95">
                <a:extLst>
                  <a:ext uri="{FF2B5EF4-FFF2-40B4-BE49-F238E27FC236}">
                    <a16:creationId xmlns:a16="http://schemas.microsoft.com/office/drawing/2014/main" xmlns="" id="{1CF9485C-CBDF-40C4-9743-0D66D5CC81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6" y="1856"/>
                <a:ext cx="27" cy="28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6177" name="Oval 96">
                <a:extLst>
                  <a:ext uri="{FF2B5EF4-FFF2-40B4-BE49-F238E27FC236}">
                    <a16:creationId xmlns:a16="http://schemas.microsoft.com/office/drawing/2014/main" xmlns="" id="{F8084DDF-9146-4F3D-BD65-E19DA3D793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9" y="1856"/>
                <a:ext cx="28" cy="28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6178" name="Oval 97">
                <a:extLst>
                  <a:ext uri="{FF2B5EF4-FFF2-40B4-BE49-F238E27FC236}">
                    <a16:creationId xmlns:a16="http://schemas.microsoft.com/office/drawing/2014/main" xmlns="" id="{5E4DC46B-C997-4246-BFB0-312404C56F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8" y="1350"/>
                <a:ext cx="27" cy="28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6180" name="Rectangle 99">
                <a:extLst>
                  <a:ext uri="{FF2B5EF4-FFF2-40B4-BE49-F238E27FC236}">
                    <a16:creationId xmlns:a16="http://schemas.microsoft.com/office/drawing/2014/main" xmlns="" id="{481BCA58-55F0-4103-B03D-10CF1AFEE3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5" y="1507"/>
                <a:ext cx="10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6181" name="Rectangle 100">
                <a:extLst>
                  <a:ext uri="{FF2B5EF4-FFF2-40B4-BE49-F238E27FC236}">
                    <a16:creationId xmlns:a16="http://schemas.microsoft.com/office/drawing/2014/main" xmlns="" id="{87A83DBB-21D5-4120-BC81-D1172AE867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5" y="1479"/>
                <a:ext cx="10" cy="2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6182" name="Freeform 101">
                <a:extLst>
                  <a:ext uri="{FF2B5EF4-FFF2-40B4-BE49-F238E27FC236}">
                    <a16:creationId xmlns:a16="http://schemas.microsoft.com/office/drawing/2014/main" xmlns="" id="{7624991B-0C89-449B-8AAC-94C51FED9D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5" y="1507"/>
                <a:ext cx="10" cy="0"/>
              </a:xfrm>
              <a:custGeom>
                <a:avLst/>
                <a:gdLst>
                  <a:gd name="T0" fmla="*/ 0 w 10"/>
                  <a:gd name="T1" fmla="*/ 10 w 10"/>
                  <a:gd name="T2" fmla="*/ 0 w 10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0">
                    <a:moveTo>
                      <a:pt x="0" y="0"/>
                    </a:moveTo>
                    <a:lnTo>
                      <a:pt x="1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6183" name="Freeform 102">
                <a:extLst>
                  <a:ext uri="{FF2B5EF4-FFF2-40B4-BE49-F238E27FC236}">
                    <a16:creationId xmlns:a16="http://schemas.microsoft.com/office/drawing/2014/main" xmlns="" id="{8C241872-3CAE-4FF6-9412-DADC20727D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7" y="1475"/>
                <a:ext cx="30" cy="23"/>
              </a:xfrm>
              <a:custGeom>
                <a:avLst/>
                <a:gdLst>
                  <a:gd name="T0" fmla="*/ 5 w 30"/>
                  <a:gd name="T1" fmla="*/ 0 h 23"/>
                  <a:gd name="T2" fmla="*/ 0 w 30"/>
                  <a:gd name="T3" fmla="*/ 9 h 23"/>
                  <a:gd name="T4" fmla="*/ 26 w 30"/>
                  <a:gd name="T5" fmla="*/ 23 h 23"/>
                  <a:gd name="T6" fmla="*/ 30 w 30"/>
                  <a:gd name="T7" fmla="*/ 15 h 23"/>
                  <a:gd name="T8" fmla="*/ 5 w 30"/>
                  <a:gd name="T9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23">
                    <a:moveTo>
                      <a:pt x="5" y="0"/>
                    </a:moveTo>
                    <a:lnTo>
                      <a:pt x="0" y="9"/>
                    </a:lnTo>
                    <a:lnTo>
                      <a:pt x="26" y="23"/>
                    </a:lnTo>
                    <a:lnTo>
                      <a:pt x="30" y="15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6184" name="Freeform 103">
                <a:extLst>
                  <a:ext uri="{FF2B5EF4-FFF2-40B4-BE49-F238E27FC236}">
                    <a16:creationId xmlns:a16="http://schemas.microsoft.com/office/drawing/2014/main" xmlns="" id="{F3DF85F2-C058-4ABA-BDF4-12596048FD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5" y="1472"/>
                <a:ext cx="10" cy="12"/>
              </a:xfrm>
              <a:custGeom>
                <a:avLst/>
                <a:gdLst>
                  <a:gd name="T0" fmla="*/ 0 w 10"/>
                  <a:gd name="T1" fmla="*/ 7 h 12"/>
                  <a:gd name="T2" fmla="*/ 0 w 10"/>
                  <a:gd name="T3" fmla="*/ 0 h 12"/>
                  <a:gd name="T4" fmla="*/ 7 w 10"/>
                  <a:gd name="T5" fmla="*/ 3 h 12"/>
                  <a:gd name="T6" fmla="*/ 2 w 10"/>
                  <a:gd name="T7" fmla="*/ 12 h 12"/>
                  <a:gd name="T8" fmla="*/ 10 w 10"/>
                  <a:gd name="T9" fmla="*/ 7 h 12"/>
                  <a:gd name="T10" fmla="*/ 0 w 10"/>
                  <a:gd name="T11" fmla="*/ 7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12">
                    <a:moveTo>
                      <a:pt x="0" y="7"/>
                    </a:moveTo>
                    <a:lnTo>
                      <a:pt x="0" y="0"/>
                    </a:lnTo>
                    <a:lnTo>
                      <a:pt x="7" y="3"/>
                    </a:lnTo>
                    <a:lnTo>
                      <a:pt x="2" y="12"/>
                    </a:lnTo>
                    <a:lnTo>
                      <a:pt x="10" y="7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6185" name="Freeform 104">
                <a:extLst>
                  <a:ext uri="{FF2B5EF4-FFF2-40B4-BE49-F238E27FC236}">
                    <a16:creationId xmlns:a16="http://schemas.microsoft.com/office/drawing/2014/main" xmlns="" id="{BD9C3059-B375-4F74-AD05-D85A15589B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3" y="1490"/>
                <a:ext cx="29" cy="21"/>
              </a:xfrm>
              <a:custGeom>
                <a:avLst/>
                <a:gdLst>
                  <a:gd name="T0" fmla="*/ 4 w 29"/>
                  <a:gd name="T1" fmla="*/ 0 h 21"/>
                  <a:gd name="T2" fmla="*/ 0 w 29"/>
                  <a:gd name="T3" fmla="*/ 8 h 21"/>
                  <a:gd name="T4" fmla="*/ 24 w 29"/>
                  <a:gd name="T5" fmla="*/ 21 h 21"/>
                  <a:gd name="T6" fmla="*/ 29 w 29"/>
                  <a:gd name="T7" fmla="*/ 13 h 21"/>
                  <a:gd name="T8" fmla="*/ 4 w 29"/>
                  <a:gd name="T9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21">
                    <a:moveTo>
                      <a:pt x="4" y="0"/>
                    </a:moveTo>
                    <a:lnTo>
                      <a:pt x="0" y="8"/>
                    </a:lnTo>
                    <a:lnTo>
                      <a:pt x="24" y="21"/>
                    </a:lnTo>
                    <a:lnTo>
                      <a:pt x="29" y="13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6186" name="Freeform 105">
                <a:extLst>
                  <a:ext uri="{FF2B5EF4-FFF2-40B4-BE49-F238E27FC236}">
                    <a16:creationId xmlns:a16="http://schemas.microsoft.com/office/drawing/2014/main" xmlns="" id="{16A6EBB8-670C-4736-9E05-0B6D364515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3" y="1490"/>
                <a:ext cx="4" cy="8"/>
              </a:xfrm>
              <a:custGeom>
                <a:avLst/>
                <a:gdLst>
                  <a:gd name="T0" fmla="*/ 0 w 4"/>
                  <a:gd name="T1" fmla="*/ 8 h 8"/>
                  <a:gd name="T2" fmla="*/ 4 w 4"/>
                  <a:gd name="T3" fmla="*/ 0 h 8"/>
                  <a:gd name="T4" fmla="*/ 0 w 4"/>
                  <a:gd name="T5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8">
                    <a:moveTo>
                      <a:pt x="0" y="8"/>
                    </a:moveTo>
                    <a:lnTo>
                      <a:pt x="4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6187" name="Freeform 106">
                <a:extLst>
                  <a:ext uri="{FF2B5EF4-FFF2-40B4-BE49-F238E27FC236}">
                    <a16:creationId xmlns:a16="http://schemas.microsoft.com/office/drawing/2014/main" xmlns="" id="{5AFE03A7-E575-47BA-BC6E-7335573401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1" y="1503"/>
                <a:ext cx="31" cy="22"/>
              </a:xfrm>
              <a:custGeom>
                <a:avLst/>
                <a:gdLst>
                  <a:gd name="T0" fmla="*/ 31 w 31"/>
                  <a:gd name="T1" fmla="*/ 7 h 22"/>
                  <a:gd name="T2" fmla="*/ 25 w 31"/>
                  <a:gd name="T3" fmla="*/ 0 h 22"/>
                  <a:gd name="T4" fmla="*/ 0 w 31"/>
                  <a:gd name="T5" fmla="*/ 14 h 22"/>
                  <a:gd name="T6" fmla="*/ 6 w 31"/>
                  <a:gd name="T7" fmla="*/ 22 h 22"/>
                  <a:gd name="T8" fmla="*/ 31 w 31"/>
                  <a:gd name="T9" fmla="*/ 7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2">
                    <a:moveTo>
                      <a:pt x="31" y="7"/>
                    </a:moveTo>
                    <a:lnTo>
                      <a:pt x="25" y="0"/>
                    </a:lnTo>
                    <a:lnTo>
                      <a:pt x="0" y="14"/>
                    </a:lnTo>
                    <a:lnTo>
                      <a:pt x="6" y="22"/>
                    </a:lnTo>
                    <a:lnTo>
                      <a:pt x="31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6188" name="Freeform 107">
                <a:extLst>
                  <a:ext uri="{FF2B5EF4-FFF2-40B4-BE49-F238E27FC236}">
                    <a16:creationId xmlns:a16="http://schemas.microsoft.com/office/drawing/2014/main" xmlns="" id="{93DE8E0F-6DD9-439D-8490-AE34CDB3B9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6" y="1503"/>
                <a:ext cx="12" cy="8"/>
              </a:xfrm>
              <a:custGeom>
                <a:avLst/>
                <a:gdLst>
                  <a:gd name="T0" fmla="*/ 6 w 12"/>
                  <a:gd name="T1" fmla="*/ 0 h 8"/>
                  <a:gd name="T2" fmla="*/ 12 w 12"/>
                  <a:gd name="T3" fmla="*/ 4 h 8"/>
                  <a:gd name="T4" fmla="*/ 6 w 12"/>
                  <a:gd name="T5" fmla="*/ 7 h 8"/>
                  <a:gd name="T6" fmla="*/ 0 w 12"/>
                  <a:gd name="T7" fmla="*/ 0 h 8"/>
                  <a:gd name="T8" fmla="*/ 1 w 12"/>
                  <a:gd name="T9" fmla="*/ 8 h 8"/>
                  <a:gd name="T10" fmla="*/ 6 w 12"/>
                  <a:gd name="T11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8">
                    <a:moveTo>
                      <a:pt x="6" y="0"/>
                    </a:moveTo>
                    <a:lnTo>
                      <a:pt x="12" y="4"/>
                    </a:lnTo>
                    <a:lnTo>
                      <a:pt x="6" y="7"/>
                    </a:lnTo>
                    <a:lnTo>
                      <a:pt x="0" y="0"/>
                    </a:lnTo>
                    <a:lnTo>
                      <a:pt x="1" y="8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6189" name="Freeform 108">
                <a:extLst>
                  <a:ext uri="{FF2B5EF4-FFF2-40B4-BE49-F238E27FC236}">
                    <a16:creationId xmlns:a16="http://schemas.microsoft.com/office/drawing/2014/main" xmlns="" id="{C8F602F5-8B0F-4D3E-B6CE-4B18B57AF6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6" y="1517"/>
                <a:ext cx="31" cy="22"/>
              </a:xfrm>
              <a:custGeom>
                <a:avLst/>
                <a:gdLst>
                  <a:gd name="T0" fmla="*/ 31 w 31"/>
                  <a:gd name="T1" fmla="*/ 8 h 22"/>
                  <a:gd name="T2" fmla="*/ 25 w 31"/>
                  <a:gd name="T3" fmla="*/ 0 h 22"/>
                  <a:gd name="T4" fmla="*/ 0 w 31"/>
                  <a:gd name="T5" fmla="*/ 15 h 22"/>
                  <a:gd name="T6" fmla="*/ 6 w 31"/>
                  <a:gd name="T7" fmla="*/ 22 h 22"/>
                  <a:gd name="T8" fmla="*/ 31 w 31"/>
                  <a:gd name="T9" fmla="*/ 8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2">
                    <a:moveTo>
                      <a:pt x="31" y="8"/>
                    </a:moveTo>
                    <a:lnTo>
                      <a:pt x="25" y="0"/>
                    </a:lnTo>
                    <a:lnTo>
                      <a:pt x="0" y="15"/>
                    </a:lnTo>
                    <a:lnTo>
                      <a:pt x="6" y="22"/>
                    </a:lnTo>
                    <a:lnTo>
                      <a:pt x="31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6190" name="Freeform 109">
                <a:extLst>
                  <a:ext uri="{FF2B5EF4-FFF2-40B4-BE49-F238E27FC236}">
                    <a16:creationId xmlns:a16="http://schemas.microsoft.com/office/drawing/2014/main" xmlns="" id="{8520E5F5-2A7E-43CD-ABE9-C41FC7A3F7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1" y="1517"/>
                <a:ext cx="6" cy="8"/>
              </a:xfrm>
              <a:custGeom>
                <a:avLst/>
                <a:gdLst>
                  <a:gd name="T0" fmla="*/ 6 w 6"/>
                  <a:gd name="T1" fmla="*/ 8 h 8"/>
                  <a:gd name="T2" fmla="*/ 0 w 6"/>
                  <a:gd name="T3" fmla="*/ 0 h 8"/>
                  <a:gd name="T4" fmla="*/ 6 w 6"/>
                  <a:gd name="T5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8">
                    <a:moveTo>
                      <a:pt x="6" y="8"/>
                    </a:moveTo>
                    <a:lnTo>
                      <a:pt x="0" y="0"/>
                    </a:lnTo>
                    <a:lnTo>
                      <a:pt x="6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6191" name="Freeform 110">
                <a:extLst>
                  <a:ext uri="{FF2B5EF4-FFF2-40B4-BE49-F238E27FC236}">
                    <a16:creationId xmlns:a16="http://schemas.microsoft.com/office/drawing/2014/main" xmlns="" id="{32354745-7A14-4BD8-B71F-2D4CBFA5CC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5" y="1532"/>
                <a:ext cx="10" cy="11"/>
              </a:xfrm>
              <a:custGeom>
                <a:avLst/>
                <a:gdLst>
                  <a:gd name="T0" fmla="*/ 7 w 10"/>
                  <a:gd name="T1" fmla="*/ 7 h 11"/>
                  <a:gd name="T2" fmla="*/ 0 w 10"/>
                  <a:gd name="T3" fmla="*/ 11 h 11"/>
                  <a:gd name="T4" fmla="*/ 0 w 10"/>
                  <a:gd name="T5" fmla="*/ 4 h 11"/>
                  <a:gd name="T6" fmla="*/ 10 w 10"/>
                  <a:gd name="T7" fmla="*/ 4 h 11"/>
                  <a:gd name="T8" fmla="*/ 1 w 10"/>
                  <a:gd name="T9" fmla="*/ 0 h 11"/>
                  <a:gd name="T10" fmla="*/ 7 w 10"/>
                  <a:gd name="T11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11">
                    <a:moveTo>
                      <a:pt x="7" y="7"/>
                    </a:moveTo>
                    <a:lnTo>
                      <a:pt x="0" y="11"/>
                    </a:lnTo>
                    <a:lnTo>
                      <a:pt x="0" y="4"/>
                    </a:lnTo>
                    <a:lnTo>
                      <a:pt x="10" y="4"/>
                    </a:lnTo>
                    <a:lnTo>
                      <a:pt x="1" y="0"/>
                    </a:lnTo>
                    <a:lnTo>
                      <a:pt x="7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6192" name="Rectangle 111">
                <a:extLst>
                  <a:ext uri="{FF2B5EF4-FFF2-40B4-BE49-F238E27FC236}">
                    <a16:creationId xmlns:a16="http://schemas.microsoft.com/office/drawing/2014/main" xmlns="" id="{B24CABDE-C40D-4863-9304-B1B827D2C8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44" y="1534"/>
                <a:ext cx="9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6193" name="Rectangle 112">
                <a:extLst>
                  <a:ext uri="{FF2B5EF4-FFF2-40B4-BE49-F238E27FC236}">
                    <a16:creationId xmlns:a16="http://schemas.microsoft.com/office/drawing/2014/main" xmlns="" id="{C9C4A714-BDDB-4AED-AEC7-1BBAE309AC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44" y="1507"/>
                <a:ext cx="9" cy="2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6194" name="Freeform 113">
                <a:extLst>
                  <a:ext uri="{FF2B5EF4-FFF2-40B4-BE49-F238E27FC236}">
                    <a16:creationId xmlns:a16="http://schemas.microsoft.com/office/drawing/2014/main" xmlns="" id="{7EE79BF2-40AD-4403-8115-DFB67F48FA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4" y="1534"/>
                <a:ext cx="9" cy="0"/>
              </a:xfrm>
              <a:custGeom>
                <a:avLst/>
                <a:gdLst>
                  <a:gd name="T0" fmla="*/ 0 w 9"/>
                  <a:gd name="T1" fmla="*/ 9 w 9"/>
                  <a:gd name="T2" fmla="*/ 0 w 9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9">
                    <a:moveTo>
                      <a:pt x="0" y="0"/>
                    </a:moveTo>
                    <a:lnTo>
                      <a:pt x="9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6195" name="Freeform 114">
                <a:extLst>
                  <a:ext uri="{FF2B5EF4-FFF2-40B4-BE49-F238E27FC236}">
                    <a16:creationId xmlns:a16="http://schemas.microsoft.com/office/drawing/2014/main" xmlns="" id="{143A8178-1084-4539-AEE9-A0E1AED34D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6" y="1503"/>
                <a:ext cx="30" cy="23"/>
              </a:xfrm>
              <a:custGeom>
                <a:avLst/>
                <a:gdLst>
                  <a:gd name="T0" fmla="*/ 5 w 30"/>
                  <a:gd name="T1" fmla="*/ 0 h 23"/>
                  <a:gd name="T2" fmla="*/ 0 w 30"/>
                  <a:gd name="T3" fmla="*/ 8 h 23"/>
                  <a:gd name="T4" fmla="*/ 25 w 30"/>
                  <a:gd name="T5" fmla="*/ 23 h 23"/>
                  <a:gd name="T6" fmla="*/ 30 w 30"/>
                  <a:gd name="T7" fmla="*/ 14 h 23"/>
                  <a:gd name="T8" fmla="*/ 5 w 30"/>
                  <a:gd name="T9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23">
                    <a:moveTo>
                      <a:pt x="5" y="0"/>
                    </a:moveTo>
                    <a:lnTo>
                      <a:pt x="0" y="8"/>
                    </a:lnTo>
                    <a:lnTo>
                      <a:pt x="25" y="23"/>
                    </a:lnTo>
                    <a:lnTo>
                      <a:pt x="30" y="14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6196" name="Freeform 115">
                <a:extLst>
                  <a:ext uri="{FF2B5EF4-FFF2-40B4-BE49-F238E27FC236}">
                    <a16:creationId xmlns:a16="http://schemas.microsoft.com/office/drawing/2014/main" xmlns="" id="{82BD6E36-9098-44DB-A743-F06A408930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4" y="1499"/>
                <a:ext cx="9" cy="12"/>
              </a:xfrm>
              <a:custGeom>
                <a:avLst/>
                <a:gdLst>
                  <a:gd name="T0" fmla="*/ 0 w 9"/>
                  <a:gd name="T1" fmla="*/ 8 h 12"/>
                  <a:gd name="T2" fmla="*/ 0 w 9"/>
                  <a:gd name="T3" fmla="*/ 0 h 12"/>
                  <a:gd name="T4" fmla="*/ 7 w 9"/>
                  <a:gd name="T5" fmla="*/ 4 h 12"/>
                  <a:gd name="T6" fmla="*/ 2 w 9"/>
                  <a:gd name="T7" fmla="*/ 12 h 12"/>
                  <a:gd name="T8" fmla="*/ 9 w 9"/>
                  <a:gd name="T9" fmla="*/ 8 h 12"/>
                  <a:gd name="T10" fmla="*/ 0 w 9"/>
                  <a:gd name="T11" fmla="*/ 8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12">
                    <a:moveTo>
                      <a:pt x="0" y="8"/>
                    </a:moveTo>
                    <a:lnTo>
                      <a:pt x="0" y="0"/>
                    </a:lnTo>
                    <a:lnTo>
                      <a:pt x="7" y="4"/>
                    </a:lnTo>
                    <a:lnTo>
                      <a:pt x="2" y="12"/>
                    </a:lnTo>
                    <a:lnTo>
                      <a:pt x="9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6197" name="Freeform 116">
                <a:extLst>
                  <a:ext uri="{FF2B5EF4-FFF2-40B4-BE49-F238E27FC236}">
                    <a16:creationId xmlns:a16="http://schemas.microsoft.com/office/drawing/2014/main" xmlns="" id="{722B8917-ED95-453A-AC50-0D62C02CBA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1" y="1517"/>
                <a:ext cx="29" cy="22"/>
              </a:xfrm>
              <a:custGeom>
                <a:avLst/>
                <a:gdLst>
                  <a:gd name="T0" fmla="*/ 5 w 29"/>
                  <a:gd name="T1" fmla="*/ 0 h 22"/>
                  <a:gd name="T2" fmla="*/ 0 w 29"/>
                  <a:gd name="T3" fmla="*/ 9 h 22"/>
                  <a:gd name="T4" fmla="*/ 24 w 29"/>
                  <a:gd name="T5" fmla="*/ 22 h 22"/>
                  <a:gd name="T6" fmla="*/ 29 w 29"/>
                  <a:gd name="T7" fmla="*/ 14 h 22"/>
                  <a:gd name="T8" fmla="*/ 5 w 29"/>
                  <a:gd name="T9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22">
                    <a:moveTo>
                      <a:pt x="5" y="0"/>
                    </a:moveTo>
                    <a:lnTo>
                      <a:pt x="0" y="9"/>
                    </a:lnTo>
                    <a:lnTo>
                      <a:pt x="24" y="22"/>
                    </a:lnTo>
                    <a:lnTo>
                      <a:pt x="29" y="14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6198" name="Freeform 117">
                <a:extLst>
                  <a:ext uri="{FF2B5EF4-FFF2-40B4-BE49-F238E27FC236}">
                    <a16:creationId xmlns:a16="http://schemas.microsoft.com/office/drawing/2014/main" xmlns="" id="{E52E2694-8B22-4A12-8C14-2336C1AE86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1" y="1517"/>
                <a:ext cx="5" cy="9"/>
              </a:xfrm>
              <a:custGeom>
                <a:avLst/>
                <a:gdLst>
                  <a:gd name="T0" fmla="*/ 0 w 5"/>
                  <a:gd name="T1" fmla="*/ 9 h 9"/>
                  <a:gd name="T2" fmla="*/ 5 w 5"/>
                  <a:gd name="T3" fmla="*/ 0 h 9"/>
                  <a:gd name="T4" fmla="*/ 0 w 5"/>
                  <a:gd name="T5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9">
                    <a:moveTo>
                      <a:pt x="0" y="9"/>
                    </a:moveTo>
                    <a:lnTo>
                      <a:pt x="5" y="0"/>
                    </a:lnTo>
                    <a:lnTo>
                      <a:pt x="0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6199" name="Freeform 118">
                <a:extLst>
                  <a:ext uri="{FF2B5EF4-FFF2-40B4-BE49-F238E27FC236}">
                    <a16:creationId xmlns:a16="http://schemas.microsoft.com/office/drawing/2014/main" xmlns="" id="{4F121C38-E5C2-48EC-A781-81C465129F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0" y="1531"/>
                <a:ext cx="30" cy="21"/>
              </a:xfrm>
              <a:custGeom>
                <a:avLst/>
                <a:gdLst>
                  <a:gd name="T0" fmla="*/ 30 w 30"/>
                  <a:gd name="T1" fmla="*/ 7 h 21"/>
                  <a:gd name="T2" fmla="*/ 24 w 30"/>
                  <a:gd name="T3" fmla="*/ 0 h 21"/>
                  <a:gd name="T4" fmla="*/ 0 w 30"/>
                  <a:gd name="T5" fmla="*/ 14 h 21"/>
                  <a:gd name="T6" fmla="*/ 6 w 30"/>
                  <a:gd name="T7" fmla="*/ 21 h 21"/>
                  <a:gd name="T8" fmla="*/ 30 w 30"/>
                  <a:gd name="T9" fmla="*/ 7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21">
                    <a:moveTo>
                      <a:pt x="30" y="7"/>
                    </a:moveTo>
                    <a:lnTo>
                      <a:pt x="24" y="0"/>
                    </a:lnTo>
                    <a:lnTo>
                      <a:pt x="0" y="14"/>
                    </a:lnTo>
                    <a:lnTo>
                      <a:pt x="6" y="21"/>
                    </a:lnTo>
                    <a:lnTo>
                      <a:pt x="30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6200" name="Freeform 119">
                <a:extLst>
                  <a:ext uri="{FF2B5EF4-FFF2-40B4-BE49-F238E27FC236}">
                    <a16:creationId xmlns:a16="http://schemas.microsoft.com/office/drawing/2014/main" xmlns="" id="{A37C4DAB-BB7B-465E-BA2B-397B5122E0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4" y="1531"/>
                <a:ext cx="12" cy="8"/>
              </a:xfrm>
              <a:custGeom>
                <a:avLst/>
                <a:gdLst>
                  <a:gd name="T0" fmla="*/ 6 w 12"/>
                  <a:gd name="T1" fmla="*/ 0 h 8"/>
                  <a:gd name="T2" fmla="*/ 12 w 12"/>
                  <a:gd name="T3" fmla="*/ 3 h 8"/>
                  <a:gd name="T4" fmla="*/ 6 w 12"/>
                  <a:gd name="T5" fmla="*/ 7 h 8"/>
                  <a:gd name="T6" fmla="*/ 0 w 12"/>
                  <a:gd name="T7" fmla="*/ 0 h 8"/>
                  <a:gd name="T8" fmla="*/ 1 w 12"/>
                  <a:gd name="T9" fmla="*/ 8 h 8"/>
                  <a:gd name="T10" fmla="*/ 6 w 12"/>
                  <a:gd name="T11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8">
                    <a:moveTo>
                      <a:pt x="6" y="0"/>
                    </a:moveTo>
                    <a:lnTo>
                      <a:pt x="12" y="3"/>
                    </a:lnTo>
                    <a:lnTo>
                      <a:pt x="6" y="7"/>
                    </a:lnTo>
                    <a:lnTo>
                      <a:pt x="0" y="0"/>
                    </a:lnTo>
                    <a:lnTo>
                      <a:pt x="1" y="8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6201" name="Freeform 120">
                <a:extLst>
                  <a:ext uri="{FF2B5EF4-FFF2-40B4-BE49-F238E27FC236}">
                    <a16:creationId xmlns:a16="http://schemas.microsoft.com/office/drawing/2014/main" xmlns="" id="{545D7C82-CBCA-42D5-8E78-B927AA26B2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5" y="1545"/>
                <a:ext cx="31" cy="22"/>
              </a:xfrm>
              <a:custGeom>
                <a:avLst/>
                <a:gdLst>
                  <a:gd name="T0" fmla="*/ 31 w 31"/>
                  <a:gd name="T1" fmla="*/ 7 h 22"/>
                  <a:gd name="T2" fmla="*/ 25 w 31"/>
                  <a:gd name="T3" fmla="*/ 0 h 22"/>
                  <a:gd name="T4" fmla="*/ 0 w 31"/>
                  <a:gd name="T5" fmla="*/ 15 h 22"/>
                  <a:gd name="T6" fmla="*/ 6 w 31"/>
                  <a:gd name="T7" fmla="*/ 22 h 22"/>
                  <a:gd name="T8" fmla="*/ 31 w 31"/>
                  <a:gd name="T9" fmla="*/ 7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22">
                    <a:moveTo>
                      <a:pt x="31" y="7"/>
                    </a:moveTo>
                    <a:lnTo>
                      <a:pt x="25" y="0"/>
                    </a:lnTo>
                    <a:lnTo>
                      <a:pt x="0" y="15"/>
                    </a:lnTo>
                    <a:lnTo>
                      <a:pt x="6" y="22"/>
                    </a:lnTo>
                    <a:lnTo>
                      <a:pt x="31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6202" name="Freeform 121">
                <a:extLst>
                  <a:ext uri="{FF2B5EF4-FFF2-40B4-BE49-F238E27FC236}">
                    <a16:creationId xmlns:a16="http://schemas.microsoft.com/office/drawing/2014/main" xmlns="" id="{00883590-927B-4F2B-B922-8F0D85B8A1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0" y="1545"/>
                <a:ext cx="6" cy="7"/>
              </a:xfrm>
              <a:custGeom>
                <a:avLst/>
                <a:gdLst>
                  <a:gd name="T0" fmla="*/ 6 w 6"/>
                  <a:gd name="T1" fmla="*/ 7 h 7"/>
                  <a:gd name="T2" fmla="*/ 0 w 6"/>
                  <a:gd name="T3" fmla="*/ 0 h 7"/>
                  <a:gd name="T4" fmla="*/ 6 w 6"/>
                  <a:gd name="T5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7">
                    <a:moveTo>
                      <a:pt x="6" y="7"/>
                    </a:moveTo>
                    <a:lnTo>
                      <a:pt x="0" y="0"/>
                    </a:lnTo>
                    <a:lnTo>
                      <a:pt x="6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6203" name="Freeform 122">
                <a:extLst>
                  <a:ext uri="{FF2B5EF4-FFF2-40B4-BE49-F238E27FC236}">
                    <a16:creationId xmlns:a16="http://schemas.microsoft.com/office/drawing/2014/main" xmlns="" id="{3BBEAF73-0D33-4937-A753-435C612437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4" y="1560"/>
                <a:ext cx="9" cy="11"/>
              </a:xfrm>
              <a:custGeom>
                <a:avLst/>
                <a:gdLst>
                  <a:gd name="T0" fmla="*/ 7 w 9"/>
                  <a:gd name="T1" fmla="*/ 7 h 11"/>
                  <a:gd name="T2" fmla="*/ 0 w 9"/>
                  <a:gd name="T3" fmla="*/ 11 h 11"/>
                  <a:gd name="T4" fmla="*/ 0 w 9"/>
                  <a:gd name="T5" fmla="*/ 3 h 11"/>
                  <a:gd name="T6" fmla="*/ 9 w 9"/>
                  <a:gd name="T7" fmla="*/ 3 h 11"/>
                  <a:gd name="T8" fmla="*/ 1 w 9"/>
                  <a:gd name="T9" fmla="*/ 0 h 11"/>
                  <a:gd name="T10" fmla="*/ 7 w 9"/>
                  <a:gd name="T11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11">
                    <a:moveTo>
                      <a:pt x="7" y="7"/>
                    </a:moveTo>
                    <a:lnTo>
                      <a:pt x="0" y="11"/>
                    </a:lnTo>
                    <a:lnTo>
                      <a:pt x="0" y="3"/>
                    </a:lnTo>
                    <a:lnTo>
                      <a:pt x="9" y="3"/>
                    </a:lnTo>
                    <a:lnTo>
                      <a:pt x="1" y="0"/>
                    </a:lnTo>
                    <a:lnTo>
                      <a:pt x="7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6206" name="Freeform 125">
                <a:extLst>
                  <a:ext uri="{FF2B5EF4-FFF2-40B4-BE49-F238E27FC236}">
                    <a16:creationId xmlns:a16="http://schemas.microsoft.com/office/drawing/2014/main" xmlns="" id="{41A0C511-7EBF-4BF3-8554-BA9F2CA44E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58" y="1525"/>
                <a:ext cx="10" cy="0"/>
              </a:xfrm>
              <a:custGeom>
                <a:avLst/>
                <a:gdLst>
                  <a:gd name="T0" fmla="*/ 0 w 10"/>
                  <a:gd name="T1" fmla="*/ 10 w 10"/>
                  <a:gd name="T2" fmla="*/ 0 w 10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0">
                    <a:moveTo>
                      <a:pt x="0" y="0"/>
                    </a:moveTo>
                    <a:lnTo>
                      <a:pt x="1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  <p:sp>
            <p:nvSpPr>
              <p:cNvPr id="6210" name="Freeform 129">
                <a:extLst>
                  <a:ext uri="{FF2B5EF4-FFF2-40B4-BE49-F238E27FC236}">
                    <a16:creationId xmlns:a16="http://schemas.microsoft.com/office/drawing/2014/main" xmlns="" id="{E63ED0C5-BDC7-4BD5-A51B-653B596C80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6" y="1508"/>
                <a:ext cx="5" cy="8"/>
              </a:xfrm>
              <a:custGeom>
                <a:avLst/>
                <a:gdLst>
                  <a:gd name="T0" fmla="*/ 0 w 5"/>
                  <a:gd name="T1" fmla="*/ 8 h 8"/>
                  <a:gd name="T2" fmla="*/ 5 w 5"/>
                  <a:gd name="T3" fmla="*/ 0 h 8"/>
                  <a:gd name="T4" fmla="*/ 0 w 5"/>
                  <a:gd name="T5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8">
                    <a:moveTo>
                      <a:pt x="0" y="8"/>
                    </a:moveTo>
                    <a:lnTo>
                      <a:pt x="5" y="0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000"/>
              </a:p>
            </p:txBody>
          </p:sp>
        </p:grp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xmlns="" id="{96B283B9-4F51-4957-BE5C-6ED9CE2D76A4}"/>
                </a:ext>
              </a:extLst>
            </p:cNvPr>
            <p:cNvCxnSpPr>
              <a:cxnSpLocks/>
            </p:cNvCxnSpPr>
            <p:nvPr/>
          </p:nvCxnSpPr>
          <p:spPr>
            <a:xfrm>
              <a:off x="3391966" y="2693531"/>
              <a:ext cx="34154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xmlns="" id="{D5FA9C0A-D3CD-4C47-80DB-F43183FD5DAB}"/>
                </a:ext>
              </a:extLst>
            </p:cNvPr>
            <p:cNvCxnSpPr>
              <a:cxnSpLocks/>
            </p:cNvCxnSpPr>
            <p:nvPr/>
          </p:nvCxnSpPr>
          <p:spPr>
            <a:xfrm>
              <a:off x="2927021" y="3289511"/>
              <a:ext cx="24115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26639FB0-7E19-4320-BA03-362295CEEEF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66655" y="2676974"/>
              <a:ext cx="3043" cy="61253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553191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2C395F-EE0F-4D99-BDA3-519E6CC6A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304800"/>
            <a:ext cx="6347714" cy="788326"/>
          </a:xfrm>
        </p:spPr>
        <p:txBody>
          <a:bodyPr>
            <a:noAutofit/>
          </a:bodyPr>
          <a:lstStyle/>
          <a:p>
            <a:r>
              <a:rPr lang="en-US" sz="2400" b="1" dirty="0"/>
              <a:t>2-bit Synchronous Up Counter (or MOD-4 Synchronous Up Counter)</a:t>
            </a:r>
            <a:endParaRPr lang="en-US" sz="2400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xmlns="" id="{EA8FF32A-C8B0-4370-BF57-15D1B496E6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2563171"/>
              </p:ext>
            </p:extLst>
          </p:nvPr>
        </p:nvGraphicFramePr>
        <p:xfrm>
          <a:off x="609599" y="1981200"/>
          <a:ext cx="3087593" cy="2080810"/>
        </p:xfrm>
        <a:graphic>
          <a:graphicData uri="http://schemas.openxmlformats.org/drawingml/2006/table">
            <a:tbl>
              <a:tblPr/>
              <a:tblGrid>
                <a:gridCol w="685801">
                  <a:extLst>
                    <a:ext uri="{9D8B030D-6E8A-4147-A177-3AD203B41FA5}">
                      <a16:colId xmlns:a16="http://schemas.microsoft.com/office/drawing/2014/main" xmlns="" val="304877279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xmlns="" val="53644482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xmlns="" val="1325253502"/>
                    </a:ext>
                  </a:extLst>
                </a:gridCol>
                <a:gridCol w="1159000">
                  <a:extLst>
                    <a:ext uri="{9D8B030D-6E8A-4147-A177-3AD203B41FA5}">
                      <a16:colId xmlns:a16="http://schemas.microsoft.com/office/drawing/2014/main" xmlns="" val="3026934837"/>
                    </a:ext>
                  </a:extLst>
                </a:gridCol>
                <a:gridCol w="175992">
                  <a:extLst>
                    <a:ext uri="{9D8B030D-6E8A-4147-A177-3AD203B41FA5}">
                      <a16:colId xmlns:a16="http://schemas.microsoft.com/office/drawing/2014/main" xmlns="" val="2867059539"/>
                    </a:ext>
                  </a:extLst>
                </a:gridCol>
              </a:tblGrid>
              <a:tr h="76108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Clock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sz="1800" b="1" baseline="-25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sz="1800" b="1" baseline="-25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Decimal equivalent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96020822"/>
                  </a:ext>
                </a:extLst>
              </a:tr>
              <a:tr h="3165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12609224"/>
                  </a:ext>
                </a:extLst>
              </a:tr>
              <a:tr h="3702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75223017"/>
                  </a:ext>
                </a:extLst>
              </a:tr>
              <a:tr h="3165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15421334"/>
                  </a:ext>
                </a:extLst>
              </a:tr>
              <a:tr h="3165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11741580"/>
                  </a:ext>
                </a:extLst>
              </a:tr>
            </a:tbl>
          </a:graphicData>
        </a:graphic>
      </p:graphicFrame>
      <p:sp>
        <p:nvSpPr>
          <p:cNvPr id="681" name="TextBox 680">
            <a:extLst>
              <a:ext uri="{FF2B5EF4-FFF2-40B4-BE49-F238E27FC236}">
                <a16:creationId xmlns:a16="http://schemas.microsoft.com/office/drawing/2014/main" xmlns="" id="{DE43BE78-BB63-4381-AB3B-A94B7FFBF77E}"/>
              </a:ext>
            </a:extLst>
          </p:cNvPr>
          <p:cNvSpPr txBox="1"/>
          <p:nvPr/>
        </p:nvSpPr>
        <p:spPr>
          <a:xfrm>
            <a:off x="1447800" y="4410744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Fig: Truth Table</a:t>
            </a:r>
          </a:p>
        </p:txBody>
      </p:sp>
      <p:pic>
        <p:nvPicPr>
          <p:cNvPr id="7170" name="Picture 383">
            <a:extLst>
              <a:ext uri="{FF2B5EF4-FFF2-40B4-BE49-F238E27FC236}">
                <a16:creationId xmlns:a16="http://schemas.microsoft.com/office/drawing/2014/main" xmlns="" id="{19D905BE-105D-4F06-A55F-08BCDA450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851025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78083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E62687B-4A5B-404F-8B20-8DF5506BB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8" y="283237"/>
            <a:ext cx="6347713" cy="533400"/>
          </a:xfrm>
        </p:spPr>
        <p:txBody>
          <a:bodyPr>
            <a:normAutofit/>
          </a:bodyPr>
          <a:lstStyle/>
          <a:p>
            <a:r>
              <a:rPr lang="en-US" sz="2800" dirty="0"/>
              <a:t>Design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9786298-B07C-475B-A770-7562D6D047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8" y="2209800"/>
            <a:ext cx="6347714" cy="3880773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2400" dirty="0"/>
              <a:t>Design 3 bit synchronous up counter using JK flip flop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Design Mod 6 synchronous counter using T flip flop</a:t>
            </a:r>
          </a:p>
        </p:txBody>
      </p:sp>
    </p:spTree>
    <p:extLst>
      <p:ext uri="{BB962C8B-B14F-4D97-AF65-F5344CB8AC3E}">
        <p14:creationId xmlns:p14="http://schemas.microsoft.com/office/powerpoint/2010/main" val="7631939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7BF620B-5751-4E32-9197-9EA100E4A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228600"/>
            <a:ext cx="6347713" cy="588037"/>
          </a:xfrm>
        </p:spPr>
        <p:txBody>
          <a:bodyPr>
            <a:normAutofit fontScale="90000"/>
          </a:bodyPr>
          <a:lstStyle/>
          <a:p>
            <a:r>
              <a:rPr lang="en-US" sz="2800" b="1" dirty="0"/>
              <a:t>Ring Counter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62D9964-ABDB-4336-AB15-DDF3E478A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8" y="1143000"/>
            <a:ext cx="8001001" cy="5486400"/>
          </a:xfrm>
        </p:spPr>
        <p:txBody>
          <a:bodyPr/>
          <a:lstStyle/>
          <a:p>
            <a:r>
              <a:rPr lang="en-US" dirty="0"/>
              <a:t>Consists of a circular shift register. </a:t>
            </a:r>
          </a:p>
          <a:p>
            <a:r>
              <a:rPr lang="en-US" dirty="0"/>
              <a:t>Output of the last flipflop of shift register is connected to the input of first flipflop</a:t>
            </a:r>
          </a:p>
          <a:p>
            <a:r>
              <a:rPr lang="en-US" dirty="0"/>
              <a:t>	Let Initial register value is 100.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5">
            <a:extLst>
              <a:ext uri="{FF2B5EF4-FFF2-40B4-BE49-F238E27FC236}">
                <a16:creationId xmlns:a16="http://schemas.microsoft.com/office/drawing/2014/main" xmlns="" id="{8AFA0E16-606E-4D96-8887-F0227712777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447800" y="2569038"/>
            <a:ext cx="5029200" cy="2046286"/>
            <a:chOff x="864" y="1783"/>
            <a:chExt cx="2154" cy="770"/>
          </a:xfrm>
        </p:grpSpPr>
        <p:sp>
          <p:nvSpPr>
            <p:cNvPr id="5" name="AutoShape 4">
              <a:extLst>
                <a:ext uri="{FF2B5EF4-FFF2-40B4-BE49-F238E27FC236}">
                  <a16:creationId xmlns:a16="http://schemas.microsoft.com/office/drawing/2014/main" xmlns="" id="{96158CFA-F0BD-4886-B54D-3EB7F428F979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864" y="1783"/>
              <a:ext cx="2154" cy="7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 dirty="0"/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xmlns="" id="{3F2DBB54-1B3B-460A-AAEF-C948AA4E65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6" y="2013"/>
              <a:ext cx="303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7" name="Rectangle 7">
              <a:extLst>
                <a:ext uri="{FF2B5EF4-FFF2-40B4-BE49-F238E27FC236}">
                  <a16:creationId xmlns:a16="http://schemas.microsoft.com/office/drawing/2014/main" xmlns="" id="{EE74A297-2730-437C-A4B1-4D55EA19A0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5" y="2017"/>
              <a:ext cx="8" cy="30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xmlns="" id="{A6E7E0DB-4ABB-4A43-9AA0-4F959BA6A8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5" y="2013"/>
              <a:ext cx="8" cy="8"/>
            </a:xfrm>
            <a:custGeom>
              <a:avLst/>
              <a:gdLst>
                <a:gd name="T0" fmla="*/ 4 w 8"/>
                <a:gd name="T1" fmla="*/ 0 h 8"/>
                <a:gd name="T2" fmla="*/ 8 w 8"/>
                <a:gd name="T3" fmla="*/ 0 h 8"/>
                <a:gd name="T4" fmla="*/ 8 w 8"/>
                <a:gd name="T5" fmla="*/ 4 h 8"/>
                <a:gd name="T6" fmla="*/ 0 w 8"/>
                <a:gd name="T7" fmla="*/ 4 h 8"/>
                <a:gd name="T8" fmla="*/ 4 w 8"/>
                <a:gd name="T9" fmla="*/ 8 h 8"/>
                <a:gd name="T10" fmla="*/ 4 w 8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8">
                  <a:moveTo>
                    <a:pt x="4" y="0"/>
                  </a:moveTo>
                  <a:lnTo>
                    <a:pt x="8" y="0"/>
                  </a:lnTo>
                  <a:lnTo>
                    <a:pt x="8" y="4"/>
                  </a:lnTo>
                  <a:lnTo>
                    <a:pt x="0" y="4"/>
                  </a:lnTo>
                  <a:lnTo>
                    <a:pt x="4" y="8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9" name="Rectangle 9">
              <a:extLst>
                <a:ext uri="{FF2B5EF4-FFF2-40B4-BE49-F238E27FC236}">
                  <a16:creationId xmlns:a16="http://schemas.microsoft.com/office/drawing/2014/main" xmlns="" id="{93D33BCB-5EB9-49C2-BC6B-8C3D9EEC4F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6" y="2315"/>
              <a:ext cx="303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xmlns="" id="{9FD6D1D3-FDA5-408B-9972-AF03A48F729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5" y="2315"/>
              <a:ext cx="8" cy="8"/>
            </a:xfrm>
            <a:custGeom>
              <a:avLst/>
              <a:gdLst>
                <a:gd name="T0" fmla="*/ 8 w 8"/>
                <a:gd name="T1" fmla="*/ 4 h 8"/>
                <a:gd name="T2" fmla="*/ 8 w 8"/>
                <a:gd name="T3" fmla="*/ 8 h 8"/>
                <a:gd name="T4" fmla="*/ 4 w 8"/>
                <a:gd name="T5" fmla="*/ 8 h 8"/>
                <a:gd name="T6" fmla="*/ 4 w 8"/>
                <a:gd name="T7" fmla="*/ 0 h 8"/>
                <a:gd name="T8" fmla="*/ 0 w 8"/>
                <a:gd name="T9" fmla="*/ 4 h 8"/>
                <a:gd name="T10" fmla="*/ 8 w 8"/>
                <a:gd name="T11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8">
                  <a:moveTo>
                    <a:pt x="8" y="4"/>
                  </a:moveTo>
                  <a:lnTo>
                    <a:pt x="8" y="8"/>
                  </a:lnTo>
                  <a:lnTo>
                    <a:pt x="4" y="8"/>
                  </a:lnTo>
                  <a:lnTo>
                    <a:pt x="4" y="0"/>
                  </a:lnTo>
                  <a:lnTo>
                    <a:pt x="0" y="4"/>
                  </a:lnTo>
                  <a:lnTo>
                    <a:pt x="8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11" name="Rectangle 11">
              <a:extLst>
                <a:ext uri="{FF2B5EF4-FFF2-40B4-BE49-F238E27FC236}">
                  <a16:creationId xmlns:a16="http://schemas.microsoft.com/office/drawing/2014/main" xmlns="" id="{0FD124D7-4A1A-4376-9521-4C08180609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2" y="2017"/>
              <a:ext cx="8" cy="30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xmlns="" id="{6CA0D1CD-D1AC-4095-AB21-1681D2C0DD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2" y="2315"/>
              <a:ext cx="8" cy="8"/>
            </a:xfrm>
            <a:custGeom>
              <a:avLst/>
              <a:gdLst>
                <a:gd name="T0" fmla="*/ 4 w 8"/>
                <a:gd name="T1" fmla="*/ 8 h 8"/>
                <a:gd name="T2" fmla="*/ 0 w 8"/>
                <a:gd name="T3" fmla="*/ 8 h 8"/>
                <a:gd name="T4" fmla="*/ 0 w 8"/>
                <a:gd name="T5" fmla="*/ 4 h 8"/>
                <a:gd name="T6" fmla="*/ 8 w 8"/>
                <a:gd name="T7" fmla="*/ 4 h 8"/>
                <a:gd name="T8" fmla="*/ 4 w 8"/>
                <a:gd name="T9" fmla="*/ 0 h 8"/>
                <a:gd name="T10" fmla="*/ 4 w 8"/>
                <a:gd name="T1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8">
                  <a:moveTo>
                    <a:pt x="4" y="8"/>
                  </a:moveTo>
                  <a:lnTo>
                    <a:pt x="0" y="8"/>
                  </a:lnTo>
                  <a:lnTo>
                    <a:pt x="0" y="4"/>
                  </a:lnTo>
                  <a:lnTo>
                    <a:pt x="8" y="4"/>
                  </a:lnTo>
                  <a:lnTo>
                    <a:pt x="4" y="0"/>
                  </a:lnTo>
                  <a:lnTo>
                    <a:pt x="4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xmlns="" id="{056ABDA0-0FDB-4532-82D0-45F390C6C4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2" y="2013"/>
              <a:ext cx="8" cy="8"/>
            </a:xfrm>
            <a:custGeom>
              <a:avLst/>
              <a:gdLst>
                <a:gd name="T0" fmla="*/ 0 w 8"/>
                <a:gd name="T1" fmla="*/ 4 h 8"/>
                <a:gd name="T2" fmla="*/ 0 w 8"/>
                <a:gd name="T3" fmla="*/ 0 h 8"/>
                <a:gd name="T4" fmla="*/ 4 w 8"/>
                <a:gd name="T5" fmla="*/ 0 h 8"/>
                <a:gd name="T6" fmla="*/ 4 w 8"/>
                <a:gd name="T7" fmla="*/ 8 h 8"/>
                <a:gd name="T8" fmla="*/ 8 w 8"/>
                <a:gd name="T9" fmla="*/ 4 h 8"/>
                <a:gd name="T10" fmla="*/ 0 w 8"/>
                <a:gd name="T11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8">
                  <a:moveTo>
                    <a:pt x="0" y="4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4" y="8"/>
                  </a:lnTo>
                  <a:lnTo>
                    <a:pt x="8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14" name="Rectangle 14">
              <a:extLst>
                <a:ext uri="{FF2B5EF4-FFF2-40B4-BE49-F238E27FC236}">
                  <a16:creationId xmlns:a16="http://schemas.microsoft.com/office/drawing/2014/main" xmlns="" id="{F02D6F21-9795-4B17-AB4D-198235F53A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1" y="2013"/>
              <a:ext cx="295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15" name="Rectangle 15">
              <a:extLst>
                <a:ext uri="{FF2B5EF4-FFF2-40B4-BE49-F238E27FC236}">
                  <a16:creationId xmlns:a16="http://schemas.microsoft.com/office/drawing/2014/main" xmlns="" id="{DF7E6E3F-3B39-4294-82DC-48419270B7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2" y="2017"/>
              <a:ext cx="8" cy="29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xmlns="" id="{4B2D3EAE-BD24-49C8-9F3D-4B9E6626C65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2" y="2013"/>
              <a:ext cx="8" cy="8"/>
            </a:xfrm>
            <a:custGeom>
              <a:avLst/>
              <a:gdLst>
                <a:gd name="T0" fmla="*/ 4 w 8"/>
                <a:gd name="T1" fmla="*/ 0 h 8"/>
                <a:gd name="T2" fmla="*/ 8 w 8"/>
                <a:gd name="T3" fmla="*/ 0 h 8"/>
                <a:gd name="T4" fmla="*/ 8 w 8"/>
                <a:gd name="T5" fmla="*/ 4 h 8"/>
                <a:gd name="T6" fmla="*/ 0 w 8"/>
                <a:gd name="T7" fmla="*/ 4 h 8"/>
                <a:gd name="T8" fmla="*/ 4 w 8"/>
                <a:gd name="T9" fmla="*/ 8 h 8"/>
                <a:gd name="T10" fmla="*/ 4 w 8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8">
                  <a:moveTo>
                    <a:pt x="4" y="0"/>
                  </a:moveTo>
                  <a:lnTo>
                    <a:pt x="8" y="0"/>
                  </a:lnTo>
                  <a:lnTo>
                    <a:pt x="8" y="4"/>
                  </a:lnTo>
                  <a:lnTo>
                    <a:pt x="0" y="4"/>
                  </a:lnTo>
                  <a:lnTo>
                    <a:pt x="4" y="8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17" name="Rectangle 17">
              <a:extLst>
                <a:ext uri="{FF2B5EF4-FFF2-40B4-BE49-F238E27FC236}">
                  <a16:creationId xmlns:a16="http://schemas.microsoft.com/office/drawing/2014/main" xmlns="" id="{2A1B2E3B-E302-4726-A0DD-C820436E44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1" y="2307"/>
              <a:ext cx="295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xmlns="" id="{1737B575-DC44-4829-8E61-04028B2D0B0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2" y="2307"/>
              <a:ext cx="8" cy="8"/>
            </a:xfrm>
            <a:custGeom>
              <a:avLst/>
              <a:gdLst>
                <a:gd name="T0" fmla="*/ 8 w 8"/>
                <a:gd name="T1" fmla="*/ 4 h 8"/>
                <a:gd name="T2" fmla="*/ 8 w 8"/>
                <a:gd name="T3" fmla="*/ 8 h 8"/>
                <a:gd name="T4" fmla="*/ 4 w 8"/>
                <a:gd name="T5" fmla="*/ 8 h 8"/>
                <a:gd name="T6" fmla="*/ 4 w 8"/>
                <a:gd name="T7" fmla="*/ 0 h 8"/>
                <a:gd name="T8" fmla="*/ 0 w 8"/>
                <a:gd name="T9" fmla="*/ 4 h 8"/>
                <a:gd name="T10" fmla="*/ 8 w 8"/>
                <a:gd name="T11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8">
                  <a:moveTo>
                    <a:pt x="8" y="4"/>
                  </a:moveTo>
                  <a:lnTo>
                    <a:pt x="8" y="8"/>
                  </a:lnTo>
                  <a:lnTo>
                    <a:pt x="4" y="8"/>
                  </a:lnTo>
                  <a:lnTo>
                    <a:pt x="4" y="0"/>
                  </a:lnTo>
                  <a:lnTo>
                    <a:pt x="0" y="4"/>
                  </a:lnTo>
                  <a:lnTo>
                    <a:pt x="8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19" name="Rectangle 19">
              <a:extLst>
                <a:ext uri="{FF2B5EF4-FFF2-40B4-BE49-F238E27FC236}">
                  <a16:creationId xmlns:a16="http://schemas.microsoft.com/office/drawing/2014/main" xmlns="" id="{43B59752-CA4E-4CFB-9B9E-70866A7B5D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7" y="2017"/>
              <a:ext cx="8" cy="29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xmlns="" id="{9B254015-D067-4351-94F4-ECBF6FE764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7" y="2307"/>
              <a:ext cx="8" cy="8"/>
            </a:xfrm>
            <a:custGeom>
              <a:avLst/>
              <a:gdLst>
                <a:gd name="T0" fmla="*/ 4 w 8"/>
                <a:gd name="T1" fmla="*/ 8 h 8"/>
                <a:gd name="T2" fmla="*/ 0 w 8"/>
                <a:gd name="T3" fmla="*/ 8 h 8"/>
                <a:gd name="T4" fmla="*/ 0 w 8"/>
                <a:gd name="T5" fmla="*/ 4 h 8"/>
                <a:gd name="T6" fmla="*/ 8 w 8"/>
                <a:gd name="T7" fmla="*/ 4 h 8"/>
                <a:gd name="T8" fmla="*/ 4 w 8"/>
                <a:gd name="T9" fmla="*/ 0 h 8"/>
                <a:gd name="T10" fmla="*/ 4 w 8"/>
                <a:gd name="T1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8">
                  <a:moveTo>
                    <a:pt x="4" y="8"/>
                  </a:moveTo>
                  <a:lnTo>
                    <a:pt x="0" y="8"/>
                  </a:lnTo>
                  <a:lnTo>
                    <a:pt x="0" y="4"/>
                  </a:lnTo>
                  <a:lnTo>
                    <a:pt x="8" y="4"/>
                  </a:lnTo>
                  <a:lnTo>
                    <a:pt x="4" y="0"/>
                  </a:lnTo>
                  <a:lnTo>
                    <a:pt x="4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xmlns="" id="{6A1CC095-6EC6-4EA4-8805-66696A3640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7" y="2013"/>
              <a:ext cx="8" cy="8"/>
            </a:xfrm>
            <a:custGeom>
              <a:avLst/>
              <a:gdLst>
                <a:gd name="T0" fmla="*/ 0 w 8"/>
                <a:gd name="T1" fmla="*/ 4 h 8"/>
                <a:gd name="T2" fmla="*/ 0 w 8"/>
                <a:gd name="T3" fmla="*/ 0 h 8"/>
                <a:gd name="T4" fmla="*/ 4 w 8"/>
                <a:gd name="T5" fmla="*/ 0 h 8"/>
                <a:gd name="T6" fmla="*/ 4 w 8"/>
                <a:gd name="T7" fmla="*/ 8 h 8"/>
                <a:gd name="T8" fmla="*/ 8 w 8"/>
                <a:gd name="T9" fmla="*/ 4 h 8"/>
                <a:gd name="T10" fmla="*/ 0 w 8"/>
                <a:gd name="T11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8">
                  <a:moveTo>
                    <a:pt x="0" y="4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4" y="8"/>
                  </a:lnTo>
                  <a:lnTo>
                    <a:pt x="8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22" name="Rectangle 22">
              <a:extLst>
                <a:ext uri="{FF2B5EF4-FFF2-40B4-BE49-F238E27FC236}">
                  <a16:creationId xmlns:a16="http://schemas.microsoft.com/office/drawing/2014/main" xmlns="" id="{0E7BE677-7ABC-4543-8AF1-AD53917408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7" y="2021"/>
              <a:ext cx="314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23" name="Rectangle 23">
              <a:extLst>
                <a:ext uri="{FF2B5EF4-FFF2-40B4-BE49-F238E27FC236}">
                  <a16:creationId xmlns:a16="http://schemas.microsoft.com/office/drawing/2014/main" xmlns="" id="{92B27747-09DF-407B-8B9E-9DFFF1D6DC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7" y="2025"/>
              <a:ext cx="8" cy="27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24" name="Freeform 24">
              <a:extLst>
                <a:ext uri="{FF2B5EF4-FFF2-40B4-BE49-F238E27FC236}">
                  <a16:creationId xmlns:a16="http://schemas.microsoft.com/office/drawing/2014/main" xmlns="" id="{E137BAF5-9AEC-4D0D-8F11-CDEE401A91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7" y="2021"/>
              <a:ext cx="8" cy="8"/>
            </a:xfrm>
            <a:custGeom>
              <a:avLst/>
              <a:gdLst>
                <a:gd name="T0" fmla="*/ 4 w 8"/>
                <a:gd name="T1" fmla="*/ 0 h 8"/>
                <a:gd name="T2" fmla="*/ 8 w 8"/>
                <a:gd name="T3" fmla="*/ 0 h 8"/>
                <a:gd name="T4" fmla="*/ 8 w 8"/>
                <a:gd name="T5" fmla="*/ 4 h 8"/>
                <a:gd name="T6" fmla="*/ 0 w 8"/>
                <a:gd name="T7" fmla="*/ 4 h 8"/>
                <a:gd name="T8" fmla="*/ 4 w 8"/>
                <a:gd name="T9" fmla="*/ 8 h 8"/>
                <a:gd name="T10" fmla="*/ 4 w 8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8">
                  <a:moveTo>
                    <a:pt x="4" y="0"/>
                  </a:moveTo>
                  <a:lnTo>
                    <a:pt x="8" y="0"/>
                  </a:lnTo>
                  <a:lnTo>
                    <a:pt x="8" y="4"/>
                  </a:lnTo>
                  <a:lnTo>
                    <a:pt x="0" y="4"/>
                  </a:lnTo>
                  <a:lnTo>
                    <a:pt x="4" y="8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25" name="Rectangle 25">
              <a:extLst>
                <a:ext uri="{FF2B5EF4-FFF2-40B4-BE49-F238E27FC236}">
                  <a16:creationId xmlns:a16="http://schemas.microsoft.com/office/drawing/2014/main" xmlns="" id="{5027AB49-7B3A-46BB-975E-54DC883FF3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7" y="2291"/>
              <a:ext cx="314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26" name="Freeform 26">
              <a:extLst>
                <a:ext uri="{FF2B5EF4-FFF2-40B4-BE49-F238E27FC236}">
                  <a16:creationId xmlns:a16="http://schemas.microsoft.com/office/drawing/2014/main" xmlns="" id="{5A6131FC-A056-431A-999E-5524EFBA245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7" y="2291"/>
              <a:ext cx="8" cy="8"/>
            </a:xfrm>
            <a:custGeom>
              <a:avLst/>
              <a:gdLst>
                <a:gd name="T0" fmla="*/ 8 w 8"/>
                <a:gd name="T1" fmla="*/ 4 h 8"/>
                <a:gd name="T2" fmla="*/ 8 w 8"/>
                <a:gd name="T3" fmla="*/ 8 h 8"/>
                <a:gd name="T4" fmla="*/ 4 w 8"/>
                <a:gd name="T5" fmla="*/ 8 h 8"/>
                <a:gd name="T6" fmla="*/ 4 w 8"/>
                <a:gd name="T7" fmla="*/ 0 h 8"/>
                <a:gd name="T8" fmla="*/ 0 w 8"/>
                <a:gd name="T9" fmla="*/ 4 h 8"/>
                <a:gd name="T10" fmla="*/ 8 w 8"/>
                <a:gd name="T11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8">
                  <a:moveTo>
                    <a:pt x="8" y="4"/>
                  </a:moveTo>
                  <a:lnTo>
                    <a:pt x="8" y="8"/>
                  </a:lnTo>
                  <a:lnTo>
                    <a:pt x="4" y="8"/>
                  </a:lnTo>
                  <a:lnTo>
                    <a:pt x="4" y="0"/>
                  </a:lnTo>
                  <a:lnTo>
                    <a:pt x="0" y="4"/>
                  </a:lnTo>
                  <a:lnTo>
                    <a:pt x="8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27" name="Rectangle 27">
              <a:extLst>
                <a:ext uri="{FF2B5EF4-FFF2-40B4-BE49-F238E27FC236}">
                  <a16:creationId xmlns:a16="http://schemas.microsoft.com/office/drawing/2014/main" xmlns="" id="{F7E87F5A-1881-417A-BA66-429B0F1A06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" y="2025"/>
              <a:ext cx="8" cy="27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xmlns="" id="{27B7C966-4C4D-4F7E-9701-49EA41C3E9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3" y="2291"/>
              <a:ext cx="8" cy="8"/>
            </a:xfrm>
            <a:custGeom>
              <a:avLst/>
              <a:gdLst>
                <a:gd name="T0" fmla="*/ 4 w 8"/>
                <a:gd name="T1" fmla="*/ 8 h 8"/>
                <a:gd name="T2" fmla="*/ 0 w 8"/>
                <a:gd name="T3" fmla="*/ 8 h 8"/>
                <a:gd name="T4" fmla="*/ 0 w 8"/>
                <a:gd name="T5" fmla="*/ 4 h 8"/>
                <a:gd name="T6" fmla="*/ 8 w 8"/>
                <a:gd name="T7" fmla="*/ 4 h 8"/>
                <a:gd name="T8" fmla="*/ 4 w 8"/>
                <a:gd name="T9" fmla="*/ 0 h 8"/>
                <a:gd name="T10" fmla="*/ 4 w 8"/>
                <a:gd name="T1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8">
                  <a:moveTo>
                    <a:pt x="4" y="8"/>
                  </a:moveTo>
                  <a:lnTo>
                    <a:pt x="0" y="8"/>
                  </a:lnTo>
                  <a:lnTo>
                    <a:pt x="0" y="4"/>
                  </a:lnTo>
                  <a:lnTo>
                    <a:pt x="8" y="4"/>
                  </a:lnTo>
                  <a:lnTo>
                    <a:pt x="4" y="0"/>
                  </a:lnTo>
                  <a:lnTo>
                    <a:pt x="4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xmlns="" id="{CFDF1D18-4A54-49D2-B7EC-831BF14659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3" y="2021"/>
              <a:ext cx="8" cy="8"/>
            </a:xfrm>
            <a:custGeom>
              <a:avLst/>
              <a:gdLst>
                <a:gd name="T0" fmla="*/ 0 w 8"/>
                <a:gd name="T1" fmla="*/ 4 h 8"/>
                <a:gd name="T2" fmla="*/ 0 w 8"/>
                <a:gd name="T3" fmla="*/ 0 h 8"/>
                <a:gd name="T4" fmla="*/ 4 w 8"/>
                <a:gd name="T5" fmla="*/ 0 h 8"/>
                <a:gd name="T6" fmla="*/ 4 w 8"/>
                <a:gd name="T7" fmla="*/ 8 h 8"/>
                <a:gd name="T8" fmla="*/ 8 w 8"/>
                <a:gd name="T9" fmla="*/ 4 h 8"/>
                <a:gd name="T10" fmla="*/ 0 w 8"/>
                <a:gd name="T11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8">
                  <a:moveTo>
                    <a:pt x="0" y="4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4" y="8"/>
                  </a:lnTo>
                  <a:lnTo>
                    <a:pt x="8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30" name="Rectangle 30">
              <a:extLst>
                <a:ext uri="{FF2B5EF4-FFF2-40B4-BE49-F238E27FC236}">
                  <a16:creationId xmlns:a16="http://schemas.microsoft.com/office/drawing/2014/main" xmlns="" id="{53004BC7-9576-4338-A2A3-4089CCE20E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8" y="1948"/>
              <a:ext cx="514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31" name="Rectangle 31">
              <a:extLst>
                <a:ext uri="{FF2B5EF4-FFF2-40B4-BE49-F238E27FC236}">
                  <a16:creationId xmlns:a16="http://schemas.microsoft.com/office/drawing/2014/main" xmlns="" id="{81564E87-457E-4960-B708-9BF5F15CA5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8" y="1952"/>
              <a:ext cx="8" cy="3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32" name="Rectangle 32">
              <a:extLst>
                <a:ext uri="{FF2B5EF4-FFF2-40B4-BE49-F238E27FC236}">
                  <a16:creationId xmlns:a16="http://schemas.microsoft.com/office/drawing/2014/main" xmlns="" id="{5A60D2E1-621F-4D63-A295-C97976C895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5" y="1952"/>
              <a:ext cx="8" cy="43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33" name="Rectangle 33">
              <a:extLst>
                <a:ext uri="{FF2B5EF4-FFF2-40B4-BE49-F238E27FC236}">
                  <a16:creationId xmlns:a16="http://schemas.microsoft.com/office/drawing/2014/main" xmlns="" id="{1D76240B-CA62-4F37-A140-C9D3BAE40F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5" y="2380"/>
              <a:ext cx="1685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34" name="Rectangle 34">
              <a:extLst>
                <a:ext uri="{FF2B5EF4-FFF2-40B4-BE49-F238E27FC236}">
                  <a16:creationId xmlns:a16="http://schemas.microsoft.com/office/drawing/2014/main" xmlns="" id="{D845CAE1-C6BB-4DD2-A941-FD5D4E2755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323"/>
              <a:ext cx="8" cy="6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35" name="Rectangle 35">
              <a:extLst>
                <a:ext uri="{FF2B5EF4-FFF2-40B4-BE49-F238E27FC236}">
                  <a16:creationId xmlns:a16="http://schemas.microsoft.com/office/drawing/2014/main" xmlns="" id="{D76B6B3A-5EDB-4697-85B5-B1A2468325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200"/>
              <a:ext cx="8" cy="31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36" name="Rectangle 36">
              <a:extLst>
                <a:ext uri="{FF2B5EF4-FFF2-40B4-BE49-F238E27FC236}">
                  <a16:creationId xmlns:a16="http://schemas.microsoft.com/office/drawing/2014/main" xmlns="" id="{F634F992-4E9D-4DCD-BF3E-D966699D81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2" y="2196"/>
              <a:ext cx="219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37" name="Rectangle 37">
              <a:extLst>
                <a:ext uri="{FF2B5EF4-FFF2-40B4-BE49-F238E27FC236}">
                  <a16:creationId xmlns:a16="http://schemas.microsoft.com/office/drawing/2014/main" xmlns="" id="{F2C7A30F-1B34-43F7-90E4-C96D5D0ED2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1" y="2172"/>
              <a:ext cx="179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38" name="Rectangle 38">
              <a:extLst>
                <a:ext uri="{FF2B5EF4-FFF2-40B4-BE49-F238E27FC236}">
                  <a16:creationId xmlns:a16="http://schemas.microsoft.com/office/drawing/2014/main" xmlns="" id="{F201A832-F23F-4CAA-9410-5C9DF65A6A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1" y="2180"/>
              <a:ext cx="8" cy="34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39" name="Rectangle 39">
              <a:extLst>
                <a:ext uri="{FF2B5EF4-FFF2-40B4-BE49-F238E27FC236}">
                  <a16:creationId xmlns:a16="http://schemas.microsoft.com/office/drawing/2014/main" xmlns="" id="{8E81951D-74B8-4B1D-959A-93D5B8F3C1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2" y="2519"/>
              <a:ext cx="1433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40" name="Rectangle 40">
              <a:extLst>
                <a:ext uri="{FF2B5EF4-FFF2-40B4-BE49-F238E27FC236}">
                  <a16:creationId xmlns:a16="http://schemas.microsoft.com/office/drawing/2014/main" xmlns="" id="{8D87AC74-2A40-4953-9461-1F8DDC41B6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1" y="2192"/>
              <a:ext cx="8" cy="32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41" name="Rectangle 41">
              <a:extLst>
                <a:ext uri="{FF2B5EF4-FFF2-40B4-BE49-F238E27FC236}">
                  <a16:creationId xmlns:a16="http://schemas.microsoft.com/office/drawing/2014/main" xmlns="" id="{E01780BF-7DDF-40C9-927C-CD7EDD3F6B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5" y="2188"/>
              <a:ext cx="180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42" name="Rectangle 42">
              <a:extLst>
                <a:ext uri="{FF2B5EF4-FFF2-40B4-BE49-F238E27FC236}">
                  <a16:creationId xmlns:a16="http://schemas.microsoft.com/office/drawing/2014/main" xmlns="" id="{4FDA283F-2822-457A-A312-CC56E82B48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0" y="2080"/>
              <a:ext cx="331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43" name="Rectangle 43">
              <a:extLst>
                <a:ext uri="{FF2B5EF4-FFF2-40B4-BE49-F238E27FC236}">
                  <a16:creationId xmlns:a16="http://schemas.microsoft.com/office/drawing/2014/main" xmlns="" id="{86DB49D4-6517-4383-8276-BC022C8867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9" y="2084"/>
              <a:ext cx="322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44" name="Rectangle 44">
              <a:extLst>
                <a:ext uri="{FF2B5EF4-FFF2-40B4-BE49-F238E27FC236}">
                  <a16:creationId xmlns:a16="http://schemas.microsoft.com/office/drawing/2014/main" xmlns="" id="{BA46C957-1394-48A2-AB19-8763099156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7" y="2068"/>
              <a:ext cx="143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45" name="Rectangle 45">
              <a:extLst>
                <a:ext uri="{FF2B5EF4-FFF2-40B4-BE49-F238E27FC236}">
                  <a16:creationId xmlns:a16="http://schemas.microsoft.com/office/drawing/2014/main" xmlns="" id="{375031D1-DF39-4CA2-A3AC-33FBDA637F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2" y="1881"/>
              <a:ext cx="8" cy="19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46" name="Rectangle 46">
              <a:extLst>
                <a:ext uri="{FF2B5EF4-FFF2-40B4-BE49-F238E27FC236}">
                  <a16:creationId xmlns:a16="http://schemas.microsoft.com/office/drawing/2014/main" xmlns="" id="{0EACE59D-D81C-43BB-A1BB-F30C9E6C88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7" y="1877"/>
              <a:ext cx="1839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47" name="Rectangle 47">
              <a:extLst>
                <a:ext uri="{FF2B5EF4-FFF2-40B4-BE49-F238E27FC236}">
                  <a16:creationId xmlns:a16="http://schemas.microsoft.com/office/drawing/2014/main" xmlns="" id="{5B9E7FFA-1E1E-49D8-85AF-8C7343DB29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3" y="1877"/>
              <a:ext cx="8" cy="2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48" name="Rectangle 48">
              <a:extLst>
                <a:ext uri="{FF2B5EF4-FFF2-40B4-BE49-F238E27FC236}">
                  <a16:creationId xmlns:a16="http://schemas.microsoft.com/office/drawing/2014/main" xmlns="" id="{999C6900-B017-4436-ACA6-902F725B12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7" y="2084"/>
              <a:ext cx="139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60" name="Oval 60">
              <a:extLst>
                <a:ext uri="{FF2B5EF4-FFF2-40B4-BE49-F238E27FC236}">
                  <a16:creationId xmlns:a16="http://schemas.microsoft.com/office/drawing/2014/main" xmlns="" id="{8CAD9B4C-87DB-457E-935A-716AAE8C78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7" y="1985"/>
              <a:ext cx="28" cy="28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61" name="Rectangle 61">
              <a:extLst>
                <a:ext uri="{FF2B5EF4-FFF2-40B4-BE49-F238E27FC236}">
                  <a16:creationId xmlns:a16="http://schemas.microsoft.com/office/drawing/2014/main" xmlns="" id="{98861019-5FB0-4322-B93F-9CE37335F4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2" y="2304"/>
              <a:ext cx="65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C</a:t>
              </a:r>
              <a:endPara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2" name="Rectangle 62">
              <a:extLst>
                <a:ext uri="{FF2B5EF4-FFF2-40B4-BE49-F238E27FC236}">
                  <a16:creationId xmlns:a16="http://schemas.microsoft.com/office/drawing/2014/main" xmlns="" id="{F69AE4F2-1907-4920-AB48-0A970134A9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3" y="2304"/>
              <a:ext cx="60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L</a:t>
              </a:r>
              <a:endPara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3" name="Rectangle 63">
              <a:extLst>
                <a:ext uri="{FF2B5EF4-FFF2-40B4-BE49-F238E27FC236}">
                  <a16:creationId xmlns:a16="http://schemas.microsoft.com/office/drawing/2014/main" xmlns="" id="{479BBE07-CFB6-40D5-A635-4309BD94FF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9" y="2304"/>
              <a:ext cx="65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R</a:t>
              </a:r>
              <a:endPara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192" name="Rectangle 64">
              <a:extLst>
                <a:ext uri="{FF2B5EF4-FFF2-40B4-BE49-F238E27FC236}">
                  <a16:creationId xmlns:a16="http://schemas.microsoft.com/office/drawing/2014/main" xmlns="" id="{8F37E136-C6B3-4749-B715-E8A43200D2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6" y="2291"/>
              <a:ext cx="112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8193" name="Oval 65">
              <a:extLst>
                <a:ext uri="{FF2B5EF4-FFF2-40B4-BE49-F238E27FC236}">
                  <a16:creationId xmlns:a16="http://schemas.microsoft.com/office/drawing/2014/main" xmlns="" id="{19F11B49-DF01-4530-827D-ADEB67F1FC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8" y="2293"/>
              <a:ext cx="30" cy="3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8195" name="Rectangle 66">
              <a:extLst>
                <a:ext uri="{FF2B5EF4-FFF2-40B4-BE49-F238E27FC236}">
                  <a16:creationId xmlns:a16="http://schemas.microsoft.com/office/drawing/2014/main" xmlns="" id="{BDC239DD-C3C3-4E18-9B01-7A685547C5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1" y="2042"/>
              <a:ext cx="70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D</a:t>
              </a:r>
              <a:endPara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196" name="Rectangle 67">
              <a:extLst>
                <a:ext uri="{FF2B5EF4-FFF2-40B4-BE49-F238E27FC236}">
                  <a16:creationId xmlns:a16="http://schemas.microsoft.com/office/drawing/2014/main" xmlns="" id="{039A326E-6F6B-4293-9876-6B2C84CC9A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5" y="2066"/>
              <a:ext cx="48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2</a:t>
              </a:r>
              <a:endPara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197" name="Rectangle 68">
              <a:extLst>
                <a:ext uri="{FF2B5EF4-FFF2-40B4-BE49-F238E27FC236}">
                  <a16:creationId xmlns:a16="http://schemas.microsoft.com/office/drawing/2014/main" xmlns="" id="{C21BA117-658D-47FB-A821-35E0D930F3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4" y="2034"/>
              <a:ext cx="70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Q</a:t>
              </a:r>
              <a:endPara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198" name="Rectangle 69">
              <a:extLst>
                <a:ext uri="{FF2B5EF4-FFF2-40B4-BE49-F238E27FC236}">
                  <a16:creationId xmlns:a16="http://schemas.microsoft.com/office/drawing/2014/main" xmlns="" id="{409C82C8-C9B9-45B7-A4B3-CFF28BBC2D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8" y="2058"/>
              <a:ext cx="48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2</a:t>
              </a:r>
              <a:endPara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199" name="Rectangle 70">
              <a:extLst>
                <a:ext uri="{FF2B5EF4-FFF2-40B4-BE49-F238E27FC236}">
                  <a16:creationId xmlns:a16="http://schemas.microsoft.com/office/drawing/2014/main" xmlns="" id="{A4B6C290-88DF-4E29-97C2-7F1E150034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1" y="2034"/>
              <a:ext cx="70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D</a:t>
              </a:r>
              <a:endPara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200" name="Rectangle 71">
              <a:extLst>
                <a:ext uri="{FF2B5EF4-FFF2-40B4-BE49-F238E27FC236}">
                  <a16:creationId xmlns:a16="http://schemas.microsoft.com/office/drawing/2014/main" xmlns="" id="{301DEE56-991A-45D9-90B7-F8480E1B8E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6" y="2058"/>
              <a:ext cx="48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1</a:t>
              </a:r>
              <a:endPara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201" name="Rectangle 72">
              <a:extLst>
                <a:ext uri="{FF2B5EF4-FFF2-40B4-BE49-F238E27FC236}">
                  <a16:creationId xmlns:a16="http://schemas.microsoft.com/office/drawing/2014/main" xmlns="" id="{61F795E3-520E-4CEC-A1D8-D0B55F9EE1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0" y="2026"/>
              <a:ext cx="70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Q</a:t>
              </a:r>
              <a:endPara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202" name="Rectangle 73">
              <a:extLst>
                <a:ext uri="{FF2B5EF4-FFF2-40B4-BE49-F238E27FC236}">
                  <a16:creationId xmlns:a16="http://schemas.microsoft.com/office/drawing/2014/main" xmlns="" id="{CED09CE3-D52F-4AAE-8961-137D92CB72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5" y="2050"/>
              <a:ext cx="48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1</a:t>
              </a:r>
              <a:endPara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203" name="Rectangle 74">
              <a:extLst>
                <a:ext uri="{FF2B5EF4-FFF2-40B4-BE49-F238E27FC236}">
                  <a16:creationId xmlns:a16="http://schemas.microsoft.com/office/drawing/2014/main" xmlns="" id="{6A601E64-C8B5-4C20-8AC8-915AD8BAE5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4" y="2034"/>
              <a:ext cx="70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D</a:t>
              </a:r>
              <a:endPara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204" name="Rectangle 75">
              <a:extLst>
                <a:ext uri="{FF2B5EF4-FFF2-40B4-BE49-F238E27FC236}">
                  <a16:creationId xmlns:a16="http://schemas.microsoft.com/office/drawing/2014/main" xmlns="" id="{A064ADC0-A024-4132-8D62-01BD9B07E6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8" y="2058"/>
              <a:ext cx="48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0</a:t>
              </a:r>
              <a:endPara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205" name="Rectangle 76">
              <a:extLst>
                <a:ext uri="{FF2B5EF4-FFF2-40B4-BE49-F238E27FC236}">
                  <a16:creationId xmlns:a16="http://schemas.microsoft.com/office/drawing/2014/main" xmlns="" id="{EAABDFDF-899B-49E1-A3EC-B03CAFA650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2" y="2034"/>
              <a:ext cx="70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Q</a:t>
              </a:r>
              <a:endPara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206" name="Rectangle 77">
              <a:extLst>
                <a:ext uri="{FF2B5EF4-FFF2-40B4-BE49-F238E27FC236}">
                  <a16:creationId xmlns:a16="http://schemas.microsoft.com/office/drawing/2014/main" xmlns="" id="{C0F54D5F-45FB-4E13-8031-E1E5FA8E84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6" y="2058"/>
              <a:ext cx="48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0</a:t>
              </a:r>
              <a:endPara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207" name="Rectangle 78">
              <a:extLst>
                <a:ext uri="{FF2B5EF4-FFF2-40B4-BE49-F238E27FC236}">
                  <a16:creationId xmlns:a16="http://schemas.microsoft.com/office/drawing/2014/main" xmlns="" id="{264A128A-EFB3-4641-9A8B-6E0CB7560B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2" y="2437"/>
              <a:ext cx="65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C</a:t>
              </a:r>
              <a:endPara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208" name="Rectangle 79">
              <a:extLst>
                <a:ext uri="{FF2B5EF4-FFF2-40B4-BE49-F238E27FC236}">
                  <a16:creationId xmlns:a16="http://schemas.microsoft.com/office/drawing/2014/main" xmlns="" id="{72B712FE-CA5A-4139-887B-1C20F25032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" y="2437"/>
              <a:ext cx="60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L</a:t>
              </a:r>
              <a:endPara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209" name="Rectangle 80">
              <a:extLst>
                <a:ext uri="{FF2B5EF4-FFF2-40B4-BE49-F238E27FC236}">
                  <a16:creationId xmlns:a16="http://schemas.microsoft.com/office/drawing/2014/main" xmlns="" id="{6FF857FD-42EB-4623-A466-E6EB2C292B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8" y="2437"/>
              <a:ext cx="70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K</a:t>
              </a:r>
              <a:endPara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210" name="Rectangle 81">
              <a:extLst>
                <a:ext uri="{FF2B5EF4-FFF2-40B4-BE49-F238E27FC236}">
                  <a16:creationId xmlns:a16="http://schemas.microsoft.com/office/drawing/2014/main" xmlns="" id="{66A43849-65DE-47F9-B386-BDB46390AF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6" y="1861"/>
              <a:ext cx="6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0</a:t>
              </a:r>
              <a:endPara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211" name="Rectangle 82">
              <a:extLst>
                <a:ext uri="{FF2B5EF4-FFF2-40B4-BE49-F238E27FC236}">
                  <a16:creationId xmlns:a16="http://schemas.microsoft.com/office/drawing/2014/main" xmlns="" id="{405BEBAF-01A6-4836-9D94-26B29A0D16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8" y="2339"/>
              <a:ext cx="8" cy="4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8212" name="Oval 83">
              <a:extLst>
                <a:ext uri="{FF2B5EF4-FFF2-40B4-BE49-F238E27FC236}">
                  <a16:creationId xmlns:a16="http://schemas.microsoft.com/office/drawing/2014/main" xmlns="" id="{59566F91-4D5B-4218-8413-ED10123382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9" y="2311"/>
              <a:ext cx="29" cy="3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8213" name="Rectangle 84">
              <a:extLst>
                <a:ext uri="{FF2B5EF4-FFF2-40B4-BE49-F238E27FC236}">
                  <a16:creationId xmlns:a16="http://schemas.microsoft.com/office/drawing/2014/main" xmlns="" id="{20C0056C-AFAE-4F2C-96CD-577AAD26DC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0" y="1920"/>
              <a:ext cx="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P</a:t>
              </a:r>
              <a:endPara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214" name="Rectangle 85">
              <a:extLst>
                <a:ext uri="{FF2B5EF4-FFF2-40B4-BE49-F238E27FC236}">
                  <a16:creationId xmlns:a16="http://schemas.microsoft.com/office/drawing/2014/main" xmlns="" id="{2470738B-C5ED-45C1-BB7A-0C7ECB3EF6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7" y="1920"/>
              <a:ext cx="8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R</a:t>
              </a:r>
              <a:endPara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215" name="Rectangle 86">
              <a:extLst>
                <a:ext uri="{FF2B5EF4-FFF2-40B4-BE49-F238E27FC236}">
                  <a16:creationId xmlns:a16="http://schemas.microsoft.com/office/drawing/2014/main" xmlns="" id="{5D018109-6D5B-40E1-B8AB-6517D97627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3" y="1920"/>
              <a:ext cx="79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E</a:t>
              </a:r>
              <a:endPara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216" name="Rectangle 87">
              <a:extLst>
                <a:ext uri="{FF2B5EF4-FFF2-40B4-BE49-F238E27FC236}">
                  <a16:creationId xmlns:a16="http://schemas.microsoft.com/office/drawing/2014/main" xmlns="" id="{A6B53C52-D4D6-481D-861E-F3BEF81C1D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8" y="1922"/>
              <a:ext cx="152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8217" name="Freeform 88">
              <a:extLst>
                <a:ext uri="{FF2B5EF4-FFF2-40B4-BE49-F238E27FC236}">
                  <a16:creationId xmlns:a16="http://schemas.microsoft.com/office/drawing/2014/main" xmlns="" id="{C97A7499-CB2D-4816-B52B-34871574E5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6" y="2144"/>
              <a:ext cx="62" cy="70"/>
            </a:xfrm>
            <a:custGeom>
              <a:avLst/>
              <a:gdLst>
                <a:gd name="T0" fmla="*/ 62 w 62"/>
                <a:gd name="T1" fmla="*/ 35 h 70"/>
                <a:gd name="T2" fmla="*/ 31 w 62"/>
                <a:gd name="T3" fmla="*/ 53 h 70"/>
                <a:gd name="T4" fmla="*/ 0 w 62"/>
                <a:gd name="T5" fmla="*/ 70 h 70"/>
                <a:gd name="T6" fmla="*/ 0 w 62"/>
                <a:gd name="T7" fmla="*/ 35 h 70"/>
                <a:gd name="T8" fmla="*/ 0 w 62"/>
                <a:gd name="T9" fmla="*/ 0 h 70"/>
                <a:gd name="T10" fmla="*/ 31 w 62"/>
                <a:gd name="T11" fmla="*/ 17 h 70"/>
                <a:gd name="T12" fmla="*/ 62 w 62"/>
                <a:gd name="T13" fmla="*/ 3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70">
                  <a:moveTo>
                    <a:pt x="62" y="35"/>
                  </a:moveTo>
                  <a:lnTo>
                    <a:pt x="31" y="53"/>
                  </a:lnTo>
                  <a:lnTo>
                    <a:pt x="0" y="70"/>
                  </a:lnTo>
                  <a:lnTo>
                    <a:pt x="0" y="35"/>
                  </a:lnTo>
                  <a:lnTo>
                    <a:pt x="0" y="0"/>
                  </a:lnTo>
                  <a:lnTo>
                    <a:pt x="31" y="17"/>
                  </a:lnTo>
                  <a:lnTo>
                    <a:pt x="62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8218" name="Freeform 89">
              <a:extLst>
                <a:ext uri="{FF2B5EF4-FFF2-40B4-BE49-F238E27FC236}">
                  <a16:creationId xmlns:a16="http://schemas.microsoft.com/office/drawing/2014/main" xmlns="" id="{3EF34109-A214-4056-8D71-BBF0725B24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4" y="2176"/>
              <a:ext cx="36" cy="24"/>
            </a:xfrm>
            <a:custGeom>
              <a:avLst/>
              <a:gdLst>
                <a:gd name="T0" fmla="*/ 36 w 36"/>
                <a:gd name="T1" fmla="*/ 6 h 24"/>
                <a:gd name="T2" fmla="*/ 31 w 36"/>
                <a:gd name="T3" fmla="*/ 0 h 24"/>
                <a:gd name="T4" fmla="*/ 0 w 36"/>
                <a:gd name="T5" fmla="*/ 18 h 24"/>
                <a:gd name="T6" fmla="*/ 5 w 36"/>
                <a:gd name="T7" fmla="*/ 24 h 24"/>
                <a:gd name="T8" fmla="*/ 36 w 36"/>
                <a:gd name="T9" fmla="*/ 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4">
                  <a:moveTo>
                    <a:pt x="36" y="6"/>
                  </a:moveTo>
                  <a:lnTo>
                    <a:pt x="31" y="0"/>
                  </a:lnTo>
                  <a:lnTo>
                    <a:pt x="0" y="18"/>
                  </a:lnTo>
                  <a:lnTo>
                    <a:pt x="5" y="24"/>
                  </a:lnTo>
                  <a:lnTo>
                    <a:pt x="36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8219" name="Freeform 90">
              <a:extLst>
                <a:ext uri="{FF2B5EF4-FFF2-40B4-BE49-F238E27FC236}">
                  <a16:creationId xmlns:a16="http://schemas.microsoft.com/office/drawing/2014/main" xmlns="" id="{B93D8A84-EB92-45AA-B13C-7235B32959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3" y="2194"/>
              <a:ext cx="36" cy="23"/>
            </a:xfrm>
            <a:custGeom>
              <a:avLst/>
              <a:gdLst>
                <a:gd name="T0" fmla="*/ 36 w 36"/>
                <a:gd name="T1" fmla="*/ 6 h 23"/>
                <a:gd name="T2" fmla="*/ 31 w 36"/>
                <a:gd name="T3" fmla="*/ 0 h 23"/>
                <a:gd name="T4" fmla="*/ 0 w 36"/>
                <a:gd name="T5" fmla="*/ 17 h 23"/>
                <a:gd name="T6" fmla="*/ 5 w 36"/>
                <a:gd name="T7" fmla="*/ 23 h 23"/>
                <a:gd name="T8" fmla="*/ 36 w 36"/>
                <a:gd name="T9" fmla="*/ 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3">
                  <a:moveTo>
                    <a:pt x="36" y="6"/>
                  </a:moveTo>
                  <a:lnTo>
                    <a:pt x="31" y="0"/>
                  </a:lnTo>
                  <a:lnTo>
                    <a:pt x="0" y="17"/>
                  </a:lnTo>
                  <a:lnTo>
                    <a:pt x="5" y="23"/>
                  </a:lnTo>
                  <a:lnTo>
                    <a:pt x="36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8220" name="Rectangle 91">
              <a:extLst>
                <a:ext uri="{FF2B5EF4-FFF2-40B4-BE49-F238E27FC236}">
                  <a16:creationId xmlns:a16="http://schemas.microsoft.com/office/drawing/2014/main" xmlns="" id="{CB6665A5-353F-4D53-9F1D-42731B15C2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2" y="2179"/>
              <a:ext cx="8" cy="3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8221" name="Freeform 92">
              <a:extLst>
                <a:ext uri="{FF2B5EF4-FFF2-40B4-BE49-F238E27FC236}">
                  <a16:creationId xmlns:a16="http://schemas.microsoft.com/office/drawing/2014/main" xmlns="" id="{DBBF64F7-0F1C-4E3E-972F-16CF5A6945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2" y="2211"/>
              <a:ext cx="8" cy="9"/>
            </a:xfrm>
            <a:custGeom>
              <a:avLst/>
              <a:gdLst>
                <a:gd name="T0" fmla="*/ 6 w 8"/>
                <a:gd name="T1" fmla="*/ 6 h 9"/>
                <a:gd name="T2" fmla="*/ 0 w 8"/>
                <a:gd name="T3" fmla="*/ 9 h 9"/>
                <a:gd name="T4" fmla="*/ 0 w 8"/>
                <a:gd name="T5" fmla="*/ 3 h 9"/>
                <a:gd name="T6" fmla="*/ 8 w 8"/>
                <a:gd name="T7" fmla="*/ 3 h 9"/>
                <a:gd name="T8" fmla="*/ 1 w 8"/>
                <a:gd name="T9" fmla="*/ 0 h 9"/>
                <a:gd name="T10" fmla="*/ 6 w 8"/>
                <a:gd name="T11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9">
                  <a:moveTo>
                    <a:pt x="6" y="6"/>
                  </a:moveTo>
                  <a:lnTo>
                    <a:pt x="0" y="9"/>
                  </a:lnTo>
                  <a:lnTo>
                    <a:pt x="0" y="3"/>
                  </a:lnTo>
                  <a:lnTo>
                    <a:pt x="8" y="3"/>
                  </a:lnTo>
                  <a:lnTo>
                    <a:pt x="1" y="0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8222" name="Rectangle 93">
              <a:extLst>
                <a:ext uri="{FF2B5EF4-FFF2-40B4-BE49-F238E27FC236}">
                  <a16:creationId xmlns:a16="http://schemas.microsoft.com/office/drawing/2014/main" xmlns="" id="{CC7EAF5A-CAC9-4234-BDE5-3D8008D0A5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2" y="2144"/>
              <a:ext cx="8" cy="3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8223" name="Freeform 94">
              <a:extLst>
                <a:ext uri="{FF2B5EF4-FFF2-40B4-BE49-F238E27FC236}">
                  <a16:creationId xmlns:a16="http://schemas.microsoft.com/office/drawing/2014/main" xmlns="" id="{D55E1CC6-9C06-4F45-B3F5-EE0DEB60B7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2" y="2179"/>
              <a:ext cx="8" cy="0"/>
            </a:xfrm>
            <a:custGeom>
              <a:avLst/>
              <a:gdLst>
                <a:gd name="T0" fmla="*/ 8 w 8"/>
                <a:gd name="T1" fmla="*/ 0 w 8"/>
                <a:gd name="T2" fmla="*/ 8 w 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8">
                  <a:moveTo>
                    <a:pt x="8" y="0"/>
                  </a:move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8224" name="Freeform 95">
              <a:extLst>
                <a:ext uri="{FF2B5EF4-FFF2-40B4-BE49-F238E27FC236}">
                  <a16:creationId xmlns:a16="http://schemas.microsoft.com/office/drawing/2014/main" xmlns="" id="{AAE08600-A8DA-4FE0-B426-8A02AF436D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4" y="2141"/>
              <a:ext cx="35" cy="24"/>
            </a:xfrm>
            <a:custGeom>
              <a:avLst/>
              <a:gdLst>
                <a:gd name="T0" fmla="*/ 4 w 35"/>
                <a:gd name="T1" fmla="*/ 0 h 24"/>
                <a:gd name="T2" fmla="*/ 0 w 35"/>
                <a:gd name="T3" fmla="*/ 7 h 24"/>
                <a:gd name="T4" fmla="*/ 31 w 35"/>
                <a:gd name="T5" fmla="*/ 24 h 24"/>
                <a:gd name="T6" fmla="*/ 35 w 35"/>
                <a:gd name="T7" fmla="*/ 17 h 24"/>
                <a:gd name="T8" fmla="*/ 4 w 35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4">
                  <a:moveTo>
                    <a:pt x="4" y="0"/>
                  </a:moveTo>
                  <a:lnTo>
                    <a:pt x="0" y="7"/>
                  </a:lnTo>
                  <a:lnTo>
                    <a:pt x="31" y="24"/>
                  </a:lnTo>
                  <a:lnTo>
                    <a:pt x="35" y="17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8225" name="Freeform 96">
              <a:extLst>
                <a:ext uri="{FF2B5EF4-FFF2-40B4-BE49-F238E27FC236}">
                  <a16:creationId xmlns:a16="http://schemas.microsoft.com/office/drawing/2014/main" xmlns="" id="{2D18E356-320A-4045-8369-AC5B6464D7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2" y="2138"/>
              <a:ext cx="8" cy="10"/>
            </a:xfrm>
            <a:custGeom>
              <a:avLst/>
              <a:gdLst>
                <a:gd name="T0" fmla="*/ 0 w 8"/>
                <a:gd name="T1" fmla="*/ 6 h 10"/>
                <a:gd name="T2" fmla="*/ 0 w 8"/>
                <a:gd name="T3" fmla="*/ 0 h 10"/>
                <a:gd name="T4" fmla="*/ 6 w 8"/>
                <a:gd name="T5" fmla="*/ 3 h 10"/>
                <a:gd name="T6" fmla="*/ 2 w 8"/>
                <a:gd name="T7" fmla="*/ 10 h 10"/>
                <a:gd name="T8" fmla="*/ 8 w 8"/>
                <a:gd name="T9" fmla="*/ 6 h 10"/>
                <a:gd name="T10" fmla="*/ 0 w 8"/>
                <a:gd name="T11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0">
                  <a:moveTo>
                    <a:pt x="0" y="6"/>
                  </a:moveTo>
                  <a:lnTo>
                    <a:pt x="0" y="0"/>
                  </a:lnTo>
                  <a:lnTo>
                    <a:pt x="6" y="3"/>
                  </a:lnTo>
                  <a:lnTo>
                    <a:pt x="2" y="10"/>
                  </a:lnTo>
                  <a:lnTo>
                    <a:pt x="8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8226" name="Freeform 97">
              <a:extLst>
                <a:ext uri="{FF2B5EF4-FFF2-40B4-BE49-F238E27FC236}">
                  <a16:creationId xmlns:a16="http://schemas.microsoft.com/office/drawing/2014/main" xmlns="" id="{95E54544-C528-407E-BDBA-F87A6966A6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5" y="2158"/>
              <a:ext cx="35" cy="25"/>
            </a:xfrm>
            <a:custGeom>
              <a:avLst/>
              <a:gdLst>
                <a:gd name="T0" fmla="*/ 4 w 35"/>
                <a:gd name="T1" fmla="*/ 0 h 25"/>
                <a:gd name="T2" fmla="*/ 0 w 35"/>
                <a:gd name="T3" fmla="*/ 7 h 25"/>
                <a:gd name="T4" fmla="*/ 31 w 35"/>
                <a:gd name="T5" fmla="*/ 25 h 25"/>
                <a:gd name="T6" fmla="*/ 35 w 35"/>
                <a:gd name="T7" fmla="*/ 18 h 25"/>
                <a:gd name="T8" fmla="*/ 4 w 35"/>
                <a:gd name="T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5">
                  <a:moveTo>
                    <a:pt x="4" y="0"/>
                  </a:moveTo>
                  <a:lnTo>
                    <a:pt x="0" y="7"/>
                  </a:lnTo>
                  <a:lnTo>
                    <a:pt x="31" y="25"/>
                  </a:lnTo>
                  <a:lnTo>
                    <a:pt x="35" y="18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8227" name="Freeform 98">
              <a:extLst>
                <a:ext uri="{FF2B5EF4-FFF2-40B4-BE49-F238E27FC236}">
                  <a16:creationId xmlns:a16="http://schemas.microsoft.com/office/drawing/2014/main" xmlns="" id="{D672DB43-003E-42E6-BEF3-36935C1DE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5" y="2158"/>
              <a:ext cx="4" cy="7"/>
            </a:xfrm>
            <a:custGeom>
              <a:avLst/>
              <a:gdLst>
                <a:gd name="T0" fmla="*/ 4 w 4"/>
                <a:gd name="T1" fmla="*/ 0 h 7"/>
                <a:gd name="T2" fmla="*/ 0 w 4"/>
                <a:gd name="T3" fmla="*/ 7 h 7"/>
                <a:gd name="T4" fmla="*/ 4 w 4"/>
                <a:gd name="T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7">
                  <a:moveTo>
                    <a:pt x="4" y="0"/>
                  </a:moveTo>
                  <a:lnTo>
                    <a:pt x="0" y="7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8228" name="Freeform 99">
              <a:extLst>
                <a:ext uri="{FF2B5EF4-FFF2-40B4-BE49-F238E27FC236}">
                  <a16:creationId xmlns:a16="http://schemas.microsoft.com/office/drawing/2014/main" xmlns="" id="{42172595-3988-4791-B2FD-9969D59DE7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5" y="2176"/>
              <a:ext cx="10" cy="7"/>
            </a:xfrm>
            <a:custGeom>
              <a:avLst/>
              <a:gdLst>
                <a:gd name="T0" fmla="*/ 5 w 10"/>
                <a:gd name="T1" fmla="*/ 0 h 7"/>
                <a:gd name="T2" fmla="*/ 10 w 10"/>
                <a:gd name="T3" fmla="*/ 3 h 7"/>
                <a:gd name="T4" fmla="*/ 5 w 10"/>
                <a:gd name="T5" fmla="*/ 6 h 7"/>
                <a:gd name="T6" fmla="*/ 0 w 10"/>
                <a:gd name="T7" fmla="*/ 0 h 7"/>
                <a:gd name="T8" fmla="*/ 1 w 10"/>
                <a:gd name="T9" fmla="*/ 7 h 7"/>
                <a:gd name="T10" fmla="*/ 5 w 10"/>
                <a:gd name="T1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7">
                  <a:moveTo>
                    <a:pt x="5" y="0"/>
                  </a:moveTo>
                  <a:lnTo>
                    <a:pt x="10" y="3"/>
                  </a:lnTo>
                  <a:lnTo>
                    <a:pt x="5" y="6"/>
                  </a:lnTo>
                  <a:lnTo>
                    <a:pt x="0" y="0"/>
                  </a:lnTo>
                  <a:lnTo>
                    <a:pt x="1" y="7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8229" name="Freeform 100">
              <a:extLst>
                <a:ext uri="{FF2B5EF4-FFF2-40B4-BE49-F238E27FC236}">
                  <a16:creationId xmlns:a16="http://schemas.microsoft.com/office/drawing/2014/main" xmlns="" id="{14657B1E-23C2-4FFF-B471-BC43E1A663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8" y="2165"/>
              <a:ext cx="62" cy="70"/>
            </a:xfrm>
            <a:custGeom>
              <a:avLst/>
              <a:gdLst>
                <a:gd name="T0" fmla="*/ 62 w 62"/>
                <a:gd name="T1" fmla="*/ 35 h 70"/>
                <a:gd name="T2" fmla="*/ 31 w 62"/>
                <a:gd name="T3" fmla="*/ 53 h 70"/>
                <a:gd name="T4" fmla="*/ 0 w 62"/>
                <a:gd name="T5" fmla="*/ 70 h 70"/>
                <a:gd name="T6" fmla="*/ 0 w 62"/>
                <a:gd name="T7" fmla="*/ 35 h 70"/>
                <a:gd name="T8" fmla="*/ 0 w 62"/>
                <a:gd name="T9" fmla="*/ 0 h 70"/>
                <a:gd name="T10" fmla="*/ 31 w 62"/>
                <a:gd name="T11" fmla="*/ 17 h 70"/>
                <a:gd name="T12" fmla="*/ 62 w 62"/>
                <a:gd name="T13" fmla="*/ 3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70">
                  <a:moveTo>
                    <a:pt x="62" y="35"/>
                  </a:moveTo>
                  <a:lnTo>
                    <a:pt x="31" y="53"/>
                  </a:lnTo>
                  <a:lnTo>
                    <a:pt x="0" y="70"/>
                  </a:lnTo>
                  <a:lnTo>
                    <a:pt x="0" y="35"/>
                  </a:lnTo>
                  <a:lnTo>
                    <a:pt x="0" y="0"/>
                  </a:lnTo>
                  <a:lnTo>
                    <a:pt x="31" y="17"/>
                  </a:lnTo>
                  <a:lnTo>
                    <a:pt x="62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8230" name="Freeform 101">
              <a:extLst>
                <a:ext uri="{FF2B5EF4-FFF2-40B4-BE49-F238E27FC236}">
                  <a16:creationId xmlns:a16="http://schemas.microsoft.com/office/drawing/2014/main" xmlns="" id="{51BC6D2F-81D8-41E3-8E89-7436B3EA7A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6" y="2197"/>
              <a:ext cx="36" cy="24"/>
            </a:xfrm>
            <a:custGeom>
              <a:avLst/>
              <a:gdLst>
                <a:gd name="T0" fmla="*/ 36 w 36"/>
                <a:gd name="T1" fmla="*/ 6 h 24"/>
                <a:gd name="T2" fmla="*/ 31 w 36"/>
                <a:gd name="T3" fmla="*/ 0 h 24"/>
                <a:gd name="T4" fmla="*/ 0 w 36"/>
                <a:gd name="T5" fmla="*/ 18 h 24"/>
                <a:gd name="T6" fmla="*/ 5 w 36"/>
                <a:gd name="T7" fmla="*/ 24 h 24"/>
                <a:gd name="T8" fmla="*/ 36 w 36"/>
                <a:gd name="T9" fmla="*/ 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4">
                  <a:moveTo>
                    <a:pt x="36" y="6"/>
                  </a:moveTo>
                  <a:lnTo>
                    <a:pt x="31" y="0"/>
                  </a:lnTo>
                  <a:lnTo>
                    <a:pt x="0" y="18"/>
                  </a:lnTo>
                  <a:lnTo>
                    <a:pt x="5" y="24"/>
                  </a:lnTo>
                  <a:lnTo>
                    <a:pt x="36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8231" name="Freeform 102">
              <a:extLst>
                <a:ext uri="{FF2B5EF4-FFF2-40B4-BE49-F238E27FC236}">
                  <a16:creationId xmlns:a16="http://schemas.microsoft.com/office/drawing/2014/main" xmlns="" id="{31966018-03A7-4841-AABB-267819C025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5" y="2215"/>
              <a:ext cx="36" cy="23"/>
            </a:xfrm>
            <a:custGeom>
              <a:avLst/>
              <a:gdLst>
                <a:gd name="T0" fmla="*/ 36 w 36"/>
                <a:gd name="T1" fmla="*/ 6 h 23"/>
                <a:gd name="T2" fmla="*/ 31 w 36"/>
                <a:gd name="T3" fmla="*/ 0 h 23"/>
                <a:gd name="T4" fmla="*/ 0 w 36"/>
                <a:gd name="T5" fmla="*/ 17 h 23"/>
                <a:gd name="T6" fmla="*/ 5 w 36"/>
                <a:gd name="T7" fmla="*/ 23 h 23"/>
                <a:gd name="T8" fmla="*/ 36 w 36"/>
                <a:gd name="T9" fmla="*/ 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3">
                  <a:moveTo>
                    <a:pt x="36" y="6"/>
                  </a:moveTo>
                  <a:lnTo>
                    <a:pt x="31" y="0"/>
                  </a:lnTo>
                  <a:lnTo>
                    <a:pt x="0" y="17"/>
                  </a:lnTo>
                  <a:lnTo>
                    <a:pt x="5" y="23"/>
                  </a:lnTo>
                  <a:lnTo>
                    <a:pt x="36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8232" name="Rectangle 103">
              <a:extLst>
                <a:ext uri="{FF2B5EF4-FFF2-40B4-BE49-F238E27FC236}">
                  <a16:creationId xmlns:a16="http://schemas.microsoft.com/office/drawing/2014/main" xmlns="" id="{4CBA7690-2044-46E3-9BC6-6486AF929C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4" y="2200"/>
              <a:ext cx="8" cy="3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8233" name="Freeform 104">
              <a:extLst>
                <a:ext uri="{FF2B5EF4-FFF2-40B4-BE49-F238E27FC236}">
                  <a16:creationId xmlns:a16="http://schemas.microsoft.com/office/drawing/2014/main" xmlns="" id="{325C8432-E12D-410D-99CD-CF093932A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4" y="2232"/>
              <a:ext cx="8" cy="9"/>
            </a:xfrm>
            <a:custGeom>
              <a:avLst/>
              <a:gdLst>
                <a:gd name="T0" fmla="*/ 6 w 8"/>
                <a:gd name="T1" fmla="*/ 6 h 9"/>
                <a:gd name="T2" fmla="*/ 0 w 8"/>
                <a:gd name="T3" fmla="*/ 9 h 9"/>
                <a:gd name="T4" fmla="*/ 0 w 8"/>
                <a:gd name="T5" fmla="*/ 3 h 9"/>
                <a:gd name="T6" fmla="*/ 8 w 8"/>
                <a:gd name="T7" fmla="*/ 3 h 9"/>
                <a:gd name="T8" fmla="*/ 1 w 8"/>
                <a:gd name="T9" fmla="*/ 0 h 9"/>
                <a:gd name="T10" fmla="*/ 6 w 8"/>
                <a:gd name="T11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9">
                  <a:moveTo>
                    <a:pt x="6" y="6"/>
                  </a:moveTo>
                  <a:lnTo>
                    <a:pt x="0" y="9"/>
                  </a:lnTo>
                  <a:lnTo>
                    <a:pt x="0" y="3"/>
                  </a:lnTo>
                  <a:lnTo>
                    <a:pt x="8" y="3"/>
                  </a:lnTo>
                  <a:lnTo>
                    <a:pt x="1" y="0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8234" name="Rectangle 105">
              <a:extLst>
                <a:ext uri="{FF2B5EF4-FFF2-40B4-BE49-F238E27FC236}">
                  <a16:creationId xmlns:a16="http://schemas.microsoft.com/office/drawing/2014/main" xmlns="" id="{E0826891-0DFD-4794-927D-41E32D3AF8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4" y="2165"/>
              <a:ext cx="8" cy="3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8235" name="Freeform 106">
              <a:extLst>
                <a:ext uri="{FF2B5EF4-FFF2-40B4-BE49-F238E27FC236}">
                  <a16:creationId xmlns:a16="http://schemas.microsoft.com/office/drawing/2014/main" xmlns="" id="{885C8595-C2DD-44F6-83C4-CB35B58108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4" y="2200"/>
              <a:ext cx="8" cy="0"/>
            </a:xfrm>
            <a:custGeom>
              <a:avLst/>
              <a:gdLst>
                <a:gd name="T0" fmla="*/ 8 w 8"/>
                <a:gd name="T1" fmla="*/ 0 w 8"/>
                <a:gd name="T2" fmla="*/ 8 w 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8">
                  <a:moveTo>
                    <a:pt x="8" y="0"/>
                  </a:move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8236" name="Freeform 107">
              <a:extLst>
                <a:ext uri="{FF2B5EF4-FFF2-40B4-BE49-F238E27FC236}">
                  <a16:creationId xmlns:a16="http://schemas.microsoft.com/office/drawing/2014/main" xmlns="" id="{44BCA993-A898-45A6-8957-9ED657794F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6" y="2162"/>
              <a:ext cx="35" cy="24"/>
            </a:xfrm>
            <a:custGeom>
              <a:avLst/>
              <a:gdLst>
                <a:gd name="T0" fmla="*/ 4 w 35"/>
                <a:gd name="T1" fmla="*/ 0 h 24"/>
                <a:gd name="T2" fmla="*/ 0 w 35"/>
                <a:gd name="T3" fmla="*/ 7 h 24"/>
                <a:gd name="T4" fmla="*/ 31 w 35"/>
                <a:gd name="T5" fmla="*/ 24 h 24"/>
                <a:gd name="T6" fmla="*/ 35 w 35"/>
                <a:gd name="T7" fmla="*/ 17 h 24"/>
                <a:gd name="T8" fmla="*/ 4 w 35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4">
                  <a:moveTo>
                    <a:pt x="4" y="0"/>
                  </a:moveTo>
                  <a:lnTo>
                    <a:pt x="0" y="7"/>
                  </a:lnTo>
                  <a:lnTo>
                    <a:pt x="31" y="24"/>
                  </a:lnTo>
                  <a:lnTo>
                    <a:pt x="35" y="17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8237" name="Freeform 108">
              <a:extLst>
                <a:ext uri="{FF2B5EF4-FFF2-40B4-BE49-F238E27FC236}">
                  <a16:creationId xmlns:a16="http://schemas.microsoft.com/office/drawing/2014/main" xmlns="" id="{6DA871F5-B30E-4276-80B1-CCF5C1569D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4" y="2159"/>
              <a:ext cx="8" cy="10"/>
            </a:xfrm>
            <a:custGeom>
              <a:avLst/>
              <a:gdLst>
                <a:gd name="T0" fmla="*/ 0 w 8"/>
                <a:gd name="T1" fmla="*/ 6 h 10"/>
                <a:gd name="T2" fmla="*/ 0 w 8"/>
                <a:gd name="T3" fmla="*/ 0 h 10"/>
                <a:gd name="T4" fmla="*/ 6 w 8"/>
                <a:gd name="T5" fmla="*/ 3 h 10"/>
                <a:gd name="T6" fmla="*/ 2 w 8"/>
                <a:gd name="T7" fmla="*/ 10 h 10"/>
                <a:gd name="T8" fmla="*/ 8 w 8"/>
                <a:gd name="T9" fmla="*/ 6 h 10"/>
                <a:gd name="T10" fmla="*/ 0 w 8"/>
                <a:gd name="T11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0">
                  <a:moveTo>
                    <a:pt x="0" y="6"/>
                  </a:moveTo>
                  <a:lnTo>
                    <a:pt x="0" y="0"/>
                  </a:lnTo>
                  <a:lnTo>
                    <a:pt x="6" y="3"/>
                  </a:lnTo>
                  <a:lnTo>
                    <a:pt x="2" y="10"/>
                  </a:lnTo>
                  <a:lnTo>
                    <a:pt x="8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8238" name="Freeform 109">
              <a:extLst>
                <a:ext uri="{FF2B5EF4-FFF2-40B4-BE49-F238E27FC236}">
                  <a16:creationId xmlns:a16="http://schemas.microsoft.com/office/drawing/2014/main" xmlns="" id="{0B134718-4333-4058-ADCC-C337E2C992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7" y="2179"/>
              <a:ext cx="35" cy="25"/>
            </a:xfrm>
            <a:custGeom>
              <a:avLst/>
              <a:gdLst>
                <a:gd name="T0" fmla="*/ 4 w 35"/>
                <a:gd name="T1" fmla="*/ 0 h 25"/>
                <a:gd name="T2" fmla="*/ 0 w 35"/>
                <a:gd name="T3" fmla="*/ 7 h 25"/>
                <a:gd name="T4" fmla="*/ 31 w 35"/>
                <a:gd name="T5" fmla="*/ 25 h 25"/>
                <a:gd name="T6" fmla="*/ 35 w 35"/>
                <a:gd name="T7" fmla="*/ 18 h 25"/>
                <a:gd name="T8" fmla="*/ 4 w 35"/>
                <a:gd name="T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5">
                  <a:moveTo>
                    <a:pt x="4" y="0"/>
                  </a:moveTo>
                  <a:lnTo>
                    <a:pt x="0" y="7"/>
                  </a:lnTo>
                  <a:lnTo>
                    <a:pt x="31" y="25"/>
                  </a:lnTo>
                  <a:lnTo>
                    <a:pt x="35" y="18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8239" name="Freeform 110">
              <a:extLst>
                <a:ext uri="{FF2B5EF4-FFF2-40B4-BE49-F238E27FC236}">
                  <a16:creationId xmlns:a16="http://schemas.microsoft.com/office/drawing/2014/main" xmlns="" id="{4AF979CD-9CA7-404D-9212-3E1D999B7D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7" y="2179"/>
              <a:ext cx="4" cy="7"/>
            </a:xfrm>
            <a:custGeom>
              <a:avLst/>
              <a:gdLst>
                <a:gd name="T0" fmla="*/ 4 w 4"/>
                <a:gd name="T1" fmla="*/ 0 h 7"/>
                <a:gd name="T2" fmla="*/ 0 w 4"/>
                <a:gd name="T3" fmla="*/ 7 h 7"/>
                <a:gd name="T4" fmla="*/ 4 w 4"/>
                <a:gd name="T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7">
                  <a:moveTo>
                    <a:pt x="4" y="0"/>
                  </a:moveTo>
                  <a:lnTo>
                    <a:pt x="0" y="7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8240" name="Freeform 111">
              <a:extLst>
                <a:ext uri="{FF2B5EF4-FFF2-40B4-BE49-F238E27FC236}">
                  <a16:creationId xmlns:a16="http://schemas.microsoft.com/office/drawing/2014/main" xmlns="" id="{87C8411C-81DA-4E0D-AD66-55203A6BBD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7" y="2197"/>
              <a:ext cx="10" cy="7"/>
            </a:xfrm>
            <a:custGeom>
              <a:avLst/>
              <a:gdLst>
                <a:gd name="T0" fmla="*/ 5 w 10"/>
                <a:gd name="T1" fmla="*/ 0 h 7"/>
                <a:gd name="T2" fmla="*/ 10 w 10"/>
                <a:gd name="T3" fmla="*/ 3 h 7"/>
                <a:gd name="T4" fmla="*/ 5 w 10"/>
                <a:gd name="T5" fmla="*/ 6 h 7"/>
                <a:gd name="T6" fmla="*/ 0 w 10"/>
                <a:gd name="T7" fmla="*/ 0 h 7"/>
                <a:gd name="T8" fmla="*/ 1 w 10"/>
                <a:gd name="T9" fmla="*/ 7 h 7"/>
                <a:gd name="T10" fmla="*/ 5 w 10"/>
                <a:gd name="T1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7">
                  <a:moveTo>
                    <a:pt x="5" y="0"/>
                  </a:moveTo>
                  <a:lnTo>
                    <a:pt x="10" y="3"/>
                  </a:lnTo>
                  <a:lnTo>
                    <a:pt x="5" y="6"/>
                  </a:lnTo>
                  <a:lnTo>
                    <a:pt x="0" y="0"/>
                  </a:lnTo>
                  <a:lnTo>
                    <a:pt x="1" y="7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8241" name="Freeform 112">
              <a:extLst>
                <a:ext uri="{FF2B5EF4-FFF2-40B4-BE49-F238E27FC236}">
                  <a16:creationId xmlns:a16="http://schemas.microsoft.com/office/drawing/2014/main" xmlns="" id="{08FBBB8A-E2EB-41AF-B668-71381246E0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1" y="2155"/>
              <a:ext cx="62" cy="70"/>
            </a:xfrm>
            <a:custGeom>
              <a:avLst/>
              <a:gdLst>
                <a:gd name="T0" fmla="*/ 62 w 62"/>
                <a:gd name="T1" fmla="*/ 35 h 70"/>
                <a:gd name="T2" fmla="*/ 31 w 62"/>
                <a:gd name="T3" fmla="*/ 53 h 70"/>
                <a:gd name="T4" fmla="*/ 0 w 62"/>
                <a:gd name="T5" fmla="*/ 70 h 70"/>
                <a:gd name="T6" fmla="*/ 0 w 62"/>
                <a:gd name="T7" fmla="*/ 35 h 70"/>
                <a:gd name="T8" fmla="*/ 0 w 62"/>
                <a:gd name="T9" fmla="*/ 0 h 70"/>
                <a:gd name="T10" fmla="*/ 31 w 62"/>
                <a:gd name="T11" fmla="*/ 17 h 70"/>
                <a:gd name="T12" fmla="*/ 62 w 62"/>
                <a:gd name="T13" fmla="*/ 35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70">
                  <a:moveTo>
                    <a:pt x="62" y="35"/>
                  </a:moveTo>
                  <a:lnTo>
                    <a:pt x="31" y="53"/>
                  </a:lnTo>
                  <a:lnTo>
                    <a:pt x="0" y="70"/>
                  </a:lnTo>
                  <a:lnTo>
                    <a:pt x="0" y="35"/>
                  </a:lnTo>
                  <a:lnTo>
                    <a:pt x="0" y="0"/>
                  </a:lnTo>
                  <a:lnTo>
                    <a:pt x="31" y="17"/>
                  </a:lnTo>
                  <a:lnTo>
                    <a:pt x="62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8242" name="Freeform 113">
              <a:extLst>
                <a:ext uri="{FF2B5EF4-FFF2-40B4-BE49-F238E27FC236}">
                  <a16:creationId xmlns:a16="http://schemas.microsoft.com/office/drawing/2014/main" xmlns="" id="{650B0E51-D349-4ABF-8112-93F16D49F3A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9" y="2187"/>
              <a:ext cx="36" cy="24"/>
            </a:xfrm>
            <a:custGeom>
              <a:avLst/>
              <a:gdLst>
                <a:gd name="T0" fmla="*/ 36 w 36"/>
                <a:gd name="T1" fmla="*/ 6 h 24"/>
                <a:gd name="T2" fmla="*/ 31 w 36"/>
                <a:gd name="T3" fmla="*/ 0 h 24"/>
                <a:gd name="T4" fmla="*/ 0 w 36"/>
                <a:gd name="T5" fmla="*/ 18 h 24"/>
                <a:gd name="T6" fmla="*/ 5 w 36"/>
                <a:gd name="T7" fmla="*/ 24 h 24"/>
                <a:gd name="T8" fmla="*/ 36 w 36"/>
                <a:gd name="T9" fmla="*/ 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4">
                  <a:moveTo>
                    <a:pt x="36" y="6"/>
                  </a:moveTo>
                  <a:lnTo>
                    <a:pt x="31" y="0"/>
                  </a:lnTo>
                  <a:lnTo>
                    <a:pt x="0" y="18"/>
                  </a:lnTo>
                  <a:lnTo>
                    <a:pt x="5" y="24"/>
                  </a:lnTo>
                  <a:lnTo>
                    <a:pt x="36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8243" name="Freeform 114">
              <a:extLst>
                <a:ext uri="{FF2B5EF4-FFF2-40B4-BE49-F238E27FC236}">
                  <a16:creationId xmlns:a16="http://schemas.microsoft.com/office/drawing/2014/main" xmlns="" id="{EA001986-E850-4CBB-84A2-3FE2C67BC11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8" y="2205"/>
              <a:ext cx="36" cy="23"/>
            </a:xfrm>
            <a:custGeom>
              <a:avLst/>
              <a:gdLst>
                <a:gd name="T0" fmla="*/ 36 w 36"/>
                <a:gd name="T1" fmla="*/ 6 h 23"/>
                <a:gd name="T2" fmla="*/ 31 w 36"/>
                <a:gd name="T3" fmla="*/ 0 h 23"/>
                <a:gd name="T4" fmla="*/ 0 w 36"/>
                <a:gd name="T5" fmla="*/ 17 h 23"/>
                <a:gd name="T6" fmla="*/ 5 w 36"/>
                <a:gd name="T7" fmla="*/ 23 h 23"/>
                <a:gd name="T8" fmla="*/ 36 w 36"/>
                <a:gd name="T9" fmla="*/ 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3">
                  <a:moveTo>
                    <a:pt x="36" y="6"/>
                  </a:moveTo>
                  <a:lnTo>
                    <a:pt x="31" y="0"/>
                  </a:lnTo>
                  <a:lnTo>
                    <a:pt x="0" y="17"/>
                  </a:lnTo>
                  <a:lnTo>
                    <a:pt x="5" y="23"/>
                  </a:lnTo>
                  <a:lnTo>
                    <a:pt x="36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8244" name="Rectangle 115">
              <a:extLst>
                <a:ext uri="{FF2B5EF4-FFF2-40B4-BE49-F238E27FC236}">
                  <a16:creationId xmlns:a16="http://schemas.microsoft.com/office/drawing/2014/main" xmlns="" id="{17B4C1FE-774D-4911-9128-41A5AD6DA6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7" y="2190"/>
              <a:ext cx="8" cy="3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8245" name="Freeform 116">
              <a:extLst>
                <a:ext uri="{FF2B5EF4-FFF2-40B4-BE49-F238E27FC236}">
                  <a16:creationId xmlns:a16="http://schemas.microsoft.com/office/drawing/2014/main" xmlns="" id="{71FDE524-3249-4175-9A3E-7A68EF444F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7" y="2222"/>
              <a:ext cx="8" cy="9"/>
            </a:xfrm>
            <a:custGeom>
              <a:avLst/>
              <a:gdLst>
                <a:gd name="T0" fmla="*/ 6 w 8"/>
                <a:gd name="T1" fmla="*/ 6 h 9"/>
                <a:gd name="T2" fmla="*/ 0 w 8"/>
                <a:gd name="T3" fmla="*/ 9 h 9"/>
                <a:gd name="T4" fmla="*/ 0 w 8"/>
                <a:gd name="T5" fmla="*/ 3 h 9"/>
                <a:gd name="T6" fmla="*/ 8 w 8"/>
                <a:gd name="T7" fmla="*/ 3 h 9"/>
                <a:gd name="T8" fmla="*/ 1 w 8"/>
                <a:gd name="T9" fmla="*/ 0 h 9"/>
                <a:gd name="T10" fmla="*/ 6 w 8"/>
                <a:gd name="T11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9">
                  <a:moveTo>
                    <a:pt x="6" y="6"/>
                  </a:moveTo>
                  <a:lnTo>
                    <a:pt x="0" y="9"/>
                  </a:lnTo>
                  <a:lnTo>
                    <a:pt x="0" y="3"/>
                  </a:lnTo>
                  <a:lnTo>
                    <a:pt x="8" y="3"/>
                  </a:lnTo>
                  <a:lnTo>
                    <a:pt x="1" y="0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8246" name="Rectangle 117">
              <a:extLst>
                <a:ext uri="{FF2B5EF4-FFF2-40B4-BE49-F238E27FC236}">
                  <a16:creationId xmlns:a16="http://schemas.microsoft.com/office/drawing/2014/main" xmlns="" id="{6FC0703D-FEB8-4CFC-B2DC-D4F54B80C6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7" y="2155"/>
              <a:ext cx="8" cy="3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8247" name="Freeform 118">
              <a:extLst>
                <a:ext uri="{FF2B5EF4-FFF2-40B4-BE49-F238E27FC236}">
                  <a16:creationId xmlns:a16="http://schemas.microsoft.com/office/drawing/2014/main" xmlns="" id="{B8FBA79C-51AB-400A-89BA-0D5EF0DF10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7" y="2190"/>
              <a:ext cx="8" cy="0"/>
            </a:xfrm>
            <a:custGeom>
              <a:avLst/>
              <a:gdLst>
                <a:gd name="T0" fmla="*/ 8 w 8"/>
                <a:gd name="T1" fmla="*/ 0 w 8"/>
                <a:gd name="T2" fmla="*/ 8 w 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8">
                  <a:moveTo>
                    <a:pt x="8" y="0"/>
                  </a:move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8248" name="Freeform 119">
              <a:extLst>
                <a:ext uri="{FF2B5EF4-FFF2-40B4-BE49-F238E27FC236}">
                  <a16:creationId xmlns:a16="http://schemas.microsoft.com/office/drawing/2014/main" xmlns="" id="{B1E972D5-EAEF-4DE5-8C84-0FA920760E3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9" y="2152"/>
              <a:ext cx="35" cy="24"/>
            </a:xfrm>
            <a:custGeom>
              <a:avLst/>
              <a:gdLst>
                <a:gd name="T0" fmla="*/ 4 w 35"/>
                <a:gd name="T1" fmla="*/ 0 h 24"/>
                <a:gd name="T2" fmla="*/ 0 w 35"/>
                <a:gd name="T3" fmla="*/ 7 h 24"/>
                <a:gd name="T4" fmla="*/ 31 w 35"/>
                <a:gd name="T5" fmla="*/ 24 h 24"/>
                <a:gd name="T6" fmla="*/ 35 w 35"/>
                <a:gd name="T7" fmla="*/ 17 h 24"/>
                <a:gd name="T8" fmla="*/ 4 w 35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4">
                  <a:moveTo>
                    <a:pt x="4" y="0"/>
                  </a:moveTo>
                  <a:lnTo>
                    <a:pt x="0" y="7"/>
                  </a:lnTo>
                  <a:lnTo>
                    <a:pt x="31" y="24"/>
                  </a:lnTo>
                  <a:lnTo>
                    <a:pt x="35" y="17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8249" name="Freeform 120">
              <a:extLst>
                <a:ext uri="{FF2B5EF4-FFF2-40B4-BE49-F238E27FC236}">
                  <a16:creationId xmlns:a16="http://schemas.microsoft.com/office/drawing/2014/main" xmlns="" id="{66314187-C033-4AEE-9F2A-7B2F733CE6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7" y="2149"/>
              <a:ext cx="8" cy="10"/>
            </a:xfrm>
            <a:custGeom>
              <a:avLst/>
              <a:gdLst>
                <a:gd name="T0" fmla="*/ 0 w 8"/>
                <a:gd name="T1" fmla="*/ 6 h 10"/>
                <a:gd name="T2" fmla="*/ 0 w 8"/>
                <a:gd name="T3" fmla="*/ 0 h 10"/>
                <a:gd name="T4" fmla="*/ 6 w 8"/>
                <a:gd name="T5" fmla="*/ 3 h 10"/>
                <a:gd name="T6" fmla="*/ 2 w 8"/>
                <a:gd name="T7" fmla="*/ 10 h 10"/>
                <a:gd name="T8" fmla="*/ 8 w 8"/>
                <a:gd name="T9" fmla="*/ 6 h 10"/>
                <a:gd name="T10" fmla="*/ 0 w 8"/>
                <a:gd name="T11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0">
                  <a:moveTo>
                    <a:pt x="0" y="6"/>
                  </a:moveTo>
                  <a:lnTo>
                    <a:pt x="0" y="0"/>
                  </a:lnTo>
                  <a:lnTo>
                    <a:pt x="6" y="3"/>
                  </a:lnTo>
                  <a:lnTo>
                    <a:pt x="2" y="10"/>
                  </a:lnTo>
                  <a:lnTo>
                    <a:pt x="8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8250" name="Freeform 121">
              <a:extLst>
                <a:ext uri="{FF2B5EF4-FFF2-40B4-BE49-F238E27FC236}">
                  <a16:creationId xmlns:a16="http://schemas.microsoft.com/office/drawing/2014/main" xmlns="" id="{716795B3-E763-4FAA-9F0C-D3AA402C03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0" y="2169"/>
              <a:ext cx="35" cy="25"/>
            </a:xfrm>
            <a:custGeom>
              <a:avLst/>
              <a:gdLst>
                <a:gd name="T0" fmla="*/ 4 w 35"/>
                <a:gd name="T1" fmla="*/ 0 h 25"/>
                <a:gd name="T2" fmla="*/ 0 w 35"/>
                <a:gd name="T3" fmla="*/ 7 h 25"/>
                <a:gd name="T4" fmla="*/ 31 w 35"/>
                <a:gd name="T5" fmla="*/ 25 h 25"/>
                <a:gd name="T6" fmla="*/ 35 w 35"/>
                <a:gd name="T7" fmla="*/ 18 h 25"/>
                <a:gd name="T8" fmla="*/ 4 w 35"/>
                <a:gd name="T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5">
                  <a:moveTo>
                    <a:pt x="4" y="0"/>
                  </a:moveTo>
                  <a:lnTo>
                    <a:pt x="0" y="7"/>
                  </a:lnTo>
                  <a:lnTo>
                    <a:pt x="31" y="25"/>
                  </a:lnTo>
                  <a:lnTo>
                    <a:pt x="35" y="18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8251" name="Freeform 122">
              <a:extLst>
                <a:ext uri="{FF2B5EF4-FFF2-40B4-BE49-F238E27FC236}">
                  <a16:creationId xmlns:a16="http://schemas.microsoft.com/office/drawing/2014/main" xmlns="" id="{9D3F714B-608D-4BCB-8F33-91FCF87F25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0" y="2169"/>
              <a:ext cx="4" cy="7"/>
            </a:xfrm>
            <a:custGeom>
              <a:avLst/>
              <a:gdLst>
                <a:gd name="T0" fmla="*/ 4 w 4"/>
                <a:gd name="T1" fmla="*/ 0 h 7"/>
                <a:gd name="T2" fmla="*/ 0 w 4"/>
                <a:gd name="T3" fmla="*/ 7 h 7"/>
                <a:gd name="T4" fmla="*/ 4 w 4"/>
                <a:gd name="T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7">
                  <a:moveTo>
                    <a:pt x="4" y="0"/>
                  </a:moveTo>
                  <a:lnTo>
                    <a:pt x="0" y="7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8252" name="Freeform 123">
              <a:extLst>
                <a:ext uri="{FF2B5EF4-FFF2-40B4-BE49-F238E27FC236}">
                  <a16:creationId xmlns:a16="http://schemas.microsoft.com/office/drawing/2014/main" xmlns="" id="{6F5304CE-5338-4D26-A944-35F80BCA60D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0" y="2187"/>
              <a:ext cx="10" cy="7"/>
            </a:xfrm>
            <a:custGeom>
              <a:avLst/>
              <a:gdLst>
                <a:gd name="T0" fmla="*/ 5 w 10"/>
                <a:gd name="T1" fmla="*/ 0 h 7"/>
                <a:gd name="T2" fmla="*/ 10 w 10"/>
                <a:gd name="T3" fmla="*/ 3 h 7"/>
                <a:gd name="T4" fmla="*/ 5 w 10"/>
                <a:gd name="T5" fmla="*/ 6 h 7"/>
                <a:gd name="T6" fmla="*/ 0 w 10"/>
                <a:gd name="T7" fmla="*/ 0 h 7"/>
                <a:gd name="T8" fmla="*/ 1 w 10"/>
                <a:gd name="T9" fmla="*/ 7 h 7"/>
                <a:gd name="T10" fmla="*/ 5 w 10"/>
                <a:gd name="T1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7">
                  <a:moveTo>
                    <a:pt x="5" y="0"/>
                  </a:moveTo>
                  <a:lnTo>
                    <a:pt x="10" y="3"/>
                  </a:lnTo>
                  <a:lnTo>
                    <a:pt x="5" y="6"/>
                  </a:lnTo>
                  <a:lnTo>
                    <a:pt x="0" y="0"/>
                  </a:lnTo>
                  <a:lnTo>
                    <a:pt x="1" y="7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8253" name="Oval 124">
              <a:extLst>
                <a:ext uri="{FF2B5EF4-FFF2-40B4-BE49-F238E27FC236}">
                  <a16:creationId xmlns:a16="http://schemas.microsoft.com/office/drawing/2014/main" xmlns="" id="{4FA63EC5-5D02-4412-8271-E4163B054B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2" y="2503"/>
              <a:ext cx="34" cy="3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8254" name="Oval 125">
              <a:extLst>
                <a:ext uri="{FF2B5EF4-FFF2-40B4-BE49-F238E27FC236}">
                  <a16:creationId xmlns:a16="http://schemas.microsoft.com/office/drawing/2014/main" xmlns="" id="{BC7CFA82-5CD5-44C6-AE62-82DA702081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" y="2503"/>
              <a:ext cx="34" cy="3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8255" name="Oval 126">
              <a:extLst>
                <a:ext uri="{FF2B5EF4-FFF2-40B4-BE49-F238E27FC236}">
                  <a16:creationId xmlns:a16="http://schemas.microsoft.com/office/drawing/2014/main" xmlns="" id="{A14EFAED-A7BB-40E3-9F3F-83B5D48E5E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" y="1935"/>
              <a:ext cx="34" cy="3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  <p:sp>
          <p:nvSpPr>
            <p:cNvPr id="8256" name="Oval 127">
              <a:extLst>
                <a:ext uri="{FF2B5EF4-FFF2-40B4-BE49-F238E27FC236}">
                  <a16:creationId xmlns:a16="http://schemas.microsoft.com/office/drawing/2014/main" xmlns="" id="{147C411D-D849-4BA5-A886-E445C31353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5" y="2363"/>
              <a:ext cx="34" cy="34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8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257" name="TextBox 8256">
                <a:extLst>
                  <a:ext uri="{FF2B5EF4-FFF2-40B4-BE49-F238E27FC236}">
                    <a16:creationId xmlns:a16="http://schemas.microsoft.com/office/drawing/2014/main" xmlns="" id="{5C24E23F-F21A-40ED-A0E5-FDF58A15D4C2}"/>
                  </a:ext>
                </a:extLst>
              </p:cNvPr>
              <p:cNvSpPr txBox="1"/>
              <p:nvPr/>
            </p:nvSpPr>
            <p:spPr>
              <a:xfrm>
                <a:off x="5428453" y="3958917"/>
                <a:ext cx="1237880" cy="277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1200" b="0" i="0" smtClean="0">
                              <a:latin typeface="Cambria Math" panose="02040503050406030204" pitchFamily="18" charset="0"/>
                            </a:rPr>
                            <m:t>CLR</m:t>
                          </m:r>
                        </m:e>
                      </m:acc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8257" name="TextBox 8256">
                <a:extLst>
                  <a:ext uri="{FF2B5EF4-FFF2-40B4-BE49-F238E27FC236}">
                    <a16:creationId xmlns:a16="http://schemas.microsoft.com/office/drawing/2014/main" id="{5C24E23F-F21A-40ED-A0E5-FDF58A15D4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8453" y="3958917"/>
                <a:ext cx="1237880" cy="27738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259" name="Table 8258">
            <a:extLst>
              <a:ext uri="{FF2B5EF4-FFF2-40B4-BE49-F238E27FC236}">
                <a16:creationId xmlns:a16="http://schemas.microsoft.com/office/drawing/2014/main" xmlns="" id="{F8FCA173-0ADA-49D7-9B41-36590E0CAA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623305"/>
              </p:ext>
            </p:extLst>
          </p:nvPr>
        </p:nvGraphicFramePr>
        <p:xfrm>
          <a:off x="533401" y="4939540"/>
          <a:ext cx="3795566" cy="1739022"/>
        </p:xfrm>
        <a:graphic>
          <a:graphicData uri="http://schemas.openxmlformats.org/drawingml/2006/table">
            <a:tbl>
              <a:tblPr/>
              <a:tblGrid>
                <a:gridCol w="620779">
                  <a:extLst>
                    <a:ext uri="{9D8B030D-6E8A-4147-A177-3AD203B41FA5}">
                      <a16:colId xmlns:a16="http://schemas.microsoft.com/office/drawing/2014/main" xmlns="" val="1943872881"/>
                    </a:ext>
                  </a:extLst>
                </a:gridCol>
                <a:gridCol w="477521">
                  <a:extLst>
                    <a:ext uri="{9D8B030D-6E8A-4147-A177-3AD203B41FA5}">
                      <a16:colId xmlns:a16="http://schemas.microsoft.com/office/drawing/2014/main" xmlns="" val="51743865"/>
                    </a:ext>
                  </a:extLst>
                </a:gridCol>
                <a:gridCol w="573025">
                  <a:extLst>
                    <a:ext uri="{9D8B030D-6E8A-4147-A177-3AD203B41FA5}">
                      <a16:colId xmlns:a16="http://schemas.microsoft.com/office/drawing/2014/main" xmlns="" val="4288296574"/>
                    </a:ext>
                  </a:extLst>
                </a:gridCol>
                <a:gridCol w="573025">
                  <a:extLst>
                    <a:ext uri="{9D8B030D-6E8A-4147-A177-3AD203B41FA5}">
                      <a16:colId xmlns:a16="http://schemas.microsoft.com/office/drawing/2014/main" xmlns="" val="1381730689"/>
                    </a:ext>
                  </a:extLst>
                </a:gridCol>
                <a:gridCol w="1551216">
                  <a:extLst>
                    <a:ext uri="{9D8B030D-6E8A-4147-A177-3AD203B41FA5}">
                      <a16:colId xmlns:a16="http://schemas.microsoft.com/office/drawing/2014/main" xmlns="" val="3480945660"/>
                    </a:ext>
                  </a:extLst>
                </a:gridCol>
              </a:tblGrid>
              <a:tr h="44898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CLK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sz="1600" b="1" baseline="-25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sz="1600" b="1" baseline="-25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sz="1600" b="1" baseline="-25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73985495"/>
                  </a:ext>
                </a:extLst>
              </a:tr>
              <a:tr h="32165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Initially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226402045"/>
                  </a:ext>
                </a:extLst>
              </a:tr>
              <a:tr h="3227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666422617"/>
                  </a:ext>
                </a:extLst>
              </a:tr>
              <a:tr h="3227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56911921"/>
                  </a:ext>
                </a:extLst>
              </a:tr>
              <a:tr h="3227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874060920"/>
                  </a:ext>
                </a:extLst>
              </a:tr>
            </a:tbl>
          </a:graphicData>
        </a:graphic>
      </p:graphicFrame>
      <p:sp>
        <p:nvSpPr>
          <p:cNvPr id="133" name="TextBox 132">
            <a:extLst>
              <a:ext uri="{FF2B5EF4-FFF2-40B4-BE49-F238E27FC236}">
                <a16:creationId xmlns:a16="http://schemas.microsoft.com/office/drawing/2014/main" xmlns="" id="{9C9B8FAF-C525-4F45-9472-2A42B916260C}"/>
              </a:ext>
            </a:extLst>
          </p:cNvPr>
          <p:cNvSpPr txBox="1"/>
          <p:nvPr/>
        </p:nvSpPr>
        <p:spPr>
          <a:xfrm>
            <a:off x="5400648" y="5051156"/>
            <a:ext cx="29051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chemeClr val="accent1">
                    <a:lumMod val="50000"/>
                  </a:schemeClr>
                </a:solidFill>
              </a:rPr>
              <a:t>Disadvantage: </a:t>
            </a:r>
          </a:p>
          <a:p>
            <a:r>
              <a:rPr lang="en-US" sz="2000" b="1" i="1" dirty="0">
                <a:solidFill>
                  <a:schemeClr val="accent1">
                    <a:lumMod val="50000"/>
                  </a:schemeClr>
                </a:solidFill>
              </a:rPr>
              <a:t>Requires initialization</a:t>
            </a:r>
          </a:p>
        </p:txBody>
      </p:sp>
    </p:spTree>
    <p:extLst>
      <p:ext uri="{BB962C8B-B14F-4D97-AF65-F5344CB8AC3E}">
        <p14:creationId xmlns:p14="http://schemas.microsoft.com/office/powerpoint/2010/main" val="2593704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60778A7-D78E-481B-85AA-D92531755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152400"/>
            <a:ext cx="6347713" cy="914400"/>
          </a:xfrm>
        </p:spPr>
        <p:txBody>
          <a:bodyPr>
            <a:noAutofit/>
          </a:bodyPr>
          <a:lstStyle/>
          <a:p>
            <a:r>
              <a:rPr lang="en-US" b="1" dirty="0"/>
              <a:t>Types of Shift Registers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DBB8FE7-1684-4DBF-990F-AD77C9474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8" y="1981200"/>
            <a:ext cx="7543801" cy="406016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Serial in serial out (SISO)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Serial in Parallel out (SIPO)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Parallel in Serial Out (PISO)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Parallel in Parallel Out (PIPO)</a:t>
            </a:r>
          </a:p>
        </p:txBody>
      </p:sp>
    </p:spTree>
    <p:extLst>
      <p:ext uri="{BB962C8B-B14F-4D97-AF65-F5344CB8AC3E}">
        <p14:creationId xmlns:p14="http://schemas.microsoft.com/office/powerpoint/2010/main" val="31491666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30C220-A642-427B-B067-94283CD69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381000"/>
            <a:ext cx="6347713" cy="533400"/>
          </a:xfrm>
        </p:spPr>
        <p:txBody>
          <a:bodyPr>
            <a:noAutofit/>
          </a:bodyPr>
          <a:lstStyle/>
          <a:p>
            <a:r>
              <a:rPr lang="en-US" sz="2400" b="1" dirty="0"/>
              <a:t>Johnson Counter (Switched-Tail Counter)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41F23EB4-7C92-4104-B306-2409421F31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599" y="1385125"/>
                <a:ext cx="7543801" cy="4669763"/>
              </a:xfrm>
            </p:spPr>
            <p:txBody>
              <a:bodyPr/>
              <a:lstStyle/>
              <a:p>
                <a:r>
                  <a:rPr lang="en-US" dirty="0"/>
                  <a:t>complement output of last flipflop is connected to input of first flipflop.</a:t>
                </a:r>
              </a:p>
              <a:p>
                <a:r>
                  <a:rPr lang="en-US" dirty="0"/>
                  <a:t>Initially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CLR</m:t>
                        </m:r>
                      </m:e>
                    </m:acc>
                  </m:oMath>
                </a14:m>
                <a:r>
                  <a:rPr lang="en-US" dirty="0"/>
                  <a:t> = 0, is given to reset to 000 state.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F23EB4-7C92-4104-B306-2409421F31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599" y="1385125"/>
                <a:ext cx="7543801" cy="4669763"/>
              </a:xfrm>
              <a:blipFill>
                <a:blip r:embed="rId2"/>
                <a:stretch>
                  <a:fillRect l="-162" t="-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5">
            <a:extLst>
              <a:ext uri="{FF2B5EF4-FFF2-40B4-BE49-F238E27FC236}">
                <a16:creationId xmlns:a16="http://schemas.microsoft.com/office/drawing/2014/main" xmlns="" id="{37D7EC0B-4EEB-4D66-B08E-27771CEEBC7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260922" y="2798374"/>
            <a:ext cx="5965329" cy="2674501"/>
            <a:chOff x="1165" y="1399"/>
            <a:chExt cx="1907" cy="851"/>
          </a:xfrm>
        </p:grpSpPr>
        <p:sp>
          <p:nvSpPr>
            <p:cNvPr id="5" name="AutoShape 4">
              <a:extLst>
                <a:ext uri="{FF2B5EF4-FFF2-40B4-BE49-F238E27FC236}">
                  <a16:creationId xmlns:a16="http://schemas.microsoft.com/office/drawing/2014/main" xmlns="" id="{4C8446B3-7AAA-4F38-A947-9F655418DB8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165" y="1578"/>
              <a:ext cx="1872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xmlns="" id="{4AEF1750-88C3-4140-A8ED-CA5AE0584D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3" y="1765"/>
              <a:ext cx="44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C</a:t>
              </a:r>
              <a:endPara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" name="Rectangle 7">
              <a:extLst>
                <a:ext uri="{FF2B5EF4-FFF2-40B4-BE49-F238E27FC236}">
                  <a16:creationId xmlns:a16="http://schemas.microsoft.com/office/drawing/2014/main" xmlns="" id="{1BBB89C4-6155-48FA-9F7F-18FC72B882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4" y="1765"/>
              <a:ext cx="40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L</a:t>
              </a:r>
              <a:endPara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xmlns="" id="{1DC84684-9DEE-4111-9340-27BE883152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1" y="1765"/>
              <a:ext cx="44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R</a:t>
              </a:r>
              <a:endPara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Rectangle 9">
              <a:extLst>
                <a:ext uri="{FF2B5EF4-FFF2-40B4-BE49-F238E27FC236}">
                  <a16:creationId xmlns:a16="http://schemas.microsoft.com/office/drawing/2014/main" xmlns="" id="{B50F0BBB-173A-4BF7-B58D-6ADDF3C718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2" y="1488"/>
              <a:ext cx="306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10" name="Rectangle 10">
              <a:extLst>
                <a:ext uri="{FF2B5EF4-FFF2-40B4-BE49-F238E27FC236}">
                  <a16:creationId xmlns:a16="http://schemas.microsoft.com/office/drawing/2014/main" xmlns="" id="{E41C6963-F67A-4C9A-918E-42E7C0335E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4" y="1492"/>
              <a:ext cx="9" cy="3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xmlns="" id="{76F078E4-A24A-47B0-92E1-9AFD961A40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4" y="1488"/>
              <a:ext cx="9" cy="8"/>
            </a:xfrm>
            <a:custGeom>
              <a:avLst/>
              <a:gdLst>
                <a:gd name="T0" fmla="*/ 4 w 9"/>
                <a:gd name="T1" fmla="*/ 0 h 8"/>
                <a:gd name="T2" fmla="*/ 9 w 9"/>
                <a:gd name="T3" fmla="*/ 0 h 8"/>
                <a:gd name="T4" fmla="*/ 9 w 9"/>
                <a:gd name="T5" fmla="*/ 4 h 8"/>
                <a:gd name="T6" fmla="*/ 0 w 9"/>
                <a:gd name="T7" fmla="*/ 4 h 8"/>
                <a:gd name="T8" fmla="*/ 4 w 9"/>
                <a:gd name="T9" fmla="*/ 8 h 8"/>
                <a:gd name="T10" fmla="*/ 4 w 9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8">
                  <a:moveTo>
                    <a:pt x="4" y="0"/>
                  </a:moveTo>
                  <a:lnTo>
                    <a:pt x="9" y="0"/>
                  </a:lnTo>
                  <a:lnTo>
                    <a:pt x="9" y="4"/>
                  </a:lnTo>
                  <a:lnTo>
                    <a:pt x="0" y="4"/>
                  </a:lnTo>
                  <a:lnTo>
                    <a:pt x="4" y="8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12" name="Rectangle 12">
              <a:extLst>
                <a:ext uri="{FF2B5EF4-FFF2-40B4-BE49-F238E27FC236}">
                  <a16:creationId xmlns:a16="http://schemas.microsoft.com/office/drawing/2014/main" xmlns="" id="{8A2E4885-89C2-4E1D-85B7-0B6DC3DDEC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2" y="1796"/>
              <a:ext cx="306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xmlns="" id="{8EFD5A0A-85E7-46CC-9E42-8CF827072A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4" y="1796"/>
              <a:ext cx="9" cy="8"/>
            </a:xfrm>
            <a:custGeom>
              <a:avLst/>
              <a:gdLst>
                <a:gd name="T0" fmla="*/ 9 w 9"/>
                <a:gd name="T1" fmla="*/ 4 h 8"/>
                <a:gd name="T2" fmla="*/ 9 w 9"/>
                <a:gd name="T3" fmla="*/ 8 h 8"/>
                <a:gd name="T4" fmla="*/ 4 w 9"/>
                <a:gd name="T5" fmla="*/ 8 h 8"/>
                <a:gd name="T6" fmla="*/ 4 w 9"/>
                <a:gd name="T7" fmla="*/ 0 h 8"/>
                <a:gd name="T8" fmla="*/ 0 w 9"/>
                <a:gd name="T9" fmla="*/ 4 h 8"/>
                <a:gd name="T10" fmla="*/ 9 w 9"/>
                <a:gd name="T11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8">
                  <a:moveTo>
                    <a:pt x="9" y="4"/>
                  </a:moveTo>
                  <a:lnTo>
                    <a:pt x="9" y="8"/>
                  </a:lnTo>
                  <a:lnTo>
                    <a:pt x="4" y="8"/>
                  </a:lnTo>
                  <a:lnTo>
                    <a:pt x="4" y="0"/>
                  </a:lnTo>
                  <a:lnTo>
                    <a:pt x="0" y="4"/>
                  </a:lnTo>
                  <a:lnTo>
                    <a:pt x="9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14" name="Rectangle 14">
              <a:extLst>
                <a:ext uri="{FF2B5EF4-FFF2-40B4-BE49-F238E27FC236}">
                  <a16:creationId xmlns:a16="http://schemas.microsoft.com/office/drawing/2014/main" xmlns="" id="{839390F1-1889-4DC1-8478-3C38123655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8" y="1492"/>
              <a:ext cx="8" cy="30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xmlns="" id="{8102D302-D7FD-43F1-8D97-FA6B66E7D7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8" y="1796"/>
              <a:ext cx="8" cy="8"/>
            </a:xfrm>
            <a:custGeom>
              <a:avLst/>
              <a:gdLst>
                <a:gd name="T0" fmla="*/ 4 w 8"/>
                <a:gd name="T1" fmla="*/ 8 h 8"/>
                <a:gd name="T2" fmla="*/ 0 w 8"/>
                <a:gd name="T3" fmla="*/ 8 h 8"/>
                <a:gd name="T4" fmla="*/ 0 w 8"/>
                <a:gd name="T5" fmla="*/ 4 h 8"/>
                <a:gd name="T6" fmla="*/ 8 w 8"/>
                <a:gd name="T7" fmla="*/ 4 h 8"/>
                <a:gd name="T8" fmla="*/ 4 w 8"/>
                <a:gd name="T9" fmla="*/ 0 h 8"/>
                <a:gd name="T10" fmla="*/ 4 w 8"/>
                <a:gd name="T1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8">
                  <a:moveTo>
                    <a:pt x="4" y="8"/>
                  </a:moveTo>
                  <a:lnTo>
                    <a:pt x="0" y="8"/>
                  </a:lnTo>
                  <a:lnTo>
                    <a:pt x="0" y="4"/>
                  </a:lnTo>
                  <a:lnTo>
                    <a:pt x="8" y="4"/>
                  </a:lnTo>
                  <a:lnTo>
                    <a:pt x="4" y="0"/>
                  </a:lnTo>
                  <a:lnTo>
                    <a:pt x="4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xmlns="" id="{C8B5C0E2-081B-4BD8-85D5-CB9D6C82CD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8" y="1488"/>
              <a:ext cx="8" cy="8"/>
            </a:xfrm>
            <a:custGeom>
              <a:avLst/>
              <a:gdLst>
                <a:gd name="T0" fmla="*/ 0 w 8"/>
                <a:gd name="T1" fmla="*/ 4 h 8"/>
                <a:gd name="T2" fmla="*/ 0 w 8"/>
                <a:gd name="T3" fmla="*/ 0 h 8"/>
                <a:gd name="T4" fmla="*/ 4 w 8"/>
                <a:gd name="T5" fmla="*/ 0 h 8"/>
                <a:gd name="T6" fmla="*/ 4 w 8"/>
                <a:gd name="T7" fmla="*/ 8 h 8"/>
                <a:gd name="T8" fmla="*/ 8 w 8"/>
                <a:gd name="T9" fmla="*/ 4 h 8"/>
                <a:gd name="T10" fmla="*/ 0 w 8"/>
                <a:gd name="T11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8">
                  <a:moveTo>
                    <a:pt x="0" y="4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4" y="8"/>
                  </a:lnTo>
                  <a:lnTo>
                    <a:pt x="8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17" name="Rectangle 17">
              <a:extLst>
                <a:ext uri="{FF2B5EF4-FFF2-40B4-BE49-F238E27FC236}">
                  <a16:creationId xmlns:a16="http://schemas.microsoft.com/office/drawing/2014/main" xmlns="" id="{C926F2C9-A7FF-49CB-8069-9711053B73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7" y="1488"/>
              <a:ext cx="298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18" name="Rectangle 18">
              <a:extLst>
                <a:ext uri="{FF2B5EF4-FFF2-40B4-BE49-F238E27FC236}">
                  <a16:creationId xmlns:a16="http://schemas.microsoft.com/office/drawing/2014/main" xmlns="" id="{2B336E3B-CCF9-4583-9857-B0F9A692E1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1" y="1492"/>
              <a:ext cx="8" cy="3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xmlns="" id="{5318D67E-6C43-46EE-ABC8-547B456B90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" y="1488"/>
              <a:ext cx="8" cy="8"/>
            </a:xfrm>
            <a:custGeom>
              <a:avLst/>
              <a:gdLst>
                <a:gd name="T0" fmla="*/ 4 w 8"/>
                <a:gd name="T1" fmla="*/ 0 h 8"/>
                <a:gd name="T2" fmla="*/ 8 w 8"/>
                <a:gd name="T3" fmla="*/ 0 h 8"/>
                <a:gd name="T4" fmla="*/ 8 w 8"/>
                <a:gd name="T5" fmla="*/ 4 h 8"/>
                <a:gd name="T6" fmla="*/ 0 w 8"/>
                <a:gd name="T7" fmla="*/ 4 h 8"/>
                <a:gd name="T8" fmla="*/ 4 w 8"/>
                <a:gd name="T9" fmla="*/ 8 h 8"/>
                <a:gd name="T10" fmla="*/ 4 w 8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8">
                  <a:moveTo>
                    <a:pt x="4" y="0"/>
                  </a:moveTo>
                  <a:lnTo>
                    <a:pt x="8" y="0"/>
                  </a:lnTo>
                  <a:lnTo>
                    <a:pt x="8" y="4"/>
                  </a:lnTo>
                  <a:lnTo>
                    <a:pt x="0" y="4"/>
                  </a:lnTo>
                  <a:lnTo>
                    <a:pt x="4" y="8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20" name="Rectangle 20">
              <a:extLst>
                <a:ext uri="{FF2B5EF4-FFF2-40B4-BE49-F238E27FC236}">
                  <a16:creationId xmlns:a16="http://schemas.microsoft.com/office/drawing/2014/main" xmlns="" id="{DE7CC410-AAB7-4DA3-8077-21821B5A13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7" y="1788"/>
              <a:ext cx="298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xmlns="" id="{E76BA9DE-D8C1-4AA8-8EBB-A01D03C1E30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" y="1788"/>
              <a:ext cx="8" cy="8"/>
            </a:xfrm>
            <a:custGeom>
              <a:avLst/>
              <a:gdLst>
                <a:gd name="T0" fmla="*/ 8 w 8"/>
                <a:gd name="T1" fmla="*/ 4 h 8"/>
                <a:gd name="T2" fmla="*/ 8 w 8"/>
                <a:gd name="T3" fmla="*/ 8 h 8"/>
                <a:gd name="T4" fmla="*/ 4 w 8"/>
                <a:gd name="T5" fmla="*/ 8 h 8"/>
                <a:gd name="T6" fmla="*/ 4 w 8"/>
                <a:gd name="T7" fmla="*/ 0 h 8"/>
                <a:gd name="T8" fmla="*/ 0 w 8"/>
                <a:gd name="T9" fmla="*/ 4 h 8"/>
                <a:gd name="T10" fmla="*/ 8 w 8"/>
                <a:gd name="T11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8">
                  <a:moveTo>
                    <a:pt x="8" y="4"/>
                  </a:moveTo>
                  <a:lnTo>
                    <a:pt x="8" y="8"/>
                  </a:lnTo>
                  <a:lnTo>
                    <a:pt x="4" y="8"/>
                  </a:lnTo>
                  <a:lnTo>
                    <a:pt x="4" y="0"/>
                  </a:lnTo>
                  <a:lnTo>
                    <a:pt x="0" y="4"/>
                  </a:lnTo>
                  <a:lnTo>
                    <a:pt x="8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22" name="Rectangle 22">
              <a:extLst>
                <a:ext uri="{FF2B5EF4-FFF2-40B4-BE49-F238E27FC236}">
                  <a16:creationId xmlns:a16="http://schemas.microsoft.com/office/drawing/2014/main" xmlns="" id="{25EDDFBB-BA48-4C35-B23A-D738ECEE74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2" y="1492"/>
              <a:ext cx="9" cy="3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23" name="Freeform 23">
              <a:extLst>
                <a:ext uri="{FF2B5EF4-FFF2-40B4-BE49-F238E27FC236}">
                  <a16:creationId xmlns:a16="http://schemas.microsoft.com/office/drawing/2014/main" xmlns="" id="{7A5EC8BA-256F-47EC-A943-5E9C1D0553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2" y="1788"/>
              <a:ext cx="9" cy="8"/>
            </a:xfrm>
            <a:custGeom>
              <a:avLst/>
              <a:gdLst>
                <a:gd name="T0" fmla="*/ 5 w 9"/>
                <a:gd name="T1" fmla="*/ 8 h 8"/>
                <a:gd name="T2" fmla="*/ 0 w 9"/>
                <a:gd name="T3" fmla="*/ 8 h 8"/>
                <a:gd name="T4" fmla="*/ 0 w 9"/>
                <a:gd name="T5" fmla="*/ 4 h 8"/>
                <a:gd name="T6" fmla="*/ 9 w 9"/>
                <a:gd name="T7" fmla="*/ 4 h 8"/>
                <a:gd name="T8" fmla="*/ 5 w 9"/>
                <a:gd name="T9" fmla="*/ 0 h 8"/>
                <a:gd name="T10" fmla="*/ 5 w 9"/>
                <a:gd name="T1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8">
                  <a:moveTo>
                    <a:pt x="5" y="8"/>
                  </a:moveTo>
                  <a:lnTo>
                    <a:pt x="0" y="8"/>
                  </a:lnTo>
                  <a:lnTo>
                    <a:pt x="0" y="4"/>
                  </a:lnTo>
                  <a:lnTo>
                    <a:pt x="9" y="4"/>
                  </a:lnTo>
                  <a:lnTo>
                    <a:pt x="5" y="0"/>
                  </a:lnTo>
                  <a:lnTo>
                    <a:pt x="5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24" name="Freeform 24">
              <a:extLst>
                <a:ext uri="{FF2B5EF4-FFF2-40B4-BE49-F238E27FC236}">
                  <a16:creationId xmlns:a16="http://schemas.microsoft.com/office/drawing/2014/main" xmlns="" id="{5C4D5737-12E0-44E1-8898-4034E2E7C8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2" y="1488"/>
              <a:ext cx="9" cy="8"/>
            </a:xfrm>
            <a:custGeom>
              <a:avLst/>
              <a:gdLst>
                <a:gd name="T0" fmla="*/ 0 w 9"/>
                <a:gd name="T1" fmla="*/ 4 h 8"/>
                <a:gd name="T2" fmla="*/ 0 w 9"/>
                <a:gd name="T3" fmla="*/ 0 h 8"/>
                <a:gd name="T4" fmla="*/ 5 w 9"/>
                <a:gd name="T5" fmla="*/ 0 h 8"/>
                <a:gd name="T6" fmla="*/ 5 w 9"/>
                <a:gd name="T7" fmla="*/ 8 h 8"/>
                <a:gd name="T8" fmla="*/ 9 w 9"/>
                <a:gd name="T9" fmla="*/ 4 h 8"/>
                <a:gd name="T10" fmla="*/ 0 w 9"/>
                <a:gd name="T11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8">
                  <a:moveTo>
                    <a:pt x="0" y="4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5" y="8"/>
                  </a:lnTo>
                  <a:lnTo>
                    <a:pt x="9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25" name="Rectangle 25">
              <a:extLst>
                <a:ext uri="{FF2B5EF4-FFF2-40B4-BE49-F238E27FC236}">
                  <a16:creationId xmlns:a16="http://schemas.microsoft.com/office/drawing/2014/main" xmlns="" id="{28822EF3-DFAA-45AB-B115-3FE07B9FDD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4" y="1496"/>
              <a:ext cx="319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26" name="Rectangle 26">
              <a:extLst>
                <a:ext uri="{FF2B5EF4-FFF2-40B4-BE49-F238E27FC236}">
                  <a16:creationId xmlns:a16="http://schemas.microsoft.com/office/drawing/2014/main" xmlns="" id="{35893920-CD3F-414E-AA59-DEE97FD6B6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9" y="1500"/>
              <a:ext cx="8" cy="27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xmlns="" id="{0D8C19DC-82ED-40B1-93ED-C70CE25DAC4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59" y="1496"/>
              <a:ext cx="8" cy="8"/>
            </a:xfrm>
            <a:custGeom>
              <a:avLst/>
              <a:gdLst>
                <a:gd name="T0" fmla="*/ 4 w 8"/>
                <a:gd name="T1" fmla="*/ 0 h 8"/>
                <a:gd name="T2" fmla="*/ 8 w 8"/>
                <a:gd name="T3" fmla="*/ 0 h 8"/>
                <a:gd name="T4" fmla="*/ 8 w 8"/>
                <a:gd name="T5" fmla="*/ 4 h 8"/>
                <a:gd name="T6" fmla="*/ 0 w 8"/>
                <a:gd name="T7" fmla="*/ 4 h 8"/>
                <a:gd name="T8" fmla="*/ 4 w 8"/>
                <a:gd name="T9" fmla="*/ 8 h 8"/>
                <a:gd name="T10" fmla="*/ 4 w 8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8">
                  <a:moveTo>
                    <a:pt x="4" y="0"/>
                  </a:moveTo>
                  <a:lnTo>
                    <a:pt x="8" y="0"/>
                  </a:lnTo>
                  <a:lnTo>
                    <a:pt x="8" y="4"/>
                  </a:lnTo>
                  <a:lnTo>
                    <a:pt x="0" y="4"/>
                  </a:lnTo>
                  <a:lnTo>
                    <a:pt x="4" y="8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28" name="Rectangle 28">
              <a:extLst>
                <a:ext uri="{FF2B5EF4-FFF2-40B4-BE49-F238E27FC236}">
                  <a16:creationId xmlns:a16="http://schemas.microsoft.com/office/drawing/2014/main" xmlns="" id="{C548C114-F7A1-4E1F-88AE-462BC05BFF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4" y="1772"/>
              <a:ext cx="319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xmlns="" id="{DB04D5BC-C1E7-4B40-A71C-2AA30DDAB2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59" y="1772"/>
              <a:ext cx="8" cy="8"/>
            </a:xfrm>
            <a:custGeom>
              <a:avLst/>
              <a:gdLst>
                <a:gd name="T0" fmla="*/ 8 w 8"/>
                <a:gd name="T1" fmla="*/ 4 h 8"/>
                <a:gd name="T2" fmla="*/ 8 w 8"/>
                <a:gd name="T3" fmla="*/ 8 h 8"/>
                <a:gd name="T4" fmla="*/ 4 w 8"/>
                <a:gd name="T5" fmla="*/ 8 h 8"/>
                <a:gd name="T6" fmla="*/ 4 w 8"/>
                <a:gd name="T7" fmla="*/ 0 h 8"/>
                <a:gd name="T8" fmla="*/ 0 w 8"/>
                <a:gd name="T9" fmla="*/ 4 h 8"/>
                <a:gd name="T10" fmla="*/ 8 w 8"/>
                <a:gd name="T11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8">
                  <a:moveTo>
                    <a:pt x="8" y="4"/>
                  </a:moveTo>
                  <a:lnTo>
                    <a:pt x="8" y="8"/>
                  </a:lnTo>
                  <a:lnTo>
                    <a:pt x="4" y="8"/>
                  </a:lnTo>
                  <a:lnTo>
                    <a:pt x="4" y="0"/>
                  </a:lnTo>
                  <a:lnTo>
                    <a:pt x="0" y="4"/>
                  </a:lnTo>
                  <a:lnTo>
                    <a:pt x="8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30" name="Rectangle 30">
              <a:extLst>
                <a:ext uri="{FF2B5EF4-FFF2-40B4-BE49-F238E27FC236}">
                  <a16:creationId xmlns:a16="http://schemas.microsoft.com/office/drawing/2014/main" xmlns="" id="{FCAC3016-D231-47EF-9402-45F0F15676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1500"/>
              <a:ext cx="8" cy="27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xmlns="" id="{F98E742A-AB61-49EE-9914-479C1B0020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0" y="1772"/>
              <a:ext cx="8" cy="8"/>
            </a:xfrm>
            <a:custGeom>
              <a:avLst/>
              <a:gdLst>
                <a:gd name="T0" fmla="*/ 4 w 8"/>
                <a:gd name="T1" fmla="*/ 8 h 8"/>
                <a:gd name="T2" fmla="*/ 0 w 8"/>
                <a:gd name="T3" fmla="*/ 8 h 8"/>
                <a:gd name="T4" fmla="*/ 0 w 8"/>
                <a:gd name="T5" fmla="*/ 4 h 8"/>
                <a:gd name="T6" fmla="*/ 8 w 8"/>
                <a:gd name="T7" fmla="*/ 4 h 8"/>
                <a:gd name="T8" fmla="*/ 4 w 8"/>
                <a:gd name="T9" fmla="*/ 0 h 8"/>
                <a:gd name="T10" fmla="*/ 4 w 8"/>
                <a:gd name="T11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8">
                  <a:moveTo>
                    <a:pt x="4" y="8"/>
                  </a:moveTo>
                  <a:lnTo>
                    <a:pt x="0" y="8"/>
                  </a:lnTo>
                  <a:lnTo>
                    <a:pt x="0" y="4"/>
                  </a:lnTo>
                  <a:lnTo>
                    <a:pt x="8" y="4"/>
                  </a:lnTo>
                  <a:lnTo>
                    <a:pt x="4" y="0"/>
                  </a:lnTo>
                  <a:lnTo>
                    <a:pt x="4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xmlns="" id="{2D67B402-03BB-4A7D-ABA1-1C8A5F0724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0" y="1496"/>
              <a:ext cx="8" cy="8"/>
            </a:xfrm>
            <a:custGeom>
              <a:avLst/>
              <a:gdLst>
                <a:gd name="T0" fmla="*/ 0 w 8"/>
                <a:gd name="T1" fmla="*/ 4 h 8"/>
                <a:gd name="T2" fmla="*/ 0 w 8"/>
                <a:gd name="T3" fmla="*/ 0 h 8"/>
                <a:gd name="T4" fmla="*/ 4 w 8"/>
                <a:gd name="T5" fmla="*/ 0 h 8"/>
                <a:gd name="T6" fmla="*/ 4 w 8"/>
                <a:gd name="T7" fmla="*/ 8 h 8"/>
                <a:gd name="T8" fmla="*/ 8 w 8"/>
                <a:gd name="T9" fmla="*/ 4 h 8"/>
                <a:gd name="T10" fmla="*/ 0 w 8"/>
                <a:gd name="T11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8">
                  <a:moveTo>
                    <a:pt x="0" y="4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4" y="8"/>
                  </a:lnTo>
                  <a:lnTo>
                    <a:pt x="8" y="4"/>
                  </a:lnTo>
                  <a:lnTo>
                    <a:pt x="0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33" name="Rectangle 33">
              <a:extLst>
                <a:ext uri="{FF2B5EF4-FFF2-40B4-BE49-F238E27FC236}">
                  <a16:creationId xmlns:a16="http://schemas.microsoft.com/office/drawing/2014/main" xmlns="" id="{818E302F-4130-4B45-8278-29FDB46AB5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2" y="1861"/>
              <a:ext cx="1368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34" name="Rectangle 34">
              <a:extLst>
                <a:ext uri="{FF2B5EF4-FFF2-40B4-BE49-F238E27FC236}">
                  <a16:creationId xmlns:a16="http://schemas.microsoft.com/office/drawing/2014/main" xmlns="" id="{A90BF359-E649-4085-9456-7FFCBBBF11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6" y="1804"/>
              <a:ext cx="8" cy="6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35" name="Rectangle 35">
              <a:extLst>
                <a:ext uri="{FF2B5EF4-FFF2-40B4-BE49-F238E27FC236}">
                  <a16:creationId xmlns:a16="http://schemas.microsoft.com/office/drawing/2014/main" xmlns="" id="{5957EF47-63A9-4C6B-BBCE-4D3BF966F2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0" y="1703"/>
              <a:ext cx="8" cy="29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36" name="Rectangle 36">
              <a:extLst>
                <a:ext uri="{FF2B5EF4-FFF2-40B4-BE49-F238E27FC236}">
                  <a16:creationId xmlns:a16="http://schemas.microsoft.com/office/drawing/2014/main" xmlns="" id="{56779828-CEE0-4D8A-BAFC-3FC453E36C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4" y="1699"/>
              <a:ext cx="93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37" name="Rectangle 37">
              <a:extLst>
                <a:ext uri="{FF2B5EF4-FFF2-40B4-BE49-F238E27FC236}">
                  <a16:creationId xmlns:a16="http://schemas.microsoft.com/office/drawing/2014/main" xmlns="" id="{753FFA26-B1DF-4EC7-85D3-6EED3EEA0E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9" y="1650"/>
              <a:ext cx="117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38" name="Rectangle 38">
              <a:extLst>
                <a:ext uri="{FF2B5EF4-FFF2-40B4-BE49-F238E27FC236}">
                  <a16:creationId xmlns:a16="http://schemas.microsoft.com/office/drawing/2014/main" xmlns="" id="{70C9A378-3AEF-4CAC-8789-5CFFB85D88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9" y="1658"/>
              <a:ext cx="8" cy="34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39" name="Rectangle 39">
              <a:extLst>
                <a:ext uri="{FF2B5EF4-FFF2-40B4-BE49-F238E27FC236}">
                  <a16:creationId xmlns:a16="http://schemas.microsoft.com/office/drawing/2014/main" xmlns="" id="{4E1F08B6-215B-4159-98FA-2B726CB802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8" y="2002"/>
              <a:ext cx="1202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40" name="Rectangle 40">
              <a:extLst>
                <a:ext uri="{FF2B5EF4-FFF2-40B4-BE49-F238E27FC236}">
                  <a16:creationId xmlns:a16="http://schemas.microsoft.com/office/drawing/2014/main" xmlns="" id="{4B73B8A9-6BE2-4D0F-9710-A69FDB79F1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6" y="1670"/>
              <a:ext cx="8" cy="33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41" name="Rectangle 41">
              <a:extLst>
                <a:ext uri="{FF2B5EF4-FFF2-40B4-BE49-F238E27FC236}">
                  <a16:creationId xmlns:a16="http://schemas.microsoft.com/office/drawing/2014/main" xmlns="" id="{7C04EA68-A5B8-48B0-9D19-A820BCDCC4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0" y="1666"/>
              <a:ext cx="93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42" name="Rectangle 42">
              <a:extLst>
                <a:ext uri="{FF2B5EF4-FFF2-40B4-BE49-F238E27FC236}">
                  <a16:creationId xmlns:a16="http://schemas.microsoft.com/office/drawing/2014/main" xmlns="" id="{4C7FDAC2-34CB-4F50-B58D-DFB9078BBF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9" y="1557"/>
              <a:ext cx="149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43" name="Rectangle 43">
              <a:extLst>
                <a:ext uri="{FF2B5EF4-FFF2-40B4-BE49-F238E27FC236}">
                  <a16:creationId xmlns:a16="http://schemas.microsoft.com/office/drawing/2014/main" xmlns="" id="{005FA42E-741A-486D-9422-6155726BB2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8" y="1561"/>
              <a:ext cx="239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44" name="Rectangle 44">
              <a:extLst>
                <a:ext uri="{FF2B5EF4-FFF2-40B4-BE49-F238E27FC236}">
                  <a16:creationId xmlns:a16="http://schemas.microsoft.com/office/drawing/2014/main" xmlns="" id="{E7B8B220-BC54-49A2-AC9B-AED8B36461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9" y="1707"/>
              <a:ext cx="113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45" name="Rectangle 45">
              <a:extLst>
                <a:ext uri="{FF2B5EF4-FFF2-40B4-BE49-F238E27FC236}">
                  <a16:creationId xmlns:a16="http://schemas.microsoft.com/office/drawing/2014/main" xmlns="" id="{2BAEF2A6-335D-4A7A-A99D-6687AC1D47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4" y="1403"/>
              <a:ext cx="8" cy="3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46" name="Rectangle 46">
              <a:extLst>
                <a:ext uri="{FF2B5EF4-FFF2-40B4-BE49-F238E27FC236}">
                  <a16:creationId xmlns:a16="http://schemas.microsoft.com/office/drawing/2014/main" xmlns="" id="{D5044168-6DE2-4376-8AFF-661287DFE8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3" y="1399"/>
              <a:ext cx="1485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47" name="Rectangle 47">
              <a:extLst>
                <a:ext uri="{FF2B5EF4-FFF2-40B4-BE49-F238E27FC236}">
                  <a16:creationId xmlns:a16="http://schemas.microsoft.com/office/drawing/2014/main" xmlns="" id="{6FF20FC1-5F3D-4EC3-A996-550D3A97D2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9" y="1399"/>
              <a:ext cx="8" cy="16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48" name="Rectangle 48">
              <a:extLst>
                <a:ext uri="{FF2B5EF4-FFF2-40B4-BE49-F238E27FC236}">
                  <a16:creationId xmlns:a16="http://schemas.microsoft.com/office/drawing/2014/main" xmlns="" id="{C792C2FE-E41F-4D41-81FB-15DA86BF04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3" y="1561"/>
              <a:ext cx="69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49" name="Oval 49">
              <a:extLst>
                <a:ext uri="{FF2B5EF4-FFF2-40B4-BE49-F238E27FC236}">
                  <a16:creationId xmlns:a16="http://schemas.microsoft.com/office/drawing/2014/main" xmlns="" id="{C0832862-5DA3-4674-A974-E2364D4E37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8" y="1773"/>
              <a:ext cx="30" cy="31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50" name="Rectangle 50">
              <a:extLst>
                <a:ext uri="{FF2B5EF4-FFF2-40B4-BE49-F238E27FC236}">
                  <a16:creationId xmlns:a16="http://schemas.microsoft.com/office/drawing/2014/main" xmlns="" id="{B63CCB8C-FED9-4DFC-8D56-874C296DE6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5" y="1519"/>
              <a:ext cx="47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D</a:t>
              </a:r>
              <a:endPara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" name="Rectangle 51">
              <a:extLst>
                <a:ext uri="{FF2B5EF4-FFF2-40B4-BE49-F238E27FC236}">
                  <a16:creationId xmlns:a16="http://schemas.microsoft.com/office/drawing/2014/main" xmlns="" id="{4A4DE793-385E-457B-B2D5-2152A7A3BF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0" y="1543"/>
              <a:ext cx="33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2</a:t>
              </a:r>
              <a:endPara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" name="Rectangle 52">
              <a:extLst>
                <a:ext uri="{FF2B5EF4-FFF2-40B4-BE49-F238E27FC236}">
                  <a16:creationId xmlns:a16="http://schemas.microsoft.com/office/drawing/2014/main" xmlns="" id="{06E7D4E2-FB1C-425C-B0EC-28069CB3F3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4" y="1510"/>
              <a:ext cx="47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Q</a:t>
              </a:r>
              <a:endPara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3" name="Rectangle 53">
              <a:extLst>
                <a:ext uri="{FF2B5EF4-FFF2-40B4-BE49-F238E27FC236}">
                  <a16:creationId xmlns:a16="http://schemas.microsoft.com/office/drawing/2014/main" xmlns="" id="{A6B3A46E-C4E6-45B9-B553-B2B91E41CD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0" y="1535"/>
              <a:ext cx="33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2</a:t>
              </a:r>
              <a:endPara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4" name="Rectangle 54">
              <a:extLst>
                <a:ext uri="{FF2B5EF4-FFF2-40B4-BE49-F238E27FC236}">
                  <a16:creationId xmlns:a16="http://schemas.microsoft.com/office/drawing/2014/main" xmlns="" id="{3D64C2A0-60EA-4B65-9B92-10654432C4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7" y="1510"/>
              <a:ext cx="47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D</a:t>
              </a:r>
              <a:endPara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" name="Rectangle 55">
              <a:extLst>
                <a:ext uri="{FF2B5EF4-FFF2-40B4-BE49-F238E27FC236}">
                  <a16:creationId xmlns:a16="http://schemas.microsoft.com/office/drawing/2014/main" xmlns="" id="{81012EAF-287C-41D4-8744-BC23B3C603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2" y="1535"/>
              <a:ext cx="33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1</a:t>
              </a:r>
              <a:endPara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6" name="Rectangle 56">
              <a:extLst>
                <a:ext uri="{FF2B5EF4-FFF2-40B4-BE49-F238E27FC236}">
                  <a16:creationId xmlns:a16="http://schemas.microsoft.com/office/drawing/2014/main" xmlns="" id="{044EEE18-61D5-43AB-9ACF-A727C4F0A9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8" y="1502"/>
              <a:ext cx="47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Q</a:t>
              </a:r>
              <a:endPara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7" name="Rectangle 57">
              <a:extLst>
                <a:ext uri="{FF2B5EF4-FFF2-40B4-BE49-F238E27FC236}">
                  <a16:creationId xmlns:a16="http://schemas.microsoft.com/office/drawing/2014/main" xmlns="" id="{5EE735B4-89E5-4ED7-863B-D134BA27D3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4" y="1527"/>
              <a:ext cx="33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1</a:t>
              </a:r>
              <a:endPara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8" name="Rectangle 58">
              <a:extLst>
                <a:ext uri="{FF2B5EF4-FFF2-40B4-BE49-F238E27FC236}">
                  <a16:creationId xmlns:a16="http://schemas.microsoft.com/office/drawing/2014/main" xmlns="" id="{A46178DB-582D-4A1C-9CAD-0D7235C354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0" y="1510"/>
              <a:ext cx="47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D</a:t>
              </a:r>
              <a:endPara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9" name="Rectangle 59">
              <a:extLst>
                <a:ext uri="{FF2B5EF4-FFF2-40B4-BE49-F238E27FC236}">
                  <a16:creationId xmlns:a16="http://schemas.microsoft.com/office/drawing/2014/main" xmlns="" id="{71FE2561-901D-40D5-9772-AEFC62D53D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5" y="1535"/>
              <a:ext cx="33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0</a:t>
              </a:r>
              <a:endPara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0" name="Rectangle 60">
              <a:extLst>
                <a:ext uri="{FF2B5EF4-FFF2-40B4-BE49-F238E27FC236}">
                  <a16:creationId xmlns:a16="http://schemas.microsoft.com/office/drawing/2014/main" xmlns="" id="{DDA1BF65-F604-45D2-B89C-9A32C6FC80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0" y="1510"/>
              <a:ext cx="47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Q</a:t>
              </a:r>
              <a:endPara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1" name="Rectangle 61">
              <a:extLst>
                <a:ext uri="{FF2B5EF4-FFF2-40B4-BE49-F238E27FC236}">
                  <a16:creationId xmlns:a16="http://schemas.microsoft.com/office/drawing/2014/main" xmlns="" id="{E3E54C0F-984C-4EF5-B6C6-CE1E75C98F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5" y="1535"/>
              <a:ext cx="33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0</a:t>
              </a:r>
              <a:endPara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2" name="Rectangle 62">
              <a:extLst>
                <a:ext uri="{FF2B5EF4-FFF2-40B4-BE49-F238E27FC236}">
                  <a16:creationId xmlns:a16="http://schemas.microsoft.com/office/drawing/2014/main" xmlns="" id="{6F12FFFE-6657-4668-B6B7-8DC3508267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8" y="1972"/>
              <a:ext cx="44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C</a:t>
              </a:r>
              <a:endPara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3" name="Rectangle 63">
              <a:extLst>
                <a:ext uri="{FF2B5EF4-FFF2-40B4-BE49-F238E27FC236}">
                  <a16:creationId xmlns:a16="http://schemas.microsoft.com/office/drawing/2014/main" xmlns="" id="{A2B2A6E1-47B6-4512-9BA3-18564A3291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9" y="1972"/>
              <a:ext cx="40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L</a:t>
              </a:r>
              <a:endPara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264" name="Rectangle 64">
              <a:extLst>
                <a:ext uri="{FF2B5EF4-FFF2-40B4-BE49-F238E27FC236}">
                  <a16:creationId xmlns:a16="http://schemas.microsoft.com/office/drawing/2014/main" xmlns="" id="{DB3576FB-FF3F-46BE-A09F-C3864B8F06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6" y="1972"/>
              <a:ext cx="47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K</a:t>
              </a:r>
              <a:endPara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265" name="Rectangle 65">
              <a:extLst>
                <a:ext uri="{FF2B5EF4-FFF2-40B4-BE49-F238E27FC236}">
                  <a16:creationId xmlns:a16="http://schemas.microsoft.com/office/drawing/2014/main" xmlns="" id="{A5C12575-9F43-4EF1-B81F-2C7F974520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8" y="1763"/>
              <a:ext cx="112" cy="9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11267" name="Rectangle 66">
              <a:extLst>
                <a:ext uri="{FF2B5EF4-FFF2-40B4-BE49-F238E27FC236}">
                  <a16:creationId xmlns:a16="http://schemas.microsoft.com/office/drawing/2014/main" xmlns="" id="{529F0CA4-8292-4F4A-9800-C192046B55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4" y="1660"/>
              <a:ext cx="47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Q</a:t>
              </a:r>
              <a:endPara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268" name="Rectangle 67">
              <a:extLst>
                <a:ext uri="{FF2B5EF4-FFF2-40B4-BE49-F238E27FC236}">
                  <a16:creationId xmlns:a16="http://schemas.microsoft.com/office/drawing/2014/main" xmlns="" id="{EE2D3ED5-4E11-4395-840E-C3BDC1F4B2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0" y="1684"/>
              <a:ext cx="33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2</a:t>
              </a:r>
              <a:endPara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269" name="Rectangle 68">
              <a:extLst>
                <a:ext uri="{FF2B5EF4-FFF2-40B4-BE49-F238E27FC236}">
                  <a16:creationId xmlns:a16="http://schemas.microsoft.com/office/drawing/2014/main" xmlns="" id="{3291DDA9-C0FA-4466-B8FE-3275DC08C0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4" y="1654"/>
              <a:ext cx="61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11270" name="Rectangle 69">
              <a:extLst>
                <a:ext uri="{FF2B5EF4-FFF2-40B4-BE49-F238E27FC236}">
                  <a16:creationId xmlns:a16="http://schemas.microsoft.com/office/drawing/2014/main" xmlns="" id="{E9766AD4-FF6C-4327-8527-3E3302BA50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4" y="1824"/>
              <a:ext cx="8" cy="4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11271" name="Oval 70">
              <a:extLst>
                <a:ext uri="{FF2B5EF4-FFF2-40B4-BE49-F238E27FC236}">
                  <a16:creationId xmlns:a16="http://schemas.microsoft.com/office/drawing/2014/main" xmlns="" id="{7DE7372B-17B3-4EBF-AC9B-FCAEA0FF8B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0" y="1796"/>
              <a:ext cx="30" cy="3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11272" name="Oval 71">
              <a:extLst>
                <a:ext uri="{FF2B5EF4-FFF2-40B4-BE49-F238E27FC236}">
                  <a16:creationId xmlns:a16="http://schemas.microsoft.com/office/drawing/2014/main" xmlns="" id="{F7E76D2D-F128-4B97-9D60-84B0992E35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0" y="1964"/>
              <a:ext cx="1" cy="2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11273" name="Oval 72">
              <a:extLst>
                <a:ext uri="{FF2B5EF4-FFF2-40B4-BE49-F238E27FC236}">
                  <a16:creationId xmlns:a16="http://schemas.microsoft.com/office/drawing/2014/main" xmlns="" id="{11F807A6-73C3-455C-A65B-D782AAB3D6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5" y="1798"/>
              <a:ext cx="30" cy="30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11274" name="Rectangle 73">
              <a:extLst>
                <a:ext uri="{FF2B5EF4-FFF2-40B4-BE49-F238E27FC236}">
                  <a16:creationId xmlns:a16="http://schemas.microsoft.com/office/drawing/2014/main" xmlns="" id="{DFAA389C-6573-4BC4-95CB-C640519249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7" y="1826"/>
              <a:ext cx="8" cy="4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11275" name="Freeform 74">
              <a:extLst>
                <a:ext uri="{FF2B5EF4-FFF2-40B4-BE49-F238E27FC236}">
                  <a16:creationId xmlns:a16="http://schemas.microsoft.com/office/drawing/2014/main" xmlns="" id="{DEECF4E9-649B-47EA-A884-D50A681657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2" y="1616"/>
              <a:ext cx="61" cy="72"/>
            </a:xfrm>
            <a:custGeom>
              <a:avLst/>
              <a:gdLst>
                <a:gd name="T0" fmla="*/ 61 w 61"/>
                <a:gd name="T1" fmla="*/ 35 h 72"/>
                <a:gd name="T2" fmla="*/ 31 w 61"/>
                <a:gd name="T3" fmla="*/ 53 h 72"/>
                <a:gd name="T4" fmla="*/ 0 w 61"/>
                <a:gd name="T5" fmla="*/ 72 h 72"/>
                <a:gd name="T6" fmla="*/ 0 w 61"/>
                <a:gd name="T7" fmla="*/ 35 h 72"/>
                <a:gd name="T8" fmla="*/ 0 w 61"/>
                <a:gd name="T9" fmla="*/ 0 h 72"/>
                <a:gd name="T10" fmla="*/ 31 w 61"/>
                <a:gd name="T11" fmla="*/ 18 h 72"/>
                <a:gd name="T12" fmla="*/ 61 w 61"/>
                <a:gd name="T13" fmla="*/ 35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72">
                  <a:moveTo>
                    <a:pt x="61" y="35"/>
                  </a:moveTo>
                  <a:lnTo>
                    <a:pt x="31" y="53"/>
                  </a:lnTo>
                  <a:lnTo>
                    <a:pt x="0" y="72"/>
                  </a:lnTo>
                  <a:lnTo>
                    <a:pt x="0" y="35"/>
                  </a:lnTo>
                  <a:lnTo>
                    <a:pt x="0" y="0"/>
                  </a:lnTo>
                  <a:lnTo>
                    <a:pt x="31" y="18"/>
                  </a:lnTo>
                  <a:lnTo>
                    <a:pt x="61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11276" name="Freeform 75">
              <a:extLst>
                <a:ext uri="{FF2B5EF4-FFF2-40B4-BE49-F238E27FC236}">
                  <a16:creationId xmlns:a16="http://schemas.microsoft.com/office/drawing/2014/main" xmlns="" id="{47A9C540-8F4A-4801-8061-0C75CC310D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0" y="1648"/>
              <a:ext cx="35" cy="24"/>
            </a:xfrm>
            <a:custGeom>
              <a:avLst/>
              <a:gdLst>
                <a:gd name="T0" fmla="*/ 35 w 35"/>
                <a:gd name="T1" fmla="*/ 6 h 24"/>
                <a:gd name="T2" fmla="*/ 30 w 35"/>
                <a:gd name="T3" fmla="*/ 0 h 24"/>
                <a:gd name="T4" fmla="*/ 0 w 35"/>
                <a:gd name="T5" fmla="*/ 18 h 24"/>
                <a:gd name="T6" fmla="*/ 5 w 35"/>
                <a:gd name="T7" fmla="*/ 24 h 24"/>
                <a:gd name="T8" fmla="*/ 35 w 35"/>
                <a:gd name="T9" fmla="*/ 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4">
                  <a:moveTo>
                    <a:pt x="35" y="6"/>
                  </a:moveTo>
                  <a:lnTo>
                    <a:pt x="30" y="0"/>
                  </a:lnTo>
                  <a:lnTo>
                    <a:pt x="0" y="18"/>
                  </a:lnTo>
                  <a:lnTo>
                    <a:pt x="5" y="24"/>
                  </a:lnTo>
                  <a:lnTo>
                    <a:pt x="35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11277" name="Freeform 76">
              <a:extLst>
                <a:ext uri="{FF2B5EF4-FFF2-40B4-BE49-F238E27FC236}">
                  <a16:creationId xmlns:a16="http://schemas.microsoft.com/office/drawing/2014/main" xmlns="" id="{D5E6BA49-44C5-46E9-8086-B33A644B70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9" y="1666"/>
              <a:ext cx="36" cy="25"/>
            </a:xfrm>
            <a:custGeom>
              <a:avLst/>
              <a:gdLst>
                <a:gd name="T0" fmla="*/ 36 w 36"/>
                <a:gd name="T1" fmla="*/ 6 h 25"/>
                <a:gd name="T2" fmla="*/ 31 w 36"/>
                <a:gd name="T3" fmla="*/ 0 h 25"/>
                <a:gd name="T4" fmla="*/ 0 w 36"/>
                <a:gd name="T5" fmla="*/ 18 h 25"/>
                <a:gd name="T6" fmla="*/ 5 w 36"/>
                <a:gd name="T7" fmla="*/ 25 h 25"/>
                <a:gd name="T8" fmla="*/ 36 w 36"/>
                <a:gd name="T9" fmla="*/ 6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5">
                  <a:moveTo>
                    <a:pt x="36" y="6"/>
                  </a:moveTo>
                  <a:lnTo>
                    <a:pt x="31" y="0"/>
                  </a:lnTo>
                  <a:lnTo>
                    <a:pt x="0" y="18"/>
                  </a:lnTo>
                  <a:lnTo>
                    <a:pt x="5" y="25"/>
                  </a:lnTo>
                  <a:lnTo>
                    <a:pt x="36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11278" name="Rectangle 77">
              <a:extLst>
                <a:ext uri="{FF2B5EF4-FFF2-40B4-BE49-F238E27FC236}">
                  <a16:creationId xmlns:a16="http://schemas.microsoft.com/office/drawing/2014/main" xmlns="" id="{E38D1FED-26BE-407B-A030-207FC79A7D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8" y="1651"/>
              <a:ext cx="8" cy="3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11279" name="Freeform 78">
              <a:extLst>
                <a:ext uri="{FF2B5EF4-FFF2-40B4-BE49-F238E27FC236}">
                  <a16:creationId xmlns:a16="http://schemas.microsoft.com/office/drawing/2014/main" xmlns="" id="{4D04359D-3945-459D-A1E5-396D32654C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8" y="1684"/>
              <a:ext cx="8" cy="10"/>
            </a:xfrm>
            <a:custGeom>
              <a:avLst/>
              <a:gdLst>
                <a:gd name="T0" fmla="*/ 6 w 8"/>
                <a:gd name="T1" fmla="*/ 7 h 10"/>
                <a:gd name="T2" fmla="*/ 0 w 8"/>
                <a:gd name="T3" fmla="*/ 10 h 10"/>
                <a:gd name="T4" fmla="*/ 0 w 8"/>
                <a:gd name="T5" fmla="*/ 4 h 10"/>
                <a:gd name="T6" fmla="*/ 8 w 8"/>
                <a:gd name="T7" fmla="*/ 4 h 10"/>
                <a:gd name="T8" fmla="*/ 1 w 8"/>
                <a:gd name="T9" fmla="*/ 0 h 10"/>
                <a:gd name="T10" fmla="*/ 6 w 8"/>
                <a:gd name="T11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0">
                  <a:moveTo>
                    <a:pt x="6" y="7"/>
                  </a:moveTo>
                  <a:lnTo>
                    <a:pt x="0" y="10"/>
                  </a:lnTo>
                  <a:lnTo>
                    <a:pt x="0" y="4"/>
                  </a:lnTo>
                  <a:lnTo>
                    <a:pt x="8" y="4"/>
                  </a:lnTo>
                  <a:lnTo>
                    <a:pt x="1" y="0"/>
                  </a:lnTo>
                  <a:lnTo>
                    <a:pt x="6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11280" name="Rectangle 79">
              <a:extLst>
                <a:ext uri="{FF2B5EF4-FFF2-40B4-BE49-F238E27FC236}">
                  <a16:creationId xmlns:a16="http://schemas.microsoft.com/office/drawing/2014/main" xmlns="" id="{A923A4F2-5628-49C4-ACD0-3D062DB509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8" y="1616"/>
              <a:ext cx="8" cy="3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11281" name="Freeform 80">
              <a:extLst>
                <a:ext uri="{FF2B5EF4-FFF2-40B4-BE49-F238E27FC236}">
                  <a16:creationId xmlns:a16="http://schemas.microsoft.com/office/drawing/2014/main" xmlns="" id="{872A65D2-46BA-43DB-8E2B-8E2544AF2D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8" y="1651"/>
              <a:ext cx="8" cy="0"/>
            </a:xfrm>
            <a:custGeom>
              <a:avLst/>
              <a:gdLst>
                <a:gd name="T0" fmla="*/ 8 w 8"/>
                <a:gd name="T1" fmla="*/ 0 w 8"/>
                <a:gd name="T2" fmla="*/ 8 w 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8">
                  <a:moveTo>
                    <a:pt x="8" y="0"/>
                  </a:move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11282" name="Freeform 81">
              <a:extLst>
                <a:ext uri="{FF2B5EF4-FFF2-40B4-BE49-F238E27FC236}">
                  <a16:creationId xmlns:a16="http://schemas.microsoft.com/office/drawing/2014/main" xmlns="" id="{364B1204-FE23-4DD7-B166-3220509D71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0" y="1613"/>
              <a:ext cx="35" cy="25"/>
            </a:xfrm>
            <a:custGeom>
              <a:avLst/>
              <a:gdLst>
                <a:gd name="T0" fmla="*/ 4 w 35"/>
                <a:gd name="T1" fmla="*/ 0 h 25"/>
                <a:gd name="T2" fmla="*/ 0 w 35"/>
                <a:gd name="T3" fmla="*/ 7 h 25"/>
                <a:gd name="T4" fmla="*/ 31 w 35"/>
                <a:gd name="T5" fmla="*/ 25 h 25"/>
                <a:gd name="T6" fmla="*/ 35 w 35"/>
                <a:gd name="T7" fmla="*/ 18 h 25"/>
                <a:gd name="T8" fmla="*/ 4 w 35"/>
                <a:gd name="T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5">
                  <a:moveTo>
                    <a:pt x="4" y="0"/>
                  </a:moveTo>
                  <a:lnTo>
                    <a:pt x="0" y="7"/>
                  </a:lnTo>
                  <a:lnTo>
                    <a:pt x="31" y="25"/>
                  </a:lnTo>
                  <a:lnTo>
                    <a:pt x="35" y="18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11283" name="Freeform 82">
              <a:extLst>
                <a:ext uri="{FF2B5EF4-FFF2-40B4-BE49-F238E27FC236}">
                  <a16:creationId xmlns:a16="http://schemas.microsoft.com/office/drawing/2014/main" xmlns="" id="{14CE1CCA-9712-4004-A0BC-35B4AE6B95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8" y="1610"/>
              <a:ext cx="8" cy="10"/>
            </a:xfrm>
            <a:custGeom>
              <a:avLst/>
              <a:gdLst>
                <a:gd name="T0" fmla="*/ 0 w 8"/>
                <a:gd name="T1" fmla="*/ 6 h 10"/>
                <a:gd name="T2" fmla="*/ 0 w 8"/>
                <a:gd name="T3" fmla="*/ 0 h 10"/>
                <a:gd name="T4" fmla="*/ 6 w 8"/>
                <a:gd name="T5" fmla="*/ 3 h 10"/>
                <a:gd name="T6" fmla="*/ 2 w 8"/>
                <a:gd name="T7" fmla="*/ 10 h 10"/>
                <a:gd name="T8" fmla="*/ 8 w 8"/>
                <a:gd name="T9" fmla="*/ 6 h 10"/>
                <a:gd name="T10" fmla="*/ 0 w 8"/>
                <a:gd name="T11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0">
                  <a:moveTo>
                    <a:pt x="0" y="6"/>
                  </a:moveTo>
                  <a:lnTo>
                    <a:pt x="0" y="0"/>
                  </a:lnTo>
                  <a:lnTo>
                    <a:pt x="6" y="3"/>
                  </a:lnTo>
                  <a:lnTo>
                    <a:pt x="2" y="10"/>
                  </a:lnTo>
                  <a:lnTo>
                    <a:pt x="8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11284" name="Freeform 83">
              <a:extLst>
                <a:ext uri="{FF2B5EF4-FFF2-40B4-BE49-F238E27FC236}">
                  <a16:creationId xmlns:a16="http://schemas.microsoft.com/office/drawing/2014/main" xmlns="" id="{8B3EF23C-E6A6-4E03-B3D0-00EEFD938E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1" y="1631"/>
              <a:ext cx="34" cy="24"/>
            </a:xfrm>
            <a:custGeom>
              <a:avLst/>
              <a:gdLst>
                <a:gd name="T0" fmla="*/ 4 w 34"/>
                <a:gd name="T1" fmla="*/ 0 h 24"/>
                <a:gd name="T2" fmla="*/ 0 w 34"/>
                <a:gd name="T3" fmla="*/ 7 h 24"/>
                <a:gd name="T4" fmla="*/ 30 w 34"/>
                <a:gd name="T5" fmla="*/ 24 h 24"/>
                <a:gd name="T6" fmla="*/ 34 w 34"/>
                <a:gd name="T7" fmla="*/ 17 h 24"/>
                <a:gd name="T8" fmla="*/ 4 w 34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4">
                  <a:moveTo>
                    <a:pt x="4" y="0"/>
                  </a:moveTo>
                  <a:lnTo>
                    <a:pt x="0" y="7"/>
                  </a:lnTo>
                  <a:lnTo>
                    <a:pt x="30" y="24"/>
                  </a:lnTo>
                  <a:lnTo>
                    <a:pt x="34" y="17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11285" name="Freeform 84">
              <a:extLst>
                <a:ext uri="{FF2B5EF4-FFF2-40B4-BE49-F238E27FC236}">
                  <a16:creationId xmlns:a16="http://schemas.microsoft.com/office/drawing/2014/main" xmlns="" id="{9C0FB547-138A-400F-81BD-49A1B8E5CC1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1" y="1631"/>
              <a:ext cx="4" cy="7"/>
            </a:xfrm>
            <a:custGeom>
              <a:avLst/>
              <a:gdLst>
                <a:gd name="T0" fmla="*/ 4 w 4"/>
                <a:gd name="T1" fmla="*/ 0 h 7"/>
                <a:gd name="T2" fmla="*/ 0 w 4"/>
                <a:gd name="T3" fmla="*/ 7 h 7"/>
                <a:gd name="T4" fmla="*/ 4 w 4"/>
                <a:gd name="T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7">
                  <a:moveTo>
                    <a:pt x="4" y="0"/>
                  </a:moveTo>
                  <a:lnTo>
                    <a:pt x="0" y="7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11286" name="Freeform 85">
              <a:extLst>
                <a:ext uri="{FF2B5EF4-FFF2-40B4-BE49-F238E27FC236}">
                  <a16:creationId xmlns:a16="http://schemas.microsoft.com/office/drawing/2014/main" xmlns="" id="{276D4D22-8C42-4583-8F75-A6E75ABFB4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0" y="1648"/>
              <a:ext cx="10" cy="7"/>
            </a:xfrm>
            <a:custGeom>
              <a:avLst/>
              <a:gdLst>
                <a:gd name="T0" fmla="*/ 5 w 10"/>
                <a:gd name="T1" fmla="*/ 0 h 7"/>
                <a:gd name="T2" fmla="*/ 10 w 10"/>
                <a:gd name="T3" fmla="*/ 3 h 7"/>
                <a:gd name="T4" fmla="*/ 5 w 10"/>
                <a:gd name="T5" fmla="*/ 6 h 7"/>
                <a:gd name="T6" fmla="*/ 0 w 10"/>
                <a:gd name="T7" fmla="*/ 0 h 7"/>
                <a:gd name="T8" fmla="*/ 1 w 10"/>
                <a:gd name="T9" fmla="*/ 7 h 7"/>
                <a:gd name="T10" fmla="*/ 5 w 10"/>
                <a:gd name="T1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7">
                  <a:moveTo>
                    <a:pt x="5" y="0"/>
                  </a:moveTo>
                  <a:lnTo>
                    <a:pt x="10" y="3"/>
                  </a:lnTo>
                  <a:lnTo>
                    <a:pt x="5" y="6"/>
                  </a:lnTo>
                  <a:lnTo>
                    <a:pt x="0" y="0"/>
                  </a:lnTo>
                  <a:lnTo>
                    <a:pt x="1" y="7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11287" name="Freeform 86">
              <a:extLst>
                <a:ext uri="{FF2B5EF4-FFF2-40B4-BE49-F238E27FC236}">
                  <a16:creationId xmlns:a16="http://schemas.microsoft.com/office/drawing/2014/main" xmlns="" id="{6F180BCD-B13E-4AAA-B902-D1C7FDBE686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9" y="1670"/>
              <a:ext cx="61" cy="72"/>
            </a:xfrm>
            <a:custGeom>
              <a:avLst/>
              <a:gdLst>
                <a:gd name="T0" fmla="*/ 61 w 61"/>
                <a:gd name="T1" fmla="*/ 36 h 72"/>
                <a:gd name="T2" fmla="*/ 31 w 61"/>
                <a:gd name="T3" fmla="*/ 54 h 72"/>
                <a:gd name="T4" fmla="*/ 0 w 61"/>
                <a:gd name="T5" fmla="*/ 72 h 72"/>
                <a:gd name="T6" fmla="*/ 0 w 61"/>
                <a:gd name="T7" fmla="*/ 36 h 72"/>
                <a:gd name="T8" fmla="*/ 0 w 61"/>
                <a:gd name="T9" fmla="*/ 0 h 72"/>
                <a:gd name="T10" fmla="*/ 31 w 61"/>
                <a:gd name="T11" fmla="*/ 19 h 72"/>
                <a:gd name="T12" fmla="*/ 61 w 61"/>
                <a:gd name="T13" fmla="*/ 3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72">
                  <a:moveTo>
                    <a:pt x="61" y="36"/>
                  </a:moveTo>
                  <a:lnTo>
                    <a:pt x="31" y="54"/>
                  </a:lnTo>
                  <a:lnTo>
                    <a:pt x="0" y="72"/>
                  </a:lnTo>
                  <a:lnTo>
                    <a:pt x="0" y="36"/>
                  </a:lnTo>
                  <a:lnTo>
                    <a:pt x="0" y="0"/>
                  </a:lnTo>
                  <a:lnTo>
                    <a:pt x="31" y="19"/>
                  </a:lnTo>
                  <a:lnTo>
                    <a:pt x="61" y="3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11288" name="Freeform 87">
              <a:extLst>
                <a:ext uri="{FF2B5EF4-FFF2-40B4-BE49-F238E27FC236}">
                  <a16:creationId xmlns:a16="http://schemas.microsoft.com/office/drawing/2014/main" xmlns="" id="{8B021EAB-793E-4E81-A8EA-0E318CCF361B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7" y="1703"/>
              <a:ext cx="35" cy="24"/>
            </a:xfrm>
            <a:custGeom>
              <a:avLst/>
              <a:gdLst>
                <a:gd name="T0" fmla="*/ 35 w 35"/>
                <a:gd name="T1" fmla="*/ 6 h 24"/>
                <a:gd name="T2" fmla="*/ 30 w 35"/>
                <a:gd name="T3" fmla="*/ 0 h 24"/>
                <a:gd name="T4" fmla="*/ 0 w 35"/>
                <a:gd name="T5" fmla="*/ 18 h 24"/>
                <a:gd name="T6" fmla="*/ 5 w 35"/>
                <a:gd name="T7" fmla="*/ 24 h 24"/>
                <a:gd name="T8" fmla="*/ 35 w 35"/>
                <a:gd name="T9" fmla="*/ 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4">
                  <a:moveTo>
                    <a:pt x="35" y="6"/>
                  </a:moveTo>
                  <a:lnTo>
                    <a:pt x="30" y="0"/>
                  </a:lnTo>
                  <a:lnTo>
                    <a:pt x="0" y="18"/>
                  </a:lnTo>
                  <a:lnTo>
                    <a:pt x="5" y="24"/>
                  </a:lnTo>
                  <a:lnTo>
                    <a:pt x="35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11289" name="Freeform 88">
              <a:extLst>
                <a:ext uri="{FF2B5EF4-FFF2-40B4-BE49-F238E27FC236}">
                  <a16:creationId xmlns:a16="http://schemas.microsoft.com/office/drawing/2014/main" xmlns="" id="{231CCDA7-5029-4EC2-90C9-343EAA03C8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6" y="1721"/>
              <a:ext cx="36" cy="24"/>
            </a:xfrm>
            <a:custGeom>
              <a:avLst/>
              <a:gdLst>
                <a:gd name="T0" fmla="*/ 36 w 36"/>
                <a:gd name="T1" fmla="*/ 6 h 24"/>
                <a:gd name="T2" fmla="*/ 31 w 36"/>
                <a:gd name="T3" fmla="*/ 0 h 24"/>
                <a:gd name="T4" fmla="*/ 0 w 36"/>
                <a:gd name="T5" fmla="*/ 18 h 24"/>
                <a:gd name="T6" fmla="*/ 5 w 36"/>
                <a:gd name="T7" fmla="*/ 24 h 24"/>
                <a:gd name="T8" fmla="*/ 36 w 36"/>
                <a:gd name="T9" fmla="*/ 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4">
                  <a:moveTo>
                    <a:pt x="36" y="6"/>
                  </a:moveTo>
                  <a:lnTo>
                    <a:pt x="31" y="0"/>
                  </a:lnTo>
                  <a:lnTo>
                    <a:pt x="0" y="18"/>
                  </a:lnTo>
                  <a:lnTo>
                    <a:pt x="5" y="24"/>
                  </a:lnTo>
                  <a:lnTo>
                    <a:pt x="36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11290" name="Rectangle 89">
              <a:extLst>
                <a:ext uri="{FF2B5EF4-FFF2-40B4-BE49-F238E27FC236}">
                  <a16:creationId xmlns:a16="http://schemas.microsoft.com/office/drawing/2014/main" xmlns="" id="{95F6F71D-9584-4B08-A2C0-1F953F2336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5" y="1706"/>
              <a:ext cx="8" cy="3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11291" name="Freeform 90">
              <a:extLst>
                <a:ext uri="{FF2B5EF4-FFF2-40B4-BE49-F238E27FC236}">
                  <a16:creationId xmlns:a16="http://schemas.microsoft.com/office/drawing/2014/main" xmlns="" id="{FFD74178-E634-4D72-B8BF-13E543F90A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5" y="1739"/>
              <a:ext cx="8" cy="9"/>
            </a:xfrm>
            <a:custGeom>
              <a:avLst/>
              <a:gdLst>
                <a:gd name="T0" fmla="*/ 6 w 8"/>
                <a:gd name="T1" fmla="*/ 6 h 9"/>
                <a:gd name="T2" fmla="*/ 0 w 8"/>
                <a:gd name="T3" fmla="*/ 9 h 9"/>
                <a:gd name="T4" fmla="*/ 0 w 8"/>
                <a:gd name="T5" fmla="*/ 3 h 9"/>
                <a:gd name="T6" fmla="*/ 8 w 8"/>
                <a:gd name="T7" fmla="*/ 3 h 9"/>
                <a:gd name="T8" fmla="*/ 1 w 8"/>
                <a:gd name="T9" fmla="*/ 0 h 9"/>
                <a:gd name="T10" fmla="*/ 6 w 8"/>
                <a:gd name="T11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9">
                  <a:moveTo>
                    <a:pt x="6" y="6"/>
                  </a:moveTo>
                  <a:lnTo>
                    <a:pt x="0" y="9"/>
                  </a:lnTo>
                  <a:lnTo>
                    <a:pt x="0" y="3"/>
                  </a:lnTo>
                  <a:lnTo>
                    <a:pt x="8" y="3"/>
                  </a:lnTo>
                  <a:lnTo>
                    <a:pt x="1" y="0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11292" name="Rectangle 91">
              <a:extLst>
                <a:ext uri="{FF2B5EF4-FFF2-40B4-BE49-F238E27FC236}">
                  <a16:creationId xmlns:a16="http://schemas.microsoft.com/office/drawing/2014/main" xmlns="" id="{82A14E96-E1A6-4C6D-84E7-ABF6F627EF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5" y="1670"/>
              <a:ext cx="8" cy="3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11293" name="Freeform 92">
              <a:extLst>
                <a:ext uri="{FF2B5EF4-FFF2-40B4-BE49-F238E27FC236}">
                  <a16:creationId xmlns:a16="http://schemas.microsoft.com/office/drawing/2014/main" xmlns="" id="{5198D18E-AC7C-4017-B981-6806D65FA0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5" y="1706"/>
              <a:ext cx="8" cy="0"/>
            </a:xfrm>
            <a:custGeom>
              <a:avLst/>
              <a:gdLst>
                <a:gd name="T0" fmla="*/ 8 w 8"/>
                <a:gd name="T1" fmla="*/ 0 w 8"/>
                <a:gd name="T2" fmla="*/ 8 w 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8">
                  <a:moveTo>
                    <a:pt x="8" y="0"/>
                  </a:move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11294" name="Freeform 93">
              <a:extLst>
                <a:ext uri="{FF2B5EF4-FFF2-40B4-BE49-F238E27FC236}">
                  <a16:creationId xmlns:a16="http://schemas.microsoft.com/office/drawing/2014/main" xmlns="" id="{A9A48C70-E570-421D-9FCC-81D9D99D82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7" y="1667"/>
              <a:ext cx="35" cy="26"/>
            </a:xfrm>
            <a:custGeom>
              <a:avLst/>
              <a:gdLst>
                <a:gd name="T0" fmla="*/ 4 w 35"/>
                <a:gd name="T1" fmla="*/ 0 h 26"/>
                <a:gd name="T2" fmla="*/ 0 w 35"/>
                <a:gd name="T3" fmla="*/ 7 h 26"/>
                <a:gd name="T4" fmla="*/ 31 w 35"/>
                <a:gd name="T5" fmla="*/ 26 h 26"/>
                <a:gd name="T6" fmla="*/ 35 w 35"/>
                <a:gd name="T7" fmla="*/ 18 h 26"/>
                <a:gd name="T8" fmla="*/ 4 w 35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6">
                  <a:moveTo>
                    <a:pt x="4" y="0"/>
                  </a:moveTo>
                  <a:lnTo>
                    <a:pt x="0" y="7"/>
                  </a:lnTo>
                  <a:lnTo>
                    <a:pt x="31" y="26"/>
                  </a:lnTo>
                  <a:lnTo>
                    <a:pt x="35" y="18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11295" name="Freeform 94">
              <a:extLst>
                <a:ext uri="{FF2B5EF4-FFF2-40B4-BE49-F238E27FC236}">
                  <a16:creationId xmlns:a16="http://schemas.microsoft.com/office/drawing/2014/main" xmlns="" id="{1EEBE398-0715-4604-BA80-81AB925DF1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5" y="1664"/>
              <a:ext cx="8" cy="10"/>
            </a:xfrm>
            <a:custGeom>
              <a:avLst/>
              <a:gdLst>
                <a:gd name="T0" fmla="*/ 0 w 8"/>
                <a:gd name="T1" fmla="*/ 6 h 10"/>
                <a:gd name="T2" fmla="*/ 0 w 8"/>
                <a:gd name="T3" fmla="*/ 0 h 10"/>
                <a:gd name="T4" fmla="*/ 6 w 8"/>
                <a:gd name="T5" fmla="*/ 3 h 10"/>
                <a:gd name="T6" fmla="*/ 2 w 8"/>
                <a:gd name="T7" fmla="*/ 10 h 10"/>
                <a:gd name="T8" fmla="*/ 8 w 8"/>
                <a:gd name="T9" fmla="*/ 6 h 10"/>
                <a:gd name="T10" fmla="*/ 0 w 8"/>
                <a:gd name="T11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0">
                  <a:moveTo>
                    <a:pt x="0" y="6"/>
                  </a:moveTo>
                  <a:lnTo>
                    <a:pt x="0" y="0"/>
                  </a:lnTo>
                  <a:lnTo>
                    <a:pt x="6" y="3"/>
                  </a:lnTo>
                  <a:lnTo>
                    <a:pt x="2" y="10"/>
                  </a:lnTo>
                  <a:lnTo>
                    <a:pt x="8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11296" name="Freeform 95">
              <a:extLst>
                <a:ext uri="{FF2B5EF4-FFF2-40B4-BE49-F238E27FC236}">
                  <a16:creationId xmlns:a16="http://schemas.microsoft.com/office/drawing/2014/main" xmlns="" id="{BD290857-EEBB-4D07-B2FD-4DF52D73ABE0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8" y="1685"/>
              <a:ext cx="34" cy="25"/>
            </a:xfrm>
            <a:custGeom>
              <a:avLst/>
              <a:gdLst>
                <a:gd name="T0" fmla="*/ 4 w 34"/>
                <a:gd name="T1" fmla="*/ 0 h 25"/>
                <a:gd name="T2" fmla="*/ 0 w 34"/>
                <a:gd name="T3" fmla="*/ 8 h 25"/>
                <a:gd name="T4" fmla="*/ 30 w 34"/>
                <a:gd name="T5" fmla="*/ 25 h 25"/>
                <a:gd name="T6" fmla="*/ 34 w 34"/>
                <a:gd name="T7" fmla="*/ 18 h 25"/>
                <a:gd name="T8" fmla="*/ 4 w 34"/>
                <a:gd name="T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5">
                  <a:moveTo>
                    <a:pt x="4" y="0"/>
                  </a:moveTo>
                  <a:lnTo>
                    <a:pt x="0" y="8"/>
                  </a:lnTo>
                  <a:lnTo>
                    <a:pt x="30" y="25"/>
                  </a:lnTo>
                  <a:lnTo>
                    <a:pt x="34" y="18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11297" name="Freeform 96">
              <a:extLst>
                <a:ext uri="{FF2B5EF4-FFF2-40B4-BE49-F238E27FC236}">
                  <a16:creationId xmlns:a16="http://schemas.microsoft.com/office/drawing/2014/main" xmlns="" id="{405483F2-9B60-4194-A9C6-2C8B41DA1A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8" y="1685"/>
              <a:ext cx="4" cy="8"/>
            </a:xfrm>
            <a:custGeom>
              <a:avLst/>
              <a:gdLst>
                <a:gd name="T0" fmla="*/ 4 w 4"/>
                <a:gd name="T1" fmla="*/ 0 h 8"/>
                <a:gd name="T2" fmla="*/ 0 w 4"/>
                <a:gd name="T3" fmla="*/ 8 h 8"/>
                <a:gd name="T4" fmla="*/ 4 w 4"/>
                <a:gd name="T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8">
                  <a:moveTo>
                    <a:pt x="4" y="0"/>
                  </a:moveTo>
                  <a:lnTo>
                    <a:pt x="0" y="8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11298" name="Freeform 97">
              <a:extLst>
                <a:ext uri="{FF2B5EF4-FFF2-40B4-BE49-F238E27FC236}">
                  <a16:creationId xmlns:a16="http://schemas.microsoft.com/office/drawing/2014/main" xmlns="" id="{32B59B98-9194-457D-B44A-00FC6F396D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7" y="1703"/>
              <a:ext cx="10" cy="7"/>
            </a:xfrm>
            <a:custGeom>
              <a:avLst/>
              <a:gdLst>
                <a:gd name="T0" fmla="*/ 5 w 10"/>
                <a:gd name="T1" fmla="*/ 0 h 7"/>
                <a:gd name="T2" fmla="*/ 10 w 10"/>
                <a:gd name="T3" fmla="*/ 3 h 7"/>
                <a:gd name="T4" fmla="*/ 5 w 10"/>
                <a:gd name="T5" fmla="*/ 6 h 7"/>
                <a:gd name="T6" fmla="*/ 0 w 10"/>
                <a:gd name="T7" fmla="*/ 0 h 7"/>
                <a:gd name="T8" fmla="*/ 1 w 10"/>
                <a:gd name="T9" fmla="*/ 7 h 7"/>
                <a:gd name="T10" fmla="*/ 5 w 10"/>
                <a:gd name="T1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7">
                  <a:moveTo>
                    <a:pt x="5" y="0"/>
                  </a:moveTo>
                  <a:lnTo>
                    <a:pt x="10" y="3"/>
                  </a:lnTo>
                  <a:lnTo>
                    <a:pt x="5" y="6"/>
                  </a:lnTo>
                  <a:lnTo>
                    <a:pt x="0" y="0"/>
                  </a:lnTo>
                  <a:lnTo>
                    <a:pt x="1" y="7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11299" name="Freeform 98">
              <a:extLst>
                <a:ext uri="{FF2B5EF4-FFF2-40B4-BE49-F238E27FC236}">
                  <a16:creationId xmlns:a16="http://schemas.microsoft.com/office/drawing/2014/main" xmlns="" id="{ECB81CE5-B973-4583-B16E-F9C41C9D06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6" y="1640"/>
              <a:ext cx="62" cy="72"/>
            </a:xfrm>
            <a:custGeom>
              <a:avLst/>
              <a:gdLst>
                <a:gd name="T0" fmla="*/ 62 w 62"/>
                <a:gd name="T1" fmla="*/ 35 h 72"/>
                <a:gd name="T2" fmla="*/ 32 w 62"/>
                <a:gd name="T3" fmla="*/ 54 h 72"/>
                <a:gd name="T4" fmla="*/ 0 w 62"/>
                <a:gd name="T5" fmla="*/ 72 h 72"/>
                <a:gd name="T6" fmla="*/ 0 w 62"/>
                <a:gd name="T7" fmla="*/ 35 h 72"/>
                <a:gd name="T8" fmla="*/ 0 w 62"/>
                <a:gd name="T9" fmla="*/ 0 h 72"/>
                <a:gd name="T10" fmla="*/ 32 w 62"/>
                <a:gd name="T11" fmla="*/ 18 h 72"/>
                <a:gd name="T12" fmla="*/ 62 w 62"/>
                <a:gd name="T13" fmla="*/ 35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72">
                  <a:moveTo>
                    <a:pt x="62" y="35"/>
                  </a:moveTo>
                  <a:lnTo>
                    <a:pt x="32" y="54"/>
                  </a:lnTo>
                  <a:lnTo>
                    <a:pt x="0" y="72"/>
                  </a:lnTo>
                  <a:lnTo>
                    <a:pt x="0" y="35"/>
                  </a:lnTo>
                  <a:lnTo>
                    <a:pt x="0" y="0"/>
                  </a:lnTo>
                  <a:lnTo>
                    <a:pt x="32" y="18"/>
                  </a:lnTo>
                  <a:lnTo>
                    <a:pt x="62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11300" name="Freeform 99">
              <a:extLst>
                <a:ext uri="{FF2B5EF4-FFF2-40B4-BE49-F238E27FC236}">
                  <a16:creationId xmlns:a16="http://schemas.microsoft.com/office/drawing/2014/main" xmlns="" id="{C45D4DFB-3E99-4BD0-9BFC-CB3C8B94A39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5" y="1672"/>
              <a:ext cx="35" cy="25"/>
            </a:xfrm>
            <a:custGeom>
              <a:avLst/>
              <a:gdLst>
                <a:gd name="T0" fmla="*/ 35 w 35"/>
                <a:gd name="T1" fmla="*/ 6 h 25"/>
                <a:gd name="T2" fmla="*/ 30 w 35"/>
                <a:gd name="T3" fmla="*/ 0 h 25"/>
                <a:gd name="T4" fmla="*/ 0 w 35"/>
                <a:gd name="T5" fmla="*/ 19 h 25"/>
                <a:gd name="T6" fmla="*/ 5 w 35"/>
                <a:gd name="T7" fmla="*/ 25 h 25"/>
                <a:gd name="T8" fmla="*/ 35 w 35"/>
                <a:gd name="T9" fmla="*/ 6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5">
                  <a:moveTo>
                    <a:pt x="35" y="6"/>
                  </a:moveTo>
                  <a:lnTo>
                    <a:pt x="30" y="0"/>
                  </a:lnTo>
                  <a:lnTo>
                    <a:pt x="0" y="19"/>
                  </a:lnTo>
                  <a:lnTo>
                    <a:pt x="5" y="25"/>
                  </a:lnTo>
                  <a:lnTo>
                    <a:pt x="35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11301" name="Freeform 100">
              <a:extLst>
                <a:ext uri="{FF2B5EF4-FFF2-40B4-BE49-F238E27FC236}">
                  <a16:creationId xmlns:a16="http://schemas.microsoft.com/office/drawing/2014/main" xmlns="" id="{C21D0D0D-7F89-40ED-89DD-EA9F0FCFF58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3" y="1691"/>
              <a:ext cx="37" cy="24"/>
            </a:xfrm>
            <a:custGeom>
              <a:avLst/>
              <a:gdLst>
                <a:gd name="T0" fmla="*/ 37 w 37"/>
                <a:gd name="T1" fmla="*/ 6 h 24"/>
                <a:gd name="T2" fmla="*/ 32 w 37"/>
                <a:gd name="T3" fmla="*/ 0 h 24"/>
                <a:gd name="T4" fmla="*/ 0 w 37"/>
                <a:gd name="T5" fmla="*/ 18 h 24"/>
                <a:gd name="T6" fmla="*/ 5 w 37"/>
                <a:gd name="T7" fmla="*/ 24 h 24"/>
                <a:gd name="T8" fmla="*/ 37 w 37"/>
                <a:gd name="T9" fmla="*/ 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24">
                  <a:moveTo>
                    <a:pt x="37" y="6"/>
                  </a:moveTo>
                  <a:lnTo>
                    <a:pt x="32" y="0"/>
                  </a:lnTo>
                  <a:lnTo>
                    <a:pt x="0" y="18"/>
                  </a:lnTo>
                  <a:lnTo>
                    <a:pt x="5" y="24"/>
                  </a:lnTo>
                  <a:lnTo>
                    <a:pt x="37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11302" name="Rectangle 101">
              <a:extLst>
                <a:ext uri="{FF2B5EF4-FFF2-40B4-BE49-F238E27FC236}">
                  <a16:creationId xmlns:a16="http://schemas.microsoft.com/office/drawing/2014/main" xmlns="" id="{B37B456A-3551-49D2-80D7-4A7B6BB2A9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2" y="1675"/>
              <a:ext cx="8" cy="3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11303" name="Freeform 102">
              <a:extLst>
                <a:ext uri="{FF2B5EF4-FFF2-40B4-BE49-F238E27FC236}">
                  <a16:creationId xmlns:a16="http://schemas.microsoft.com/office/drawing/2014/main" xmlns="" id="{BACBC0C9-C1A4-4357-8397-BA15A7FDF85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" y="1709"/>
              <a:ext cx="8" cy="9"/>
            </a:xfrm>
            <a:custGeom>
              <a:avLst/>
              <a:gdLst>
                <a:gd name="T0" fmla="*/ 6 w 8"/>
                <a:gd name="T1" fmla="*/ 6 h 9"/>
                <a:gd name="T2" fmla="*/ 0 w 8"/>
                <a:gd name="T3" fmla="*/ 9 h 9"/>
                <a:gd name="T4" fmla="*/ 0 w 8"/>
                <a:gd name="T5" fmla="*/ 3 h 9"/>
                <a:gd name="T6" fmla="*/ 8 w 8"/>
                <a:gd name="T7" fmla="*/ 3 h 9"/>
                <a:gd name="T8" fmla="*/ 1 w 8"/>
                <a:gd name="T9" fmla="*/ 0 h 9"/>
                <a:gd name="T10" fmla="*/ 6 w 8"/>
                <a:gd name="T11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9">
                  <a:moveTo>
                    <a:pt x="6" y="6"/>
                  </a:moveTo>
                  <a:lnTo>
                    <a:pt x="0" y="9"/>
                  </a:lnTo>
                  <a:lnTo>
                    <a:pt x="0" y="3"/>
                  </a:lnTo>
                  <a:lnTo>
                    <a:pt x="8" y="3"/>
                  </a:lnTo>
                  <a:lnTo>
                    <a:pt x="1" y="0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11304" name="Rectangle 103">
              <a:extLst>
                <a:ext uri="{FF2B5EF4-FFF2-40B4-BE49-F238E27FC236}">
                  <a16:creationId xmlns:a16="http://schemas.microsoft.com/office/drawing/2014/main" xmlns="" id="{5C9DB9A1-02B4-4D9A-B10F-46879F2138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2" y="1640"/>
              <a:ext cx="8" cy="3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11305" name="Freeform 104">
              <a:extLst>
                <a:ext uri="{FF2B5EF4-FFF2-40B4-BE49-F238E27FC236}">
                  <a16:creationId xmlns:a16="http://schemas.microsoft.com/office/drawing/2014/main" xmlns="" id="{B6448686-DBF0-41BF-A789-4D9139429E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" y="1675"/>
              <a:ext cx="8" cy="0"/>
            </a:xfrm>
            <a:custGeom>
              <a:avLst/>
              <a:gdLst>
                <a:gd name="T0" fmla="*/ 8 w 8"/>
                <a:gd name="T1" fmla="*/ 0 w 8"/>
                <a:gd name="T2" fmla="*/ 8 w 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8">
                  <a:moveTo>
                    <a:pt x="8" y="0"/>
                  </a:move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11306" name="Freeform 105">
              <a:extLst>
                <a:ext uri="{FF2B5EF4-FFF2-40B4-BE49-F238E27FC236}">
                  <a16:creationId xmlns:a16="http://schemas.microsoft.com/office/drawing/2014/main" xmlns="" id="{32E6EB5C-5577-4886-A384-9FFA573E59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4" y="1637"/>
              <a:ext cx="36" cy="25"/>
            </a:xfrm>
            <a:custGeom>
              <a:avLst/>
              <a:gdLst>
                <a:gd name="T0" fmla="*/ 4 w 36"/>
                <a:gd name="T1" fmla="*/ 0 h 25"/>
                <a:gd name="T2" fmla="*/ 0 w 36"/>
                <a:gd name="T3" fmla="*/ 7 h 25"/>
                <a:gd name="T4" fmla="*/ 32 w 36"/>
                <a:gd name="T5" fmla="*/ 25 h 25"/>
                <a:gd name="T6" fmla="*/ 36 w 36"/>
                <a:gd name="T7" fmla="*/ 18 h 25"/>
                <a:gd name="T8" fmla="*/ 4 w 36"/>
                <a:gd name="T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5">
                  <a:moveTo>
                    <a:pt x="4" y="0"/>
                  </a:moveTo>
                  <a:lnTo>
                    <a:pt x="0" y="7"/>
                  </a:lnTo>
                  <a:lnTo>
                    <a:pt x="32" y="25"/>
                  </a:lnTo>
                  <a:lnTo>
                    <a:pt x="36" y="18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11307" name="Freeform 106">
              <a:extLst>
                <a:ext uri="{FF2B5EF4-FFF2-40B4-BE49-F238E27FC236}">
                  <a16:creationId xmlns:a16="http://schemas.microsoft.com/office/drawing/2014/main" xmlns="" id="{E350F4EC-AB1C-41F8-A414-01A03559137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" y="1634"/>
              <a:ext cx="8" cy="10"/>
            </a:xfrm>
            <a:custGeom>
              <a:avLst/>
              <a:gdLst>
                <a:gd name="T0" fmla="*/ 0 w 8"/>
                <a:gd name="T1" fmla="*/ 6 h 10"/>
                <a:gd name="T2" fmla="*/ 0 w 8"/>
                <a:gd name="T3" fmla="*/ 0 h 10"/>
                <a:gd name="T4" fmla="*/ 6 w 8"/>
                <a:gd name="T5" fmla="*/ 3 h 10"/>
                <a:gd name="T6" fmla="*/ 2 w 8"/>
                <a:gd name="T7" fmla="*/ 10 h 10"/>
                <a:gd name="T8" fmla="*/ 8 w 8"/>
                <a:gd name="T9" fmla="*/ 6 h 10"/>
                <a:gd name="T10" fmla="*/ 0 w 8"/>
                <a:gd name="T11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0">
                  <a:moveTo>
                    <a:pt x="0" y="6"/>
                  </a:moveTo>
                  <a:lnTo>
                    <a:pt x="0" y="0"/>
                  </a:lnTo>
                  <a:lnTo>
                    <a:pt x="6" y="3"/>
                  </a:lnTo>
                  <a:lnTo>
                    <a:pt x="2" y="10"/>
                  </a:lnTo>
                  <a:lnTo>
                    <a:pt x="8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11308" name="Freeform 107">
              <a:extLst>
                <a:ext uri="{FF2B5EF4-FFF2-40B4-BE49-F238E27FC236}">
                  <a16:creationId xmlns:a16="http://schemas.microsoft.com/office/drawing/2014/main" xmlns="" id="{005DB2C4-637A-4BC1-B52D-04CC22EF24D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6" y="1655"/>
              <a:ext cx="34" cy="24"/>
            </a:xfrm>
            <a:custGeom>
              <a:avLst/>
              <a:gdLst>
                <a:gd name="T0" fmla="*/ 4 w 34"/>
                <a:gd name="T1" fmla="*/ 0 h 24"/>
                <a:gd name="T2" fmla="*/ 0 w 34"/>
                <a:gd name="T3" fmla="*/ 7 h 24"/>
                <a:gd name="T4" fmla="*/ 30 w 34"/>
                <a:gd name="T5" fmla="*/ 24 h 24"/>
                <a:gd name="T6" fmla="*/ 34 w 34"/>
                <a:gd name="T7" fmla="*/ 17 h 24"/>
                <a:gd name="T8" fmla="*/ 4 w 34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4">
                  <a:moveTo>
                    <a:pt x="4" y="0"/>
                  </a:moveTo>
                  <a:lnTo>
                    <a:pt x="0" y="7"/>
                  </a:lnTo>
                  <a:lnTo>
                    <a:pt x="30" y="24"/>
                  </a:lnTo>
                  <a:lnTo>
                    <a:pt x="34" y="17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11309" name="Freeform 108">
              <a:extLst>
                <a:ext uri="{FF2B5EF4-FFF2-40B4-BE49-F238E27FC236}">
                  <a16:creationId xmlns:a16="http://schemas.microsoft.com/office/drawing/2014/main" xmlns="" id="{485421D0-E63F-456D-A652-51024AEF9AA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6" y="1655"/>
              <a:ext cx="4" cy="7"/>
            </a:xfrm>
            <a:custGeom>
              <a:avLst/>
              <a:gdLst>
                <a:gd name="T0" fmla="*/ 4 w 4"/>
                <a:gd name="T1" fmla="*/ 0 h 7"/>
                <a:gd name="T2" fmla="*/ 0 w 4"/>
                <a:gd name="T3" fmla="*/ 7 h 7"/>
                <a:gd name="T4" fmla="*/ 4 w 4"/>
                <a:gd name="T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7">
                  <a:moveTo>
                    <a:pt x="4" y="0"/>
                  </a:moveTo>
                  <a:lnTo>
                    <a:pt x="0" y="7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11310" name="Freeform 109">
              <a:extLst>
                <a:ext uri="{FF2B5EF4-FFF2-40B4-BE49-F238E27FC236}">
                  <a16:creationId xmlns:a16="http://schemas.microsoft.com/office/drawing/2014/main" xmlns="" id="{E8631608-8AC7-430F-B155-A5C1749FA2C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5" y="1672"/>
              <a:ext cx="10" cy="7"/>
            </a:xfrm>
            <a:custGeom>
              <a:avLst/>
              <a:gdLst>
                <a:gd name="T0" fmla="*/ 5 w 10"/>
                <a:gd name="T1" fmla="*/ 0 h 7"/>
                <a:gd name="T2" fmla="*/ 10 w 10"/>
                <a:gd name="T3" fmla="*/ 3 h 7"/>
                <a:gd name="T4" fmla="*/ 5 w 10"/>
                <a:gd name="T5" fmla="*/ 6 h 7"/>
                <a:gd name="T6" fmla="*/ 0 w 10"/>
                <a:gd name="T7" fmla="*/ 0 h 7"/>
                <a:gd name="T8" fmla="*/ 1 w 10"/>
                <a:gd name="T9" fmla="*/ 7 h 7"/>
                <a:gd name="T10" fmla="*/ 5 w 10"/>
                <a:gd name="T11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7">
                  <a:moveTo>
                    <a:pt x="5" y="0"/>
                  </a:moveTo>
                  <a:lnTo>
                    <a:pt x="10" y="3"/>
                  </a:lnTo>
                  <a:lnTo>
                    <a:pt x="5" y="6"/>
                  </a:lnTo>
                  <a:lnTo>
                    <a:pt x="0" y="0"/>
                  </a:lnTo>
                  <a:lnTo>
                    <a:pt x="1" y="7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11311" name="Oval 110">
              <a:extLst>
                <a:ext uri="{FF2B5EF4-FFF2-40B4-BE49-F238E27FC236}">
                  <a16:creationId xmlns:a16="http://schemas.microsoft.com/office/drawing/2014/main" xmlns="" id="{56CB26AB-2DF1-45E0-B960-8DDCB82EB3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3" y="1988"/>
              <a:ext cx="34" cy="3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11312" name="Oval 111">
              <a:extLst>
                <a:ext uri="{FF2B5EF4-FFF2-40B4-BE49-F238E27FC236}">
                  <a16:creationId xmlns:a16="http://schemas.microsoft.com/office/drawing/2014/main" xmlns="" id="{941CA07A-B54B-410D-8534-B0169C0F22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0" y="1988"/>
              <a:ext cx="34" cy="3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11313" name="Oval 112">
              <a:extLst>
                <a:ext uri="{FF2B5EF4-FFF2-40B4-BE49-F238E27FC236}">
                  <a16:creationId xmlns:a16="http://schemas.microsoft.com/office/drawing/2014/main" xmlns="" id="{177551C7-5DB3-4AC9-A261-0E1825F68A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3" y="1850"/>
              <a:ext cx="34" cy="3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11314" name="Oval 113">
              <a:extLst>
                <a:ext uri="{FF2B5EF4-FFF2-40B4-BE49-F238E27FC236}">
                  <a16:creationId xmlns:a16="http://schemas.microsoft.com/office/drawing/2014/main" xmlns="" id="{040F1C75-AAAD-44BA-8206-29AC9F0AFE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8" y="1850"/>
              <a:ext cx="34" cy="35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xmlns="" id="{B2066FC5-3E3D-4EA9-988C-90A94D901570}"/>
              </a:ext>
            </a:extLst>
          </p:cNvPr>
          <p:cNvSpPr txBox="1"/>
          <p:nvPr/>
        </p:nvSpPr>
        <p:spPr>
          <a:xfrm>
            <a:off x="2791011" y="4809381"/>
            <a:ext cx="2905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</a:rPr>
              <a:t>Fig: </a:t>
            </a:r>
            <a:r>
              <a:rPr lang="en-US" sz="2000" b="1" dirty="0"/>
              <a:t>Johnson Counter</a:t>
            </a:r>
            <a:r>
              <a:rPr lang="en-US" sz="2000" b="1" i="1" dirty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047604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8613B93-ACC0-46F2-A6D3-7B1E5E299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381000"/>
            <a:ext cx="7467601" cy="762000"/>
          </a:xfrm>
        </p:spPr>
        <p:txBody>
          <a:bodyPr>
            <a:noAutofit/>
          </a:bodyPr>
          <a:lstStyle/>
          <a:p>
            <a:r>
              <a:rPr lang="en-US" sz="2800" b="1" dirty="0"/>
              <a:t>Johnson Counter (Switched-Tail Counter)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5D63B714-750C-4D46-9D8B-B5AD3EAE6F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2141767"/>
              </p:ext>
            </p:extLst>
          </p:nvPr>
        </p:nvGraphicFramePr>
        <p:xfrm>
          <a:off x="1524000" y="1752600"/>
          <a:ext cx="3657600" cy="4038600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xmlns="" val="148765352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xmlns="" val="340539742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xmlns="" val="207895458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xmlns="" val="3451828003"/>
                    </a:ext>
                  </a:extLst>
                </a:gridCol>
              </a:tblGrid>
              <a:tr h="50482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4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CLK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4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sz="2400" b="1" baseline="-25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sz="2400" b="1" baseline="-25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4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sz="2400" b="1" baseline="-25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76977372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063012947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813046399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00488166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20899266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151901354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880675358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263208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24646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B35A35F-B55C-46B5-A097-C6AE8D3E9E2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795588" y="2976563"/>
            <a:ext cx="6348412" cy="38814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/>
              <a:t>End of Unit 8</a:t>
            </a:r>
          </a:p>
        </p:txBody>
      </p:sp>
    </p:spTree>
    <p:extLst>
      <p:ext uri="{BB962C8B-B14F-4D97-AF65-F5344CB8AC3E}">
        <p14:creationId xmlns:p14="http://schemas.microsoft.com/office/powerpoint/2010/main" val="1019404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21B2D3A-C486-47F5-B324-AA90C6534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743" y="228600"/>
            <a:ext cx="7772401" cy="914400"/>
          </a:xfrm>
        </p:spPr>
        <p:txBody>
          <a:bodyPr>
            <a:noAutofit/>
          </a:bodyPr>
          <a:lstStyle/>
          <a:p>
            <a:r>
              <a:rPr lang="en-US" sz="2800" b="1" dirty="0"/>
              <a:t>1. Serial in Serial Out (SISO) Shift Register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81FB480-4BBA-41F3-8E02-F6D18C5C5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" y="1524000"/>
            <a:ext cx="8159069" cy="4517363"/>
          </a:xfrm>
        </p:spPr>
        <p:txBody>
          <a:bodyPr/>
          <a:lstStyle/>
          <a:p>
            <a:r>
              <a:rPr lang="en-US" dirty="0"/>
              <a:t>SISO shift registers accepts data serially i.e., one bit at a time and output taken from it is also in serial form.</a:t>
            </a:r>
          </a:p>
          <a:p>
            <a:endParaRPr lang="en-US" dirty="0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xmlns="" id="{E80BE4F8-1562-465B-8CEF-B6DEDCE7935C}"/>
              </a:ext>
            </a:extLst>
          </p:cNvPr>
          <p:cNvGrpSpPr/>
          <p:nvPr/>
        </p:nvGrpSpPr>
        <p:grpSpPr>
          <a:xfrm>
            <a:off x="1076384" y="2104011"/>
            <a:ext cx="5192382" cy="958645"/>
            <a:chOff x="1143440" y="2104011"/>
            <a:chExt cx="5192382" cy="958645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xmlns="" id="{BA627E15-54AE-404C-A961-6F265BFDE8DD}"/>
                </a:ext>
              </a:extLst>
            </p:cNvPr>
            <p:cNvGrpSpPr/>
            <p:nvPr/>
          </p:nvGrpSpPr>
          <p:grpSpPr>
            <a:xfrm>
              <a:off x="1143440" y="2104011"/>
              <a:ext cx="5192382" cy="958645"/>
              <a:chOff x="791713" y="2383685"/>
              <a:chExt cx="5192382" cy="1187245"/>
            </a:xfrm>
          </p:grpSpPr>
          <p:grpSp>
            <p:nvGrpSpPr>
              <p:cNvPr id="4" name="Group 5">
                <a:extLst>
                  <a:ext uri="{FF2B5EF4-FFF2-40B4-BE49-F238E27FC236}">
                    <a16:creationId xmlns:a16="http://schemas.microsoft.com/office/drawing/2014/main" xmlns="" id="{60128FC8-B696-4210-ADD9-F0962D02DC2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91713" y="2383685"/>
                <a:ext cx="5192382" cy="1187245"/>
                <a:chOff x="1399" y="1510"/>
                <a:chExt cx="1398" cy="322"/>
              </a:xfrm>
            </p:grpSpPr>
            <p:sp>
              <p:nvSpPr>
                <p:cNvPr id="5" name="AutoShape 4">
                  <a:extLst>
                    <a:ext uri="{FF2B5EF4-FFF2-40B4-BE49-F238E27FC236}">
                      <a16:creationId xmlns:a16="http://schemas.microsoft.com/office/drawing/2014/main" xmlns="" id="{961B7C82-A1F4-4AD3-B5C3-8A6C834CDD7B}"/>
                    </a:ext>
                  </a:extLst>
                </p:cNvPr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1525" y="1510"/>
                  <a:ext cx="1272" cy="24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" name="Rectangle 6">
                  <a:extLst>
                    <a:ext uri="{FF2B5EF4-FFF2-40B4-BE49-F238E27FC236}">
                      <a16:creationId xmlns:a16="http://schemas.microsoft.com/office/drawing/2014/main" xmlns="" id="{480645AA-E5B8-43C0-BA57-C751563781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79" y="1660"/>
                  <a:ext cx="444" cy="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" name="Rectangle 7">
                  <a:extLst>
                    <a:ext uri="{FF2B5EF4-FFF2-40B4-BE49-F238E27FC236}">
                      <a16:creationId xmlns:a16="http://schemas.microsoft.com/office/drawing/2014/main" xmlns="" id="{0F2DDEF4-195E-4E70-955B-2ACF79CF488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19" y="1664"/>
                  <a:ext cx="8" cy="164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" name="Freeform 8">
                  <a:extLst>
                    <a:ext uri="{FF2B5EF4-FFF2-40B4-BE49-F238E27FC236}">
                      <a16:creationId xmlns:a16="http://schemas.microsoft.com/office/drawing/2014/main" xmlns="" id="{2EE3EB4E-901B-4C53-84E0-F073442EBB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19" y="1660"/>
                  <a:ext cx="8" cy="8"/>
                </a:xfrm>
                <a:custGeom>
                  <a:avLst/>
                  <a:gdLst>
                    <a:gd name="T0" fmla="*/ 4 w 8"/>
                    <a:gd name="T1" fmla="*/ 0 h 8"/>
                    <a:gd name="T2" fmla="*/ 8 w 8"/>
                    <a:gd name="T3" fmla="*/ 0 h 8"/>
                    <a:gd name="T4" fmla="*/ 8 w 8"/>
                    <a:gd name="T5" fmla="*/ 4 h 8"/>
                    <a:gd name="T6" fmla="*/ 0 w 8"/>
                    <a:gd name="T7" fmla="*/ 4 h 8"/>
                    <a:gd name="T8" fmla="*/ 4 w 8"/>
                    <a:gd name="T9" fmla="*/ 8 h 8"/>
                    <a:gd name="T10" fmla="*/ 4 w 8"/>
                    <a:gd name="T11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" h="8">
                      <a:moveTo>
                        <a:pt x="4" y="0"/>
                      </a:moveTo>
                      <a:lnTo>
                        <a:pt x="8" y="0"/>
                      </a:lnTo>
                      <a:lnTo>
                        <a:pt x="8" y="4"/>
                      </a:lnTo>
                      <a:lnTo>
                        <a:pt x="0" y="4"/>
                      </a:lnTo>
                      <a:lnTo>
                        <a:pt x="4" y="8"/>
                      </a:lnTo>
                      <a:lnTo>
                        <a:pt x="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" name="Rectangle 9">
                  <a:extLst>
                    <a:ext uri="{FF2B5EF4-FFF2-40B4-BE49-F238E27FC236}">
                      <a16:creationId xmlns:a16="http://schemas.microsoft.com/office/drawing/2014/main" xmlns="" id="{339B37BE-6451-4748-AD0D-73FA5FF5F1A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79" y="1824"/>
                  <a:ext cx="444" cy="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" name="Freeform 10">
                  <a:extLst>
                    <a:ext uri="{FF2B5EF4-FFF2-40B4-BE49-F238E27FC236}">
                      <a16:creationId xmlns:a16="http://schemas.microsoft.com/office/drawing/2014/main" xmlns="" id="{3221E1E0-9DCE-43CB-A686-2167E27601A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19" y="1824"/>
                  <a:ext cx="8" cy="8"/>
                </a:xfrm>
                <a:custGeom>
                  <a:avLst/>
                  <a:gdLst>
                    <a:gd name="T0" fmla="*/ 8 w 8"/>
                    <a:gd name="T1" fmla="*/ 4 h 8"/>
                    <a:gd name="T2" fmla="*/ 8 w 8"/>
                    <a:gd name="T3" fmla="*/ 8 h 8"/>
                    <a:gd name="T4" fmla="*/ 4 w 8"/>
                    <a:gd name="T5" fmla="*/ 8 h 8"/>
                    <a:gd name="T6" fmla="*/ 4 w 8"/>
                    <a:gd name="T7" fmla="*/ 0 h 8"/>
                    <a:gd name="T8" fmla="*/ 0 w 8"/>
                    <a:gd name="T9" fmla="*/ 4 h 8"/>
                    <a:gd name="T10" fmla="*/ 8 w 8"/>
                    <a:gd name="T11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" h="8">
                      <a:moveTo>
                        <a:pt x="8" y="4"/>
                      </a:moveTo>
                      <a:lnTo>
                        <a:pt x="8" y="8"/>
                      </a:lnTo>
                      <a:lnTo>
                        <a:pt x="4" y="8"/>
                      </a:lnTo>
                      <a:lnTo>
                        <a:pt x="4" y="0"/>
                      </a:lnTo>
                      <a:lnTo>
                        <a:pt x="0" y="4"/>
                      </a:lnTo>
                      <a:lnTo>
                        <a:pt x="8" y="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1" name="Rectangle 11">
                  <a:extLst>
                    <a:ext uri="{FF2B5EF4-FFF2-40B4-BE49-F238E27FC236}">
                      <a16:creationId xmlns:a16="http://schemas.microsoft.com/office/drawing/2014/main" xmlns="" id="{C38F5782-D811-4DB5-BF2F-F60675153E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75" y="1664"/>
                  <a:ext cx="8" cy="164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2" name="Freeform 12">
                  <a:extLst>
                    <a:ext uri="{FF2B5EF4-FFF2-40B4-BE49-F238E27FC236}">
                      <a16:creationId xmlns:a16="http://schemas.microsoft.com/office/drawing/2014/main" xmlns="" id="{B979553B-E17E-460F-BA0B-D8A202C2985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75" y="1824"/>
                  <a:ext cx="8" cy="8"/>
                </a:xfrm>
                <a:custGeom>
                  <a:avLst/>
                  <a:gdLst>
                    <a:gd name="T0" fmla="*/ 4 w 8"/>
                    <a:gd name="T1" fmla="*/ 8 h 8"/>
                    <a:gd name="T2" fmla="*/ 0 w 8"/>
                    <a:gd name="T3" fmla="*/ 8 h 8"/>
                    <a:gd name="T4" fmla="*/ 0 w 8"/>
                    <a:gd name="T5" fmla="*/ 4 h 8"/>
                    <a:gd name="T6" fmla="*/ 8 w 8"/>
                    <a:gd name="T7" fmla="*/ 4 h 8"/>
                    <a:gd name="T8" fmla="*/ 4 w 8"/>
                    <a:gd name="T9" fmla="*/ 0 h 8"/>
                    <a:gd name="T10" fmla="*/ 4 w 8"/>
                    <a:gd name="T11" fmla="*/ 8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" h="8">
                      <a:moveTo>
                        <a:pt x="4" y="8"/>
                      </a:moveTo>
                      <a:lnTo>
                        <a:pt x="0" y="8"/>
                      </a:lnTo>
                      <a:lnTo>
                        <a:pt x="0" y="4"/>
                      </a:lnTo>
                      <a:lnTo>
                        <a:pt x="8" y="4"/>
                      </a:lnTo>
                      <a:lnTo>
                        <a:pt x="4" y="0"/>
                      </a:lnTo>
                      <a:lnTo>
                        <a:pt x="4" y="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3" name="Freeform 13">
                  <a:extLst>
                    <a:ext uri="{FF2B5EF4-FFF2-40B4-BE49-F238E27FC236}">
                      <a16:creationId xmlns:a16="http://schemas.microsoft.com/office/drawing/2014/main" xmlns="" id="{7688FE02-B659-4E12-882E-108C181B95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75" y="1660"/>
                  <a:ext cx="8" cy="8"/>
                </a:xfrm>
                <a:custGeom>
                  <a:avLst/>
                  <a:gdLst>
                    <a:gd name="T0" fmla="*/ 0 w 8"/>
                    <a:gd name="T1" fmla="*/ 4 h 8"/>
                    <a:gd name="T2" fmla="*/ 0 w 8"/>
                    <a:gd name="T3" fmla="*/ 0 h 8"/>
                    <a:gd name="T4" fmla="*/ 4 w 8"/>
                    <a:gd name="T5" fmla="*/ 0 h 8"/>
                    <a:gd name="T6" fmla="*/ 4 w 8"/>
                    <a:gd name="T7" fmla="*/ 8 h 8"/>
                    <a:gd name="T8" fmla="*/ 8 w 8"/>
                    <a:gd name="T9" fmla="*/ 4 h 8"/>
                    <a:gd name="T10" fmla="*/ 0 w 8"/>
                    <a:gd name="T11" fmla="*/ 4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" h="8">
                      <a:moveTo>
                        <a:pt x="0" y="4"/>
                      </a:moveTo>
                      <a:lnTo>
                        <a:pt x="0" y="0"/>
                      </a:lnTo>
                      <a:lnTo>
                        <a:pt x="4" y="0"/>
                      </a:lnTo>
                      <a:lnTo>
                        <a:pt x="4" y="8"/>
                      </a:lnTo>
                      <a:lnTo>
                        <a:pt x="8" y="4"/>
                      </a:lnTo>
                      <a:lnTo>
                        <a:pt x="0" y="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4" name="Rectangle 14">
                  <a:extLst>
                    <a:ext uri="{FF2B5EF4-FFF2-40B4-BE49-F238E27FC236}">
                      <a16:creationId xmlns:a16="http://schemas.microsoft.com/office/drawing/2014/main" xmlns="" id="{4D0F9F62-CD20-4B40-8184-8CFA3CDB7F7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59" y="1693"/>
                  <a:ext cx="0" cy="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altLang="en-US" sz="18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5" name="Rectangle 15">
                  <a:extLst>
                    <a:ext uri="{FF2B5EF4-FFF2-40B4-BE49-F238E27FC236}">
                      <a16:creationId xmlns:a16="http://schemas.microsoft.com/office/drawing/2014/main" xmlns="" id="{D94DD163-FF6B-4D21-A16F-303DBA79180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15" y="1693"/>
                  <a:ext cx="0" cy="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altLang="en-US" sz="18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6" name="Rectangle 16">
                  <a:extLst>
                    <a:ext uri="{FF2B5EF4-FFF2-40B4-BE49-F238E27FC236}">
                      <a16:creationId xmlns:a16="http://schemas.microsoft.com/office/drawing/2014/main" xmlns="" id="{C07D041F-A54B-4EA4-B345-5019CF0EED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53" y="1693"/>
                  <a:ext cx="0" cy="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altLang="en-US" sz="18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7" name="Rectangle 17">
                  <a:extLst>
                    <a:ext uri="{FF2B5EF4-FFF2-40B4-BE49-F238E27FC236}">
                      <a16:creationId xmlns:a16="http://schemas.microsoft.com/office/drawing/2014/main" xmlns="" id="{C0CDB340-B71F-4C79-BD0E-D861BC6BEAB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95" y="1693"/>
                  <a:ext cx="0" cy="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altLang="en-US" sz="18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8" name="Rectangle 18">
                  <a:extLst>
                    <a:ext uri="{FF2B5EF4-FFF2-40B4-BE49-F238E27FC236}">
                      <a16:creationId xmlns:a16="http://schemas.microsoft.com/office/drawing/2014/main" xmlns="" id="{86276A1D-AF2C-4D10-A571-4D5498789C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18" y="1693"/>
                  <a:ext cx="0" cy="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altLang="en-US" sz="18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9" name="Rectangle 19">
                  <a:extLst>
                    <a:ext uri="{FF2B5EF4-FFF2-40B4-BE49-F238E27FC236}">
                      <a16:creationId xmlns:a16="http://schemas.microsoft.com/office/drawing/2014/main" xmlns="" id="{24D53542-568C-43C9-A2C0-76E1607AAED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51" y="1693"/>
                  <a:ext cx="0" cy="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altLang="en-US" sz="18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0" name="Rectangle 20">
                  <a:extLst>
                    <a:ext uri="{FF2B5EF4-FFF2-40B4-BE49-F238E27FC236}">
                      <a16:creationId xmlns:a16="http://schemas.microsoft.com/office/drawing/2014/main" xmlns="" id="{2B8B0B54-55C1-48AA-BFCC-5E1FF267B79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74" y="1693"/>
                  <a:ext cx="0" cy="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altLang="en-US" sz="18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1" name="Rectangle 21">
                  <a:extLst>
                    <a:ext uri="{FF2B5EF4-FFF2-40B4-BE49-F238E27FC236}">
                      <a16:creationId xmlns:a16="http://schemas.microsoft.com/office/drawing/2014/main" xmlns="" id="{38A3774B-B4D4-4F97-B7B2-B06F037CEE6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11" y="1693"/>
                  <a:ext cx="0" cy="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altLang="en-US" sz="18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2" name="Rectangle 22">
                  <a:extLst>
                    <a:ext uri="{FF2B5EF4-FFF2-40B4-BE49-F238E27FC236}">
                      <a16:creationId xmlns:a16="http://schemas.microsoft.com/office/drawing/2014/main" xmlns="" id="{445D63E3-69C0-421C-AF73-0730F78404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27" y="1748"/>
                  <a:ext cx="208" cy="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" name="Freeform 23">
                  <a:extLst>
                    <a:ext uri="{FF2B5EF4-FFF2-40B4-BE49-F238E27FC236}">
                      <a16:creationId xmlns:a16="http://schemas.microsoft.com/office/drawing/2014/main" xmlns="" id="{D5BBEEA3-AE12-4CBE-B3B3-9AA021A720A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22" y="1732"/>
                  <a:ext cx="53" cy="40"/>
                </a:xfrm>
                <a:custGeom>
                  <a:avLst/>
                  <a:gdLst>
                    <a:gd name="T0" fmla="*/ 13 w 53"/>
                    <a:gd name="T1" fmla="*/ 20 h 40"/>
                    <a:gd name="T2" fmla="*/ 0 w 53"/>
                    <a:gd name="T3" fmla="*/ 0 h 40"/>
                    <a:gd name="T4" fmla="*/ 53 w 53"/>
                    <a:gd name="T5" fmla="*/ 20 h 40"/>
                    <a:gd name="T6" fmla="*/ 0 w 53"/>
                    <a:gd name="T7" fmla="*/ 40 h 40"/>
                    <a:gd name="T8" fmla="*/ 13 w 53"/>
                    <a:gd name="T9" fmla="*/ 20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3" h="40">
                      <a:moveTo>
                        <a:pt x="13" y="20"/>
                      </a:moveTo>
                      <a:lnTo>
                        <a:pt x="0" y="0"/>
                      </a:lnTo>
                      <a:lnTo>
                        <a:pt x="53" y="20"/>
                      </a:lnTo>
                      <a:lnTo>
                        <a:pt x="0" y="40"/>
                      </a:lnTo>
                      <a:lnTo>
                        <a:pt x="13" y="2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" name="Rectangle 24">
                  <a:extLst>
                    <a:ext uri="{FF2B5EF4-FFF2-40B4-BE49-F238E27FC236}">
                      <a16:creationId xmlns:a16="http://schemas.microsoft.com/office/drawing/2014/main" xmlns="" id="{811E598C-F7D3-4B1A-883A-335D9B3F9AA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31" y="1748"/>
                  <a:ext cx="208" cy="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" name="Freeform 25">
                  <a:extLst>
                    <a:ext uri="{FF2B5EF4-FFF2-40B4-BE49-F238E27FC236}">
                      <a16:creationId xmlns:a16="http://schemas.microsoft.com/office/drawing/2014/main" xmlns="" id="{9026E809-EF7D-4895-A783-B9273AB6997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26" y="1732"/>
                  <a:ext cx="53" cy="40"/>
                </a:xfrm>
                <a:custGeom>
                  <a:avLst/>
                  <a:gdLst>
                    <a:gd name="T0" fmla="*/ 13 w 53"/>
                    <a:gd name="T1" fmla="*/ 20 h 40"/>
                    <a:gd name="T2" fmla="*/ 0 w 53"/>
                    <a:gd name="T3" fmla="*/ 0 h 40"/>
                    <a:gd name="T4" fmla="*/ 53 w 53"/>
                    <a:gd name="T5" fmla="*/ 20 h 40"/>
                    <a:gd name="T6" fmla="*/ 0 w 53"/>
                    <a:gd name="T7" fmla="*/ 40 h 40"/>
                    <a:gd name="T8" fmla="*/ 13 w 53"/>
                    <a:gd name="T9" fmla="*/ 20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3" h="40">
                      <a:moveTo>
                        <a:pt x="13" y="20"/>
                      </a:moveTo>
                      <a:lnTo>
                        <a:pt x="0" y="0"/>
                      </a:lnTo>
                      <a:lnTo>
                        <a:pt x="53" y="20"/>
                      </a:lnTo>
                      <a:lnTo>
                        <a:pt x="0" y="40"/>
                      </a:lnTo>
                      <a:lnTo>
                        <a:pt x="13" y="2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" name="Rectangle 26">
                  <a:extLst>
                    <a:ext uri="{FF2B5EF4-FFF2-40B4-BE49-F238E27FC236}">
                      <a16:creationId xmlns:a16="http://schemas.microsoft.com/office/drawing/2014/main" xmlns="" id="{A9E59CAA-7C9D-4558-8596-65C74353053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39" y="1597"/>
                  <a:ext cx="0" cy="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altLang="en-US" sz="18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7" name="Rectangle 27">
                  <a:extLst>
                    <a:ext uri="{FF2B5EF4-FFF2-40B4-BE49-F238E27FC236}">
                      <a16:creationId xmlns:a16="http://schemas.microsoft.com/office/drawing/2014/main" xmlns="" id="{DF5C9D03-8930-4E5D-B6B7-DD59EA73AC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72" y="1597"/>
                  <a:ext cx="0" cy="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altLang="en-US" sz="18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8" name="Rectangle 28">
                  <a:extLst>
                    <a:ext uri="{FF2B5EF4-FFF2-40B4-BE49-F238E27FC236}">
                      <a16:creationId xmlns:a16="http://schemas.microsoft.com/office/drawing/2014/main" xmlns="" id="{ECFD5E80-B3C4-4769-BD4C-CD58E951C4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09" y="1597"/>
                  <a:ext cx="0" cy="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altLang="en-US" sz="18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9" name="Rectangle 29">
                  <a:extLst>
                    <a:ext uri="{FF2B5EF4-FFF2-40B4-BE49-F238E27FC236}">
                      <a16:creationId xmlns:a16="http://schemas.microsoft.com/office/drawing/2014/main" xmlns="" id="{62A063AC-812C-44CD-AE2F-888BF6D670B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37" y="1597"/>
                  <a:ext cx="0" cy="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altLang="en-US" sz="18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0" name="Rectangle 30">
                  <a:extLst>
                    <a:ext uri="{FF2B5EF4-FFF2-40B4-BE49-F238E27FC236}">
                      <a16:creationId xmlns:a16="http://schemas.microsoft.com/office/drawing/2014/main" xmlns="" id="{D84F9BE2-56E4-4A33-B291-C85967543E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61" y="1597"/>
                  <a:ext cx="0" cy="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altLang="en-US" sz="18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1" name="Rectangle 31">
                  <a:extLst>
                    <a:ext uri="{FF2B5EF4-FFF2-40B4-BE49-F238E27FC236}">
                      <a16:creationId xmlns:a16="http://schemas.microsoft.com/office/drawing/2014/main" xmlns="" id="{D235E4D0-8DAF-49C3-B5F2-0364B6AF7F2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98" y="1597"/>
                  <a:ext cx="0" cy="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altLang="en-US" sz="18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2" name="Rectangle 32">
                  <a:extLst>
                    <a:ext uri="{FF2B5EF4-FFF2-40B4-BE49-F238E27FC236}">
                      <a16:creationId xmlns:a16="http://schemas.microsoft.com/office/drawing/2014/main" xmlns="" id="{8E1ABCC9-19C5-4B8E-8928-A4F156A66CF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21" y="1597"/>
                  <a:ext cx="57" cy="1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10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</a:rPr>
                    <a:t> </a:t>
                  </a:r>
                  <a:endParaRPr kumimoji="0" lang="en-US" altLang="en-US" sz="180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3" name="Rectangle 33">
                  <a:extLst>
                    <a:ext uri="{FF2B5EF4-FFF2-40B4-BE49-F238E27FC236}">
                      <a16:creationId xmlns:a16="http://schemas.microsoft.com/office/drawing/2014/main" xmlns="" id="{1E09B71F-4E86-4B08-8F79-C9E94E0165A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42" y="1597"/>
                  <a:ext cx="0" cy="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altLang="en-US" sz="18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4" name="Rectangle 34">
                  <a:extLst>
                    <a:ext uri="{FF2B5EF4-FFF2-40B4-BE49-F238E27FC236}">
                      <a16:creationId xmlns:a16="http://schemas.microsoft.com/office/drawing/2014/main" xmlns="" id="{47823CE5-D5F4-4364-A100-8B2EAF16480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84" y="1597"/>
                  <a:ext cx="0" cy="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altLang="en-US" sz="18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5" name="Rectangle 35">
                  <a:extLst>
                    <a:ext uri="{FF2B5EF4-FFF2-40B4-BE49-F238E27FC236}">
                      <a16:creationId xmlns:a16="http://schemas.microsoft.com/office/drawing/2014/main" xmlns="" id="{81A7540E-ABCC-4AE5-91F9-5B9887735A9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26" y="1597"/>
                  <a:ext cx="0" cy="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altLang="en-US" sz="18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6" name="Rectangle 36">
                  <a:extLst>
                    <a:ext uri="{FF2B5EF4-FFF2-40B4-BE49-F238E27FC236}">
                      <a16:creationId xmlns:a16="http://schemas.microsoft.com/office/drawing/2014/main" xmlns="" id="{6DE0AD7A-A366-442F-AF2E-B5927600653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99" y="1625"/>
                  <a:ext cx="0" cy="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altLang="en-US" sz="18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7" name="Rectangle 37">
                  <a:extLst>
                    <a:ext uri="{FF2B5EF4-FFF2-40B4-BE49-F238E27FC236}">
                      <a16:creationId xmlns:a16="http://schemas.microsoft.com/office/drawing/2014/main" xmlns="" id="{4D1EC157-3FAE-46A0-84C3-261FB604098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32" y="1625"/>
                  <a:ext cx="0" cy="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altLang="en-US" sz="18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8" name="Rectangle 38">
                  <a:extLst>
                    <a:ext uri="{FF2B5EF4-FFF2-40B4-BE49-F238E27FC236}">
                      <a16:creationId xmlns:a16="http://schemas.microsoft.com/office/drawing/2014/main" xmlns="" id="{2A11C819-2CF2-476C-A862-231FDC039B6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69" y="1625"/>
                  <a:ext cx="0" cy="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altLang="en-US" sz="18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9" name="Rectangle 39">
                  <a:extLst>
                    <a:ext uri="{FF2B5EF4-FFF2-40B4-BE49-F238E27FC236}">
                      <a16:creationId xmlns:a16="http://schemas.microsoft.com/office/drawing/2014/main" xmlns="" id="{7778DE45-77BE-48B8-9061-607CACA8381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97" y="1625"/>
                  <a:ext cx="0" cy="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altLang="en-US" sz="18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0" name="Rectangle 40">
                  <a:extLst>
                    <a:ext uri="{FF2B5EF4-FFF2-40B4-BE49-F238E27FC236}">
                      <a16:creationId xmlns:a16="http://schemas.microsoft.com/office/drawing/2014/main" xmlns="" id="{E318D7CF-3CC2-47D8-8B3D-9C64CEAC4DC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21" y="1625"/>
                  <a:ext cx="0" cy="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altLang="en-US" sz="18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1" name="Rectangle 41">
                  <a:extLst>
                    <a:ext uri="{FF2B5EF4-FFF2-40B4-BE49-F238E27FC236}">
                      <a16:creationId xmlns:a16="http://schemas.microsoft.com/office/drawing/2014/main" xmlns="" id="{CCCE7C2B-3119-4871-864E-67114BF3BC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58" y="1625"/>
                  <a:ext cx="0" cy="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altLang="en-US" sz="18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2" name="Rectangle 42">
                  <a:extLst>
                    <a:ext uri="{FF2B5EF4-FFF2-40B4-BE49-F238E27FC236}">
                      <a16:creationId xmlns:a16="http://schemas.microsoft.com/office/drawing/2014/main" xmlns="" id="{6D877418-EE5F-48F8-9309-E9CE339888D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81" y="1625"/>
                  <a:ext cx="57" cy="1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en-US" sz="1100" i="0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</a:rPr>
                    <a:t> </a:t>
                  </a:r>
                  <a:endParaRPr kumimoji="0" lang="en-US" altLang="en-US" sz="180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3" name="Rectangle 43">
                  <a:extLst>
                    <a:ext uri="{FF2B5EF4-FFF2-40B4-BE49-F238E27FC236}">
                      <a16:creationId xmlns:a16="http://schemas.microsoft.com/office/drawing/2014/main" xmlns="" id="{EB0A8DA7-3945-44EB-8B8F-D0024957FA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02" y="1625"/>
                  <a:ext cx="0" cy="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non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altLang="en-US" sz="18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5" name="Rectangle 45">
                  <a:extLst>
                    <a:ext uri="{FF2B5EF4-FFF2-40B4-BE49-F238E27FC236}">
                      <a16:creationId xmlns:a16="http://schemas.microsoft.com/office/drawing/2014/main" xmlns="" id="{D7C4C2BA-11FE-4646-80B7-151A1E82FA1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63" y="1744"/>
                  <a:ext cx="112" cy="8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xmlns="" id="{61F5F6D9-5BEF-4F4D-B3AB-62806D38EFF4}"/>
                  </a:ext>
                </a:extLst>
              </p:cNvPr>
              <p:cNvSpPr txBox="1"/>
              <p:nvPr/>
            </p:nvSpPr>
            <p:spPr>
              <a:xfrm>
                <a:off x="895709" y="2919692"/>
                <a:ext cx="1380918" cy="3430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Serial data input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xmlns="" id="{0046C8EF-FC17-48F3-A2D5-0C906A77598F}"/>
                  </a:ext>
                </a:extLst>
              </p:cNvPr>
              <p:cNvSpPr txBox="1"/>
              <p:nvPr/>
            </p:nvSpPr>
            <p:spPr>
              <a:xfrm>
                <a:off x="3964342" y="2924156"/>
                <a:ext cx="1626049" cy="3430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Serial data output</a:t>
                </a:r>
              </a:p>
            </p:txBody>
          </p: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xmlns="" id="{0F2F3186-CF51-43C2-8FDB-AC3B79BA7C5D}"/>
                </a:ext>
              </a:extLst>
            </p:cNvPr>
            <p:cNvSpPr txBox="1"/>
            <p:nvPr/>
          </p:nvSpPr>
          <p:spPr>
            <a:xfrm>
              <a:off x="2662154" y="2664174"/>
              <a:ext cx="13809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n- bit Register</a:t>
              </a:r>
            </a:p>
          </p:txBody>
        </p:sp>
      </p:grpSp>
      <p:grpSp>
        <p:nvGrpSpPr>
          <p:cNvPr id="1198" name="Group 233">
            <a:extLst>
              <a:ext uri="{FF2B5EF4-FFF2-40B4-BE49-F238E27FC236}">
                <a16:creationId xmlns:a16="http://schemas.microsoft.com/office/drawing/2014/main" xmlns="" id="{6E9B6CE4-5C56-4517-A374-6A7C018517C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72256" y="3592508"/>
            <a:ext cx="6980683" cy="2230138"/>
            <a:chOff x="1124" y="2263"/>
            <a:chExt cx="2306" cy="741"/>
          </a:xfrm>
        </p:grpSpPr>
        <p:sp>
          <p:nvSpPr>
            <p:cNvPr id="1199" name="AutoShape 232">
              <a:extLst>
                <a:ext uri="{FF2B5EF4-FFF2-40B4-BE49-F238E27FC236}">
                  <a16:creationId xmlns:a16="http://schemas.microsoft.com/office/drawing/2014/main" xmlns="" id="{E106699A-284B-4CE8-9AC8-B8D635757C71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124" y="2263"/>
              <a:ext cx="2304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1200" name="Rectangle 234">
              <a:extLst>
                <a:ext uri="{FF2B5EF4-FFF2-40B4-BE49-F238E27FC236}">
                  <a16:creationId xmlns:a16="http://schemas.microsoft.com/office/drawing/2014/main" xmlns="" id="{60D7A8DD-CE13-4D28-BE71-8DF43F5D53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9" y="2366"/>
              <a:ext cx="271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1201" name="Rectangle 235">
              <a:extLst>
                <a:ext uri="{FF2B5EF4-FFF2-40B4-BE49-F238E27FC236}">
                  <a16:creationId xmlns:a16="http://schemas.microsoft.com/office/drawing/2014/main" xmlns="" id="{8D8537FC-FDC9-4D1A-B03A-D5C9E6584E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7" y="2370"/>
              <a:ext cx="6" cy="28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1202" name="Freeform 236">
              <a:extLst>
                <a:ext uri="{FF2B5EF4-FFF2-40B4-BE49-F238E27FC236}">
                  <a16:creationId xmlns:a16="http://schemas.microsoft.com/office/drawing/2014/main" xmlns="" id="{2E2082C5-D760-469A-BA1A-204F38CA5B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7" y="2366"/>
              <a:ext cx="6" cy="7"/>
            </a:xfrm>
            <a:custGeom>
              <a:avLst/>
              <a:gdLst>
                <a:gd name="T0" fmla="*/ 6 w 13"/>
                <a:gd name="T1" fmla="*/ 0 h 14"/>
                <a:gd name="T2" fmla="*/ 13 w 13"/>
                <a:gd name="T3" fmla="*/ 0 h 14"/>
                <a:gd name="T4" fmla="*/ 13 w 13"/>
                <a:gd name="T5" fmla="*/ 7 h 14"/>
                <a:gd name="T6" fmla="*/ 0 w 13"/>
                <a:gd name="T7" fmla="*/ 7 h 14"/>
                <a:gd name="T8" fmla="*/ 6 w 13"/>
                <a:gd name="T9" fmla="*/ 14 h 14"/>
                <a:gd name="T10" fmla="*/ 6 w 13"/>
                <a:gd name="T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4">
                  <a:moveTo>
                    <a:pt x="6" y="0"/>
                  </a:moveTo>
                  <a:lnTo>
                    <a:pt x="13" y="0"/>
                  </a:lnTo>
                  <a:lnTo>
                    <a:pt x="13" y="7"/>
                  </a:lnTo>
                  <a:lnTo>
                    <a:pt x="0" y="7"/>
                  </a:lnTo>
                  <a:lnTo>
                    <a:pt x="6" y="1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1203" name="Rectangle 237">
              <a:extLst>
                <a:ext uri="{FF2B5EF4-FFF2-40B4-BE49-F238E27FC236}">
                  <a16:creationId xmlns:a16="http://schemas.microsoft.com/office/drawing/2014/main" xmlns="" id="{7357B854-4611-46CF-B057-0E1E441438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9" y="2647"/>
              <a:ext cx="271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1204" name="Freeform 238">
              <a:extLst>
                <a:ext uri="{FF2B5EF4-FFF2-40B4-BE49-F238E27FC236}">
                  <a16:creationId xmlns:a16="http://schemas.microsoft.com/office/drawing/2014/main" xmlns="" id="{7C912BAD-4BEC-4666-9EBA-276DFAE42D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7" y="2647"/>
              <a:ext cx="6" cy="7"/>
            </a:xfrm>
            <a:custGeom>
              <a:avLst/>
              <a:gdLst>
                <a:gd name="T0" fmla="*/ 13 w 13"/>
                <a:gd name="T1" fmla="*/ 7 h 13"/>
                <a:gd name="T2" fmla="*/ 13 w 13"/>
                <a:gd name="T3" fmla="*/ 13 h 13"/>
                <a:gd name="T4" fmla="*/ 6 w 13"/>
                <a:gd name="T5" fmla="*/ 13 h 13"/>
                <a:gd name="T6" fmla="*/ 6 w 13"/>
                <a:gd name="T7" fmla="*/ 0 h 13"/>
                <a:gd name="T8" fmla="*/ 0 w 13"/>
                <a:gd name="T9" fmla="*/ 7 h 13"/>
                <a:gd name="T10" fmla="*/ 13 w 13"/>
                <a:gd name="T11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3">
                  <a:moveTo>
                    <a:pt x="13" y="7"/>
                  </a:moveTo>
                  <a:lnTo>
                    <a:pt x="13" y="13"/>
                  </a:lnTo>
                  <a:lnTo>
                    <a:pt x="6" y="13"/>
                  </a:lnTo>
                  <a:lnTo>
                    <a:pt x="6" y="0"/>
                  </a:lnTo>
                  <a:lnTo>
                    <a:pt x="0" y="7"/>
                  </a:lnTo>
                  <a:lnTo>
                    <a:pt x="13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1205" name="Rectangle 239">
              <a:extLst>
                <a:ext uri="{FF2B5EF4-FFF2-40B4-BE49-F238E27FC236}">
                  <a16:creationId xmlns:a16="http://schemas.microsoft.com/office/drawing/2014/main" xmlns="" id="{772D8139-ACBD-48C9-A594-447617D637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6" y="2370"/>
              <a:ext cx="6" cy="28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1206" name="Freeform 240">
              <a:extLst>
                <a:ext uri="{FF2B5EF4-FFF2-40B4-BE49-F238E27FC236}">
                  <a16:creationId xmlns:a16="http://schemas.microsoft.com/office/drawing/2014/main" xmlns="" id="{25EBE301-8E74-46A2-8006-839047B90E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6" y="2647"/>
              <a:ext cx="6" cy="7"/>
            </a:xfrm>
            <a:custGeom>
              <a:avLst/>
              <a:gdLst>
                <a:gd name="T0" fmla="*/ 7 w 13"/>
                <a:gd name="T1" fmla="*/ 13 h 13"/>
                <a:gd name="T2" fmla="*/ 0 w 13"/>
                <a:gd name="T3" fmla="*/ 13 h 13"/>
                <a:gd name="T4" fmla="*/ 0 w 13"/>
                <a:gd name="T5" fmla="*/ 7 h 13"/>
                <a:gd name="T6" fmla="*/ 13 w 13"/>
                <a:gd name="T7" fmla="*/ 7 h 13"/>
                <a:gd name="T8" fmla="*/ 7 w 13"/>
                <a:gd name="T9" fmla="*/ 0 h 13"/>
                <a:gd name="T10" fmla="*/ 7 w 13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3">
                  <a:moveTo>
                    <a:pt x="7" y="13"/>
                  </a:moveTo>
                  <a:lnTo>
                    <a:pt x="0" y="13"/>
                  </a:lnTo>
                  <a:lnTo>
                    <a:pt x="0" y="7"/>
                  </a:lnTo>
                  <a:lnTo>
                    <a:pt x="13" y="7"/>
                  </a:lnTo>
                  <a:lnTo>
                    <a:pt x="7" y="0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1207" name="Freeform 241">
              <a:extLst>
                <a:ext uri="{FF2B5EF4-FFF2-40B4-BE49-F238E27FC236}">
                  <a16:creationId xmlns:a16="http://schemas.microsoft.com/office/drawing/2014/main" xmlns="" id="{D084A6CD-AE1F-4A98-A546-4AE12140AB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6" y="2366"/>
              <a:ext cx="6" cy="7"/>
            </a:xfrm>
            <a:custGeom>
              <a:avLst/>
              <a:gdLst>
                <a:gd name="T0" fmla="*/ 0 w 13"/>
                <a:gd name="T1" fmla="*/ 7 h 14"/>
                <a:gd name="T2" fmla="*/ 0 w 13"/>
                <a:gd name="T3" fmla="*/ 0 h 14"/>
                <a:gd name="T4" fmla="*/ 7 w 13"/>
                <a:gd name="T5" fmla="*/ 0 h 14"/>
                <a:gd name="T6" fmla="*/ 7 w 13"/>
                <a:gd name="T7" fmla="*/ 14 h 14"/>
                <a:gd name="T8" fmla="*/ 13 w 13"/>
                <a:gd name="T9" fmla="*/ 7 h 14"/>
                <a:gd name="T10" fmla="*/ 0 w 13"/>
                <a:gd name="T11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4">
                  <a:moveTo>
                    <a:pt x="0" y="7"/>
                  </a:moveTo>
                  <a:lnTo>
                    <a:pt x="0" y="0"/>
                  </a:lnTo>
                  <a:lnTo>
                    <a:pt x="7" y="0"/>
                  </a:lnTo>
                  <a:lnTo>
                    <a:pt x="7" y="14"/>
                  </a:lnTo>
                  <a:lnTo>
                    <a:pt x="13" y="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1208" name="Rectangle 242">
              <a:extLst>
                <a:ext uri="{FF2B5EF4-FFF2-40B4-BE49-F238E27FC236}">
                  <a16:creationId xmlns:a16="http://schemas.microsoft.com/office/drawing/2014/main" xmlns="" id="{60BEA109-DDAC-4EB5-8C3B-8130F100AF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1" y="2366"/>
              <a:ext cx="271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1209" name="Rectangle 243">
              <a:extLst>
                <a:ext uri="{FF2B5EF4-FFF2-40B4-BE49-F238E27FC236}">
                  <a16:creationId xmlns:a16="http://schemas.microsoft.com/office/drawing/2014/main" xmlns="" id="{784D776B-4EF8-487A-8B38-12B8986170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9" y="2370"/>
              <a:ext cx="7" cy="28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1210" name="Freeform 244">
              <a:extLst>
                <a:ext uri="{FF2B5EF4-FFF2-40B4-BE49-F238E27FC236}">
                  <a16:creationId xmlns:a16="http://schemas.microsoft.com/office/drawing/2014/main" xmlns="" id="{FCFF9A53-624F-4125-8BA6-64EE7BAB3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9" y="2366"/>
              <a:ext cx="7" cy="7"/>
            </a:xfrm>
            <a:custGeom>
              <a:avLst/>
              <a:gdLst>
                <a:gd name="T0" fmla="*/ 6 w 13"/>
                <a:gd name="T1" fmla="*/ 0 h 14"/>
                <a:gd name="T2" fmla="*/ 13 w 13"/>
                <a:gd name="T3" fmla="*/ 0 h 14"/>
                <a:gd name="T4" fmla="*/ 13 w 13"/>
                <a:gd name="T5" fmla="*/ 7 h 14"/>
                <a:gd name="T6" fmla="*/ 0 w 13"/>
                <a:gd name="T7" fmla="*/ 7 h 14"/>
                <a:gd name="T8" fmla="*/ 6 w 13"/>
                <a:gd name="T9" fmla="*/ 14 h 14"/>
                <a:gd name="T10" fmla="*/ 6 w 13"/>
                <a:gd name="T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4">
                  <a:moveTo>
                    <a:pt x="6" y="0"/>
                  </a:moveTo>
                  <a:lnTo>
                    <a:pt x="13" y="0"/>
                  </a:lnTo>
                  <a:lnTo>
                    <a:pt x="13" y="7"/>
                  </a:lnTo>
                  <a:lnTo>
                    <a:pt x="0" y="7"/>
                  </a:lnTo>
                  <a:lnTo>
                    <a:pt x="6" y="1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1211" name="Rectangle 245">
              <a:extLst>
                <a:ext uri="{FF2B5EF4-FFF2-40B4-BE49-F238E27FC236}">
                  <a16:creationId xmlns:a16="http://schemas.microsoft.com/office/drawing/2014/main" xmlns="" id="{A4EF035C-C4A7-42B0-B4E7-EBCED25B7E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1" y="2647"/>
              <a:ext cx="271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1212" name="Freeform 246">
              <a:extLst>
                <a:ext uri="{FF2B5EF4-FFF2-40B4-BE49-F238E27FC236}">
                  <a16:creationId xmlns:a16="http://schemas.microsoft.com/office/drawing/2014/main" xmlns="" id="{7090DE34-DAF8-4C90-B697-41D7882C5F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9" y="2647"/>
              <a:ext cx="7" cy="7"/>
            </a:xfrm>
            <a:custGeom>
              <a:avLst/>
              <a:gdLst>
                <a:gd name="T0" fmla="*/ 13 w 13"/>
                <a:gd name="T1" fmla="*/ 7 h 13"/>
                <a:gd name="T2" fmla="*/ 13 w 13"/>
                <a:gd name="T3" fmla="*/ 13 h 13"/>
                <a:gd name="T4" fmla="*/ 6 w 13"/>
                <a:gd name="T5" fmla="*/ 13 h 13"/>
                <a:gd name="T6" fmla="*/ 6 w 13"/>
                <a:gd name="T7" fmla="*/ 0 h 13"/>
                <a:gd name="T8" fmla="*/ 0 w 13"/>
                <a:gd name="T9" fmla="*/ 7 h 13"/>
                <a:gd name="T10" fmla="*/ 13 w 13"/>
                <a:gd name="T11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3">
                  <a:moveTo>
                    <a:pt x="13" y="7"/>
                  </a:moveTo>
                  <a:lnTo>
                    <a:pt x="13" y="13"/>
                  </a:lnTo>
                  <a:lnTo>
                    <a:pt x="6" y="13"/>
                  </a:lnTo>
                  <a:lnTo>
                    <a:pt x="6" y="0"/>
                  </a:lnTo>
                  <a:lnTo>
                    <a:pt x="0" y="7"/>
                  </a:lnTo>
                  <a:lnTo>
                    <a:pt x="13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1213" name="Rectangle 247">
              <a:extLst>
                <a:ext uri="{FF2B5EF4-FFF2-40B4-BE49-F238E27FC236}">
                  <a16:creationId xmlns:a16="http://schemas.microsoft.com/office/drawing/2014/main" xmlns="" id="{25671082-ADC5-4805-9434-FA651830A0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8" y="2370"/>
              <a:ext cx="6" cy="28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1214" name="Freeform 248">
              <a:extLst>
                <a:ext uri="{FF2B5EF4-FFF2-40B4-BE49-F238E27FC236}">
                  <a16:creationId xmlns:a16="http://schemas.microsoft.com/office/drawing/2014/main" xmlns="" id="{B81DD0F7-64A2-427F-8A25-64215E4EF5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8" y="2647"/>
              <a:ext cx="6" cy="7"/>
            </a:xfrm>
            <a:custGeom>
              <a:avLst/>
              <a:gdLst>
                <a:gd name="T0" fmla="*/ 7 w 14"/>
                <a:gd name="T1" fmla="*/ 13 h 13"/>
                <a:gd name="T2" fmla="*/ 0 w 14"/>
                <a:gd name="T3" fmla="*/ 13 h 13"/>
                <a:gd name="T4" fmla="*/ 0 w 14"/>
                <a:gd name="T5" fmla="*/ 7 h 13"/>
                <a:gd name="T6" fmla="*/ 14 w 14"/>
                <a:gd name="T7" fmla="*/ 7 h 13"/>
                <a:gd name="T8" fmla="*/ 7 w 14"/>
                <a:gd name="T9" fmla="*/ 0 h 13"/>
                <a:gd name="T10" fmla="*/ 7 w 14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3">
                  <a:moveTo>
                    <a:pt x="7" y="13"/>
                  </a:moveTo>
                  <a:lnTo>
                    <a:pt x="0" y="13"/>
                  </a:lnTo>
                  <a:lnTo>
                    <a:pt x="0" y="7"/>
                  </a:lnTo>
                  <a:lnTo>
                    <a:pt x="14" y="7"/>
                  </a:lnTo>
                  <a:lnTo>
                    <a:pt x="7" y="0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1215" name="Freeform 249">
              <a:extLst>
                <a:ext uri="{FF2B5EF4-FFF2-40B4-BE49-F238E27FC236}">
                  <a16:creationId xmlns:a16="http://schemas.microsoft.com/office/drawing/2014/main" xmlns="" id="{16C4BCD1-62C0-426C-B861-E23092D6C2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8" y="2366"/>
              <a:ext cx="6" cy="7"/>
            </a:xfrm>
            <a:custGeom>
              <a:avLst/>
              <a:gdLst>
                <a:gd name="T0" fmla="*/ 0 w 14"/>
                <a:gd name="T1" fmla="*/ 7 h 14"/>
                <a:gd name="T2" fmla="*/ 0 w 14"/>
                <a:gd name="T3" fmla="*/ 0 h 14"/>
                <a:gd name="T4" fmla="*/ 7 w 14"/>
                <a:gd name="T5" fmla="*/ 0 h 14"/>
                <a:gd name="T6" fmla="*/ 7 w 14"/>
                <a:gd name="T7" fmla="*/ 14 h 14"/>
                <a:gd name="T8" fmla="*/ 14 w 14"/>
                <a:gd name="T9" fmla="*/ 7 h 14"/>
                <a:gd name="T10" fmla="*/ 0 w 14"/>
                <a:gd name="T11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4">
                  <a:moveTo>
                    <a:pt x="0" y="7"/>
                  </a:moveTo>
                  <a:lnTo>
                    <a:pt x="0" y="0"/>
                  </a:lnTo>
                  <a:lnTo>
                    <a:pt x="7" y="0"/>
                  </a:lnTo>
                  <a:lnTo>
                    <a:pt x="7" y="14"/>
                  </a:lnTo>
                  <a:lnTo>
                    <a:pt x="14" y="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1216" name="Rectangle 250">
              <a:extLst>
                <a:ext uri="{FF2B5EF4-FFF2-40B4-BE49-F238E27FC236}">
                  <a16:creationId xmlns:a16="http://schemas.microsoft.com/office/drawing/2014/main" xmlns="" id="{87D36A47-88EA-47C5-A770-953CF79988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3" y="2366"/>
              <a:ext cx="271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1217" name="Rectangle 251">
              <a:extLst>
                <a:ext uri="{FF2B5EF4-FFF2-40B4-BE49-F238E27FC236}">
                  <a16:creationId xmlns:a16="http://schemas.microsoft.com/office/drawing/2014/main" xmlns="" id="{060A1883-145B-4C77-84D1-DE0E7F2F1E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1" y="2370"/>
              <a:ext cx="7" cy="28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1218" name="Freeform 252">
              <a:extLst>
                <a:ext uri="{FF2B5EF4-FFF2-40B4-BE49-F238E27FC236}">
                  <a16:creationId xmlns:a16="http://schemas.microsoft.com/office/drawing/2014/main" xmlns="" id="{2DF4CF1D-CAA2-43C6-9B47-811F6FF7443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1" y="2366"/>
              <a:ext cx="7" cy="7"/>
            </a:xfrm>
            <a:custGeom>
              <a:avLst/>
              <a:gdLst>
                <a:gd name="T0" fmla="*/ 6 w 13"/>
                <a:gd name="T1" fmla="*/ 0 h 14"/>
                <a:gd name="T2" fmla="*/ 13 w 13"/>
                <a:gd name="T3" fmla="*/ 0 h 14"/>
                <a:gd name="T4" fmla="*/ 13 w 13"/>
                <a:gd name="T5" fmla="*/ 7 h 14"/>
                <a:gd name="T6" fmla="*/ 0 w 13"/>
                <a:gd name="T7" fmla="*/ 7 h 14"/>
                <a:gd name="T8" fmla="*/ 6 w 13"/>
                <a:gd name="T9" fmla="*/ 14 h 14"/>
                <a:gd name="T10" fmla="*/ 6 w 13"/>
                <a:gd name="T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4">
                  <a:moveTo>
                    <a:pt x="6" y="0"/>
                  </a:moveTo>
                  <a:lnTo>
                    <a:pt x="13" y="0"/>
                  </a:lnTo>
                  <a:lnTo>
                    <a:pt x="13" y="7"/>
                  </a:lnTo>
                  <a:lnTo>
                    <a:pt x="0" y="7"/>
                  </a:lnTo>
                  <a:lnTo>
                    <a:pt x="6" y="1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1219" name="Rectangle 253">
              <a:extLst>
                <a:ext uri="{FF2B5EF4-FFF2-40B4-BE49-F238E27FC236}">
                  <a16:creationId xmlns:a16="http://schemas.microsoft.com/office/drawing/2014/main" xmlns="" id="{41E99A87-66A2-431C-9759-EEB5241431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3" y="2647"/>
              <a:ext cx="271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1220" name="Freeform 254">
              <a:extLst>
                <a:ext uri="{FF2B5EF4-FFF2-40B4-BE49-F238E27FC236}">
                  <a16:creationId xmlns:a16="http://schemas.microsoft.com/office/drawing/2014/main" xmlns="" id="{76A765FE-D747-4092-AC4C-CBDD3CE657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1" y="2647"/>
              <a:ext cx="7" cy="7"/>
            </a:xfrm>
            <a:custGeom>
              <a:avLst/>
              <a:gdLst>
                <a:gd name="T0" fmla="*/ 13 w 13"/>
                <a:gd name="T1" fmla="*/ 7 h 13"/>
                <a:gd name="T2" fmla="*/ 13 w 13"/>
                <a:gd name="T3" fmla="*/ 13 h 13"/>
                <a:gd name="T4" fmla="*/ 6 w 13"/>
                <a:gd name="T5" fmla="*/ 13 h 13"/>
                <a:gd name="T6" fmla="*/ 6 w 13"/>
                <a:gd name="T7" fmla="*/ 0 h 13"/>
                <a:gd name="T8" fmla="*/ 0 w 13"/>
                <a:gd name="T9" fmla="*/ 7 h 13"/>
                <a:gd name="T10" fmla="*/ 13 w 13"/>
                <a:gd name="T11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3">
                  <a:moveTo>
                    <a:pt x="13" y="7"/>
                  </a:moveTo>
                  <a:lnTo>
                    <a:pt x="13" y="13"/>
                  </a:lnTo>
                  <a:lnTo>
                    <a:pt x="6" y="13"/>
                  </a:lnTo>
                  <a:lnTo>
                    <a:pt x="6" y="0"/>
                  </a:lnTo>
                  <a:lnTo>
                    <a:pt x="0" y="7"/>
                  </a:lnTo>
                  <a:lnTo>
                    <a:pt x="13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1221" name="Rectangle 255">
              <a:extLst>
                <a:ext uri="{FF2B5EF4-FFF2-40B4-BE49-F238E27FC236}">
                  <a16:creationId xmlns:a16="http://schemas.microsoft.com/office/drawing/2014/main" xmlns="" id="{FF8EFAA5-88F3-42B5-9003-0B3AE524EA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0" y="2370"/>
              <a:ext cx="6" cy="28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1222" name="Freeform 256">
              <a:extLst>
                <a:ext uri="{FF2B5EF4-FFF2-40B4-BE49-F238E27FC236}">
                  <a16:creationId xmlns:a16="http://schemas.microsoft.com/office/drawing/2014/main" xmlns="" id="{13BB6EDE-DB70-4430-BE61-301D80E51A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0" y="2647"/>
              <a:ext cx="6" cy="7"/>
            </a:xfrm>
            <a:custGeom>
              <a:avLst/>
              <a:gdLst>
                <a:gd name="T0" fmla="*/ 7 w 14"/>
                <a:gd name="T1" fmla="*/ 13 h 13"/>
                <a:gd name="T2" fmla="*/ 0 w 14"/>
                <a:gd name="T3" fmla="*/ 13 h 13"/>
                <a:gd name="T4" fmla="*/ 0 w 14"/>
                <a:gd name="T5" fmla="*/ 7 h 13"/>
                <a:gd name="T6" fmla="*/ 14 w 14"/>
                <a:gd name="T7" fmla="*/ 7 h 13"/>
                <a:gd name="T8" fmla="*/ 7 w 14"/>
                <a:gd name="T9" fmla="*/ 0 h 13"/>
                <a:gd name="T10" fmla="*/ 7 w 14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3">
                  <a:moveTo>
                    <a:pt x="7" y="13"/>
                  </a:moveTo>
                  <a:lnTo>
                    <a:pt x="0" y="13"/>
                  </a:lnTo>
                  <a:lnTo>
                    <a:pt x="0" y="7"/>
                  </a:lnTo>
                  <a:lnTo>
                    <a:pt x="14" y="7"/>
                  </a:lnTo>
                  <a:lnTo>
                    <a:pt x="7" y="0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1223" name="Freeform 257">
              <a:extLst>
                <a:ext uri="{FF2B5EF4-FFF2-40B4-BE49-F238E27FC236}">
                  <a16:creationId xmlns:a16="http://schemas.microsoft.com/office/drawing/2014/main" xmlns="" id="{8B5C7A9B-C0E2-424E-A679-3E500D9927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0" y="2366"/>
              <a:ext cx="6" cy="7"/>
            </a:xfrm>
            <a:custGeom>
              <a:avLst/>
              <a:gdLst>
                <a:gd name="T0" fmla="*/ 0 w 14"/>
                <a:gd name="T1" fmla="*/ 7 h 14"/>
                <a:gd name="T2" fmla="*/ 0 w 14"/>
                <a:gd name="T3" fmla="*/ 0 h 14"/>
                <a:gd name="T4" fmla="*/ 7 w 14"/>
                <a:gd name="T5" fmla="*/ 0 h 14"/>
                <a:gd name="T6" fmla="*/ 7 w 14"/>
                <a:gd name="T7" fmla="*/ 14 h 14"/>
                <a:gd name="T8" fmla="*/ 14 w 14"/>
                <a:gd name="T9" fmla="*/ 7 h 14"/>
                <a:gd name="T10" fmla="*/ 0 w 14"/>
                <a:gd name="T11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4">
                  <a:moveTo>
                    <a:pt x="0" y="7"/>
                  </a:moveTo>
                  <a:lnTo>
                    <a:pt x="0" y="0"/>
                  </a:lnTo>
                  <a:lnTo>
                    <a:pt x="7" y="0"/>
                  </a:lnTo>
                  <a:lnTo>
                    <a:pt x="7" y="14"/>
                  </a:lnTo>
                  <a:lnTo>
                    <a:pt x="14" y="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1224" name="Rectangle 258">
              <a:extLst>
                <a:ext uri="{FF2B5EF4-FFF2-40B4-BE49-F238E27FC236}">
                  <a16:creationId xmlns:a16="http://schemas.microsoft.com/office/drawing/2014/main" xmlns="" id="{D3A8751E-A87E-469F-814B-0EC5A7BB48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5" y="2366"/>
              <a:ext cx="271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1225" name="Rectangle 259">
              <a:extLst>
                <a:ext uri="{FF2B5EF4-FFF2-40B4-BE49-F238E27FC236}">
                  <a16:creationId xmlns:a16="http://schemas.microsoft.com/office/drawing/2014/main" xmlns="" id="{2E72F70C-AE0A-436E-9048-A45C495E0C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3" y="2370"/>
              <a:ext cx="7" cy="28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1226" name="Freeform 260">
              <a:extLst>
                <a:ext uri="{FF2B5EF4-FFF2-40B4-BE49-F238E27FC236}">
                  <a16:creationId xmlns:a16="http://schemas.microsoft.com/office/drawing/2014/main" xmlns="" id="{1D0E1303-12EF-4D52-868C-7289483E784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3" y="2366"/>
              <a:ext cx="7" cy="7"/>
            </a:xfrm>
            <a:custGeom>
              <a:avLst/>
              <a:gdLst>
                <a:gd name="T0" fmla="*/ 7 w 13"/>
                <a:gd name="T1" fmla="*/ 0 h 14"/>
                <a:gd name="T2" fmla="*/ 13 w 13"/>
                <a:gd name="T3" fmla="*/ 0 h 14"/>
                <a:gd name="T4" fmla="*/ 13 w 13"/>
                <a:gd name="T5" fmla="*/ 7 h 14"/>
                <a:gd name="T6" fmla="*/ 0 w 13"/>
                <a:gd name="T7" fmla="*/ 7 h 14"/>
                <a:gd name="T8" fmla="*/ 7 w 13"/>
                <a:gd name="T9" fmla="*/ 14 h 14"/>
                <a:gd name="T10" fmla="*/ 7 w 13"/>
                <a:gd name="T11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4">
                  <a:moveTo>
                    <a:pt x="7" y="0"/>
                  </a:moveTo>
                  <a:lnTo>
                    <a:pt x="13" y="0"/>
                  </a:lnTo>
                  <a:lnTo>
                    <a:pt x="13" y="7"/>
                  </a:lnTo>
                  <a:lnTo>
                    <a:pt x="0" y="7"/>
                  </a:lnTo>
                  <a:lnTo>
                    <a:pt x="7" y="14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1227" name="Rectangle 261">
              <a:extLst>
                <a:ext uri="{FF2B5EF4-FFF2-40B4-BE49-F238E27FC236}">
                  <a16:creationId xmlns:a16="http://schemas.microsoft.com/office/drawing/2014/main" xmlns="" id="{477CFC68-8E6A-456E-949F-45DE18B288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5" y="2647"/>
              <a:ext cx="271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1228" name="Freeform 262">
              <a:extLst>
                <a:ext uri="{FF2B5EF4-FFF2-40B4-BE49-F238E27FC236}">
                  <a16:creationId xmlns:a16="http://schemas.microsoft.com/office/drawing/2014/main" xmlns="" id="{5748F342-9C61-417B-86BE-4D8E0E955D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3" y="2647"/>
              <a:ext cx="7" cy="7"/>
            </a:xfrm>
            <a:custGeom>
              <a:avLst/>
              <a:gdLst>
                <a:gd name="T0" fmla="*/ 13 w 13"/>
                <a:gd name="T1" fmla="*/ 7 h 13"/>
                <a:gd name="T2" fmla="*/ 13 w 13"/>
                <a:gd name="T3" fmla="*/ 13 h 13"/>
                <a:gd name="T4" fmla="*/ 7 w 13"/>
                <a:gd name="T5" fmla="*/ 13 h 13"/>
                <a:gd name="T6" fmla="*/ 7 w 13"/>
                <a:gd name="T7" fmla="*/ 0 h 13"/>
                <a:gd name="T8" fmla="*/ 0 w 13"/>
                <a:gd name="T9" fmla="*/ 7 h 13"/>
                <a:gd name="T10" fmla="*/ 13 w 13"/>
                <a:gd name="T11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3">
                  <a:moveTo>
                    <a:pt x="13" y="7"/>
                  </a:moveTo>
                  <a:lnTo>
                    <a:pt x="13" y="13"/>
                  </a:lnTo>
                  <a:lnTo>
                    <a:pt x="7" y="13"/>
                  </a:lnTo>
                  <a:lnTo>
                    <a:pt x="7" y="0"/>
                  </a:lnTo>
                  <a:lnTo>
                    <a:pt x="0" y="7"/>
                  </a:lnTo>
                  <a:lnTo>
                    <a:pt x="13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1229" name="Rectangle 263">
              <a:extLst>
                <a:ext uri="{FF2B5EF4-FFF2-40B4-BE49-F238E27FC236}">
                  <a16:creationId xmlns:a16="http://schemas.microsoft.com/office/drawing/2014/main" xmlns="" id="{958E8490-937B-4A2E-9F2B-DC9C3876EA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2" y="2370"/>
              <a:ext cx="6" cy="28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1230" name="Freeform 264">
              <a:extLst>
                <a:ext uri="{FF2B5EF4-FFF2-40B4-BE49-F238E27FC236}">
                  <a16:creationId xmlns:a16="http://schemas.microsoft.com/office/drawing/2014/main" xmlns="" id="{1952431B-1714-4303-A124-9A95E422A6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2" y="2647"/>
              <a:ext cx="6" cy="7"/>
            </a:xfrm>
            <a:custGeom>
              <a:avLst/>
              <a:gdLst>
                <a:gd name="T0" fmla="*/ 7 w 14"/>
                <a:gd name="T1" fmla="*/ 13 h 13"/>
                <a:gd name="T2" fmla="*/ 0 w 14"/>
                <a:gd name="T3" fmla="*/ 13 h 13"/>
                <a:gd name="T4" fmla="*/ 0 w 14"/>
                <a:gd name="T5" fmla="*/ 7 h 13"/>
                <a:gd name="T6" fmla="*/ 14 w 14"/>
                <a:gd name="T7" fmla="*/ 7 h 13"/>
                <a:gd name="T8" fmla="*/ 7 w 14"/>
                <a:gd name="T9" fmla="*/ 0 h 13"/>
                <a:gd name="T10" fmla="*/ 7 w 14"/>
                <a:gd name="T11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3">
                  <a:moveTo>
                    <a:pt x="7" y="13"/>
                  </a:moveTo>
                  <a:lnTo>
                    <a:pt x="0" y="13"/>
                  </a:lnTo>
                  <a:lnTo>
                    <a:pt x="0" y="7"/>
                  </a:lnTo>
                  <a:lnTo>
                    <a:pt x="14" y="7"/>
                  </a:lnTo>
                  <a:lnTo>
                    <a:pt x="7" y="0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1231" name="Freeform 265">
              <a:extLst>
                <a:ext uri="{FF2B5EF4-FFF2-40B4-BE49-F238E27FC236}">
                  <a16:creationId xmlns:a16="http://schemas.microsoft.com/office/drawing/2014/main" xmlns="" id="{0CF68BC6-9337-4D31-BE36-4E81227F71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2" y="2366"/>
              <a:ext cx="6" cy="7"/>
            </a:xfrm>
            <a:custGeom>
              <a:avLst/>
              <a:gdLst>
                <a:gd name="T0" fmla="*/ 0 w 14"/>
                <a:gd name="T1" fmla="*/ 7 h 14"/>
                <a:gd name="T2" fmla="*/ 0 w 14"/>
                <a:gd name="T3" fmla="*/ 0 h 14"/>
                <a:gd name="T4" fmla="*/ 7 w 14"/>
                <a:gd name="T5" fmla="*/ 0 h 14"/>
                <a:gd name="T6" fmla="*/ 7 w 14"/>
                <a:gd name="T7" fmla="*/ 14 h 14"/>
                <a:gd name="T8" fmla="*/ 14 w 14"/>
                <a:gd name="T9" fmla="*/ 7 h 14"/>
                <a:gd name="T10" fmla="*/ 0 w 14"/>
                <a:gd name="T11" fmla="*/ 7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4">
                  <a:moveTo>
                    <a:pt x="0" y="7"/>
                  </a:moveTo>
                  <a:lnTo>
                    <a:pt x="0" y="0"/>
                  </a:lnTo>
                  <a:lnTo>
                    <a:pt x="7" y="0"/>
                  </a:lnTo>
                  <a:lnTo>
                    <a:pt x="7" y="14"/>
                  </a:lnTo>
                  <a:lnTo>
                    <a:pt x="14" y="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1232" name="Rectangle 266">
              <a:extLst>
                <a:ext uri="{FF2B5EF4-FFF2-40B4-BE49-F238E27FC236}">
                  <a16:creationId xmlns:a16="http://schemas.microsoft.com/office/drawing/2014/main" xmlns="" id="{15FF2146-8449-4AF6-9DFC-109283EDAA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2" y="2415"/>
              <a:ext cx="107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1233" name="Rectangle 267">
              <a:extLst>
                <a:ext uri="{FF2B5EF4-FFF2-40B4-BE49-F238E27FC236}">
                  <a16:creationId xmlns:a16="http://schemas.microsoft.com/office/drawing/2014/main" xmlns="" id="{654BE93A-7CE6-430F-8EFF-D1665150FE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3" y="2425"/>
              <a:ext cx="171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1234" name="Rectangle 268">
              <a:extLst>
                <a:ext uri="{FF2B5EF4-FFF2-40B4-BE49-F238E27FC236}">
                  <a16:creationId xmlns:a16="http://schemas.microsoft.com/office/drawing/2014/main" xmlns="" id="{D04A069D-D204-46EB-92C5-0A0B041F60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6" y="2418"/>
              <a:ext cx="167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1235" name="Rectangle 269">
              <a:extLst>
                <a:ext uri="{FF2B5EF4-FFF2-40B4-BE49-F238E27FC236}">
                  <a16:creationId xmlns:a16="http://schemas.microsoft.com/office/drawing/2014/main" xmlns="" id="{4CC5F7D6-CCF0-4887-A33C-9CCB6968EB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8" y="2418"/>
              <a:ext cx="170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1236" name="Rectangle 270">
              <a:extLst>
                <a:ext uri="{FF2B5EF4-FFF2-40B4-BE49-F238E27FC236}">
                  <a16:creationId xmlns:a16="http://schemas.microsoft.com/office/drawing/2014/main" xmlns="" id="{DDD49E55-B590-4B29-853B-B9A71F498B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709"/>
              <a:ext cx="1430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1237" name="Rectangle 271">
              <a:extLst>
                <a:ext uri="{FF2B5EF4-FFF2-40B4-BE49-F238E27FC236}">
                  <a16:creationId xmlns:a16="http://schemas.microsoft.com/office/drawing/2014/main" xmlns="" id="{EF4630B4-2462-4F92-A03C-6025222508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5" y="2508"/>
              <a:ext cx="6" cy="20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1238" name="Rectangle 272">
              <a:extLst>
                <a:ext uri="{FF2B5EF4-FFF2-40B4-BE49-F238E27FC236}">
                  <a16:creationId xmlns:a16="http://schemas.microsoft.com/office/drawing/2014/main" xmlns="" id="{5A7D917C-F0BE-4F0B-9FB1-219F2B1570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8" y="2505"/>
              <a:ext cx="67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1239" name="Rectangle 273">
              <a:extLst>
                <a:ext uri="{FF2B5EF4-FFF2-40B4-BE49-F238E27FC236}">
                  <a16:creationId xmlns:a16="http://schemas.microsoft.com/office/drawing/2014/main" xmlns="" id="{7DD5FB60-0BE1-46BD-85AE-6F70FA0B0B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0" y="2418"/>
              <a:ext cx="117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1240" name="Rectangle 274">
              <a:extLst>
                <a:ext uri="{FF2B5EF4-FFF2-40B4-BE49-F238E27FC236}">
                  <a16:creationId xmlns:a16="http://schemas.microsoft.com/office/drawing/2014/main" xmlns="" id="{D8F599BC-3B3A-4B30-A3C7-8875C8E113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6" y="2508"/>
              <a:ext cx="7" cy="20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1241" name="Rectangle 275">
              <a:extLst>
                <a:ext uri="{FF2B5EF4-FFF2-40B4-BE49-F238E27FC236}">
                  <a16:creationId xmlns:a16="http://schemas.microsoft.com/office/drawing/2014/main" xmlns="" id="{4E62E2BD-ECB2-4867-A216-0CE70A40C3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9" y="2505"/>
              <a:ext cx="67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1242" name="Rectangle 276">
              <a:extLst>
                <a:ext uri="{FF2B5EF4-FFF2-40B4-BE49-F238E27FC236}">
                  <a16:creationId xmlns:a16="http://schemas.microsoft.com/office/drawing/2014/main" xmlns="" id="{D75F0ED8-B2A0-4385-838D-6C19C7F683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7" y="2508"/>
              <a:ext cx="7" cy="20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1243" name="Rectangle 277">
              <a:extLst>
                <a:ext uri="{FF2B5EF4-FFF2-40B4-BE49-F238E27FC236}">
                  <a16:creationId xmlns:a16="http://schemas.microsoft.com/office/drawing/2014/main" xmlns="" id="{16B03E74-17A1-4CBB-99E9-02028BCD8A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1" y="2505"/>
              <a:ext cx="67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1244" name="Rectangle 278">
              <a:extLst>
                <a:ext uri="{FF2B5EF4-FFF2-40B4-BE49-F238E27FC236}">
                  <a16:creationId xmlns:a16="http://schemas.microsoft.com/office/drawing/2014/main" xmlns="" id="{2ECE272B-90C4-456D-BE6F-EA18FC419E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2" y="2508"/>
              <a:ext cx="7" cy="20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1245" name="Rectangle 279">
              <a:extLst>
                <a:ext uri="{FF2B5EF4-FFF2-40B4-BE49-F238E27FC236}">
                  <a16:creationId xmlns:a16="http://schemas.microsoft.com/office/drawing/2014/main" xmlns="" id="{989A8651-68E2-418A-A0CA-98D3806B24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5" y="2505"/>
              <a:ext cx="67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1246" name="Rectangle 280">
              <a:extLst>
                <a:ext uri="{FF2B5EF4-FFF2-40B4-BE49-F238E27FC236}">
                  <a16:creationId xmlns:a16="http://schemas.microsoft.com/office/drawing/2014/main" xmlns="" id="{BB637473-0A4B-4C71-8DF6-50DD38E4D4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1" y="2779"/>
              <a:ext cx="51" cy="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F</a:t>
              </a:r>
              <a:endParaRPr kumimoji="0" lang="en-US" altLang="en-US" sz="44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47" name="Rectangle 281">
              <a:extLst>
                <a:ext uri="{FF2B5EF4-FFF2-40B4-BE49-F238E27FC236}">
                  <a16:creationId xmlns:a16="http://schemas.microsoft.com/office/drawing/2014/main" xmlns="" id="{3EE253F3-B93F-4A19-BC3D-3B67AD1525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0" y="2779"/>
              <a:ext cx="25" cy="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i</a:t>
              </a:r>
              <a:endParaRPr kumimoji="0" lang="en-US" altLang="en-US" sz="44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48" name="Rectangle 282">
              <a:extLst>
                <a:ext uri="{FF2B5EF4-FFF2-40B4-BE49-F238E27FC236}">
                  <a16:creationId xmlns:a16="http://schemas.microsoft.com/office/drawing/2014/main" xmlns="" id="{DBC9AA90-A79F-435E-93C6-C300A0C283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9" y="2779"/>
              <a:ext cx="46" cy="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g</a:t>
              </a:r>
              <a:endParaRPr kumimoji="0" lang="en-US" altLang="en-US" sz="44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49" name="Rectangle 283">
              <a:extLst>
                <a:ext uri="{FF2B5EF4-FFF2-40B4-BE49-F238E27FC236}">
                  <a16:creationId xmlns:a16="http://schemas.microsoft.com/office/drawing/2014/main" xmlns="" id="{A8399A33-B88D-4CD0-B224-169C24A4BF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4" y="2779"/>
              <a:ext cx="25" cy="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:</a:t>
              </a:r>
              <a:endParaRPr kumimoji="0" lang="en-US" altLang="en-US" sz="44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50" name="Rectangle 284">
              <a:extLst>
                <a:ext uri="{FF2B5EF4-FFF2-40B4-BE49-F238E27FC236}">
                  <a16:creationId xmlns:a16="http://schemas.microsoft.com/office/drawing/2014/main" xmlns="" id="{11DB2A5E-A157-496F-A262-D535BA9B9E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5" y="2779"/>
              <a:ext cx="23" cy="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 </a:t>
              </a:r>
              <a:endParaRPr kumimoji="0" lang="en-US" altLang="en-US" sz="44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51" name="Rectangle 285">
              <a:extLst>
                <a:ext uri="{FF2B5EF4-FFF2-40B4-BE49-F238E27FC236}">
                  <a16:creationId xmlns:a16="http://schemas.microsoft.com/office/drawing/2014/main" xmlns="" id="{B089198C-FCFA-4BB3-96D0-A1271DE18E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2" y="2779"/>
              <a:ext cx="1171" cy="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Logic Diagram of SISO Shift Register</a:t>
              </a:r>
              <a:endParaRPr kumimoji="0" lang="en-US" altLang="en-US" sz="4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52" name="Rectangle 286">
              <a:extLst>
                <a:ext uri="{FF2B5EF4-FFF2-40B4-BE49-F238E27FC236}">
                  <a16:creationId xmlns:a16="http://schemas.microsoft.com/office/drawing/2014/main" xmlns="" id="{D780DDB2-F7D0-4316-98D9-2C231573E9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9" y="2779"/>
              <a:ext cx="0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4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53" name="Rectangle 287">
              <a:extLst>
                <a:ext uri="{FF2B5EF4-FFF2-40B4-BE49-F238E27FC236}">
                  <a16:creationId xmlns:a16="http://schemas.microsoft.com/office/drawing/2014/main" xmlns="" id="{F6207797-CE21-4818-9927-0D201EF066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8" y="2779"/>
              <a:ext cx="0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4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55" name="Rectangle 288">
              <a:extLst>
                <a:ext uri="{FF2B5EF4-FFF2-40B4-BE49-F238E27FC236}">
                  <a16:creationId xmlns:a16="http://schemas.microsoft.com/office/drawing/2014/main" xmlns="" id="{91C3FFE2-270B-4C88-AEF4-376ABDF3D9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3" y="2779"/>
              <a:ext cx="0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4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56" name="Rectangle 289">
              <a:extLst>
                <a:ext uri="{FF2B5EF4-FFF2-40B4-BE49-F238E27FC236}">
                  <a16:creationId xmlns:a16="http://schemas.microsoft.com/office/drawing/2014/main" xmlns="" id="{5BD15551-ECC4-45F0-A96D-92F0A279F9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9" y="2779"/>
              <a:ext cx="0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4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57" name="Rectangle 290">
              <a:extLst>
                <a:ext uri="{FF2B5EF4-FFF2-40B4-BE49-F238E27FC236}">
                  <a16:creationId xmlns:a16="http://schemas.microsoft.com/office/drawing/2014/main" xmlns="" id="{683C667B-2AD5-4715-81D9-C487C30847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8" y="2779"/>
              <a:ext cx="23" cy="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 </a:t>
              </a:r>
              <a:endParaRPr kumimoji="0" lang="en-US" altLang="en-US" sz="44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58" name="Rectangle 291">
              <a:extLst>
                <a:ext uri="{FF2B5EF4-FFF2-40B4-BE49-F238E27FC236}">
                  <a16:creationId xmlns:a16="http://schemas.microsoft.com/office/drawing/2014/main" xmlns="" id="{839E3241-2451-4883-8A60-7B920F712B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5" y="2779"/>
              <a:ext cx="0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4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59" name="Rectangle 292">
              <a:extLst>
                <a:ext uri="{FF2B5EF4-FFF2-40B4-BE49-F238E27FC236}">
                  <a16:creationId xmlns:a16="http://schemas.microsoft.com/office/drawing/2014/main" xmlns="" id="{2481FBAF-A4EE-4730-9A3D-6F80591E42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3" y="2779"/>
              <a:ext cx="0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4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60" name="Rectangle 293">
              <a:extLst>
                <a:ext uri="{FF2B5EF4-FFF2-40B4-BE49-F238E27FC236}">
                  <a16:creationId xmlns:a16="http://schemas.microsoft.com/office/drawing/2014/main" xmlns="" id="{57619D47-DBCD-4DD7-BCC5-B04647AE4F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8" y="2779"/>
              <a:ext cx="0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4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61" name="Rectangle 294">
              <a:extLst>
                <a:ext uri="{FF2B5EF4-FFF2-40B4-BE49-F238E27FC236}">
                  <a16:creationId xmlns:a16="http://schemas.microsoft.com/office/drawing/2014/main" xmlns="" id="{DE8071A1-3CD0-42DA-BAE9-C3EB420210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7" y="2779"/>
              <a:ext cx="0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4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62" name="Rectangle 295">
              <a:extLst>
                <a:ext uri="{FF2B5EF4-FFF2-40B4-BE49-F238E27FC236}">
                  <a16:creationId xmlns:a16="http://schemas.microsoft.com/office/drawing/2014/main" xmlns="" id="{99D6B159-9DE1-4135-9E0A-A3AADA3E21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1" y="2779"/>
              <a:ext cx="0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4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63" name="Rectangle 296">
              <a:extLst>
                <a:ext uri="{FF2B5EF4-FFF2-40B4-BE49-F238E27FC236}">
                  <a16:creationId xmlns:a16="http://schemas.microsoft.com/office/drawing/2014/main" xmlns="" id="{4797E842-C96C-40B0-AA08-921B916257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1" y="2779"/>
              <a:ext cx="23" cy="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 </a:t>
              </a:r>
              <a:endParaRPr kumimoji="0" lang="en-US" altLang="en-US" sz="44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64" name="Rectangle 297">
              <a:extLst>
                <a:ext uri="{FF2B5EF4-FFF2-40B4-BE49-F238E27FC236}">
                  <a16:creationId xmlns:a16="http://schemas.microsoft.com/office/drawing/2014/main" xmlns="" id="{242D8985-A019-4501-B64F-6DBB4ECA30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9" y="2779"/>
              <a:ext cx="0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4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65" name="Rectangle 298">
              <a:extLst>
                <a:ext uri="{FF2B5EF4-FFF2-40B4-BE49-F238E27FC236}">
                  <a16:creationId xmlns:a16="http://schemas.microsoft.com/office/drawing/2014/main" xmlns="" id="{EE6582AC-7C4F-4621-8D89-14024D6F31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2" y="2779"/>
              <a:ext cx="0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4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66" name="Rectangle 299">
              <a:extLst>
                <a:ext uri="{FF2B5EF4-FFF2-40B4-BE49-F238E27FC236}">
                  <a16:creationId xmlns:a16="http://schemas.microsoft.com/office/drawing/2014/main" xmlns="" id="{5C2D055A-7DB9-4DA7-AA88-F487F78808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3" y="2779"/>
              <a:ext cx="0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4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67" name="Rectangle 300">
              <a:extLst>
                <a:ext uri="{FF2B5EF4-FFF2-40B4-BE49-F238E27FC236}">
                  <a16:creationId xmlns:a16="http://schemas.microsoft.com/office/drawing/2014/main" xmlns="" id="{5F54144E-4043-4A61-A4C1-8EF7881259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8" y="2779"/>
              <a:ext cx="0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4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68" name="Rectangle 301">
              <a:extLst>
                <a:ext uri="{FF2B5EF4-FFF2-40B4-BE49-F238E27FC236}">
                  <a16:creationId xmlns:a16="http://schemas.microsoft.com/office/drawing/2014/main" xmlns="" id="{546D1A09-8ED5-470D-8CB0-6792D7B4CF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7" y="2779"/>
              <a:ext cx="0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4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69" name="Rectangle 302">
              <a:extLst>
                <a:ext uri="{FF2B5EF4-FFF2-40B4-BE49-F238E27FC236}">
                  <a16:creationId xmlns:a16="http://schemas.microsoft.com/office/drawing/2014/main" xmlns="" id="{967F705E-35A5-4623-B9D7-5F8B6CB908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5" y="2779"/>
              <a:ext cx="0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4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70" name="Rectangle 303">
              <a:extLst>
                <a:ext uri="{FF2B5EF4-FFF2-40B4-BE49-F238E27FC236}">
                  <a16:creationId xmlns:a16="http://schemas.microsoft.com/office/drawing/2014/main" xmlns="" id="{1D75164C-C7FA-453F-941C-FCED3A910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4" y="2779"/>
              <a:ext cx="0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4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71" name="Rectangle 304">
              <a:extLst>
                <a:ext uri="{FF2B5EF4-FFF2-40B4-BE49-F238E27FC236}">
                  <a16:creationId xmlns:a16="http://schemas.microsoft.com/office/drawing/2014/main" xmlns="" id="{C75880D3-D5B2-44E1-96AA-D963F8A207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6" y="2779"/>
              <a:ext cx="0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4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72" name="Rectangle 305">
              <a:extLst>
                <a:ext uri="{FF2B5EF4-FFF2-40B4-BE49-F238E27FC236}">
                  <a16:creationId xmlns:a16="http://schemas.microsoft.com/office/drawing/2014/main" xmlns="" id="{4A99E8FA-E606-4618-A8AB-D0F8C23245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6" y="2277"/>
              <a:ext cx="51" cy="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F</a:t>
              </a:r>
              <a:endParaRPr kumimoji="0" lang="en-US" altLang="en-US" sz="44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73" name="Rectangle 306">
              <a:extLst>
                <a:ext uri="{FF2B5EF4-FFF2-40B4-BE49-F238E27FC236}">
                  <a16:creationId xmlns:a16="http://schemas.microsoft.com/office/drawing/2014/main" xmlns="" id="{ABDF4C4F-8FBB-4BF5-8669-BD7D9FF363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5" y="2277"/>
              <a:ext cx="51" cy="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F</a:t>
              </a:r>
              <a:endParaRPr kumimoji="0" lang="en-US" altLang="en-US" sz="44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74" name="Rectangle 307">
              <a:extLst>
                <a:ext uri="{FF2B5EF4-FFF2-40B4-BE49-F238E27FC236}">
                  <a16:creationId xmlns:a16="http://schemas.microsoft.com/office/drawing/2014/main" xmlns="" id="{387DFA7D-2961-426A-82D1-984B402431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2291"/>
              <a:ext cx="46" cy="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0</a:t>
              </a:r>
              <a:endParaRPr kumimoji="0" lang="en-US" altLang="en-US" sz="44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75" name="Rectangle 308">
              <a:extLst>
                <a:ext uri="{FF2B5EF4-FFF2-40B4-BE49-F238E27FC236}">
                  <a16:creationId xmlns:a16="http://schemas.microsoft.com/office/drawing/2014/main" xmlns="" id="{620D16F5-7A74-4AEA-83ED-B7CB175AF3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4" y="2277"/>
              <a:ext cx="51" cy="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F</a:t>
              </a:r>
              <a:endParaRPr kumimoji="0" lang="en-US" altLang="en-US" sz="44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76" name="Rectangle 309">
              <a:extLst>
                <a:ext uri="{FF2B5EF4-FFF2-40B4-BE49-F238E27FC236}">
                  <a16:creationId xmlns:a16="http://schemas.microsoft.com/office/drawing/2014/main" xmlns="" id="{1E7DAE97-0D46-4407-8771-9FDC6FEC5A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4" y="2277"/>
              <a:ext cx="51" cy="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F</a:t>
              </a:r>
              <a:endParaRPr kumimoji="0" lang="en-US" altLang="en-US" sz="44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77" name="Rectangle 310">
              <a:extLst>
                <a:ext uri="{FF2B5EF4-FFF2-40B4-BE49-F238E27FC236}">
                  <a16:creationId xmlns:a16="http://schemas.microsoft.com/office/drawing/2014/main" xmlns="" id="{9E39493B-86F0-4236-9415-15B1D17236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3" y="2291"/>
              <a:ext cx="46" cy="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1</a:t>
              </a:r>
              <a:endParaRPr kumimoji="0" lang="en-US" altLang="en-US" sz="44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78" name="Rectangle 311">
              <a:extLst>
                <a:ext uri="{FF2B5EF4-FFF2-40B4-BE49-F238E27FC236}">
                  <a16:creationId xmlns:a16="http://schemas.microsoft.com/office/drawing/2014/main" xmlns="" id="{D7200B8E-A3DA-496B-ACD6-F2A4B7B9A9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3" y="2277"/>
              <a:ext cx="51" cy="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F</a:t>
              </a:r>
              <a:endParaRPr kumimoji="0" lang="en-US" altLang="en-US" sz="44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79" name="Rectangle 312">
              <a:extLst>
                <a:ext uri="{FF2B5EF4-FFF2-40B4-BE49-F238E27FC236}">
                  <a16:creationId xmlns:a16="http://schemas.microsoft.com/office/drawing/2014/main" xmlns="" id="{7EF7D084-17FF-4ADD-BF15-1DAC61140A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3" y="2277"/>
              <a:ext cx="51" cy="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F</a:t>
              </a:r>
              <a:endParaRPr kumimoji="0" lang="en-US" altLang="en-US" sz="44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80" name="Rectangle 313">
              <a:extLst>
                <a:ext uri="{FF2B5EF4-FFF2-40B4-BE49-F238E27FC236}">
                  <a16:creationId xmlns:a16="http://schemas.microsoft.com/office/drawing/2014/main" xmlns="" id="{C1BB8BC9-1DDE-4D3D-8248-6C726E42D2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2" y="2291"/>
              <a:ext cx="46" cy="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2</a:t>
              </a:r>
              <a:endParaRPr kumimoji="0" lang="en-US" altLang="en-US" sz="44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81" name="Rectangle 314">
              <a:extLst>
                <a:ext uri="{FF2B5EF4-FFF2-40B4-BE49-F238E27FC236}">
                  <a16:creationId xmlns:a16="http://schemas.microsoft.com/office/drawing/2014/main" xmlns="" id="{643B83EF-587B-4C3C-9C89-B1CE76F2DC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9" y="2277"/>
              <a:ext cx="51" cy="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F</a:t>
              </a:r>
              <a:endParaRPr kumimoji="0" lang="en-US" altLang="en-US" sz="44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82" name="Rectangle 315">
              <a:extLst>
                <a:ext uri="{FF2B5EF4-FFF2-40B4-BE49-F238E27FC236}">
                  <a16:creationId xmlns:a16="http://schemas.microsoft.com/office/drawing/2014/main" xmlns="" id="{1F2FBA61-D29B-4643-AEA1-DC4A4079F8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8" y="2277"/>
              <a:ext cx="51" cy="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F</a:t>
              </a:r>
              <a:endParaRPr kumimoji="0" lang="en-US" altLang="en-US" sz="44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83" name="Rectangle 316">
              <a:extLst>
                <a:ext uri="{FF2B5EF4-FFF2-40B4-BE49-F238E27FC236}">
                  <a16:creationId xmlns:a16="http://schemas.microsoft.com/office/drawing/2014/main" xmlns="" id="{772641A6-0AA3-4C67-BA87-7EAE206999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7" y="2291"/>
              <a:ext cx="46" cy="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3</a:t>
              </a:r>
              <a:endParaRPr kumimoji="0" lang="en-US" altLang="en-US" sz="44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84" name="Rectangle 317">
              <a:extLst>
                <a:ext uri="{FF2B5EF4-FFF2-40B4-BE49-F238E27FC236}">
                  <a16:creationId xmlns:a16="http://schemas.microsoft.com/office/drawing/2014/main" xmlns="" id="{E6E17F32-C894-47DA-A5EC-F52593C7D7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1" y="2375"/>
              <a:ext cx="83" cy="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D1</a:t>
              </a:r>
              <a:endParaRPr kumimoji="0" lang="en-US" altLang="en-US" sz="4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85" name="Rectangle 318">
              <a:extLst>
                <a:ext uri="{FF2B5EF4-FFF2-40B4-BE49-F238E27FC236}">
                  <a16:creationId xmlns:a16="http://schemas.microsoft.com/office/drawing/2014/main" xmlns="" id="{B2D40B49-D854-4360-8ED4-BAB1BFD7A0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6" y="2385"/>
              <a:ext cx="83" cy="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D2</a:t>
              </a:r>
              <a:endParaRPr kumimoji="0" lang="en-US" altLang="en-US" sz="4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86" name="Rectangle 319">
              <a:extLst>
                <a:ext uri="{FF2B5EF4-FFF2-40B4-BE49-F238E27FC236}">
                  <a16:creationId xmlns:a16="http://schemas.microsoft.com/office/drawing/2014/main" xmlns="" id="{ACEA1A83-8EE0-48DA-8D7A-D5A76B8D9A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5" y="2382"/>
              <a:ext cx="83" cy="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D3</a:t>
              </a:r>
              <a:endParaRPr kumimoji="0" lang="en-US" altLang="en-US" sz="4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87" name="Rectangle 320">
              <a:extLst>
                <a:ext uri="{FF2B5EF4-FFF2-40B4-BE49-F238E27FC236}">
                  <a16:creationId xmlns:a16="http://schemas.microsoft.com/office/drawing/2014/main" xmlns="" id="{096C3379-FFD2-4B28-AD00-0506CBB42F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6" y="2382"/>
              <a:ext cx="83" cy="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D0</a:t>
              </a:r>
              <a:endParaRPr kumimoji="0" lang="en-US" altLang="en-US" sz="4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88" name="Rectangle 321">
              <a:extLst>
                <a:ext uri="{FF2B5EF4-FFF2-40B4-BE49-F238E27FC236}">
                  <a16:creationId xmlns:a16="http://schemas.microsoft.com/office/drawing/2014/main" xmlns="" id="{F59F3EC0-8264-45BD-BF40-397C8A843A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6" y="2377"/>
              <a:ext cx="66" cy="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Q</a:t>
              </a:r>
              <a:endParaRPr kumimoji="0" lang="en-US" altLang="en-US" sz="44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89" name="Rectangle 322">
              <a:extLst>
                <a:ext uri="{FF2B5EF4-FFF2-40B4-BE49-F238E27FC236}">
                  <a16:creationId xmlns:a16="http://schemas.microsoft.com/office/drawing/2014/main" xmlns="" id="{CC86E21A-0222-4DAB-9B48-E35A0394B7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7" y="2404"/>
              <a:ext cx="41" cy="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0</a:t>
              </a:r>
              <a:endParaRPr kumimoji="0" lang="en-US" altLang="en-US" sz="44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90" name="Rectangle 323">
              <a:extLst>
                <a:ext uri="{FF2B5EF4-FFF2-40B4-BE49-F238E27FC236}">
                  <a16:creationId xmlns:a16="http://schemas.microsoft.com/office/drawing/2014/main" xmlns="" id="{84DC5611-D07E-4034-A117-9F3C350304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2" y="2377"/>
              <a:ext cx="66" cy="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Q</a:t>
              </a:r>
              <a:endParaRPr kumimoji="0" lang="en-US" altLang="en-US" sz="44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91" name="Rectangle 324">
              <a:extLst>
                <a:ext uri="{FF2B5EF4-FFF2-40B4-BE49-F238E27FC236}">
                  <a16:creationId xmlns:a16="http://schemas.microsoft.com/office/drawing/2014/main" xmlns="" id="{90856F81-CBD4-4E38-8A6C-F5A3CD1C6B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3" y="2404"/>
              <a:ext cx="41" cy="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1</a:t>
              </a:r>
              <a:endParaRPr kumimoji="0" lang="en-US" altLang="en-US" sz="44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92" name="Rectangle 325">
              <a:extLst>
                <a:ext uri="{FF2B5EF4-FFF2-40B4-BE49-F238E27FC236}">
                  <a16:creationId xmlns:a16="http://schemas.microsoft.com/office/drawing/2014/main" xmlns="" id="{079DB99F-B998-4021-BF52-BDB9D1E07B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1" y="2377"/>
              <a:ext cx="66" cy="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Q</a:t>
              </a:r>
              <a:endParaRPr kumimoji="0" lang="en-US" altLang="en-US" sz="44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93" name="Rectangle 326">
              <a:extLst>
                <a:ext uri="{FF2B5EF4-FFF2-40B4-BE49-F238E27FC236}">
                  <a16:creationId xmlns:a16="http://schemas.microsoft.com/office/drawing/2014/main" xmlns="" id="{0BE95C65-0AC6-4B89-85FE-57A8B30084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2" y="2404"/>
              <a:ext cx="41" cy="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2</a:t>
              </a:r>
              <a:endParaRPr kumimoji="0" lang="en-US" altLang="en-US" sz="44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94" name="Rectangle 327">
              <a:extLst>
                <a:ext uri="{FF2B5EF4-FFF2-40B4-BE49-F238E27FC236}">
                  <a16:creationId xmlns:a16="http://schemas.microsoft.com/office/drawing/2014/main" xmlns="" id="{999A60D0-E48A-4E51-88F6-15518AEB34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9" y="2377"/>
              <a:ext cx="66" cy="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Q</a:t>
              </a:r>
              <a:endParaRPr kumimoji="0" lang="en-US" altLang="en-US" sz="44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95" name="Rectangle 328">
              <a:extLst>
                <a:ext uri="{FF2B5EF4-FFF2-40B4-BE49-F238E27FC236}">
                  <a16:creationId xmlns:a16="http://schemas.microsoft.com/office/drawing/2014/main" xmlns="" id="{F963A54E-4DFF-4E56-A1FB-7D2D46EE94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0" y="2404"/>
              <a:ext cx="41" cy="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3</a:t>
              </a:r>
              <a:endParaRPr kumimoji="0" lang="en-US" altLang="en-US" sz="44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96" name="Rectangle 329">
              <a:extLst>
                <a:ext uri="{FF2B5EF4-FFF2-40B4-BE49-F238E27FC236}">
                  <a16:creationId xmlns:a16="http://schemas.microsoft.com/office/drawing/2014/main" xmlns="" id="{2CE1AD48-79EB-4038-829E-2362169725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6" y="2551"/>
              <a:ext cx="66" cy="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Q</a:t>
              </a:r>
              <a:endParaRPr kumimoji="0" lang="en-US" altLang="en-US" sz="44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97" name="Rectangle 330">
              <a:extLst>
                <a:ext uri="{FF2B5EF4-FFF2-40B4-BE49-F238E27FC236}">
                  <a16:creationId xmlns:a16="http://schemas.microsoft.com/office/drawing/2014/main" xmlns="" id="{A4DB587E-3437-4C18-94F0-F190880F95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7" y="2577"/>
              <a:ext cx="41" cy="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0</a:t>
              </a:r>
              <a:endParaRPr kumimoji="0" lang="en-US" altLang="en-US" sz="44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98" name="Rectangle 331">
              <a:extLst>
                <a:ext uri="{FF2B5EF4-FFF2-40B4-BE49-F238E27FC236}">
                  <a16:creationId xmlns:a16="http://schemas.microsoft.com/office/drawing/2014/main" xmlns="" id="{3949D215-D54A-4416-A1A3-E528BB98BD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5" y="2551"/>
              <a:ext cx="66" cy="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Q</a:t>
              </a:r>
              <a:endParaRPr kumimoji="0" lang="en-US" altLang="en-US" sz="4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99" name="Rectangle 332">
              <a:extLst>
                <a:ext uri="{FF2B5EF4-FFF2-40B4-BE49-F238E27FC236}">
                  <a16:creationId xmlns:a16="http://schemas.microsoft.com/office/drawing/2014/main" xmlns="" id="{D1CD8788-7BCC-428A-8D3F-93C7C6DDC1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6" y="2577"/>
              <a:ext cx="41" cy="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1</a:t>
              </a:r>
              <a:endParaRPr kumimoji="0" lang="en-US" altLang="en-US" sz="44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00" name="Rectangle 333">
              <a:extLst>
                <a:ext uri="{FF2B5EF4-FFF2-40B4-BE49-F238E27FC236}">
                  <a16:creationId xmlns:a16="http://schemas.microsoft.com/office/drawing/2014/main" xmlns="" id="{13BE7DEE-E2D6-4CD3-94C0-8754EB3CA1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1" y="2547"/>
              <a:ext cx="66" cy="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Q</a:t>
              </a:r>
              <a:endParaRPr kumimoji="0" lang="en-US" altLang="en-US" sz="44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01" name="Rectangle 334">
              <a:extLst>
                <a:ext uri="{FF2B5EF4-FFF2-40B4-BE49-F238E27FC236}">
                  <a16:creationId xmlns:a16="http://schemas.microsoft.com/office/drawing/2014/main" xmlns="" id="{6B07B2E8-A203-4F65-B363-9CDAA9CE98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2" y="2574"/>
              <a:ext cx="41" cy="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2</a:t>
              </a:r>
              <a:endParaRPr kumimoji="0" lang="en-US" altLang="en-US" sz="44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02" name="Rectangle 335">
              <a:extLst>
                <a:ext uri="{FF2B5EF4-FFF2-40B4-BE49-F238E27FC236}">
                  <a16:creationId xmlns:a16="http://schemas.microsoft.com/office/drawing/2014/main" xmlns="" id="{708475A0-46CF-47DD-B626-26FE3C7E43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9" y="2540"/>
              <a:ext cx="66" cy="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Q</a:t>
              </a:r>
              <a:endParaRPr kumimoji="0" lang="en-US" altLang="en-US" sz="44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03" name="Rectangle 336">
              <a:extLst>
                <a:ext uri="{FF2B5EF4-FFF2-40B4-BE49-F238E27FC236}">
                  <a16:creationId xmlns:a16="http://schemas.microsoft.com/office/drawing/2014/main" xmlns="" id="{FDCAA793-6476-4B9A-BCAD-7DAD98FE20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0" y="2567"/>
              <a:ext cx="41" cy="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3</a:t>
              </a:r>
              <a:endParaRPr kumimoji="0" lang="en-US" altLang="en-US" sz="44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04" name="Rectangle 337">
              <a:extLst>
                <a:ext uri="{FF2B5EF4-FFF2-40B4-BE49-F238E27FC236}">
                  <a16:creationId xmlns:a16="http://schemas.microsoft.com/office/drawing/2014/main" xmlns="" id="{F1260893-984A-4874-B265-BA5E8C1BEB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6" y="2546"/>
              <a:ext cx="5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1305" name="Rectangle 338">
              <a:extLst>
                <a:ext uri="{FF2B5EF4-FFF2-40B4-BE49-F238E27FC236}">
                  <a16:creationId xmlns:a16="http://schemas.microsoft.com/office/drawing/2014/main" xmlns="" id="{605F84E6-A476-4E13-9262-5A42FB2D23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8" y="2546"/>
              <a:ext cx="5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1306" name="Rectangle 339">
              <a:extLst>
                <a:ext uri="{FF2B5EF4-FFF2-40B4-BE49-F238E27FC236}">
                  <a16:creationId xmlns:a16="http://schemas.microsoft.com/office/drawing/2014/main" xmlns="" id="{22F9C3FE-31B9-4CE0-9ED3-1993433DD2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1" y="2546"/>
              <a:ext cx="53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1307" name="Rectangle 340">
              <a:extLst>
                <a:ext uri="{FF2B5EF4-FFF2-40B4-BE49-F238E27FC236}">
                  <a16:creationId xmlns:a16="http://schemas.microsoft.com/office/drawing/2014/main" xmlns="" id="{A085001B-C672-457E-A639-B3227F51C4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9" y="2539"/>
              <a:ext cx="5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1308" name="Rectangle 341">
              <a:extLst>
                <a:ext uri="{FF2B5EF4-FFF2-40B4-BE49-F238E27FC236}">
                  <a16:creationId xmlns:a16="http://schemas.microsoft.com/office/drawing/2014/main" xmlns="" id="{4D758FB0-D213-4FD3-8833-2B5AB7DCEB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4" y="2370"/>
              <a:ext cx="66" cy="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D</a:t>
              </a:r>
              <a:endParaRPr kumimoji="0" lang="en-US" altLang="en-US" sz="44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09" name="Rectangle 342">
              <a:extLst>
                <a:ext uri="{FF2B5EF4-FFF2-40B4-BE49-F238E27FC236}">
                  <a16:creationId xmlns:a16="http://schemas.microsoft.com/office/drawing/2014/main" xmlns="" id="{24ABDDCE-D02C-4F58-B2D1-4A3406CCF9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5" y="2370"/>
              <a:ext cx="41" cy="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a</a:t>
              </a:r>
              <a:endParaRPr kumimoji="0" lang="en-US" altLang="en-US" sz="44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10" name="Rectangle 343">
              <a:extLst>
                <a:ext uri="{FF2B5EF4-FFF2-40B4-BE49-F238E27FC236}">
                  <a16:creationId xmlns:a16="http://schemas.microsoft.com/office/drawing/2014/main" xmlns="" id="{12174408-7968-45B1-9017-9EB1166A26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6" y="2370"/>
              <a:ext cx="25" cy="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t</a:t>
              </a:r>
              <a:endParaRPr kumimoji="0" lang="en-US" altLang="en-US" sz="44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11" name="Rectangle 344">
              <a:extLst>
                <a:ext uri="{FF2B5EF4-FFF2-40B4-BE49-F238E27FC236}">
                  <a16:creationId xmlns:a16="http://schemas.microsoft.com/office/drawing/2014/main" xmlns="" id="{641FB669-FD98-42F0-9ECC-6C4712C69E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6" y="2370"/>
              <a:ext cx="41" cy="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a</a:t>
              </a:r>
              <a:endParaRPr kumimoji="0" lang="en-US" altLang="en-US" sz="44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12" name="Rectangle 345">
              <a:extLst>
                <a:ext uri="{FF2B5EF4-FFF2-40B4-BE49-F238E27FC236}">
                  <a16:creationId xmlns:a16="http://schemas.microsoft.com/office/drawing/2014/main" xmlns="" id="{6ECE9FC6-EF92-4A95-9471-4AA56731BE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7" y="2370"/>
              <a:ext cx="23" cy="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 </a:t>
              </a:r>
              <a:endParaRPr kumimoji="0" lang="en-US" altLang="en-US" sz="44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13" name="Rectangle 346">
              <a:extLst>
                <a:ext uri="{FF2B5EF4-FFF2-40B4-BE49-F238E27FC236}">
                  <a16:creationId xmlns:a16="http://schemas.microsoft.com/office/drawing/2014/main" xmlns="" id="{39D9BD2A-CDF0-493F-9BA4-FA1EDB74D5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4" y="2370"/>
              <a:ext cx="46" cy="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o</a:t>
              </a:r>
              <a:endParaRPr kumimoji="0" lang="en-US" altLang="en-US" sz="44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14" name="Rectangle 347">
              <a:extLst>
                <a:ext uri="{FF2B5EF4-FFF2-40B4-BE49-F238E27FC236}">
                  <a16:creationId xmlns:a16="http://schemas.microsoft.com/office/drawing/2014/main" xmlns="" id="{F8551B22-42A7-4A5B-A04C-440D953817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9" y="2370"/>
              <a:ext cx="46" cy="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u</a:t>
              </a:r>
              <a:endParaRPr kumimoji="0" lang="en-US" altLang="en-US" sz="44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15" name="Rectangle 348">
              <a:extLst>
                <a:ext uri="{FF2B5EF4-FFF2-40B4-BE49-F238E27FC236}">
                  <a16:creationId xmlns:a16="http://schemas.microsoft.com/office/drawing/2014/main" xmlns="" id="{7BB52315-1493-400C-9750-C0EBFA222D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5" y="2370"/>
              <a:ext cx="25" cy="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t</a:t>
              </a:r>
              <a:endParaRPr kumimoji="0" lang="en-US" altLang="en-US" sz="44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16" name="Rectangle 349">
              <a:extLst>
                <a:ext uri="{FF2B5EF4-FFF2-40B4-BE49-F238E27FC236}">
                  <a16:creationId xmlns:a16="http://schemas.microsoft.com/office/drawing/2014/main" xmlns="" id="{449209CF-7E0B-4347-87AF-204B8A6DA9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1" y="2672"/>
              <a:ext cx="61" cy="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C</a:t>
              </a:r>
              <a:endParaRPr kumimoji="0" lang="en-US" altLang="en-US" sz="44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17" name="Rectangle 350">
              <a:extLst>
                <a:ext uri="{FF2B5EF4-FFF2-40B4-BE49-F238E27FC236}">
                  <a16:creationId xmlns:a16="http://schemas.microsoft.com/office/drawing/2014/main" xmlns="" id="{497CE03F-AAC1-4949-9816-4E4648DE7B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8" y="2672"/>
              <a:ext cx="56" cy="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L</a:t>
              </a:r>
              <a:endParaRPr kumimoji="0" lang="en-US" altLang="en-US" sz="44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18" name="Rectangle 351">
              <a:extLst>
                <a:ext uri="{FF2B5EF4-FFF2-40B4-BE49-F238E27FC236}">
                  <a16:creationId xmlns:a16="http://schemas.microsoft.com/office/drawing/2014/main" xmlns="" id="{F3756CF7-229C-426D-8F6A-06C1715CC5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1" y="2672"/>
              <a:ext cx="66" cy="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K</a:t>
              </a:r>
              <a:endParaRPr kumimoji="0" lang="en-US" altLang="en-US" sz="44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19" name="Rectangle 352">
              <a:extLst>
                <a:ext uri="{FF2B5EF4-FFF2-40B4-BE49-F238E27FC236}">
                  <a16:creationId xmlns:a16="http://schemas.microsoft.com/office/drawing/2014/main" xmlns="" id="{2671B428-E787-49CC-B8F6-C11A7C3FD8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1" y="2364"/>
              <a:ext cx="66" cy="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D</a:t>
              </a:r>
              <a:endParaRPr kumimoji="0" lang="en-US" altLang="en-US" sz="44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20" name="Rectangle 353">
              <a:extLst>
                <a:ext uri="{FF2B5EF4-FFF2-40B4-BE49-F238E27FC236}">
                  <a16:creationId xmlns:a16="http://schemas.microsoft.com/office/drawing/2014/main" xmlns="" id="{133E2CB2-D8B9-4322-89F1-849302FF0B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2" y="2364"/>
              <a:ext cx="41" cy="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a</a:t>
              </a:r>
              <a:endParaRPr kumimoji="0" lang="en-US" altLang="en-US" sz="44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21" name="Rectangle 354">
              <a:extLst>
                <a:ext uri="{FF2B5EF4-FFF2-40B4-BE49-F238E27FC236}">
                  <a16:creationId xmlns:a16="http://schemas.microsoft.com/office/drawing/2014/main" xmlns="" id="{C6B437C0-0DCA-4A9B-85EE-F1A7D20B96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3" y="2364"/>
              <a:ext cx="25" cy="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t</a:t>
              </a:r>
              <a:endParaRPr kumimoji="0" lang="en-US" altLang="en-US" sz="44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22" name="Rectangle 355">
              <a:extLst>
                <a:ext uri="{FF2B5EF4-FFF2-40B4-BE49-F238E27FC236}">
                  <a16:creationId xmlns:a16="http://schemas.microsoft.com/office/drawing/2014/main" xmlns="" id="{01D8E50F-3E6E-45A2-A7FD-AC2C1D5ECC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3" y="2364"/>
              <a:ext cx="41" cy="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a</a:t>
              </a:r>
              <a:endParaRPr kumimoji="0" lang="en-US" altLang="en-US" sz="44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23" name="Rectangle 356">
              <a:extLst>
                <a:ext uri="{FF2B5EF4-FFF2-40B4-BE49-F238E27FC236}">
                  <a16:creationId xmlns:a16="http://schemas.microsoft.com/office/drawing/2014/main" xmlns="" id="{301F071A-1D39-413B-9BA9-EDB0EA1846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4" y="2364"/>
              <a:ext cx="23" cy="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 </a:t>
              </a:r>
              <a:endParaRPr kumimoji="0" lang="en-US" altLang="en-US" sz="44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24" name="Rectangle 357">
              <a:extLst>
                <a:ext uri="{FF2B5EF4-FFF2-40B4-BE49-F238E27FC236}">
                  <a16:creationId xmlns:a16="http://schemas.microsoft.com/office/drawing/2014/main" xmlns="" id="{0A21CA6B-1DC9-4BAC-8AB2-DD2B413B3B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1" y="2364"/>
              <a:ext cx="25" cy="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i</a:t>
              </a:r>
              <a:endParaRPr kumimoji="0" lang="en-US" altLang="en-US" sz="44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25" name="Rectangle 358">
              <a:extLst>
                <a:ext uri="{FF2B5EF4-FFF2-40B4-BE49-F238E27FC236}">
                  <a16:creationId xmlns:a16="http://schemas.microsoft.com/office/drawing/2014/main" xmlns="" id="{F6AB55D5-088F-438B-AC9E-3E4C81532A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" y="2364"/>
              <a:ext cx="46" cy="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n</a:t>
              </a:r>
              <a:endParaRPr kumimoji="0" lang="en-US" altLang="en-US" sz="44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26" name="Freeform 359">
              <a:extLst>
                <a:ext uri="{FF2B5EF4-FFF2-40B4-BE49-F238E27FC236}">
                  <a16:creationId xmlns:a16="http://schemas.microsoft.com/office/drawing/2014/main" xmlns="" id="{023E76FC-3C11-440A-BD00-29D4282125D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2" y="2480"/>
              <a:ext cx="46" cy="54"/>
            </a:xfrm>
            <a:custGeom>
              <a:avLst/>
              <a:gdLst>
                <a:gd name="T0" fmla="*/ 93 w 93"/>
                <a:gd name="T1" fmla="*/ 54 h 109"/>
                <a:gd name="T2" fmla="*/ 46 w 93"/>
                <a:gd name="T3" fmla="*/ 82 h 109"/>
                <a:gd name="T4" fmla="*/ 0 w 93"/>
                <a:gd name="T5" fmla="*/ 109 h 109"/>
                <a:gd name="T6" fmla="*/ 0 w 93"/>
                <a:gd name="T7" fmla="*/ 54 h 109"/>
                <a:gd name="T8" fmla="*/ 0 w 93"/>
                <a:gd name="T9" fmla="*/ 0 h 109"/>
                <a:gd name="T10" fmla="*/ 46 w 93"/>
                <a:gd name="T11" fmla="*/ 28 h 109"/>
                <a:gd name="T12" fmla="*/ 93 w 93"/>
                <a:gd name="T13" fmla="*/ 54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" h="109">
                  <a:moveTo>
                    <a:pt x="93" y="54"/>
                  </a:moveTo>
                  <a:lnTo>
                    <a:pt x="46" y="82"/>
                  </a:lnTo>
                  <a:lnTo>
                    <a:pt x="0" y="109"/>
                  </a:lnTo>
                  <a:lnTo>
                    <a:pt x="0" y="54"/>
                  </a:lnTo>
                  <a:lnTo>
                    <a:pt x="0" y="0"/>
                  </a:lnTo>
                  <a:lnTo>
                    <a:pt x="46" y="28"/>
                  </a:lnTo>
                  <a:lnTo>
                    <a:pt x="93" y="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1327" name="Freeform 360">
              <a:extLst>
                <a:ext uri="{FF2B5EF4-FFF2-40B4-BE49-F238E27FC236}">
                  <a16:creationId xmlns:a16="http://schemas.microsoft.com/office/drawing/2014/main" xmlns="" id="{8A4E3AF4-2D7B-4E90-8889-865057B9A2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2" y="2504"/>
              <a:ext cx="28" cy="19"/>
            </a:xfrm>
            <a:custGeom>
              <a:avLst/>
              <a:gdLst>
                <a:gd name="T0" fmla="*/ 55 w 55"/>
                <a:gd name="T1" fmla="*/ 10 h 38"/>
                <a:gd name="T2" fmla="*/ 47 w 55"/>
                <a:gd name="T3" fmla="*/ 0 h 38"/>
                <a:gd name="T4" fmla="*/ 0 w 55"/>
                <a:gd name="T5" fmla="*/ 27 h 38"/>
                <a:gd name="T6" fmla="*/ 8 w 55"/>
                <a:gd name="T7" fmla="*/ 38 h 38"/>
                <a:gd name="T8" fmla="*/ 55 w 55"/>
                <a:gd name="T9" fmla="*/ 1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38">
                  <a:moveTo>
                    <a:pt x="55" y="10"/>
                  </a:moveTo>
                  <a:lnTo>
                    <a:pt x="47" y="0"/>
                  </a:lnTo>
                  <a:lnTo>
                    <a:pt x="0" y="27"/>
                  </a:lnTo>
                  <a:lnTo>
                    <a:pt x="8" y="38"/>
                  </a:lnTo>
                  <a:lnTo>
                    <a:pt x="55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1328" name="Freeform 361">
              <a:extLst>
                <a:ext uri="{FF2B5EF4-FFF2-40B4-BE49-F238E27FC236}">
                  <a16:creationId xmlns:a16="http://schemas.microsoft.com/office/drawing/2014/main" xmlns="" id="{B58721D3-0D0C-44C3-B4DC-2BE658F0DF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0" y="2518"/>
              <a:ext cx="27" cy="19"/>
            </a:xfrm>
            <a:custGeom>
              <a:avLst/>
              <a:gdLst>
                <a:gd name="T0" fmla="*/ 54 w 54"/>
                <a:gd name="T1" fmla="*/ 11 h 39"/>
                <a:gd name="T2" fmla="*/ 46 w 54"/>
                <a:gd name="T3" fmla="*/ 0 h 39"/>
                <a:gd name="T4" fmla="*/ 0 w 54"/>
                <a:gd name="T5" fmla="*/ 28 h 39"/>
                <a:gd name="T6" fmla="*/ 9 w 54"/>
                <a:gd name="T7" fmla="*/ 39 h 39"/>
                <a:gd name="T8" fmla="*/ 54 w 54"/>
                <a:gd name="T9" fmla="*/ 1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39">
                  <a:moveTo>
                    <a:pt x="54" y="11"/>
                  </a:moveTo>
                  <a:lnTo>
                    <a:pt x="46" y="0"/>
                  </a:lnTo>
                  <a:lnTo>
                    <a:pt x="0" y="28"/>
                  </a:lnTo>
                  <a:lnTo>
                    <a:pt x="9" y="39"/>
                  </a:lnTo>
                  <a:lnTo>
                    <a:pt x="54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1329" name="Freeform 362">
              <a:extLst>
                <a:ext uri="{FF2B5EF4-FFF2-40B4-BE49-F238E27FC236}">
                  <a16:creationId xmlns:a16="http://schemas.microsoft.com/office/drawing/2014/main" xmlns="" id="{CED7D015-8D66-4CB5-A00D-8D816AA0C71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2" y="2518"/>
              <a:ext cx="5" cy="5"/>
            </a:xfrm>
            <a:custGeom>
              <a:avLst/>
              <a:gdLst>
                <a:gd name="T0" fmla="*/ 0 w 8"/>
                <a:gd name="T1" fmla="*/ 0 h 11"/>
                <a:gd name="T2" fmla="*/ 8 w 8"/>
                <a:gd name="T3" fmla="*/ 11 h 11"/>
                <a:gd name="T4" fmla="*/ 0 w 8"/>
                <a:gd name="T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11">
                  <a:moveTo>
                    <a:pt x="0" y="0"/>
                  </a:moveTo>
                  <a:lnTo>
                    <a:pt x="8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1330" name="Rectangle 363">
              <a:extLst>
                <a:ext uri="{FF2B5EF4-FFF2-40B4-BE49-F238E27FC236}">
                  <a16:creationId xmlns:a16="http://schemas.microsoft.com/office/drawing/2014/main" xmlns="" id="{DA72183A-4809-44AD-882C-B1CD1D5449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9" y="2506"/>
              <a:ext cx="7" cy="2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1331" name="Freeform 364">
              <a:extLst>
                <a:ext uri="{FF2B5EF4-FFF2-40B4-BE49-F238E27FC236}">
                  <a16:creationId xmlns:a16="http://schemas.microsoft.com/office/drawing/2014/main" xmlns="" id="{36D2E565-D6D0-4930-B342-D6A6B55D90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9" y="2532"/>
              <a:ext cx="7" cy="7"/>
            </a:xfrm>
            <a:custGeom>
              <a:avLst/>
              <a:gdLst>
                <a:gd name="T0" fmla="*/ 10 w 13"/>
                <a:gd name="T1" fmla="*/ 11 h 16"/>
                <a:gd name="T2" fmla="*/ 0 w 13"/>
                <a:gd name="T3" fmla="*/ 16 h 16"/>
                <a:gd name="T4" fmla="*/ 0 w 13"/>
                <a:gd name="T5" fmla="*/ 5 h 16"/>
                <a:gd name="T6" fmla="*/ 13 w 13"/>
                <a:gd name="T7" fmla="*/ 5 h 16"/>
                <a:gd name="T8" fmla="*/ 1 w 13"/>
                <a:gd name="T9" fmla="*/ 0 h 16"/>
                <a:gd name="T10" fmla="*/ 10 w 13"/>
                <a:gd name="T11" fmla="*/ 1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6">
                  <a:moveTo>
                    <a:pt x="10" y="11"/>
                  </a:moveTo>
                  <a:lnTo>
                    <a:pt x="0" y="16"/>
                  </a:lnTo>
                  <a:lnTo>
                    <a:pt x="0" y="5"/>
                  </a:lnTo>
                  <a:lnTo>
                    <a:pt x="13" y="5"/>
                  </a:lnTo>
                  <a:lnTo>
                    <a:pt x="1" y="0"/>
                  </a:lnTo>
                  <a:lnTo>
                    <a:pt x="10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1332" name="Rectangle 365">
              <a:extLst>
                <a:ext uri="{FF2B5EF4-FFF2-40B4-BE49-F238E27FC236}">
                  <a16:creationId xmlns:a16="http://schemas.microsoft.com/office/drawing/2014/main" xmlns="" id="{4B03E28E-BA8F-45F4-ABE6-6319C5DC20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9" y="2480"/>
              <a:ext cx="7" cy="2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1333" name="Freeform 366">
              <a:extLst>
                <a:ext uri="{FF2B5EF4-FFF2-40B4-BE49-F238E27FC236}">
                  <a16:creationId xmlns:a16="http://schemas.microsoft.com/office/drawing/2014/main" xmlns="" id="{599EFDE2-A9D6-4060-9947-F29B9EF533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9" y="2506"/>
              <a:ext cx="7" cy="0"/>
            </a:xfrm>
            <a:custGeom>
              <a:avLst/>
              <a:gdLst>
                <a:gd name="T0" fmla="*/ 13 w 13"/>
                <a:gd name="T1" fmla="*/ 0 w 13"/>
                <a:gd name="T2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1334" name="Freeform 367">
              <a:extLst>
                <a:ext uri="{FF2B5EF4-FFF2-40B4-BE49-F238E27FC236}">
                  <a16:creationId xmlns:a16="http://schemas.microsoft.com/office/drawing/2014/main" xmlns="" id="{97CDA998-39BD-4525-A016-756FEED4C7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1" y="2477"/>
              <a:ext cx="26" cy="20"/>
            </a:xfrm>
            <a:custGeom>
              <a:avLst/>
              <a:gdLst>
                <a:gd name="T0" fmla="*/ 7 w 52"/>
                <a:gd name="T1" fmla="*/ 0 h 40"/>
                <a:gd name="T2" fmla="*/ 0 w 52"/>
                <a:gd name="T3" fmla="*/ 12 h 40"/>
                <a:gd name="T4" fmla="*/ 45 w 52"/>
                <a:gd name="T5" fmla="*/ 40 h 40"/>
                <a:gd name="T6" fmla="*/ 52 w 52"/>
                <a:gd name="T7" fmla="*/ 28 h 40"/>
                <a:gd name="T8" fmla="*/ 7 w 52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40">
                  <a:moveTo>
                    <a:pt x="7" y="0"/>
                  </a:moveTo>
                  <a:lnTo>
                    <a:pt x="0" y="12"/>
                  </a:lnTo>
                  <a:lnTo>
                    <a:pt x="45" y="40"/>
                  </a:lnTo>
                  <a:lnTo>
                    <a:pt x="52" y="28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1335" name="Freeform 368">
              <a:extLst>
                <a:ext uri="{FF2B5EF4-FFF2-40B4-BE49-F238E27FC236}">
                  <a16:creationId xmlns:a16="http://schemas.microsoft.com/office/drawing/2014/main" xmlns="" id="{89AE0C3B-71FC-4B43-A52A-5D8B040BB38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9" y="2474"/>
              <a:ext cx="7" cy="9"/>
            </a:xfrm>
            <a:custGeom>
              <a:avLst/>
              <a:gdLst>
                <a:gd name="T0" fmla="*/ 0 w 13"/>
                <a:gd name="T1" fmla="*/ 10 h 17"/>
                <a:gd name="T2" fmla="*/ 0 w 13"/>
                <a:gd name="T3" fmla="*/ 0 h 17"/>
                <a:gd name="T4" fmla="*/ 10 w 13"/>
                <a:gd name="T5" fmla="*/ 5 h 17"/>
                <a:gd name="T6" fmla="*/ 3 w 13"/>
                <a:gd name="T7" fmla="*/ 17 h 17"/>
                <a:gd name="T8" fmla="*/ 13 w 13"/>
                <a:gd name="T9" fmla="*/ 10 h 17"/>
                <a:gd name="T10" fmla="*/ 0 w 13"/>
                <a:gd name="T11" fmla="*/ 1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7">
                  <a:moveTo>
                    <a:pt x="0" y="10"/>
                  </a:moveTo>
                  <a:lnTo>
                    <a:pt x="0" y="0"/>
                  </a:lnTo>
                  <a:lnTo>
                    <a:pt x="10" y="5"/>
                  </a:lnTo>
                  <a:lnTo>
                    <a:pt x="3" y="17"/>
                  </a:lnTo>
                  <a:lnTo>
                    <a:pt x="13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1336" name="Freeform 369">
              <a:extLst>
                <a:ext uri="{FF2B5EF4-FFF2-40B4-BE49-F238E27FC236}">
                  <a16:creationId xmlns:a16="http://schemas.microsoft.com/office/drawing/2014/main" xmlns="" id="{C0F909D1-53F6-4244-854C-0724CDA981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3" y="2491"/>
              <a:ext cx="27" cy="19"/>
            </a:xfrm>
            <a:custGeom>
              <a:avLst/>
              <a:gdLst>
                <a:gd name="T0" fmla="*/ 7 w 54"/>
                <a:gd name="T1" fmla="*/ 0 h 38"/>
                <a:gd name="T2" fmla="*/ 0 w 54"/>
                <a:gd name="T3" fmla="*/ 12 h 38"/>
                <a:gd name="T4" fmla="*/ 47 w 54"/>
                <a:gd name="T5" fmla="*/ 38 h 38"/>
                <a:gd name="T6" fmla="*/ 54 w 54"/>
                <a:gd name="T7" fmla="*/ 26 h 38"/>
                <a:gd name="T8" fmla="*/ 7 w 54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38">
                  <a:moveTo>
                    <a:pt x="7" y="0"/>
                  </a:moveTo>
                  <a:lnTo>
                    <a:pt x="0" y="12"/>
                  </a:lnTo>
                  <a:lnTo>
                    <a:pt x="47" y="38"/>
                  </a:lnTo>
                  <a:lnTo>
                    <a:pt x="54" y="26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1337" name="Freeform 370">
              <a:extLst>
                <a:ext uri="{FF2B5EF4-FFF2-40B4-BE49-F238E27FC236}">
                  <a16:creationId xmlns:a16="http://schemas.microsoft.com/office/drawing/2014/main" xmlns="" id="{3C995883-FFFC-4FA0-9CB0-76B2DAD46E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3" y="2491"/>
              <a:ext cx="4" cy="6"/>
            </a:xfrm>
            <a:custGeom>
              <a:avLst/>
              <a:gdLst>
                <a:gd name="T0" fmla="*/ 0 w 7"/>
                <a:gd name="T1" fmla="*/ 12 h 12"/>
                <a:gd name="T2" fmla="*/ 7 w 7"/>
                <a:gd name="T3" fmla="*/ 0 h 12"/>
                <a:gd name="T4" fmla="*/ 0 w 7"/>
                <a:gd name="T5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2">
                  <a:moveTo>
                    <a:pt x="0" y="12"/>
                  </a:moveTo>
                  <a:lnTo>
                    <a:pt x="7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1338" name="Freeform 371">
              <a:extLst>
                <a:ext uri="{FF2B5EF4-FFF2-40B4-BE49-F238E27FC236}">
                  <a16:creationId xmlns:a16="http://schemas.microsoft.com/office/drawing/2014/main" xmlns="" id="{2AEC1ADD-AC34-460C-BF51-B386677888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6" y="2504"/>
              <a:ext cx="8" cy="6"/>
            </a:xfrm>
            <a:custGeom>
              <a:avLst/>
              <a:gdLst>
                <a:gd name="T0" fmla="*/ 8 w 16"/>
                <a:gd name="T1" fmla="*/ 0 h 12"/>
                <a:gd name="T2" fmla="*/ 16 w 16"/>
                <a:gd name="T3" fmla="*/ 5 h 12"/>
                <a:gd name="T4" fmla="*/ 8 w 16"/>
                <a:gd name="T5" fmla="*/ 10 h 12"/>
                <a:gd name="T6" fmla="*/ 0 w 16"/>
                <a:gd name="T7" fmla="*/ 0 h 12"/>
                <a:gd name="T8" fmla="*/ 1 w 16"/>
                <a:gd name="T9" fmla="*/ 12 h 12"/>
                <a:gd name="T10" fmla="*/ 8 w 16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12">
                  <a:moveTo>
                    <a:pt x="8" y="0"/>
                  </a:moveTo>
                  <a:lnTo>
                    <a:pt x="16" y="5"/>
                  </a:lnTo>
                  <a:lnTo>
                    <a:pt x="8" y="10"/>
                  </a:lnTo>
                  <a:lnTo>
                    <a:pt x="0" y="0"/>
                  </a:lnTo>
                  <a:lnTo>
                    <a:pt x="1" y="12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1339" name="Freeform 372">
              <a:extLst>
                <a:ext uri="{FF2B5EF4-FFF2-40B4-BE49-F238E27FC236}">
                  <a16:creationId xmlns:a16="http://schemas.microsoft.com/office/drawing/2014/main" xmlns="" id="{D00CC9E9-BF65-47B4-BCA5-0C0B46971B0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4" y="2480"/>
              <a:ext cx="46" cy="54"/>
            </a:xfrm>
            <a:custGeom>
              <a:avLst/>
              <a:gdLst>
                <a:gd name="T0" fmla="*/ 92 w 92"/>
                <a:gd name="T1" fmla="*/ 54 h 109"/>
                <a:gd name="T2" fmla="*/ 45 w 92"/>
                <a:gd name="T3" fmla="*/ 82 h 109"/>
                <a:gd name="T4" fmla="*/ 0 w 92"/>
                <a:gd name="T5" fmla="*/ 109 h 109"/>
                <a:gd name="T6" fmla="*/ 0 w 92"/>
                <a:gd name="T7" fmla="*/ 54 h 109"/>
                <a:gd name="T8" fmla="*/ 0 w 92"/>
                <a:gd name="T9" fmla="*/ 0 h 109"/>
                <a:gd name="T10" fmla="*/ 45 w 92"/>
                <a:gd name="T11" fmla="*/ 28 h 109"/>
                <a:gd name="T12" fmla="*/ 92 w 92"/>
                <a:gd name="T13" fmla="*/ 54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" h="109">
                  <a:moveTo>
                    <a:pt x="92" y="54"/>
                  </a:moveTo>
                  <a:lnTo>
                    <a:pt x="45" y="82"/>
                  </a:lnTo>
                  <a:lnTo>
                    <a:pt x="0" y="109"/>
                  </a:lnTo>
                  <a:lnTo>
                    <a:pt x="0" y="54"/>
                  </a:lnTo>
                  <a:lnTo>
                    <a:pt x="0" y="0"/>
                  </a:lnTo>
                  <a:lnTo>
                    <a:pt x="45" y="28"/>
                  </a:lnTo>
                  <a:lnTo>
                    <a:pt x="92" y="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1340" name="Freeform 373">
              <a:extLst>
                <a:ext uri="{FF2B5EF4-FFF2-40B4-BE49-F238E27FC236}">
                  <a16:creationId xmlns:a16="http://schemas.microsoft.com/office/drawing/2014/main" xmlns="" id="{56E8D5C6-C796-4066-A8E4-E2CC2593CD1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4" y="2504"/>
              <a:ext cx="28" cy="19"/>
            </a:xfrm>
            <a:custGeom>
              <a:avLst/>
              <a:gdLst>
                <a:gd name="T0" fmla="*/ 55 w 55"/>
                <a:gd name="T1" fmla="*/ 10 h 38"/>
                <a:gd name="T2" fmla="*/ 47 w 55"/>
                <a:gd name="T3" fmla="*/ 0 h 38"/>
                <a:gd name="T4" fmla="*/ 0 w 55"/>
                <a:gd name="T5" fmla="*/ 27 h 38"/>
                <a:gd name="T6" fmla="*/ 8 w 55"/>
                <a:gd name="T7" fmla="*/ 38 h 38"/>
                <a:gd name="T8" fmla="*/ 55 w 55"/>
                <a:gd name="T9" fmla="*/ 1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38">
                  <a:moveTo>
                    <a:pt x="55" y="10"/>
                  </a:moveTo>
                  <a:lnTo>
                    <a:pt x="47" y="0"/>
                  </a:lnTo>
                  <a:lnTo>
                    <a:pt x="0" y="27"/>
                  </a:lnTo>
                  <a:lnTo>
                    <a:pt x="8" y="38"/>
                  </a:lnTo>
                  <a:lnTo>
                    <a:pt x="55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1341" name="Freeform 374">
              <a:extLst>
                <a:ext uri="{FF2B5EF4-FFF2-40B4-BE49-F238E27FC236}">
                  <a16:creationId xmlns:a16="http://schemas.microsoft.com/office/drawing/2014/main" xmlns="" id="{3B7AB59E-2EE1-4396-A8C1-8DAABF2CAA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2" y="2518"/>
              <a:ext cx="27" cy="19"/>
            </a:xfrm>
            <a:custGeom>
              <a:avLst/>
              <a:gdLst>
                <a:gd name="T0" fmla="*/ 53 w 53"/>
                <a:gd name="T1" fmla="*/ 11 h 39"/>
                <a:gd name="T2" fmla="*/ 45 w 53"/>
                <a:gd name="T3" fmla="*/ 0 h 39"/>
                <a:gd name="T4" fmla="*/ 0 w 53"/>
                <a:gd name="T5" fmla="*/ 28 h 39"/>
                <a:gd name="T6" fmla="*/ 8 w 53"/>
                <a:gd name="T7" fmla="*/ 39 h 39"/>
                <a:gd name="T8" fmla="*/ 53 w 53"/>
                <a:gd name="T9" fmla="*/ 1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39">
                  <a:moveTo>
                    <a:pt x="53" y="11"/>
                  </a:moveTo>
                  <a:lnTo>
                    <a:pt x="45" y="0"/>
                  </a:lnTo>
                  <a:lnTo>
                    <a:pt x="0" y="28"/>
                  </a:lnTo>
                  <a:lnTo>
                    <a:pt x="8" y="39"/>
                  </a:lnTo>
                  <a:lnTo>
                    <a:pt x="53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1342" name="Freeform 375">
              <a:extLst>
                <a:ext uri="{FF2B5EF4-FFF2-40B4-BE49-F238E27FC236}">
                  <a16:creationId xmlns:a16="http://schemas.microsoft.com/office/drawing/2014/main" xmlns="" id="{888A7B10-409F-46CE-9D42-4BC818F405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4" y="2518"/>
              <a:ext cx="5" cy="5"/>
            </a:xfrm>
            <a:custGeom>
              <a:avLst/>
              <a:gdLst>
                <a:gd name="T0" fmla="*/ 0 w 8"/>
                <a:gd name="T1" fmla="*/ 0 h 11"/>
                <a:gd name="T2" fmla="*/ 8 w 8"/>
                <a:gd name="T3" fmla="*/ 11 h 11"/>
                <a:gd name="T4" fmla="*/ 0 w 8"/>
                <a:gd name="T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11">
                  <a:moveTo>
                    <a:pt x="0" y="0"/>
                  </a:moveTo>
                  <a:lnTo>
                    <a:pt x="8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1343" name="Rectangle 376">
              <a:extLst>
                <a:ext uri="{FF2B5EF4-FFF2-40B4-BE49-F238E27FC236}">
                  <a16:creationId xmlns:a16="http://schemas.microsoft.com/office/drawing/2014/main" xmlns="" id="{834849A8-15C0-40BB-9485-D64F5C2B30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1" y="2506"/>
              <a:ext cx="7" cy="2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1344" name="Freeform 377">
              <a:extLst>
                <a:ext uri="{FF2B5EF4-FFF2-40B4-BE49-F238E27FC236}">
                  <a16:creationId xmlns:a16="http://schemas.microsoft.com/office/drawing/2014/main" xmlns="" id="{A6D6F04D-57EB-419C-A1A4-EA3ECA5D3B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1" y="2532"/>
              <a:ext cx="7" cy="7"/>
            </a:xfrm>
            <a:custGeom>
              <a:avLst/>
              <a:gdLst>
                <a:gd name="T0" fmla="*/ 10 w 13"/>
                <a:gd name="T1" fmla="*/ 11 h 16"/>
                <a:gd name="T2" fmla="*/ 0 w 13"/>
                <a:gd name="T3" fmla="*/ 16 h 16"/>
                <a:gd name="T4" fmla="*/ 0 w 13"/>
                <a:gd name="T5" fmla="*/ 5 h 16"/>
                <a:gd name="T6" fmla="*/ 13 w 13"/>
                <a:gd name="T7" fmla="*/ 5 h 16"/>
                <a:gd name="T8" fmla="*/ 2 w 13"/>
                <a:gd name="T9" fmla="*/ 0 h 16"/>
                <a:gd name="T10" fmla="*/ 10 w 13"/>
                <a:gd name="T11" fmla="*/ 1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6">
                  <a:moveTo>
                    <a:pt x="10" y="11"/>
                  </a:moveTo>
                  <a:lnTo>
                    <a:pt x="0" y="16"/>
                  </a:lnTo>
                  <a:lnTo>
                    <a:pt x="0" y="5"/>
                  </a:lnTo>
                  <a:lnTo>
                    <a:pt x="13" y="5"/>
                  </a:lnTo>
                  <a:lnTo>
                    <a:pt x="2" y="0"/>
                  </a:lnTo>
                  <a:lnTo>
                    <a:pt x="10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1345" name="Rectangle 378">
              <a:extLst>
                <a:ext uri="{FF2B5EF4-FFF2-40B4-BE49-F238E27FC236}">
                  <a16:creationId xmlns:a16="http://schemas.microsoft.com/office/drawing/2014/main" xmlns="" id="{7F6E2723-3B98-44A6-A3A8-764DC197EE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1" y="2480"/>
              <a:ext cx="7" cy="2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1346" name="Freeform 379">
              <a:extLst>
                <a:ext uri="{FF2B5EF4-FFF2-40B4-BE49-F238E27FC236}">
                  <a16:creationId xmlns:a16="http://schemas.microsoft.com/office/drawing/2014/main" xmlns="" id="{BBC280B7-5E0B-4513-AAD8-70366D89F6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1" y="2506"/>
              <a:ext cx="7" cy="0"/>
            </a:xfrm>
            <a:custGeom>
              <a:avLst/>
              <a:gdLst>
                <a:gd name="T0" fmla="*/ 13 w 13"/>
                <a:gd name="T1" fmla="*/ 0 w 13"/>
                <a:gd name="T2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1347" name="Freeform 380">
              <a:extLst>
                <a:ext uri="{FF2B5EF4-FFF2-40B4-BE49-F238E27FC236}">
                  <a16:creationId xmlns:a16="http://schemas.microsoft.com/office/drawing/2014/main" xmlns="" id="{A55BD64A-D38E-4F96-B301-9D2EC8F20D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3" y="2477"/>
              <a:ext cx="26" cy="20"/>
            </a:xfrm>
            <a:custGeom>
              <a:avLst/>
              <a:gdLst>
                <a:gd name="T0" fmla="*/ 7 w 52"/>
                <a:gd name="T1" fmla="*/ 0 h 40"/>
                <a:gd name="T2" fmla="*/ 0 w 52"/>
                <a:gd name="T3" fmla="*/ 12 h 40"/>
                <a:gd name="T4" fmla="*/ 45 w 52"/>
                <a:gd name="T5" fmla="*/ 40 h 40"/>
                <a:gd name="T6" fmla="*/ 52 w 52"/>
                <a:gd name="T7" fmla="*/ 28 h 40"/>
                <a:gd name="T8" fmla="*/ 7 w 52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40">
                  <a:moveTo>
                    <a:pt x="7" y="0"/>
                  </a:moveTo>
                  <a:lnTo>
                    <a:pt x="0" y="12"/>
                  </a:lnTo>
                  <a:lnTo>
                    <a:pt x="45" y="40"/>
                  </a:lnTo>
                  <a:lnTo>
                    <a:pt x="52" y="28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1348" name="Freeform 381">
              <a:extLst>
                <a:ext uri="{FF2B5EF4-FFF2-40B4-BE49-F238E27FC236}">
                  <a16:creationId xmlns:a16="http://schemas.microsoft.com/office/drawing/2014/main" xmlns="" id="{AE72D422-1DAB-4F01-9011-D4F4D96484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1" y="2474"/>
              <a:ext cx="7" cy="9"/>
            </a:xfrm>
            <a:custGeom>
              <a:avLst/>
              <a:gdLst>
                <a:gd name="T0" fmla="*/ 0 w 13"/>
                <a:gd name="T1" fmla="*/ 10 h 17"/>
                <a:gd name="T2" fmla="*/ 0 w 13"/>
                <a:gd name="T3" fmla="*/ 0 h 17"/>
                <a:gd name="T4" fmla="*/ 10 w 13"/>
                <a:gd name="T5" fmla="*/ 5 h 17"/>
                <a:gd name="T6" fmla="*/ 3 w 13"/>
                <a:gd name="T7" fmla="*/ 17 h 17"/>
                <a:gd name="T8" fmla="*/ 13 w 13"/>
                <a:gd name="T9" fmla="*/ 10 h 17"/>
                <a:gd name="T10" fmla="*/ 0 w 13"/>
                <a:gd name="T11" fmla="*/ 1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7">
                  <a:moveTo>
                    <a:pt x="0" y="10"/>
                  </a:moveTo>
                  <a:lnTo>
                    <a:pt x="0" y="0"/>
                  </a:lnTo>
                  <a:lnTo>
                    <a:pt x="10" y="5"/>
                  </a:lnTo>
                  <a:lnTo>
                    <a:pt x="3" y="17"/>
                  </a:lnTo>
                  <a:lnTo>
                    <a:pt x="13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1349" name="Freeform 382">
              <a:extLst>
                <a:ext uri="{FF2B5EF4-FFF2-40B4-BE49-F238E27FC236}">
                  <a16:creationId xmlns:a16="http://schemas.microsoft.com/office/drawing/2014/main" xmlns="" id="{449707D0-21F6-4B08-82FC-0E5860318F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5" y="2491"/>
              <a:ext cx="27" cy="19"/>
            </a:xfrm>
            <a:custGeom>
              <a:avLst/>
              <a:gdLst>
                <a:gd name="T0" fmla="*/ 7 w 54"/>
                <a:gd name="T1" fmla="*/ 0 h 38"/>
                <a:gd name="T2" fmla="*/ 0 w 54"/>
                <a:gd name="T3" fmla="*/ 12 h 38"/>
                <a:gd name="T4" fmla="*/ 47 w 54"/>
                <a:gd name="T5" fmla="*/ 38 h 38"/>
                <a:gd name="T6" fmla="*/ 54 w 54"/>
                <a:gd name="T7" fmla="*/ 26 h 38"/>
                <a:gd name="T8" fmla="*/ 7 w 54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38">
                  <a:moveTo>
                    <a:pt x="7" y="0"/>
                  </a:moveTo>
                  <a:lnTo>
                    <a:pt x="0" y="12"/>
                  </a:lnTo>
                  <a:lnTo>
                    <a:pt x="47" y="38"/>
                  </a:lnTo>
                  <a:lnTo>
                    <a:pt x="54" y="26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1350" name="Freeform 383">
              <a:extLst>
                <a:ext uri="{FF2B5EF4-FFF2-40B4-BE49-F238E27FC236}">
                  <a16:creationId xmlns:a16="http://schemas.microsoft.com/office/drawing/2014/main" xmlns="" id="{43D8AECF-1190-4C7A-9853-294253B9D2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5" y="2491"/>
              <a:ext cx="4" cy="6"/>
            </a:xfrm>
            <a:custGeom>
              <a:avLst/>
              <a:gdLst>
                <a:gd name="T0" fmla="*/ 0 w 7"/>
                <a:gd name="T1" fmla="*/ 12 h 12"/>
                <a:gd name="T2" fmla="*/ 7 w 7"/>
                <a:gd name="T3" fmla="*/ 0 h 12"/>
                <a:gd name="T4" fmla="*/ 0 w 7"/>
                <a:gd name="T5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2">
                  <a:moveTo>
                    <a:pt x="0" y="12"/>
                  </a:moveTo>
                  <a:lnTo>
                    <a:pt x="7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1351" name="Freeform 384">
              <a:extLst>
                <a:ext uri="{FF2B5EF4-FFF2-40B4-BE49-F238E27FC236}">
                  <a16:creationId xmlns:a16="http://schemas.microsoft.com/office/drawing/2014/main" xmlns="" id="{A880C013-2397-44CE-8C48-A9B79A0FF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8" y="2504"/>
              <a:ext cx="8" cy="6"/>
            </a:xfrm>
            <a:custGeom>
              <a:avLst/>
              <a:gdLst>
                <a:gd name="T0" fmla="*/ 8 w 16"/>
                <a:gd name="T1" fmla="*/ 0 h 12"/>
                <a:gd name="T2" fmla="*/ 16 w 16"/>
                <a:gd name="T3" fmla="*/ 5 h 12"/>
                <a:gd name="T4" fmla="*/ 8 w 16"/>
                <a:gd name="T5" fmla="*/ 10 h 12"/>
                <a:gd name="T6" fmla="*/ 0 w 16"/>
                <a:gd name="T7" fmla="*/ 0 h 12"/>
                <a:gd name="T8" fmla="*/ 1 w 16"/>
                <a:gd name="T9" fmla="*/ 12 h 12"/>
                <a:gd name="T10" fmla="*/ 8 w 16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12">
                  <a:moveTo>
                    <a:pt x="8" y="0"/>
                  </a:moveTo>
                  <a:lnTo>
                    <a:pt x="16" y="5"/>
                  </a:lnTo>
                  <a:lnTo>
                    <a:pt x="8" y="10"/>
                  </a:lnTo>
                  <a:lnTo>
                    <a:pt x="0" y="0"/>
                  </a:lnTo>
                  <a:lnTo>
                    <a:pt x="1" y="12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1352" name="Freeform 385">
              <a:extLst>
                <a:ext uri="{FF2B5EF4-FFF2-40B4-BE49-F238E27FC236}">
                  <a16:creationId xmlns:a16="http://schemas.microsoft.com/office/drawing/2014/main" xmlns="" id="{82DADDB2-C64C-4E8B-92E5-234EDA0D8E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6" y="2480"/>
              <a:ext cx="46" cy="54"/>
            </a:xfrm>
            <a:custGeom>
              <a:avLst/>
              <a:gdLst>
                <a:gd name="T0" fmla="*/ 92 w 92"/>
                <a:gd name="T1" fmla="*/ 54 h 109"/>
                <a:gd name="T2" fmla="*/ 45 w 92"/>
                <a:gd name="T3" fmla="*/ 82 h 109"/>
                <a:gd name="T4" fmla="*/ 0 w 92"/>
                <a:gd name="T5" fmla="*/ 109 h 109"/>
                <a:gd name="T6" fmla="*/ 0 w 92"/>
                <a:gd name="T7" fmla="*/ 54 h 109"/>
                <a:gd name="T8" fmla="*/ 0 w 92"/>
                <a:gd name="T9" fmla="*/ 0 h 109"/>
                <a:gd name="T10" fmla="*/ 45 w 92"/>
                <a:gd name="T11" fmla="*/ 28 h 109"/>
                <a:gd name="T12" fmla="*/ 92 w 92"/>
                <a:gd name="T13" fmla="*/ 54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" h="109">
                  <a:moveTo>
                    <a:pt x="92" y="54"/>
                  </a:moveTo>
                  <a:lnTo>
                    <a:pt x="45" y="82"/>
                  </a:lnTo>
                  <a:lnTo>
                    <a:pt x="0" y="109"/>
                  </a:lnTo>
                  <a:lnTo>
                    <a:pt x="0" y="54"/>
                  </a:lnTo>
                  <a:lnTo>
                    <a:pt x="0" y="0"/>
                  </a:lnTo>
                  <a:lnTo>
                    <a:pt x="45" y="28"/>
                  </a:lnTo>
                  <a:lnTo>
                    <a:pt x="92" y="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1353" name="Freeform 386">
              <a:extLst>
                <a:ext uri="{FF2B5EF4-FFF2-40B4-BE49-F238E27FC236}">
                  <a16:creationId xmlns:a16="http://schemas.microsoft.com/office/drawing/2014/main" xmlns="" id="{6E9B65D2-B12D-48DB-8135-B4B2548D99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6" y="2504"/>
              <a:ext cx="28" cy="19"/>
            </a:xfrm>
            <a:custGeom>
              <a:avLst/>
              <a:gdLst>
                <a:gd name="T0" fmla="*/ 55 w 55"/>
                <a:gd name="T1" fmla="*/ 10 h 38"/>
                <a:gd name="T2" fmla="*/ 47 w 55"/>
                <a:gd name="T3" fmla="*/ 0 h 38"/>
                <a:gd name="T4" fmla="*/ 0 w 55"/>
                <a:gd name="T5" fmla="*/ 27 h 38"/>
                <a:gd name="T6" fmla="*/ 8 w 55"/>
                <a:gd name="T7" fmla="*/ 38 h 38"/>
                <a:gd name="T8" fmla="*/ 55 w 55"/>
                <a:gd name="T9" fmla="*/ 1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38">
                  <a:moveTo>
                    <a:pt x="55" y="10"/>
                  </a:moveTo>
                  <a:lnTo>
                    <a:pt x="47" y="0"/>
                  </a:lnTo>
                  <a:lnTo>
                    <a:pt x="0" y="27"/>
                  </a:lnTo>
                  <a:lnTo>
                    <a:pt x="8" y="38"/>
                  </a:lnTo>
                  <a:lnTo>
                    <a:pt x="55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1354" name="Freeform 387">
              <a:extLst>
                <a:ext uri="{FF2B5EF4-FFF2-40B4-BE49-F238E27FC236}">
                  <a16:creationId xmlns:a16="http://schemas.microsoft.com/office/drawing/2014/main" xmlns="" id="{66353AE9-33CE-4227-AF54-667D326E7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4" y="2518"/>
              <a:ext cx="27" cy="19"/>
            </a:xfrm>
            <a:custGeom>
              <a:avLst/>
              <a:gdLst>
                <a:gd name="T0" fmla="*/ 53 w 53"/>
                <a:gd name="T1" fmla="*/ 11 h 39"/>
                <a:gd name="T2" fmla="*/ 45 w 53"/>
                <a:gd name="T3" fmla="*/ 0 h 39"/>
                <a:gd name="T4" fmla="*/ 0 w 53"/>
                <a:gd name="T5" fmla="*/ 28 h 39"/>
                <a:gd name="T6" fmla="*/ 8 w 53"/>
                <a:gd name="T7" fmla="*/ 39 h 39"/>
                <a:gd name="T8" fmla="*/ 53 w 53"/>
                <a:gd name="T9" fmla="*/ 1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39">
                  <a:moveTo>
                    <a:pt x="53" y="11"/>
                  </a:moveTo>
                  <a:lnTo>
                    <a:pt x="45" y="0"/>
                  </a:lnTo>
                  <a:lnTo>
                    <a:pt x="0" y="28"/>
                  </a:lnTo>
                  <a:lnTo>
                    <a:pt x="8" y="39"/>
                  </a:lnTo>
                  <a:lnTo>
                    <a:pt x="53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1355" name="Freeform 388">
              <a:extLst>
                <a:ext uri="{FF2B5EF4-FFF2-40B4-BE49-F238E27FC236}">
                  <a16:creationId xmlns:a16="http://schemas.microsoft.com/office/drawing/2014/main" xmlns="" id="{7F7B57EE-8B80-439B-B452-FD7F930785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6" y="2518"/>
              <a:ext cx="5" cy="5"/>
            </a:xfrm>
            <a:custGeom>
              <a:avLst/>
              <a:gdLst>
                <a:gd name="T0" fmla="*/ 0 w 8"/>
                <a:gd name="T1" fmla="*/ 0 h 11"/>
                <a:gd name="T2" fmla="*/ 8 w 8"/>
                <a:gd name="T3" fmla="*/ 11 h 11"/>
                <a:gd name="T4" fmla="*/ 0 w 8"/>
                <a:gd name="T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11">
                  <a:moveTo>
                    <a:pt x="0" y="0"/>
                  </a:moveTo>
                  <a:lnTo>
                    <a:pt x="8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1356" name="Rectangle 389">
              <a:extLst>
                <a:ext uri="{FF2B5EF4-FFF2-40B4-BE49-F238E27FC236}">
                  <a16:creationId xmlns:a16="http://schemas.microsoft.com/office/drawing/2014/main" xmlns="" id="{53CE5E50-F5D1-4EC3-8C95-22220A837A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3" y="2506"/>
              <a:ext cx="7" cy="2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1357" name="Freeform 390">
              <a:extLst>
                <a:ext uri="{FF2B5EF4-FFF2-40B4-BE49-F238E27FC236}">
                  <a16:creationId xmlns:a16="http://schemas.microsoft.com/office/drawing/2014/main" xmlns="" id="{A6A0AD7A-66C7-47CF-A5E0-0EC6C4C642F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3" y="2532"/>
              <a:ext cx="7" cy="7"/>
            </a:xfrm>
            <a:custGeom>
              <a:avLst/>
              <a:gdLst>
                <a:gd name="T0" fmla="*/ 10 w 13"/>
                <a:gd name="T1" fmla="*/ 11 h 16"/>
                <a:gd name="T2" fmla="*/ 0 w 13"/>
                <a:gd name="T3" fmla="*/ 16 h 16"/>
                <a:gd name="T4" fmla="*/ 0 w 13"/>
                <a:gd name="T5" fmla="*/ 5 h 16"/>
                <a:gd name="T6" fmla="*/ 13 w 13"/>
                <a:gd name="T7" fmla="*/ 5 h 16"/>
                <a:gd name="T8" fmla="*/ 2 w 13"/>
                <a:gd name="T9" fmla="*/ 0 h 16"/>
                <a:gd name="T10" fmla="*/ 10 w 13"/>
                <a:gd name="T11" fmla="*/ 1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6">
                  <a:moveTo>
                    <a:pt x="10" y="11"/>
                  </a:moveTo>
                  <a:lnTo>
                    <a:pt x="0" y="16"/>
                  </a:lnTo>
                  <a:lnTo>
                    <a:pt x="0" y="5"/>
                  </a:lnTo>
                  <a:lnTo>
                    <a:pt x="13" y="5"/>
                  </a:lnTo>
                  <a:lnTo>
                    <a:pt x="2" y="0"/>
                  </a:lnTo>
                  <a:lnTo>
                    <a:pt x="10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1358" name="Rectangle 391">
              <a:extLst>
                <a:ext uri="{FF2B5EF4-FFF2-40B4-BE49-F238E27FC236}">
                  <a16:creationId xmlns:a16="http://schemas.microsoft.com/office/drawing/2014/main" xmlns="" id="{D6856DE9-FA2E-4217-8C0C-B9AFDFBF48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3" y="2480"/>
              <a:ext cx="7" cy="2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1359" name="Freeform 392">
              <a:extLst>
                <a:ext uri="{FF2B5EF4-FFF2-40B4-BE49-F238E27FC236}">
                  <a16:creationId xmlns:a16="http://schemas.microsoft.com/office/drawing/2014/main" xmlns="" id="{5232A100-43A8-4CA1-ADCC-3B25F22A377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3" y="2506"/>
              <a:ext cx="7" cy="0"/>
            </a:xfrm>
            <a:custGeom>
              <a:avLst/>
              <a:gdLst>
                <a:gd name="T0" fmla="*/ 13 w 13"/>
                <a:gd name="T1" fmla="*/ 0 w 13"/>
                <a:gd name="T2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1360" name="Freeform 393">
              <a:extLst>
                <a:ext uri="{FF2B5EF4-FFF2-40B4-BE49-F238E27FC236}">
                  <a16:creationId xmlns:a16="http://schemas.microsoft.com/office/drawing/2014/main" xmlns="" id="{8DCFDAF6-0AE1-4830-ACA8-28C8435240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5" y="2477"/>
              <a:ext cx="26" cy="20"/>
            </a:xfrm>
            <a:custGeom>
              <a:avLst/>
              <a:gdLst>
                <a:gd name="T0" fmla="*/ 7 w 52"/>
                <a:gd name="T1" fmla="*/ 0 h 40"/>
                <a:gd name="T2" fmla="*/ 0 w 52"/>
                <a:gd name="T3" fmla="*/ 12 h 40"/>
                <a:gd name="T4" fmla="*/ 46 w 52"/>
                <a:gd name="T5" fmla="*/ 40 h 40"/>
                <a:gd name="T6" fmla="*/ 52 w 52"/>
                <a:gd name="T7" fmla="*/ 28 h 40"/>
                <a:gd name="T8" fmla="*/ 7 w 52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40">
                  <a:moveTo>
                    <a:pt x="7" y="0"/>
                  </a:moveTo>
                  <a:lnTo>
                    <a:pt x="0" y="12"/>
                  </a:lnTo>
                  <a:lnTo>
                    <a:pt x="46" y="40"/>
                  </a:lnTo>
                  <a:lnTo>
                    <a:pt x="52" y="28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1361" name="Freeform 394">
              <a:extLst>
                <a:ext uri="{FF2B5EF4-FFF2-40B4-BE49-F238E27FC236}">
                  <a16:creationId xmlns:a16="http://schemas.microsoft.com/office/drawing/2014/main" xmlns="" id="{020E78D8-D463-43C8-82DF-1A209555A8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3" y="2474"/>
              <a:ext cx="7" cy="9"/>
            </a:xfrm>
            <a:custGeom>
              <a:avLst/>
              <a:gdLst>
                <a:gd name="T0" fmla="*/ 0 w 13"/>
                <a:gd name="T1" fmla="*/ 10 h 17"/>
                <a:gd name="T2" fmla="*/ 0 w 13"/>
                <a:gd name="T3" fmla="*/ 0 h 17"/>
                <a:gd name="T4" fmla="*/ 10 w 13"/>
                <a:gd name="T5" fmla="*/ 5 h 17"/>
                <a:gd name="T6" fmla="*/ 3 w 13"/>
                <a:gd name="T7" fmla="*/ 17 h 17"/>
                <a:gd name="T8" fmla="*/ 13 w 13"/>
                <a:gd name="T9" fmla="*/ 10 h 17"/>
                <a:gd name="T10" fmla="*/ 0 w 13"/>
                <a:gd name="T11" fmla="*/ 1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7">
                  <a:moveTo>
                    <a:pt x="0" y="10"/>
                  </a:moveTo>
                  <a:lnTo>
                    <a:pt x="0" y="0"/>
                  </a:lnTo>
                  <a:lnTo>
                    <a:pt x="10" y="5"/>
                  </a:lnTo>
                  <a:lnTo>
                    <a:pt x="3" y="17"/>
                  </a:lnTo>
                  <a:lnTo>
                    <a:pt x="13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1362" name="Freeform 395">
              <a:extLst>
                <a:ext uri="{FF2B5EF4-FFF2-40B4-BE49-F238E27FC236}">
                  <a16:creationId xmlns:a16="http://schemas.microsoft.com/office/drawing/2014/main" xmlns="" id="{64846C60-321E-4857-A9C5-02E97C6293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7" y="2491"/>
              <a:ext cx="27" cy="19"/>
            </a:xfrm>
            <a:custGeom>
              <a:avLst/>
              <a:gdLst>
                <a:gd name="T0" fmla="*/ 6 w 53"/>
                <a:gd name="T1" fmla="*/ 0 h 38"/>
                <a:gd name="T2" fmla="*/ 0 w 53"/>
                <a:gd name="T3" fmla="*/ 12 h 38"/>
                <a:gd name="T4" fmla="*/ 46 w 53"/>
                <a:gd name="T5" fmla="*/ 38 h 38"/>
                <a:gd name="T6" fmla="*/ 53 w 53"/>
                <a:gd name="T7" fmla="*/ 26 h 38"/>
                <a:gd name="T8" fmla="*/ 6 w 53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38">
                  <a:moveTo>
                    <a:pt x="6" y="0"/>
                  </a:moveTo>
                  <a:lnTo>
                    <a:pt x="0" y="12"/>
                  </a:lnTo>
                  <a:lnTo>
                    <a:pt x="46" y="38"/>
                  </a:lnTo>
                  <a:lnTo>
                    <a:pt x="53" y="2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1363" name="Freeform 396">
              <a:extLst>
                <a:ext uri="{FF2B5EF4-FFF2-40B4-BE49-F238E27FC236}">
                  <a16:creationId xmlns:a16="http://schemas.microsoft.com/office/drawing/2014/main" xmlns="" id="{649A9E44-145A-47BD-8E42-309CB8214D6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7" y="2491"/>
              <a:ext cx="4" cy="6"/>
            </a:xfrm>
            <a:custGeom>
              <a:avLst/>
              <a:gdLst>
                <a:gd name="T0" fmla="*/ 0 w 6"/>
                <a:gd name="T1" fmla="*/ 12 h 12"/>
                <a:gd name="T2" fmla="*/ 6 w 6"/>
                <a:gd name="T3" fmla="*/ 0 h 12"/>
                <a:gd name="T4" fmla="*/ 0 w 6"/>
                <a:gd name="T5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12">
                  <a:moveTo>
                    <a:pt x="0" y="12"/>
                  </a:moveTo>
                  <a:lnTo>
                    <a:pt x="6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1364" name="Freeform 397">
              <a:extLst>
                <a:ext uri="{FF2B5EF4-FFF2-40B4-BE49-F238E27FC236}">
                  <a16:creationId xmlns:a16="http://schemas.microsoft.com/office/drawing/2014/main" xmlns="" id="{AAA9AA07-4F69-4DEB-9D74-DE6EDB6304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0" y="2504"/>
              <a:ext cx="8" cy="6"/>
            </a:xfrm>
            <a:custGeom>
              <a:avLst/>
              <a:gdLst>
                <a:gd name="T0" fmla="*/ 8 w 16"/>
                <a:gd name="T1" fmla="*/ 0 h 12"/>
                <a:gd name="T2" fmla="*/ 16 w 16"/>
                <a:gd name="T3" fmla="*/ 5 h 12"/>
                <a:gd name="T4" fmla="*/ 8 w 16"/>
                <a:gd name="T5" fmla="*/ 10 h 12"/>
                <a:gd name="T6" fmla="*/ 0 w 16"/>
                <a:gd name="T7" fmla="*/ 0 h 12"/>
                <a:gd name="T8" fmla="*/ 1 w 16"/>
                <a:gd name="T9" fmla="*/ 12 h 12"/>
                <a:gd name="T10" fmla="*/ 8 w 16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12">
                  <a:moveTo>
                    <a:pt x="8" y="0"/>
                  </a:moveTo>
                  <a:lnTo>
                    <a:pt x="16" y="5"/>
                  </a:lnTo>
                  <a:lnTo>
                    <a:pt x="8" y="10"/>
                  </a:lnTo>
                  <a:lnTo>
                    <a:pt x="0" y="0"/>
                  </a:lnTo>
                  <a:lnTo>
                    <a:pt x="1" y="12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1365" name="Freeform 398">
              <a:extLst>
                <a:ext uri="{FF2B5EF4-FFF2-40B4-BE49-F238E27FC236}">
                  <a16:creationId xmlns:a16="http://schemas.microsoft.com/office/drawing/2014/main" xmlns="" id="{C762BD87-3EF3-4148-AF5B-7D60AAF86E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8" y="2480"/>
              <a:ext cx="46" cy="54"/>
            </a:xfrm>
            <a:custGeom>
              <a:avLst/>
              <a:gdLst>
                <a:gd name="T0" fmla="*/ 92 w 92"/>
                <a:gd name="T1" fmla="*/ 54 h 109"/>
                <a:gd name="T2" fmla="*/ 45 w 92"/>
                <a:gd name="T3" fmla="*/ 82 h 109"/>
                <a:gd name="T4" fmla="*/ 0 w 92"/>
                <a:gd name="T5" fmla="*/ 109 h 109"/>
                <a:gd name="T6" fmla="*/ 0 w 92"/>
                <a:gd name="T7" fmla="*/ 54 h 109"/>
                <a:gd name="T8" fmla="*/ 0 w 92"/>
                <a:gd name="T9" fmla="*/ 0 h 109"/>
                <a:gd name="T10" fmla="*/ 45 w 92"/>
                <a:gd name="T11" fmla="*/ 28 h 109"/>
                <a:gd name="T12" fmla="*/ 92 w 92"/>
                <a:gd name="T13" fmla="*/ 54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" h="109">
                  <a:moveTo>
                    <a:pt x="92" y="54"/>
                  </a:moveTo>
                  <a:lnTo>
                    <a:pt x="45" y="82"/>
                  </a:lnTo>
                  <a:lnTo>
                    <a:pt x="0" y="109"/>
                  </a:lnTo>
                  <a:lnTo>
                    <a:pt x="0" y="54"/>
                  </a:lnTo>
                  <a:lnTo>
                    <a:pt x="0" y="0"/>
                  </a:lnTo>
                  <a:lnTo>
                    <a:pt x="45" y="28"/>
                  </a:lnTo>
                  <a:lnTo>
                    <a:pt x="92" y="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1366" name="Freeform 399">
              <a:extLst>
                <a:ext uri="{FF2B5EF4-FFF2-40B4-BE49-F238E27FC236}">
                  <a16:creationId xmlns:a16="http://schemas.microsoft.com/office/drawing/2014/main" xmlns="" id="{7E0834F7-5426-4D18-90CD-F8D05421F94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8" y="2504"/>
              <a:ext cx="28" cy="19"/>
            </a:xfrm>
            <a:custGeom>
              <a:avLst/>
              <a:gdLst>
                <a:gd name="T0" fmla="*/ 55 w 55"/>
                <a:gd name="T1" fmla="*/ 10 h 38"/>
                <a:gd name="T2" fmla="*/ 47 w 55"/>
                <a:gd name="T3" fmla="*/ 0 h 38"/>
                <a:gd name="T4" fmla="*/ 0 w 55"/>
                <a:gd name="T5" fmla="*/ 27 h 38"/>
                <a:gd name="T6" fmla="*/ 8 w 55"/>
                <a:gd name="T7" fmla="*/ 38 h 38"/>
                <a:gd name="T8" fmla="*/ 55 w 55"/>
                <a:gd name="T9" fmla="*/ 1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38">
                  <a:moveTo>
                    <a:pt x="55" y="10"/>
                  </a:moveTo>
                  <a:lnTo>
                    <a:pt x="47" y="0"/>
                  </a:lnTo>
                  <a:lnTo>
                    <a:pt x="0" y="27"/>
                  </a:lnTo>
                  <a:lnTo>
                    <a:pt x="8" y="38"/>
                  </a:lnTo>
                  <a:lnTo>
                    <a:pt x="55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1367" name="Freeform 400">
              <a:extLst>
                <a:ext uri="{FF2B5EF4-FFF2-40B4-BE49-F238E27FC236}">
                  <a16:creationId xmlns:a16="http://schemas.microsoft.com/office/drawing/2014/main" xmlns="" id="{5C7B7FD2-4E52-4127-B7F8-C727931DBD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6" y="2518"/>
              <a:ext cx="27" cy="19"/>
            </a:xfrm>
            <a:custGeom>
              <a:avLst/>
              <a:gdLst>
                <a:gd name="T0" fmla="*/ 53 w 53"/>
                <a:gd name="T1" fmla="*/ 11 h 39"/>
                <a:gd name="T2" fmla="*/ 45 w 53"/>
                <a:gd name="T3" fmla="*/ 0 h 39"/>
                <a:gd name="T4" fmla="*/ 0 w 53"/>
                <a:gd name="T5" fmla="*/ 28 h 39"/>
                <a:gd name="T6" fmla="*/ 8 w 53"/>
                <a:gd name="T7" fmla="*/ 39 h 39"/>
                <a:gd name="T8" fmla="*/ 53 w 53"/>
                <a:gd name="T9" fmla="*/ 1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39">
                  <a:moveTo>
                    <a:pt x="53" y="11"/>
                  </a:moveTo>
                  <a:lnTo>
                    <a:pt x="45" y="0"/>
                  </a:lnTo>
                  <a:lnTo>
                    <a:pt x="0" y="28"/>
                  </a:lnTo>
                  <a:lnTo>
                    <a:pt x="8" y="39"/>
                  </a:lnTo>
                  <a:lnTo>
                    <a:pt x="53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1368" name="Freeform 401">
              <a:extLst>
                <a:ext uri="{FF2B5EF4-FFF2-40B4-BE49-F238E27FC236}">
                  <a16:creationId xmlns:a16="http://schemas.microsoft.com/office/drawing/2014/main" xmlns="" id="{7873AC93-AD5E-4683-8358-E9F8B4C0709B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8" y="2518"/>
              <a:ext cx="5" cy="5"/>
            </a:xfrm>
            <a:custGeom>
              <a:avLst/>
              <a:gdLst>
                <a:gd name="T0" fmla="*/ 0 w 8"/>
                <a:gd name="T1" fmla="*/ 0 h 11"/>
                <a:gd name="T2" fmla="*/ 8 w 8"/>
                <a:gd name="T3" fmla="*/ 11 h 11"/>
                <a:gd name="T4" fmla="*/ 0 w 8"/>
                <a:gd name="T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11">
                  <a:moveTo>
                    <a:pt x="0" y="0"/>
                  </a:moveTo>
                  <a:lnTo>
                    <a:pt x="8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1369" name="Rectangle 402">
              <a:extLst>
                <a:ext uri="{FF2B5EF4-FFF2-40B4-BE49-F238E27FC236}">
                  <a16:creationId xmlns:a16="http://schemas.microsoft.com/office/drawing/2014/main" xmlns="" id="{13660FB9-5515-4B76-8C3D-C4F967D395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5" y="2506"/>
              <a:ext cx="7" cy="2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1370" name="Freeform 403">
              <a:extLst>
                <a:ext uri="{FF2B5EF4-FFF2-40B4-BE49-F238E27FC236}">
                  <a16:creationId xmlns:a16="http://schemas.microsoft.com/office/drawing/2014/main" xmlns="" id="{B6DADD82-FA2D-477E-8FD6-AB60EDB1E4E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5" y="2532"/>
              <a:ext cx="7" cy="7"/>
            </a:xfrm>
            <a:custGeom>
              <a:avLst/>
              <a:gdLst>
                <a:gd name="T0" fmla="*/ 10 w 13"/>
                <a:gd name="T1" fmla="*/ 11 h 16"/>
                <a:gd name="T2" fmla="*/ 0 w 13"/>
                <a:gd name="T3" fmla="*/ 16 h 16"/>
                <a:gd name="T4" fmla="*/ 0 w 13"/>
                <a:gd name="T5" fmla="*/ 5 h 16"/>
                <a:gd name="T6" fmla="*/ 13 w 13"/>
                <a:gd name="T7" fmla="*/ 5 h 16"/>
                <a:gd name="T8" fmla="*/ 2 w 13"/>
                <a:gd name="T9" fmla="*/ 0 h 16"/>
                <a:gd name="T10" fmla="*/ 10 w 13"/>
                <a:gd name="T11" fmla="*/ 1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6">
                  <a:moveTo>
                    <a:pt x="10" y="11"/>
                  </a:moveTo>
                  <a:lnTo>
                    <a:pt x="0" y="16"/>
                  </a:lnTo>
                  <a:lnTo>
                    <a:pt x="0" y="5"/>
                  </a:lnTo>
                  <a:lnTo>
                    <a:pt x="13" y="5"/>
                  </a:lnTo>
                  <a:lnTo>
                    <a:pt x="2" y="0"/>
                  </a:lnTo>
                  <a:lnTo>
                    <a:pt x="10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1371" name="Rectangle 404">
              <a:extLst>
                <a:ext uri="{FF2B5EF4-FFF2-40B4-BE49-F238E27FC236}">
                  <a16:creationId xmlns:a16="http://schemas.microsoft.com/office/drawing/2014/main" xmlns="" id="{91114343-8553-4B2E-BDA9-6C31689BEA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5" y="2480"/>
              <a:ext cx="7" cy="2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1372" name="Freeform 405">
              <a:extLst>
                <a:ext uri="{FF2B5EF4-FFF2-40B4-BE49-F238E27FC236}">
                  <a16:creationId xmlns:a16="http://schemas.microsoft.com/office/drawing/2014/main" xmlns="" id="{12B338B9-BDB1-4B01-A4F9-A78D555349D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5" y="2506"/>
              <a:ext cx="7" cy="0"/>
            </a:xfrm>
            <a:custGeom>
              <a:avLst/>
              <a:gdLst>
                <a:gd name="T0" fmla="*/ 13 w 13"/>
                <a:gd name="T1" fmla="*/ 0 w 13"/>
                <a:gd name="T2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1373" name="Freeform 406">
              <a:extLst>
                <a:ext uri="{FF2B5EF4-FFF2-40B4-BE49-F238E27FC236}">
                  <a16:creationId xmlns:a16="http://schemas.microsoft.com/office/drawing/2014/main" xmlns="" id="{55A1D614-5C62-445B-9793-69CE8EC6E8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7" y="2477"/>
              <a:ext cx="26" cy="20"/>
            </a:xfrm>
            <a:custGeom>
              <a:avLst/>
              <a:gdLst>
                <a:gd name="T0" fmla="*/ 7 w 52"/>
                <a:gd name="T1" fmla="*/ 0 h 40"/>
                <a:gd name="T2" fmla="*/ 0 w 52"/>
                <a:gd name="T3" fmla="*/ 12 h 40"/>
                <a:gd name="T4" fmla="*/ 46 w 52"/>
                <a:gd name="T5" fmla="*/ 40 h 40"/>
                <a:gd name="T6" fmla="*/ 52 w 52"/>
                <a:gd name="T7" fmla="*/ 28 h 40"/>
                <a:gd name="T8" fmla="*/ 7 w 52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40">
                  <a:moveTo>
                    <a:pt x="7" y="0"/>
                  </a:moveTo>
                  <a:lnTo>
                    <a:pt x="0" y="12"/>
                  </a:lnTo>
                  <a:lnTo>
                    <a:pt x="46" y="40"/>
                  </a:lnTo>
                  <a:lnTo>
                    <a:pt x="52" y="28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1374" name="Freeform 407">
              <a:extLst>
                <a:ext uri="{FF2B5EF4-FFF2-40B4-BE49-F238E27FC236}">
                  <a16:creationId xmlns:a16="http://schemas.microsoft.com/office/drawing/2014/main" xmlns="" id="{A5122F90-7D2E-4BA3-B78B-FEE29D2F222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5" y="2474"/>
              <a:ext cx="7" cy="9"/>
            </a:xfrm>
            <a:custGeom>
              <a:avLst/>
              <a:gdLst>
                <a:gd name="T0" fmla="*/ 0 w 13"/>
                <a:gd name="T1" fmla="*/ 10 h 17"/>
                <a:gd name="T2" fmla="*/ 0 w 13"/>
                <a:gd name="T3" fmla="*/ 0 h 17"/>
                <a:gd name="T4" fmla="*/ 10 w 13"/>
                <a:gd name="T5" fmla="*/ 5 h 17"/>
                <a:gd name="T6" fmla="*/ 3 w 13"/>
                <a:gd name="T7" fmla="*/ 17 h 17"/>
                <a:gd name="T8" fmla="*/ 13 w 13"/>
                <a:gd name="T9" fmla="*/ 10 h 17"/>
                <a:gd name="T10" fmla="*/ 0 w 13"/>
                <a:gd name="T11" fmla="*/ 1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7">
                  <a:moveTo>
                    <a:pt x="0" y="10"/>
                  </a:moveTo>
                  <a:lnTo>
                    <a:pt x="0" y="0"/>
                  </a:lnTo>
                  <a:lnTo>
                    <a:pt x="10" y="5"/>
                  </a:lnTo>
                  <a:lnTo>
                    <a:pt x="3" y="17"/>
                  </a:lnTo>
                  <a:lnTo>
                    <a:pt x="13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1375" name="Freeform 408">
              <a:extLst>
                <a:ext uri="{FF2B5EF4-FFF2-40B4-BE49-F238E27FC236}">
                  <a16:creationId xmlns:a16="http://schemas.microsoft.com/office/drawing/2014/main" xmlns="" id="{B3A1CA87-ACA9-4631-B8E8-21A6075993B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9" y="2491"/>
              <a:ext cx="27" cy="19"/>
            </a:xfrm>
            <a:custGeom>
              <a:avLst/>
              <a:gdLst>
                <a:gd name="T0" fmla="*/ 6 w 53"/>
                <a:gd name="T1" fmla="*/ 0 h 38"/>
                <a:gd name="T2" fmla="*/ 0 w 53"/>
                <a:gd name="T3" fmla="*/ 12 h 38"/>
                <a:gd name="T4" fmla="*/ 46 w 53"/>
                <a:gd name="T5" fmla="*/ 38 h 38"/>
                <a:gd name="T6" fmla="*/ 53 w 53"/>
                <a:gd name="T7" fmla="*/ 26 h 38"/>
                <a:gd name="T8" fmla="*/ 6 w 53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38">
                  <a:moveTo>
                    <a:pt x="6" y="0"/>
                  </a:moveTo>
                  <a:lnTo>
                    <a:pt x="0" y="12"/>
                  </a:lnTo>
                  <a:lnTo>
                    <a:pt x="46" y="38"/>
                  </a:lnTo>
                  <a:lnTo>
                    <a:pt x="53" y="2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1376" name="Freeform 409">
              <a:extLst>
                <a:ext uri="{FF2B5EF4-FFF2-40B4-BE49-F238E27FC236}">
                  <a16:creationId xmlns:a16="http://schemas.microsoft.com/office/drawing/2014/main" xmlns="" id="{86F38DBC-00F3-49DA-9A63-3997BFE4921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9" y="2491"/>
              <a:ext cx="4" cy="6"/>
            </a:xfrm>
            <a:custGeom>
              <a:avLst/>
              <a:gdLst>
                <a:gd name="T0" fmla="*/ 0 w 6"/>
                <a:gd name="T1" fmla="*/ 12 h 12"/>
                <a:gd name="T2" fmla="*/ 6 w 6"/>
                <a:gd name="T3" fmla="*/ 0 h 12"/>
                <a:gd name="T4" fmla="*/ 0 w 6"/>
                <a:gd name="T5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12">
                  <a:moveTo>
                    <a:pt x="0" y="12"/>
                  </a:moveTo>
                  <a:lnTo>
                    <a:pt x="6" y="0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1377" name="Freeform 410">
              <a:extLst>
                <a:ext uri="{FF2B5EF4-FFF2-40B4-BE49-F238E27FC236}">
                  <a16:creationId xmlns:a16="http://schemas.microsoft.com/office/drawing/2014/main" xmlns="" id="{3D5AEFFD-83AE-42E1-BA1C-BB6FCC3A85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2" y="2504"/>
              <a:ext cx="8" cy="6"/>
            </a:xfrm>
            <a:custGeom>
              <a:avLst/>
              <a:gdLst>
                <a:gd name="T0" fmla="*/ 8 w 17"/>
                <a:gd name="T1" fmla="*/ 0 h 12"/>
                <a:gd name="T2" fmla="*/ 17 w 17"/>
                <a:gd name="T3" fmla="*/ 5 h 12"/>
                <a:gd name="T4" fmla="*/ 8 w 17"/>
                <a:gd name="T5" fmla="*/ 10 h 12"/>
                <a:gd name="T6" fmla="*/ 0 w 17"/>
                <a:gd name="T7" fmla="*/ 0 h 12"/>
                <a:gd name="T8" fmla="*/ 1 w 17"/>
                <a:gd name="T9" fmla="*/ 12 h 12"/>
                <a:gd name="T10" fmla="*/ 8 w 17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2">
                  <a:moveTo>
                    <a:pt x="8" y="0"/>
                  </a:moveTo>
                  <a:lnTo>
                    <a:pt x="17" y="5"/>
                  </a:lnTo>
                  <a:lnTo>
                    <a:pt x="8" y="10"/>
                  </a:lnTo>
                  <a:lnTo>
                    <a:pt x="0" y="0"/>
                  </a:lnTo>
                  <a:lnTo>
                    <a:pt x="1" y="12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1378" name="Oval 411">
              <a:extLst>
                <a:ext uri="{FF2B5EF4-FFF2-40B4-BE49-F238E27FC236}">
                  <a16:creationId xmlns:a16="http://schemas.microsoft.com/office/drawing/2014/main" xmlns="" id="{E03623E8-BF20-48F5-97D4-E101C36FC3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3" y="2701"/>
              <a:ext cx="28" cy="29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1379" name="Oval 412">
              <a:extLst>
                <a:ext uri="{FF2B5EF4-FFF2-40B4-BE49-F238E27FC236}">
                  <a16:creationId xmlns:a16="http://schemas.microsoft.com/office/drawing/2014/main" xmlns="" id="{641906EA-071D-48B5-BBE3-5488CD97E2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" y="2701"/>
              <a:ext cx="29" cy="29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  <p:sp>
          <p:nvSpPr>
            <p:cNvPr id="1380" name="Oval 413">
              <a:extLst>
                <a:ext uri="{FF2B5EF4-FFF2-40B4-BE49-F238E27FC236}">
                  <a16:creationId xmlns:a16="http://schemas.microsoft.com/office/drawing/2014/main" xmlns="" id="{9FDD146B-B37F-4F5E-BDB9-7949D28A41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0" y="2701"/>
              <a:ext cx="29" cy="29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4400"/>
            </a:p>
          </p:txBody>
        </p:sp>
      </p:grpSp>
      <p:sp>
        <p:nvSpPr>
          <p:cNvPr id="1382" name="TextBox 1381">
            <a:extLst>
              <a:ext uri="{FF2B5EF4-FFF2-40B4-BE49-F238E27FC236}">
                <a16:creationId xmlns:a16="http://schemas.microsoft.com/office/drawing/2014/main" xmlns="" id="{92C17851-B8F3-4B49-A8ED-D65E2B0D45C7}"/>
              </a:ext>
            </a:extLst>
          </p:cNvPr>
          <p:cNvSpPr txBox="1"/>
          <p:nvPr/>
        </p:nvSpPr>
        <p:spPr>
          <a:xfrm>
            <a:off x="460250" y="3586555"/>
            <a:ext cx="1137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Serial</a:t>
            </a:r>
          </a:p>
        </p:txBody>
      </p:sp>
      <p:sp>
        <p:nvSpPr>
          <p:cNvPr id="424" name="TextBox 423">
            <a:extLst>
              <a:ext uri="{FF2B5EF4-FFF2-40B4-BE49-F238E27FC236}">
                <a16:creationId xmlns:a16="http://schemas.microsoft.com/office/drawing/2014/main" xmlns="" id="{AB5A3DE6-747F-4BBA-BD37-1F9527A07BFB}"/>
              </a:ext>
            </a:extLst>
          </p:cNvPr>
          <p:cNvSpPr txBox="1"/>
          <p:nvPr/>
        </p:nvSpPr>
        <p:spPr>
          <a:xfrm>
            <a:off x="6672960" y="3603455"/>
            <a:ext cx="1137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Serial</a:t>
            </a:r>
          </a:p>
        </p:txBody>
      </p:sp>
      <p:sp>
        <p:nvSpPr>
          <p:cNvPr id="425" name="TextBox 424">
            <a:extLst>
              <a:ext uri="{FF2B5EF4-FFF2-40B4-BE49-F238E27FC236}">
                <a16:creationId xmlns:a16="http://schemas.microsoft.com/office/drawing/2014/main" xmlns="" id="{CF99601D-63CF-489E-854F-C03C97EB6FEB}"/>
              </a:ext>
            </a:extLst>
          </p:cNvPr>
          <p:cNvSpPr txBox="1"/>
          <p:nvPr/>
        </p:nvSpPr>
        <p:spPr>
          <a:xfrm>
            <a:off x="458349" y="3585318"/>
            <a:ext cx="1137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Serial</a:t>
            </a:r>
          </a:p>
        </p:txBody>
      </p:sp>
      <p:sp>
        <p:nvSpPr>
          <p:cNvPr id="426" name="TextBox 425">
            <a:extLst>
              <a:ext uri="{FF2B5EF4-FFF2-40B4-BE49-F238E27FC236}">
                <a16:creationId xmlns:a16="http://schemas.microsoft.com/office/drawing/2014/main" xmlns="" id="{38558FA6-039F-4053-92BE-22F2CC774859}"/>
              </a:ext>
            </a:extLst>
          </p:cNvPr>
          <p:cNvSpPr txBox="1"/>
          <p:nvPr/>
        </p:nvSpPr>
        <p:spPr>
          <a:xfrm>
            <a:off x="6671059" y="3602218"/>
            <a:ext cx="1137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Serial</a:t>
            </a:r>
          </a:p>
        </p:txBody>
      </p:sp>
      <p:grpSp>
        <p:nvGrpSpPr>
          <p:cNvPr id="1383" name="Group 1382">
            <a:extLst>
              <a:ext uri="{FF2B5EF4-FFF2-40B4-BE49-F238E27FC236}">
                <a16:creationId xmlns:a16="http://schemas.microsoft.com/office/drawing/2014/main" xmlns="" id="{68F5CE1F-C755-4265-8C01-BA048537FF29}"/>
              </a:ext>
            </a:extLst>
          </p:cNvPr>
          <p:cNvGrpSpPr/>
          <p:nvPr/>
        </p:nvGrpSpPr>
        <p:grpSpPr>
          <a:xfrm>
            <a:off x="456551" y="3584864"/>
            <a:ext cx="7349805" cy="2237328"/>
            <a:chOff x="456551" y="3584864"/>
            <a:chExt cx="7349805" cy="2237328"/>
          </a:xfrm>
        </p:grpSpPr>
        <p:grpSp>
          <p:nvGrpSpPr>
            <p:cNvPr id="427" name="Group 233">
              <a:extLst>
                <a:ext uri="{FF2B5EF4-FFF2-40B4-BE49-F238E27FC236}">
                  <a16:creationId xmlns:a16="http://schemas.microsoft.com/office/drawing/2014/main" xmlns="" id="{057539AF-EA36-49E2-A2C8-BA28B7D2B887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70458" y="3592054"/>
              <a:ext cx="6980683" cy="2230138"/>
              <a:chOff x="1124" y="2263"/>
              <a:chExt cx="2306" cy="741"/>
            </a:xfrm>
          </p:grpSpPr>
          <p:sp>
            <p:nvSpPr>
              <p:cNvPr id="428" name="AutoShape 232">
                <a:extLst>
                  <a:ext uri="{FF2B5EF4-FFF2-40B4-BE49-F238E27FC236}">
                    <a16:creationId xmlns:a16="http://schemas.microsoft.com/office/drawing/2014/main" xmlns="" id="{950C27A7-315A-4E68-AD12-E2EB0DC118D2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1124" y="2263"/>
                <a:ext cx="2304" cy="5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400"/>
              </a:p>
            </p:txBody>
          </p:sp>
          <p:sp>
            <p:nvSpPr>
              <p:cNvPr id="429" name="Rectangle 234">
                <a:extLst>
                  <a:ext uri="{FF2B5EF4-FFF2-40B4-BE49-F238E27FC236}">
                    <a16:creationId xmlns:a16="http://schemas.microsoft.com/office/drawing/2014/main" xmlns="" id="{0DF6A694-4FBF-4302-9925-EECE539D3C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9" y="2366"/>
                <a:ext cx="271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400"/>
              </a:p>
            </p:txBody>
          </p:sp>
          <p:sp>
            <p:nvSpPr>
              <p:cNvPr id="430" name="Rectangle 235">
                <a:extLst>
                  <a:ext uri="{FF2B5EF4-FFF2-40B4-BE49-F238E27FC236}">
                    <a16:creationId xmlns:a16="http://schemas.microsoft.com/office/drawing/2014/main" xmlns="" id="{3A31FB5A-DBC0-4551-B53B-F65860B5D0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7" y="2370"/>
                <a:ext cx="6" cy="28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400"/>
              </a:p>
            </p:txBody>
          </p:sp>
          <p:sp>
            <p:nvSpPr>
              <p:cNvPr id="431" name="Freeform 236">
                <a:extLst>
                  <a:ext uri="{FF2B5EF4-FFF2-40B4-BE49-F238E27FC236}">
                    <a16:creationId xmlns:a16="http://schemas.microsoft.com/office/drawing/2014/main" xmlns="" id="{6AB00E15-0948-421D-A2B4-844D2FB148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7" y="2366"/>
                <a:ext cx="6" cy="7"/>
              </a:xfrm>
              <a:custGeom>
                <a:avLst/>
                <a:gdLst>
                  <a:gd name="T0" fmla="*/ 6 w 13"/>
                  <a:gd name="T1" fmla="*/ 0 h 14"/>
                  <a:gd name="T2" fmla="*/ 13 w 13"/>
                  <a:gd name="T3" fmla="*/ 0 h 14"/>
                  <a:gd name="T4" fmla="*/ 13 w 13"/>
                  <a:gd name="T5" fmla="*/ 7 h 14"/>
                  <a:gd name="T6" fmla="*/ 0 w 13"/>
                  <a:gd name="T7" fmla="*/ 7 h 14"/>
                  <a:gd name="T8" fmla="*/ 6 w 13"/>
                  <a:gd name="T9" fmla="*/ 14 h 14"/>
                  <a:gd name="T10" fmla="*/ 6 w 13"/>
                  <a:gd name="T11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" h="14">
                    <a:moveTo>
                      <a:pt x="6" y="0"/>
                    </a:moveTo>
                    <a:lnTo>
                      <a:pt x="13" y="0"/>
                    </a:lnTo>
                    <a:lnTo>
                      <a:pt x="13" y="7"/>
                    </a:lnTo>
                    <a:lnTo>
                      <a:pt x="0" y="7"/>
                    </a:lnTo>
                    <a:lnTo>
                      <a:pt x="6" y="1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400"/>
              </a:p>
            </p:txBody>
          </p:sp>
          <p:sp>
            <p:nvSpPr>
              <p:cNvPr id="432" name="Rectangle 237">
                <a:extLst>
                  <a:ext uri="{FF2B5EF4-FFF2-40B4-BE49-F238E27FC236}">
                    <a16:creationId xmlns:a16="http://schemas.microsoft.com/office/drawing/2014/main" xmlns="" id="{B478095C-DE26-463E-B193-60B3E6F7B8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9" y="2647"/>
                <a:ext cx="271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400"/>
              </a:p>
            </p:txBody>
          </p:sp>
          <p:sp>
            <p:nvSpPr>
              <p:cNvPr id="433" name="Freeform 238">
                <a:extLst>
                  <a:ext uri="{FF2B5EF4-FFF2-40B4-BE49-F238E27FC236}">
                    <a16:creationId xmlns:a16="http://schemas.microsoft.com/office/drawing/2014/main" xmlns="" id="{8717D29C-1783-499F-A737-C8FCFA7E81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7" y="2647"/>
                <a:ext cx="6" cy="7"/>
              </a:xfrm>
              <a:custGeom>
                <a:avLst/>
                <a:gdLst>
                  <a:gd name="T0" fmla="*/ 13 w 13"/>
                  <a:gd name="T1" fmla="*/ 7 h 13"/>
                  <a:gd name="T2" fmla="*/ 13 w 13"/>
                  <a:gd name="T3" fmla="*/ 13 h 13"/>
                  <a:gd name="T4" fmla="*/ 6 w 13"/>
                  <a:gd name="T5" fmla="*/ 13 h 13"/>
                  <a:gd name="T6" fmla="*/ 6 w 13"/>
                  <a:gd name="T7" fmla="*/ 0 h 13"/>
                  <a:gd name="T8" fmla="*/ 0 w 13"/>
                  <a:gd name="T9" fmla="*/ 7 h 13"/>
                  <a:gd name="T10" fmla="*/ 13 w 13"/>
                  <a:gd name="T11" fmla="*/ 7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" h="13">
                    <a:moveTo>
                      <a:pt x="13" y="7"/>
                    </a:moveTo>
                    <a:lnTo>
                      <a:pt x="13" y="13"/>
                    </a:lnTo>
                    <a:lnTo>
                      <a:pt x="6" y="13"/>
                    </a:lnTo>
                    <a:lnTo>
                      <a:pt x="6" y="0"/>
                    </a:lnTo>
                    <a:lnTo>
                      <a:pt x="0" y="7"/>
                    </a:lnTo>
                    <a:lnTo>
                      <a:pt x="1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400"/>
              </a:p>
            </p:txBody>
          </p:sp>
          <p:sp>
            <p:nvSpPr>
              <p:cNvPr id="434" name="Rectangle 239">
                <a:extLst>
                  <a:ext uri="{FF2B5EF4-FFF2-40B4-BE49-F238E27FC236}">
                    <a16:creationId xmlns:a16="http://schemas.microsoft.com/office/drawing/2014/main" xmlns="" id="{D73CF442-D299-4D96-A8B4-DBAB04C7D8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6" y="2370"/>
                <a:ext cx="6" cy="28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400"/>
              </a:p>
            </p:txBody>
          </p:sp>
          <p:sp>
            <p:nvSpPr>
              <p:cNvPr id="435" name="Freeform 240">
                <a:extLst>
                  <a:ext uri="{FF2B5EF4-FFF2-40B4-BE49-F238E27FC236}">
                    <a16:creationId xmlns:a16="http://schemas.microsoft.com/office/drawing/2014/main" xmlns="" id="{2D631D01-955A-4616-9CFF-2E8EC1F3A2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56" y="2647"/>
                <a:ext cx="6" cy="7"/>
              </a:xfrm>
              <a:custGeom>
                <a:avLst/>
                <a:gdLst>
                  <a:gd name="T0" fmla="*/ 7 w 13"/>
                  <a:gd name="T1" fmla="*/ 13 h 13"/>
                  <a:gd name="T2" fmla="*/ 0 w 13"/>
                  <a:gd name="T3" fmla="*/ 13 h 13"/>
                  <a:gd name="T4" fmla="*/ 0 w 13"/>
                  <a:gd name="T5" fmla="*/ 7 h 13"/>
                  <a:gd name="T6" fmla="*/ 13 w 13"/>
                  <a:gd name="T7" fmla="*/ 7 h 13"/>
                  <a:gd name="T8" fmla="*/ 7 w 13"/>
                  <a:gd name="T9" fmla="*/ 0 h 13"/>
                  <a:gd name="T10" fmla="*/ 7 w 13"/>
                  <a:gd name="T11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" h="13">
                    <a:moveTo>
                      <a:pt x="7" y="13"/>
                    </a:moveTo>
                    <a:lnTo>
                      <a:pt x="0" y="13"/>
                    </a:lnTo>
                    <a:lnTo>
                      <a:pt x="0" y="7"/>
                    </a:lnTo>
                    <a:lnTo>
                      <a:pt x="13" y="7"/>
                    </a:lnTo>
                    <a:lnTo>
                      <a:pt x="7" y="0"/>
                    </a:lnTo>
                    <a:lnTo>
                      <a:pt x="7" y="1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400"/>
              </a:p>
            </p:txBody>
          </p:sp>
          <p:sp>
            <p:nvSpPr>
              <p:cNvPr id="436" name="Freeform 241">
                <a:extLst>
                  <a:ext uri="{FF2B5EF4-FFF2-40B4-BE49-F238E27FC236}">
                    <a16:creationId xmlns:a16="http://schemas.microsoft.com/office/drawing/2014/main" xmlns="" id="{189103D5-166B-4F3D-B3D8-3AB8D78D3E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56" y="2366"/>
                <a:ext cx="6" cy="7"/>
              </a:xfrm>
              <a:custGeom>
                <a:avLst/>
                <a:gdLst>
                  <a:gd name="T0" fmla="*/ 0 w 13"/>
                  <a:gd name="T1" fmla="*/ 7 h 14"/>
                  <a:gd name="T2" fmla="*/ 0 w 13"/>
                  <a:gd name="T3" fmla="*/ 0 h 14"/>
                  <a:gd name="T4" fmla="*/ 7 w 13"/>
                  <a:gd name="T5" fmla="*/ 0 h 14"/>
                  <a:gd name="T6" fmla="*/ 7 w 13"/>
                  <a:gd name="T7" fmla="*/ 14 h 14"/>
                  <a:gd name="T8" fmla="*/ 13 w 13"/>
                  <a:gd name="T9" fmla="*/ 7 h 14"/>
                  <a:gd name="T10" fmla="*/ 0 w 13"/>
                  <a:gd name="T11" fmla="*/ 7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" h="14">
                    <a:moveTo>
                      <a:pt x="0" y="7"/>
                    </a:moveTo>
                    <a:lnTo>
                      <a:pt x="0" y="0"/>
                    </a:lnTo>
                    <a:lnTo>
                      <a:pt x="7" y="0"/>
                    </a:lnTo>
                    <a:lnTo>
                      <a:pt x="7" y="14"/>
                    </a:lnTo>
                    <a:lnTo>
                      <a:pt x="13" y="7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400"/>
              </a:p>
            </p:txBody>
          </p:sp>
          <p:sp>
            <p:nvSpPr>
              <p:cNvPr id="437" name="Rectangle 242">
                <a:extLst>
                  <a:ext uri="{FF2B5EF4-FFF2-40B4-BE49-F238E27FC236}">
                    <a16:creationId xmlns:a16="http://schemas.microsoft.com/office/drawing/2014/main" xmlns="" id="{832573FC-26C4-4578-B3CD-E89E4519C9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1" y="2366"/>
                <a:ext cx="271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400"/>
              </a:p>
            </p:txBody>
          </p:sp>
          <p:sp>
            <p:nvSpPr>
              <p:cNvPr id="438" name="Rectangle 243">
                <a:extLst>
                  <a:ext uri="{FF2B5EF4-FFF2-40B4-BE49-F238E27FC236}">
                    <a16:creationId xmlns:a16="http://schemas.microsoft.com/office/drawing/2014/main" xmlns="" id="{BC294A34-7B34-4785-9498-EAC6D3B0C2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9" y="2370"/>
                <a:ext cx="7" cy="28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400"/>
              </a:p>
            </p:txBody>
          </p:sp>
          <p:sp>
            <p:nvSpPr>
              <p:cNvPr id="439" name="Freeform 244">
                <a:extLst>
                  <a:ext uri="{FF2B5EF4-FFF2-40B4-BE49-F238E27FC236}">
                    <a16:creationId xmlns:a16="http://schemas.microsoft.com/office/drawing/2014/main" xmlns="" id="{CF4C6A5C-E46D-4779-9D60-2C0B9EB370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9" y="2366"/>
                <a:ext cx="7" cy="7"/>
              </a:xfrm>
              <a:custGeom>
                <a:avLst/>
                <a:gdLst>
                  <a:gd name="T0" fmla="*/ 6 w 13"/>
                  <a:gd name="T1" fmla="*/ 0 h 14"/>
                  <a:gd name="T2" fmla="*/ 13 w 13"/>
                  <a:gd name="T3" fmla="*/ 0 h 14"/>
                  <a:gd name="T4" fmla="*/ 13 w 13"/>
                  <a:gd name="T5" fmla="*/ 7 h 14"/>
                  <a:gd name="T6" fmla="*/ 0 w 13"/>
                  <a:gd name="T7" fmla="*/ 7 h 14"/>
                  <a:gd name="T8" fmla="*/ 6 w 13"/>
                  <a:gd name="T9" fmla="*/ 14 h 14"/>
                  <a:gd name="T10" fmla="*/ 6 w 13"/>
                  <a:gd name="T11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" h="14">
                    <a:moveTo>
                      <a:pt x="6" y="0"/>
                    </a:moveTo>
                    <a:lnTo>
                      <a:pt x="13" y="0"/>
                    </a:lnTo>
                    <a:lnTo>
                      <a:pt x="13" y="7"/>
                    </a:lnTo>
                    <a:lnTo>
                      <a:pt x="0" y="7"/>
                    </a:lnTo>
                    <a:lnTo>
                      <a:pt x="6" y="1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400"/>
              </a:p>
            </p:txBody>
          </p:sp>
          <p:sp>
            <p:nvSpPr>
              <p:cNvPr id="440" name="Rectangle 245">
                <a:extLst>
                  <a:ext uri="{FF2B5EF4-FFF2-40B4-BE49-F238E27FC236}">
                    <a16:creationId xmlns:a16="http://schemas.microsoft.com/office/drawing/2014/main" xmlns="" id="{21357C9D-06D1-4E62-9096-F028D43C1C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1" y="2647"/>
                <a:ext cx="271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400"/>
              </a:p>
            </p:txBody>
          </p:sp>
          <p:sp>
            <p:nvSpPr>
              <p:cNvPr id="441" name="Freeform 246">
                <a:extLst>
                  <a:ext uri="{FF2B5EF4-FFF2-40B4-BE49-F238E27FC236}">
                    <a16:creationId xmlns:a16="http://schemas.microsoft.com/office/drawing/2014/main" xmlns="" id="{503249E5-AB1E-4907-BDBF-D2FD4FF189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9" y="2647"/>
                <a:ext cx="7" cy="7"/>
              </a:xfrm>
              <a:custGeom>
                <a:avLst/>
                <a:gdLst>
                  <a:gd name="T0" fmla="*/ 13 w 13"/>
                  <a:gd name="T1" fmla="*/ 7 h 13"/>
                  <a:gd name="T2" fmla="*/ 13 w 13"/>
                  <a:gd name="T3" fmla="*/ 13 h 13"/>
                  <a:gd name="T4" fmla="*/ 6 w 13"/>
                  <a:gd name="T5" fmla="*/ 13 h 13"/>
                  <a:gd name="T6" fmla="*/ 6 w 13"/>
                  <a:gd name="T7" fmla="*/ 0 h 13"/>
                  <a:gd name="T8" fmla="*/ 0 w 13"/>
                  <a:gd name="T9" fmla="*/ 7 h 13"/>
                  <a:gd name="T10" fmla="*/ 13 w 13"/>
                  <a:gd name="T11" fmla="*/ 7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" h="13">
                    <a:moveTo>
                      <a:pt x="13" y="7"/>
                    </a:moveTo>
                    <a:lnTo>
                      <a:pt x="13" y="13"/>
                    </a:lnTo>
                    <a:lnTo>
                      <a:pt x="6" y="13"/>
                    </a:lnTo>
                    <a:lnTo>
                      <a:pt x="6" y="0"/>
                    </a:lnTo>
                    <a:lnTo>
                      <a:pt x="0" y="7"/>
                    </a:lnTo>
                    <a:lnTo>
                      <a:pt x="1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400"/>
              </a:p>
            </p:txBody>
          </p:sp>
          <p:sp>
            <p:nvSpPr>
              <p:cNvPr id="442" name="Rectangle 247">
                <a:extLst>
                  <a:ext uri="{FF2B5EF4-FFF2-40B4-BE49-F238E27FC236}">
                    <a16:creationId xmlns:a16="http://schemas.microsoft.com/office/drawing/2014/main" xmlns="" id="{F185BA59-38C1-4D73-AB51-3BC63BCA7D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8" y="2370"/>
                <a:ext cx="6" cy="28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400"/>
              </a:p>
            </p:txBody>
          </p:sp>
          <p:sp>
            <p:nvSpPr>
              <p:cNvPr id="443" name="Freeform 248">
                <a:extLst>
                  <a:ext uri="{FF2B5EF4-FFF2-40B4-BE49-F238E27FC236}">
                    <a16:creationId xmlns:a16="http://schemas.microsoft.com/office/drawing/2014/main" xmlns="" id="{61167791-EA85-4F37-A6BE-C263EA295C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8" y="2647"/>
                <a:ext cx="6" cy="7"/>
              </a:xfrm>
              <a:custGeom>
                <a:avLst/>
                <a:gdLst>
                  <a:gd name="T0" fmla="*/ 7 w 14"/>
                  <a:gd name="T1" fmla="*/ 13 h 13"/>
                  <a:gd name="T2" fmla="*/ 0 w 14"/>
                  <a:gd name="T3" fmla="*/ 13 h 13"/>
                  <a:gd name="T4" fmla="*/ 0 w 14"/>
                  <a:gd name="T5" fmla="*/ 7 h 13"/>
                  <a:gd name="T6" fmla="*/ 14 w 14"/>
                  <a:gd name="T7" fmla="*/ 7 h 13"/>
                  <a:gd name="T8" fmla="*/ 7 w 14"/>
                  <a:gd name="T9" fmla="*/ 0 h 13"/>
                  <a:gd name="T10" fmla="*/ 7 w 14"/>
                  <a:gd name="T11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" h="13">
                    <a:moveTo>
                      <a:pt x="7" y="13"/>
                    </a:moveTo>
                    <a:lnTo>
                      <a:pt x="0" y="13"/>
                    </a:lnTo>
                    <a:lnTo>
                      <a:pt x="0" y="7"/>
                    </a:lnTo>
                    <a:lnTo>
                      <a:pt x="14" y="7"/>
                    </a:lnTo>
                    <a:lnTo>
                      <a:pt x="7" y="0"/>
                    </a:lnTo>
                    <a:lnTo>
                      <a:pt x="7" y="1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400"/>
              </a:p>
            </p:txBody>
          </p:sp>
          <p:sp>
            <p:nvSpPr>
              <p:cNvPr id="444" name="Freeform 249">
                <a:extLst>
                  <a:ext uri="{FF2B5EF4-FFF2-40B4-BE49-F238E27FC236}">
                    <a16:creationId xmlns:a16="http://schemas.microsoft.com/office/drawing/2014/main" xmlns="" id="{7C47DF1D-2F3E-486E-894B-720F5C5EED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8" y="2366"/>
                <a:ext cx="6" cy="7"/>
              </a:xfrm>
              <a:custGeom>
                <a:avLst/>
                <a:gdLst>
                  <a:gd name="T0" fmla="*/ 0 w 14"/>
                  <a:gd name="T1" fmla="*/ 7 h 14"/>
                  <a:gd name="T2" fmla="*/ 0 w 14"/>
                  <a:gd name="T3" fmla="*/ 0 h 14"/>
                  <a:gd name="T4" fmla="*/ 7 w 14"/>
                  <a:gd name="T5" fmla="*/ 0 h 14"/>
                  <a:gd name="T6" fmla="*/ 7 w 14"/>
                  <a:gd name="T7" fmla="*/ 14 h 14"/>
                  <a:gd name="T8" fmla="*/ 14 w 14"/>
                  <a:gd name="T9" fmla="*/ 7 h 14"/>
                  <a:gd name="T10" fmla="*/ 0 w 14"/>
                  <a:gd name="T11" fmla="*/ 7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" h="14">
                    <a:moveTo>
                      <a:pt x="0" y="7"/>
                    </a:moveTo>
                    <a:lnTo>
                      <a:pt x="0" y="0"/>
                    </a:lnTo>
                    <a:lnTo>
                      <a:pt x="7" y="0"/>
                    </a:lnTo>
                    <a:lnTo>
                      <a:pt x="7" y="14"/>
                    </a:lnTo>
                    <a:lnTo>
                      <a:pt x="14" y="7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400"/>
              </a:p>
            </p:txBody>
          </p:sp>
          <p:sp>
            <p:nvSpPr>
              <p:cNvPr id="445" name="Rectangle 250">
                <a:extLst>
                  <a:ext uri="{FF2B5EF4-FFF2-40B4-BE49-F238E27FC236}">
                    <a16:creationId xmlns:a16="http://schemas.microsoft.com/office/drawing/2014/main" xmlns="" id="{A20470A6-0602-4C66-AB4B-306E3D32A8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43" y="2366"/>
                <a:ext cx="271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400"/>
              </a:p>
            </p:txBody>
          </p:sp>
          <p:sp>
            <p:nvSpPr>
              <p:cNvPr id="446" name="Rectangle 251">
                <a:extLst>
                  <a:ext uri="{FF2B5EF4-FFF2-40B4-BE49-F238E27FC236}">
                    <a16:creationId xmlns:a16="http://schemas.microsoft.com/office/drawing/2014/main" xmlns="" id="{62A4FB02-1F8A-47E4-A9B5-E0919FEC44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11" y="2370"/>
                <a:ext cx="7" cy="28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400"/>
              </a:p>
            </p:txBody>
          </p:sp>
          <p:sp>
            <p:nvSpPr>
              <p:cNvPr id="447" name="Freeform 252">
                <a:extLst>
                  <a:ext uri="{FF2B5EF4-FFF2-40B4-BE49-F238E27FC236}">
                    <a16:creationId xmlns:a16="http://schemas.microsoft.com/office/drawing/2014/main" xmlns="" id="{2FAB18C3-0544-4E2F-BC45-B2773F497F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11" y="2366"/>
                <a:ext cx="7" cy="7"/>
              </a:xfrm>
              <a:custGeom>
                <a:avLst/>
                <a:gdLst>
                  <a:gd name="T0" fmla="*/ 6 w 13"/>
                  <a:gd name="T1" fmla="*/ 0 h 14"/>
                  <a:gd name="T2" fmla="*/ 13 w 13"/>
                  <a:gd name="T3" fmla="*/ 0 h 14"/>
                  <a:gd name="T4" fmla="*/ 13 w 13"/>
                  <a:gd name="T5" fmla="*/ 7 h 14"/>
                  <a:gd name="T6" fmla="*/ 0 w 13"/>
                  <a:gd name="T7" fmla="*/ 7 h 14"/>
                  <a:gd name="T8" fmla="*/ 6 w 13"/>
                  <a:gd name="T9" fmla="*/ 14 h 14"/>
                  <a:gd name="T10" fmla="*/ 6 w 13"/>
                  <a:gd name="T11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" h="14">
                    <a:moveTo>
                      <a:pt x="6" y="0"/>
                    </a:moveTo>
                    <a:lnTo>
                      <a:pt x="13" y="0"/>
                    </a:lnTo>
                    <a:lnTo>
                      <a:pt x="13" y="7"/>
                    </a:lnTo>
                    <a:lnTo>
                      <a:pt x="0" y="7"/>
                    </a:lnTo>
                    <a:lnTo>
                      <a:pt x="6" y="1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400"/>
              </a:p>
            </p:txBody>
          </p:sp>
          <p:sp>
            <p:nvSpPr>
              <p:cNvPr id="448" name="Rectangle 253">
                <a:extLst>
                  <a:ext uri="{FF2B5EF4-FFF2-40B4-BE49-F238E27FC236}">
                    <a16:creationId xmlns:a16="http://schemas.microsoft.com/office/drawing/2014/main" xmlns="" id="{9A8CF762-3675-4CDE-A628-3652588B48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43" y="2647"/>
                <a:ext cx="271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400"/>
              </a:p>
            </p:txBody>
          </p:sp>
          <p:sp>
            <p:nvSpPr>
              <p:cNvPr id="449" name="Freeform 254">
                <a:extLst>
                  <a:ext uri="{FF2B5EF4-FFF2-40B4-BE49-F238E27FC236}">
                    <a16:creationId xmlns:a16="http://schemas.microsoft.com/office/drawing/2014/main" xmlns="" id="{6E8D6351-51F7-4A14-9E99-6AF3A974CE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11" y="2647"/>
                <a:ext cx="7" cy="7"/>
              </a:xfrm>
              <a:custGeom>
                <a:avLst/>
                <a:gdLst>
                  <a:gd name="T0" fmla="*/ 13 w 13"/>
                  <a:gd name="T1" fmla="*/ 7 h 13"/>
                  <a:gd name="T2" fmla="*/ 13 w 13"/>
                  <a:gd name="T3" fmla="*/ 13 h 13"/>
                  <a:gd name="T4" fmla="*/ 6 w 13"/>
                  <a:gd name="T5" fmla="*/ 13 h 13"/>
                  <a:gd name="T6" fmla="*/ 6 w 13"/>
                  <a:gd name="T7" fmla="*/ 0 h 13"/>
                  <a:gd name="T8" fmla="*/ 0 w 13"/>
                  <a:gd name="T9" fmla="*/ 7 h 13"/>
                  <a:gd name="T10" fmla="*/ 13 w 13"/>
                  <a:gd name="T11" fmla="*/ 7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" h="13">
                    <a:moveTo>
                      <a:pt x="13" y="7"/>
                    </a:moveTo>
                    <a:lnTo>
                      <a:pt x="13" y="13"/>
                    </a:lnTo>
                    <a:lnTo>
                      <a:pt x="6" y="13"/>
                    </a:lnTo>
                    <a:lnTo>
                      <a:pt x="6" y="0"/>
                    </a:lnTo>
                    <a:lnTo>
                      <a:pt x="0" y="7"/>
                    </a:lnTo>
                    <a:lnTo>
                      <a:pt x="1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400"/>
              </a:p>
            </p:txBody>
          </p:sp>
          <p:sp>
            <p:nvSpPr>
              <p:cNvPr id="450" name="Rectangle 255">
                <a:extLst>
                  <a:ext uri="{FF2B5EF4-FFF2-40B4-BE49-F238E27FC236}">
                    <a16:creationId xmlns:a16="http://schemas.microsoft.com/office/drawing/2014/main" xmlns="" id="{AD6A8988-7826-4AA4-9D46-4F30D2A964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40" y="2370"/>
                <a:ext cx="6" cy="28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400"/>
              </a:p>
            </p:txBody>
          </p:sp>
          <p:sp>
            <p:nvSpPr>
              <p:cNvPr id="451" name="Freeform 256">
                <a:extLst>
                  <a:ext uri="{FF2B5EF4-FFF2-40B4-BE49-F238E27FC236}">
                    <a16:creationId xmlns:a16="http://schemas.microsoft.com/office/drawing/2014/main" xmlns="" id="{FEF8AD39-2A9A-49B2-8F58-F6B8C22BD3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40" y="2647"/>
                <a:ext cx="6" cy="7"/>
              </a:xfrm>
              <a:custGeom>
                <a:avLst/>
                <a:gdLst>
                  <a:gd name="T0" fmla="*/ 7 w 14"/>
                  <a:gd name="T1" fmla="*/ 13 h 13"/>
                  <a:gd name="T2" fmla="*/ 0 w 14"/>
                  <a:gd name="T3" fmla="*/ 13 h 13"/>
                  <a:gd name="T4" fmla="*/ 0 w 14"/>
                  <a:gd name="T5" fmla="*/ 7 h 13"/>
                  <a:gd name="T6" fmla="*/ 14 w 14"/>
                  <a:gd name="T7" fmla="*/ 7 h 13"/>
                  <a:gd name="T8" fmla="*/ 7 w 14"/>
                  <a:gd name="T9" fmla="*/ 0 h 13"/>
                  <a:gd name="T10" fmla="*/ 7 w 14"/>
                  <a:gd name="T11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" h="13">
                    <a:moveTo>
                      <a:pt x="7" y="13"/>
                    </a:moveTo>
                    <a:lnTo>
                      <a:pt x="0" y="13"/>
                    </a:lnTo>
                    <a:lnTo>
                      <a:pt x="0" y="7"/>
                    </a:lnTo>
                    <a:lnTo>
                      <a:pt x="14" y="7"/>
                    </a:lnTo>
                    <a:lnTo>
                      <a:pt x="7" y="0"/>
                    </a:lnTo>
                    <a:lnTo>
                      <a:pt x="7" y="1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400"/>
              </a:p>
            </p:txBody>
          </p:sp>
          <p:sp>
            <p:nvSpPr>
              <p:cNvPr id="452" name="Freeform 257">
                <a:extLst>
                  <a:ext uri="{FF2B5EF4-FFF2-40B4-BE49-F238E27FC236}">
                    <a16:creationId xmlns:a16="http://schemas.microsoft.com/office/drawing/2014/main" xmlns="" id="{1BDF7CCA-ACD3-48D5-9AD1-86AAA4FFAB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40" y="2366"/>
                <a:ext cx="6" cy="7"/>
              </a:xfrm>
              <a:custGeom>
                <a:avLst/>
                <a:gdLst>
                  <a:gd name="T0" fmla="*/ 0 w 14"/>
                  <a:gd name="T1" fmla="*/ 7 h 14"/>
                  <a:gd name="T2" fmla="*/ 0 w 14"/>
                  <a:gd name="T3" fmla="*/ 0 h 14"/>
                  <a:gd name="T4" fmla="*/ 7 w 14"/>
                  <a:gd name="T5" fmla="*/ 0 h 14"/>
                  <a:gd name="T6" fmla="*/ 7 w 14"/>
                  <a:gd name="T7" fmla="*/ 14 h 14"/>
                  <a:gd name="T8" fmla="*/ 14 w 14"/>
                  <a:gd name="T9" fmla="*/ 7 h 14"/>
                  <a:gd name="T10" fmla="*/ 0 w 14"/>
                  <a:gd name="T11" fmla="*/ 7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" h="14">
                    <a:moveTo>
                      <a:pt x="0" y="7"/>
                    </a:moveTo>
                    <a:lnTo>
                      <a:pt x="0" y="0"/>
                    </a:lnTo>
                    <a:lnTo>
                      <a:pt x="7" y="0"/>
                    </a:lnTo>
                    <a:lnTo>
                      <a:pt x="7" y="14"/>
                    </a:lnTo>
                    <a:lnTo>
                      <a:pt x="14" y="7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400"/>
              </a:p>
            </p:txBody>
          </p:sp>
          <p:sp>
            <p:nvSpPr>
              <p:cNvPr id="453" name="Rectangle 258">
                <a:extLst>
                  <a:ext uri="{FF2B5EF4-FFF2-40B4-BE49-F238E27FC236}">
                    <a16:creationId xmlns:a16="http://schemas.microsoft.com/office/drawing/2014/main" xmlns="" id="{233A424A-6681-4CAA-B30D-AEC3D109F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5" y="2366"/>
                <a:ext cx="271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400"/>
              </a:p>
            </p:txBody>
          </p:sp>
          <p:sp>
            <p:nvSpPr>
              <p:cNvPr id="454" name="Rectangle 259">
                <a:extLst>
                  <a:ext uri="{FF2B5EF4-FFF2-40B4-BE49-F238E27FC236}">
                    <a16:creationId xmlns:a16="http://schemas.microsoft.com/office/drawing/2014/main" xmlns="" id="{0C356CF1-439D-4065-AE73-CD7551DB15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53" y="2370"/>
                <a:ext cx="7" cy="28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400"/>
              </a:p>
            </p:txBody>
          </p:sp>
          <p:sp>
            <p:nvSpPr>
              <p:cNvPr id="455" name="Freeform 260">
                <a:extLst>
                  <a:ext uri="{FF2B5EF4-FFF2-40B4-BE49-F238E27FC236}">
                    <a16:creationId xmlns:a16="http://schemas.microsoft.com/office/drawing/2014/main" xmlns="" id="{5FA68350-19C2-409C-BF4B-D27CBC1589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53" y="2366"/>
                <a:ext cx="7" cy="7"/>
              </a:xfrm>
              <a:custGeom>
                <a:avLst/>
                <a:gdLst>
                  <a:gd name="T0" fmla="*/ 7 w 13"/>
                  <a:gd name="T1" fmla="*/ 0 h 14"/>
                  <a:gd name="T2" fmla="*/ 13 w 13"/>
                  <a:gd name="T3" fmla="*/ 0 h 14"/>
                  <a:gd name="T4" fmla="*/ 13 w 13"/>
                  <a:gd name="T5" fmla="*/ 7 h 14"/>
                  <a:gd name="T6" fmla="*/ 0 w 13"/>
                  <a:gd name="T7" fmla="*/ 7 h 14"/>
                  <a:gd name="T8" fmla="*/ 7 w 13"/>
                  <a:gd name="T9" fmla="*/ 14 h 14"/>
                  <a:gd name="T10" fmla="*/ 7 w 13"/>
                  <a:gd name="T11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" h="14">
                    <a:moveTo>
                      <a:pt x="7" y="0"/>
                    </a:moveTo>
                    <a:lnTo>
                      <a:pt x="13" y="0"/>
                    </a:lnTo>
                    <a:lnTo>
                      <a:pt x="13" y="7"/>
                    </a:lnTo>
                    <a:lnTo>
                      <a:pt x="0" y="7"/>
                    </a:lnTo>
                    <a:lnTo>
                      <a:pt x="7" y="14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400"/>
              </a:p>
            </p:txBody>
          </p:sp>
          <p:sp>
            <p:nvSpPr>
              <p:cNvPr id="456" name="Rectangle 261">
                <a:extLst>
                  <a:ext uri="{FF2B5EF4-FFF2-40B4-BE49-F238E27FC236}">
                    <a16:creationId xmlns:a16="http://schemas.microsoft.com/office/drawing/2014/main" xmlns="" id="{4D139ABC-8A67-401E-BA41-7E17AA1F21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5" y="2647"/>
                <a:ext cx="271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400"/>
              </a:p>
            </p:txBody>
          </p:sp>
          <p:sp>
            <p:nvSpPr>
              <p:cNvPr id="457" name="Freeform 262">
                <a:extLst>
                  <a:ext uri="{FF2B5EF4-FFF2-40B4-BE49-F238E27FC236}">
                    <a16:creationId xmlns:a16="http://schemas.microsoft.com/office/drawing/2014/main" xmlns="" id="{4719E1C1-4E87-40C4-BEC2-116113AAEF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53" y="2647"/>
                <a:ext cx="7" cy="7"/>
              </a:xfrm>
              <a:custGeom>
                <a:avLst/>
                <a:gdLst>
                  <a:gd name="T0" fmla="*/ 13 w 13"/>
                  <a:gd name="T1" fmla="*/ 7 h 13"/>
                  <a:gd name="T2" fmla="*/ 13 w 13"/>
                  <a:gd name="T3" fmla="*/ 13 h 13"/>
                  <a:gd name="T4" fmla="*/ 7 w 13"/>
                  <a:gd name="T5" fmla="*/ 13 h 13"/>
                  <a:gd name="T6" fmla="*/ 7 w 13"/>
                  <a:gd name="T7" fmla="*/ 0 h 13"/>
                  <a:gd name="T8" fmla="*/ 0 w 13"/>
                  <a:gd name="T9" fmla="*/ 7 h 13"/>
                  <a:gd name="T10" fmla="*/ 13 w 13"/>
                  <a:gd name="T11" fmla="*/ 7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" h="13">
                    <a:moveTo>
                      <a:pt x="13" y="7"/>
                    </a:moveTo>
                    <a:lnTo>
                      <a:pt x="13" y="13"/>
                    </a:lnTo>
                    <a:lnTo>
                      <a:pt x="7" y="13"/>
                    </a:lnTo>
                    <a:lnTo>
                      <a:pt x="7" y="0"/>
                    </a:lnTo>
                    <a:lnTo>
                      <a:pt x="0" y="7"/>
                    </a:lnTo>
                    <a:lnTo>
                      <a:pt x="13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400"/>
              </a:p>
            </p:txBody>
          </p:sp>
          <p:sp>
            <p:nvSpPr>
              <p:cNvPr id="458" name="Rectangle 263">
                <a:extLst>
                  <a:ext uri="{FF2B5EF4-FFF2-40B4-BE49-F238E27FC236}">
                    <a16:creationId xmlns:a16="http://schemas.microsoft.com/office/drawing/2014/main" xmlns="" id="{11820295-FEE7-4961-88EE-98BFFF193C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2" y="2370"/>
                <a:ext cx="6" cy="28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400"/>
              </a:p>
            </p:txBody>
          </p:sp>
          <p:sp>
            <p:nvSpPr>
              <p:cNvPr id="459" name="Freeform 264">
                <a:extLst>
                  <a:ext uri="{FF2B5EF4-FFF2-40B4-BE49-F238E27FC236}">
                    <a16:creationId xmlns:a16="http://schemas.microsoft.com/office/drawing/2014/main" xmlns="" id="{93D3D001-7A37-476E-8F08-C5601D40A2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2" y="2647"/>
                <a:ext cx="6" cy="7"/>
              </a:xfrm>
              <a:custGeom>
                <a:avLst/>
                <a:gdLst>
                  <a:gd name="T0" fmla="*/ 7 w 14"/>
                  <a:gd name="T1" fmla="*/ 13 h 13"/>
                  <a:gd name="T2" fmla="*/ 0 w 14"/>
                  <a:gd name="T3" fmla="*/ 13 h 13"/>
                  <a:gd name="T4" fmla="*/ 0 w 14"/>
                  <a:gd name="T5" fmla="*/ 7 h 13"/>
                  <a:gd name="T6" fmla="*/ 14 w 14"/>
                  <a:gd name="T7" fmla="*/ 7 h 13"/>
                  <a:gd name="T8" fmla="*/ 7 w 14"/>
                  <a:gd name="T9" fmla="*/ 0 h 13"/>
                  <a:gd name="T10" fmla="*/ 7 w 14"/>
                  <a:gd name="T11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" h="13">
                    <a:moveTo>
                      <a:pt x="7" y="13"/>
                    </a:moveTo>
                    <a:lnTo>
                      <a:pt x="0" y="13"/>
                    </a:lnTo>
                    <a:lnTo>
                      <a:pt x="0" y="7"/>
                    </a:lnTo>
                    <a:lnTo>
                      <a:pt x="14" y="7"/>
                    </a:lnTo>
                    <a:lnTo>
                      <a:pt x="7" y="0"/>
                    </a:lnTo>
                    <a:lnTo>
                      <a:pt x="7" y="1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400"/>
              </a:p>
            </p:txBody>
          </p:sp>
          <p:sp>
            <p:nvSpPr>
              <p:cNvPr id="460" name="Freeform 265">
                <a:extLst>
                  <a:ext uri="{FF2B5EF4-FFF2-40B4-BE49-F238E27FC236}">
                    <a16:creationId xmlns:a16="http://schemas.microsoft.com/office/drawing/2014/main" xmlns="" id="{B44CD275-036F-4C97-888A-FD06B4C6E1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2" y="2366"/>
                <a:ext cx="6" cy="7"/>
              </a:xfrm>
              <a:custGeom>
                <a:avLst/>
                <a:gdLst>
                  <a:gd name="T0" fmla="*/ 0 w 14"/>
                  <a:gd name="T1" fmla="*/ 7 h 14"/>
                  <a:gd name="T2" fmla="*/ 0 w 14"/>
                  <a:gd name="T3" fmla="*/ 0 h 14"/>
                  <a:gd name="T4" fmla="*/ 7 w 14"/>
                  <a:gd name="T5" fmla="*/ 0 h 14"/>
                  <a:gd name="T6" fmla="*/ 7 w 14"/>
                  <a:gd name="T7" fmla="*/ 14 h 14"/>
                  <a:gd name="T8" fmla="*/ 14 w 14"/>
                  <a:gd name="T9" fmla="*/ 7 h 14"/>
                  <a:gd name="T10" fmla="*/ 0 w 14"/>
                  <a:gd name="T11" fmla="*/ 7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" h="14">
                    <a:moveTo>
                      <a:pt x="0" y="7"/>
                    </a:moveTo>
                    <a:lnTo>
                      <a:pt x="0" y="0"/>
                    </a:lnTo>
                    <a:lnTo>
                      <a:pt x="7" y="0"/>
                    </a:lnTo>
                    <a:lnTo>
                      <a:pt x="7" y="14"/>
                    </a:lnTo>
                    <a:lnTo>
                      <a:pt x="14" y="7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400"/>
              </a:p>
            </p:txBody>
          </p:sp>
          <p:sp>
            <p:nvSpPr>
              <p:cNvPr id="461" name="Rectangle 266">
                <a:extLst>
                  <a:ext uri="{FF2B5EF4-FFF2-40B4-BE49-F238E27FC236}">
                    <a16:creationId xmlns:a16="http://schemas.microsoft.com/office/drawing/2014/main" xmlns="" id="{932EC6DD-2621-4D49-A336-A5BDEFC49E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2" y="2415"/>
                <a:ext cx="107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400"/>
              </a:p>
            </p:txBody>
          </p:sp>
          <p:sp>
            <p:nvSpPr>
              <p:cNvPr id="462" name="Rectangle 267">
                <a:extLst>
                  <a:ext uri="{FF2B5EF4-FFF2-40B4-BE49-F238E27FC236}">
                    <a16:creationId xmlns:a16="http://schemas.microsoft.com/office/drawing/2014/main" xmlns="" id="{141397CB-D355-4E73-8416-0E3CB26FAC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3" y="2425"/>
                <a:ext cx="171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400"/>
              </a:p>
            </p:txBody>
          </p:sp>
          <p:sp>
            <p:nvSpPr>
              <p:cNvPr id="463" name="Rectangle 268">
                <a:extLst>
                  <a:ext uri="{FF2B5EF4-FFF2-40B4-BE49-F238E27FC236}">
                    <a16:creationId xmlns:a16="http://schemas.microsoft.com/office/drawing/2014/main" xmlns="" id="{32D64FA1-2441-463E-9C13-8F83D2F4C9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6" y="2418"/>
                <a:ext cx="167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400"/>
              </a:p>
            </p:txBody>
          </p:sp>
          <p:sp>
            <p:nvSpPr>
              <p:cNvPr id="464" name="Rectangle 269">
                <a:extLst>
                  <a:ext uri="{FF2B5EF4-FFF2-40B4-BE49-F238E27FC236}">
                    <a16:creationId xmlns:a16="http://schemas.microsoft.com/office/drawing/2014/main" xmlns="" id="{C0D1C387-2744-455D-832E-AEB7FFE1BC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18" y="2418"/>
                <a:ext cx="170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400"/>
              </a:p>
            </p:txBody>
          </p:sp>
          <p:sp>
            <p:nvSpPr>
              <p:cNvPr id="465" name="Rectangle 270">
                <a:extLst>
                  <a:ext uri="{FF2B5EF4-FFF2-40B4-BE49-F238E27FC236}">
                    <a16:creationId xmlns:a16="http://schemas.microsoft.com/office/drawing/2014/main" xmlns="" id="{137BF723-E477-408F-AF28-DB73892C6D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8" y="2709"/>
                <a:ext cx="1430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400"/>
              </a:p>
            </p:txBody>
          </p:sp>
          <p:sp>
            <p:nvSpPr>
              <p:cNvPr id="466" name="Rectangle 271">
                <a:extLst>
                  <a:ext uri="{FF2B5EF4-FFF2-40B4-BE49-F238E27FC236}">
                    <a16:creationId xmlns:a16="http://schemas.microsoft.com/office/drawing/2014/main" xmlns="" id="{D23F5444-53A9-402E-B3A6-FAD26B9036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25" y="2508"/>
                <a:ext cx="6" cy="20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400"/>
              </a:p>
            </p:txBody>
          </p:sp>
          <p:sp>
            <p:nvSpPr>
              <p:cNvPr id="467" name="Rectangle 272">
                <a:extLst>
                  <a:ext uri="{FF2B5EF4-FFF2-40B4-BE49-F238E27FC236}">
                    <a16:creationId xmlns:a16="http://schemas.microsoft.com/office/drawing/2014/main" xmlns="" id="{CF3C1BAD-0018-417E-9E3D-832DBD3EFA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28" y="2505"/>
                <a:ext cx="67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400"/>
              </a:p>
            </p:txBody>
          </p:sp>
          <p:sp>
            <p:nvSpPr>
              <p:cNvPr id="468" name="Rectangle 273">
                <a:extLst>
                  <a:ext uri="{FF2B5EF4-FFF2-40B4-BE49-F238E27FC236}">
                    <a16:creationId xmlns:a16="http://schemas.microsoft.com/office/drawing/2014/main" xmlns="" id="{272F3A28-1160-42C7-B1FE-083F5AE504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0" y="2418"/>
                <a:ext cx="117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400"/>
              </a:p>
            </p:txBody>
          </p:sp>
          <p:sp>
            <p:nvSpPr>
              <p:cNvPr id="469" name="Rectangle 274">
                <a:extLst>
                  <a:ext uri="{FF2B5EF4-FFF2-40B4-BE49-F238E27FC236}">
                    <a16:creationId xmlns:a16="http://schemas.microsoft.com/office/drawing/2014/main" xmlns="" id="{1769DA91-732B-4AB5-BCB4-F3BF1A80C1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6" y="2508"/>
                <a:ext cx="7" cy="20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400"/>
              </a:p>
            </p:txBody>
          </p:sp>
          <p:sp>
            <p:nvSpPr>
              <p:cNvPr id="470" name="Rectangle 275">
                <a:extLst>
                  <a:ext uri="{FF2B5EF4-FFF2-40B4-BE49-F238E27FC236}">
                    <a16:creationId xmlns:a16="http://schemas.microsoft.com/office/drawing/2014/main" xmlns="" id="{14214397-E3CB-43F7-9908-259D9FA3E0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9" y="2505"/>
                <a:ext cx="67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400"/>
              </a:p>
            </p:txBody>
          </p:sp>
          <p:sp>
            <p:nvSpPr>
              <p:cNvPr id="471" name="Rectangle 276">
                <a:extLst>
                  <a:ext uri="{FF2B5EF4-FFF2-40B4-BE49-F238E27FC236}">
                    <a16:creationId xmlns:a16="http://schemas.microsoft.com/office/drawing/2014/main" xmlns="" id="{95C20773-DBB6-4025-970B-47A08EB67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47" y="2508"/>
                <a:ext cx="7" cy="20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400"/>
              </a:p>
            </p:txBody>
          </p:sp>
          <p:sp>
            <p:nvSpPr>
              <p:cNvPr id="472" name="Rectangle 277">
                <a:extLst>
                  <a:ext uri="{FF2B5EF4-FFF2-40B4-BE49-F238E27FC236}">
                    <a16:creationId xmlns:a16="http://schemas.microsoft.com/office/drawing/2014/main" xmlns="" id="{777BC9EB-24B1-4A1A-8B83-8F291DF7C1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51" y="2505"/>
                <a:ext cx="67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400"/>
              </a:p>
            </p:txBody>
          </p:sp>
          <p:sp>
            <p:nvSpPr>
              <p:cNvPr id="473" name="Rectangle 278">
                <a:extLst>
                  <a:ext uri="{FF2B5EF4-FFF2-40B4-BE49-F238E27FC236}">
                    <a16:creationId xmlns:a16="http://schemas.microsoft.com/office/drawing/2014/main" xmlns="" id="{161A9689-D2D3-41F3-ABC5-8E7BAFE3EA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02" y="2508"/>
                <a:ext cx="7" cy="20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400"/>
              </a:p>
            </p:txBody>
          </p:sp>
          <p:sp>
            <p:nvSpPr>
              <p:cNvPr id="474" name="Rectangle 279">
                <a:extLst>
                  <a:ext uri="{FF2B5EF4-FFF2-40B4-BE49-F238E27FC236}">
                    <a16:creationId xmlns:a16="http://schemas.microsoft.com/office/drawing/2014/main" xmlns="" id="{1DE0FF8B-48CD-4601-84C0-C3FE2402FF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05" y="2505"/>
                <a:ext cx="67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400"/>
              </a:p>
            </p:txBody>
          </p:sp>
          <p:sp>
            <p:nvSpPr>
              <p:cNvPr id="475" name="Rectangle 280">
                <a:extLst>
                  <a:ext uri="{FF2B5EF4-FFF2-40B4-BE49-F238E27FC236}">
                    <a16:creationId xmlns:a16="http://schemas.microsoft.com/office/drawing/2014/main" xmlns="" id="{04D99F81-6358-40B6-9748-AF31A5168B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51" y="2779"/>
                <a:ext cx="51" cy="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F</a:t>
                </a:r>
                <a:endParaRPr kumimoji="0" lang="en-US" altLang="en-US" sz="44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76" name="Rectangle 281">
                <a:extLst>
                  <a:ext uri="{FF2B5EF4-FFF2-40B4-BE49-F238E27FC236}">
                    <a16:creationId xmlns:a16="http://schemas.microsoft.com/office/drawing/2014/main" xmlns="" id="{29ED2EA7-DF2A-4E22-8F10-A70D662E8C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0" y="2779"/>
                <a:ext cx="25" cy="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i</a:t>
                </a:r>
                <a:endParaRPr kumimoji="0" lang="en-US" altLang="en-US" sz="440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77" name="Rectangle 282">
                <a:extLst>
                  <a:ext uri="{FF2B5EF4-FFF2-40B4-BE49-F238E27FC236}">
                    <a16:creationId xmlns:a16="http://schemas.microsoft.com/office/drawing/2014/main" xmlns="" id="{8A245C35-321E-4B2A-8D46-E03454730C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9" y="2779"/>
                <a:ext cx="46" cy="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g</a:t>
                </a:r>
                <a:endParaRPr kumimoji="0" lang="en-US" altLang="en-US" sz="440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78" name="Rectangle 283">
                <a:extLst>
                  <a:ext uri="{FF2B5EF4-FFF2-40B4-BE49-F238E27FC236}">
                    <a16:creationId xmlns:a16="http://schemas.microsoft.com/office/drawing/2014/main" xmlns="" id="{90036063-617D-4C4E-BF96-5754432FDA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4" y="2779"/>
                <a:ext cx="25" cy="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:</a:t>
                </a:r>
                <a:endParaRPr kumimoji="0" lang="en-US" altLang="en-US" sz="440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79" name="Rectangle 284">
                <a:extLst>
                  <a:ext uri="{FF2B5EF4-FFF2-40B4-BE49-F238E27FC236}">
                    <a16:creationId xmlns:a16="http://schemas.microsoft.com/office/drawing/2014/main" xmlns="" id="{C3959895-568E-4ADD-99DB-31008204F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5" y="2779"/>
                <a:ext cx="23" cy="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 </a:t>
                </a:r>
                <a:endParaRPr kumimoji="0" lang="en-US" altLang="en-US" sz="440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80" name="Rectangle 285">
                <a:extLst>
                  <a:ext uri="{FF2B5EF4-FFF2-40B4-BE49-F238E27FC236}">
                    <a16:creationId xmlns:a16="http://schemas.microsoft.com/office/drawing/2014/main" xmlns="" id="{652671D7-2019-479E-A537-4B5BCED64F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2" y="2779"/>
                <a:ext cx="0" cy="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sz="44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81" name="Rectangle 286">
                <a:extLst>
                  <a:ext uri="{FF2B5EF4-FFF2-40B4-BE49-F238E27FC236}">
                    <a16:creationId xmlns:a16="http://schemas.microsoft.com/office/drawing/2014/main" xmlns="" id="{CB56BC3F-0AA3-414F-9DAB-2DF095BEBF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9" y="2779"/>
                <a:ext cx="0" cy="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sz="44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82" name="Rectangle 287">
                <a:extLst>
                  <a:ext uri="{FF2B5EF4-FFF2-40B4-BE49-F238E27FC236}">
                    <a16:creationId xmlns:a16="http://schemas.microsoft.com/office/drawing/2014/main" xmlns="" id="{A023DA68-BC5D-45B6-88B9-205633F941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8" y="2779"/>
                <a:ext cx="0" cy="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sz="44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83" name="Rectangle 288">
                <a:extLst>
                  <a:ext uri="{FF2B5EF4-FFF2-40B4-BE49-F238E27FC236}">
                    <a16:creationId xmlns:a16="http://schemas.microsoft.com/office/drawing/2014/main" xmlns="" id="{323D4488-2B4D-4E8A-A1FD-1A44A46D32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83" y="2779"/>
                <a:ext cx="0" cy="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sz="44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84" name="Rectangle 289">
                <a:extLst>
                  <a:ext uri="{FF2B5EF4-FFF2-40B4-BE49-F238E27FC236}">
                    <a16:creationId xmlns:a16="http://schemas.microsoft.com/office/drawing/2014/main" xmlns="" id="{0689A35B-328D-4B90-B8F9-34B6D2FA4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9" y="2779"/>
                <a:ext cx="0" cy="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sz="44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85" name="Rectangle 290">
                <a:extLst>
                  <a:ext uri="{FF2B5EF4-FFF2-40B4-BE49-F238E27FC236}">
                    <a16:creationId xmlns:a16="http://schemas.microsoft.com/office/drawing/2014/main" xmlns="" id="{C2F38246-7C0B-494C-9EE0-7A9130580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8" y="2779"/>
                <a:ext cx="23" cy="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 </a:t>
                </a:r>
                <a:endParaRPr kumimoji="0" lang="en-US" altLang="en-US" sz="440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86" name="Rectangle 291">
                <a:extLst>
                  <a:ext uri="{FF2B5EF4-FFF2-40B4-BE49-F238E27FC236}">
                    <a16:creationId xmlns:a16="http://schemas.microsoft.com/office/drawing/2014/main" xmlns="" id="{3C578549-B0D9-4F9B-AF88-DE737EDC74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5" y="2779"/>
                <a:ext cx="0" cy="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sz="44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87" name="Rectangle 292">
                <a:extLst>
                  <a:ext uri="{FF2B5EF4-FFF2-40B4-BE49-F238E27FC236}">
                    <a16:creationId xmlns:a16="http://schemas.microsoft.com/office/drawing/2014/main" xmlns="" id="{9167D291-C75B-454E-A4E3-18A8925377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3" y="2779"/>
                <a:ext cx="0" cy="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sz="44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88" name="Rectangle 293">
                <a:extLst>
                  <a:ext uri="{FF2B5EF4-FFF2-40B4-BE49-F238E27FC236}">
                    <a16:creationId xmlns:a16="http://schemas.microsoft.com/office/drawing/2014/main" xmlns="" id="{C7EAC345-6A97-49CE-AA2D-5FE7F72187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8" y="2779"/>
                <a:ext cx="0" cy="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sz="44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89" name="Rectangle 294">
                <a:extLst>
                  <a:ext uri="{FF2B5EF4-FFF2-40B4-BE49-F238E27FC236}">
                    <a16:creationId xmlns:a16="http://schemas.microsoft.com/office/drawing/2014/main" xmlns="" id="{6F484DEB-DD85-46CD-8CB4-82579E4A34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7" y="2779"/>
                <a:ext cx="0" cy="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sz="44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90" name="Rectangle 295">
                <a:extLst>
                  <a:ext uri="{FF2B5EF4-FFF2-40B4-BE49-F238E27FC236}">
                    <a16:creationId xmlns:a16="http://schemas.microsoft.com/office/drawing/2014/main" xmlns="" id="{70CC7150-33A5-4AA2-A65E-4219751C73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1" y="2779"/>
                <a:ext cx="0" cy="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sz="44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91" name="Rectangle 296">
                <a:extLst>
                  <a:ext uri="{FF2B5EF4-FFF2-40B4-BE49-F238E27FC236}">
                    <a16:creationId xmlns:a16="http://schemas.microsoft.com/office/drawing/2014/main" xmlns="" id="{F619EB45-665E-4CF1-9724-5DECE44529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1" y="2779"/>
                <a:ext cx="23" cy="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 </a:t>
                </a:r>
                <a:endParaRPr kumimoji="0" lang="en-US" altLang="en-US" sz="440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92" name="Rectangle 297">
                <a:extLst>
                  <a:ext uri="{FF2B5EF4-FFF2-40B4-BE49-F238E27FC236}">
                    <a16:creationId xmlns:a16="http://schemas.microsoft.com/office/drawing/2014/main" xmlns="" id="{A7634848-7199-4EB9-94DB-B71BCACAF7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99" y="2779"/>
                <a:ext cx="0" cy="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sz="44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93" name="Rectangle 298">
                <a:extLst>
                  <a:ext uri="{FF2B5EF4-FFF2-40B4-BE49-F238E27FC236}">
                    <a16:creationId xmlns:a16="http://schemas.microsoft.com/office/drawing/2014/main" xmlns="" id="{463D4FCA-16F8-4B0F-920D-C9B6D647BD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2" y="2779"/>
                <a:ext cx="0" cy="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sz="44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94" name="Rectangle 299">
                <a:extLst>
                  <a:ext uri="{FF2B5EF4-FFF2-40B4-BE49-F238E27FC236}">
                    <a16:creationId xmlns:a16="http://schemas.microsoft.com/office/drawing/2014/main" xmlns="" id="{20C9DCC7-9FB9-41B8-92CD-4F3FFD8B2D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3" y="2779"/>
                <a:ext cx="0" cy="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sz="44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95" name="Rectangle 300">
                <a:extLst>
                  <a:ext uri="{FF2B5EF4-FFF2-40B4-BE49-F238E27FC236}">
                    <a16:creationId xmlns:a16="http://schemas.microsoft.com/office/drawing/2014/main" xmlns="" id="{7DB88EBE-A80B-437B-9B89-60C66ADF0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8" y="2779"/>
                <a:ext cx="0" cy="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sz="44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96" name="Rectangle 301">
                <a:extLst>
                  <a:ext uri="{FF2B5EF4-FFF2-40B4-BE49-F238E27FC236}">
                    <a16:creationId xmlns:a16="http://schemas.microsoft.com/office/drawing/2014/main" xmlns="" id="{4A888EA4-F4A3-4620-B0A9-634846E555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7" y="2779"/>
                <a:ext cx="0" cy="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sz="44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97" name="Rectangle 302">
                <a:extLst>
                  <a:ext uri="{FF2B5EF4-FFF2-40B4-BE49-F238E27FC236}">
                    <a16:creationId xmlns:a16="http://schemas.microsoft.com/office/drawing/2014/main" xmlns="" id="{2C85881C-9B96-41A0-9D4C-474A50D92B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35" y="2779"/>
                <a:ext cx="0" cy="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sz="44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98" name="Rectangle 303">
                <a:extLst>
                  <a:ext uri="{FF2B5EF4-FFF2-40B4-BE49-F238E27FC236}">
                    <a16:creationId xmlns:a16="http://schemas.microsoft.com/office/drawing/2014/main" xmlns="" id="{6DDB1444-700B-48A3-8E79-081AB892A0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4" y="2779"/>
                <a:ext cx="0" cy="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sz="44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00" name="Rectangle 305">
                <a:extLst>
                  <a:ext uri="{FF2B5EF4-FFF2-40B4-BE49-F238E27FC236}">
                    <a16:creationId xmlns:a16="http://schemas.microsoft.com/office/drawing/2014/main" xmlns="" id="{202B1699-6E05-4E1D-ACC2-896252B592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6" y="2277"/>
                <a:ext cx="51" cy="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F</a:t>
                </a:r>
                <a:endParaRPr kumimoji="0" lang="en-US" altLang="en-US" sz="440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01" name="Rectangle 306">
                <a:extLst>
                  <a:ext uri="{FF2B5EF4-FFF2-40B4-BE49-F238E27FC236}">
                    <a16:creationId xmlns:a16="http://schemas.microsoft.com/office/drawing/2014/main" xmlns="" id="{B85AA8FD-A98E-45C8-9B83-085BC4B9E0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45" y="2277"/>
                <a:ext cx="51" cy="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F</a:t>
                </a:r>
                <a:endParaRPr kumimoji="0" lang="en-US" altLang="en-US" sz="440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02" name="Rectangle 307">
                <a:extLst>
                  <a:ext uri="{FF2B5EF4-FFF2-40B4-BE49-F238E27FC236}">
                    <a16:creationId xmlns:a16="http://schemas.microsoft.com/office/drawing/2014/main" xmlns="" id="{9AD6A4F7-685B-49CA-A27C-9CAC409B86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4" y="2291"/>
                <a:ext cx="46" cy="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0</a:t>
                </a:r>
                <a:endParaRPr kumimoji="0" lang="en-US" altLang="en-US" sz="440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03" name="Rectangle 308">
                <a:extLst>
                  <a:ext uri="{FF2B5EF4-FFF2-40B4-BE49-F238E27FC236}">
                    <a16:creationId xmlns:a16="http://schemas.microsoft.com/office/drawing/2014/main" xmlns="" id="{7D9300E0-AF72-45D2-839F-FC499C2CA7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4" y="2277"/>
                <a:ext cx="51" cy="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F</a:t>
                </a:r>
                <a:endParaRPr kumimoji="0" lang="en-US" altLang="en-US" sz="440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04" name="Rectangle 309">
                <a:extLst>
                  <a:ext uri="{FF2B5EF4-FFF2-40B4-BE49-F238E27FC236}">
                    <a16:creationId xmlns:a16="http://schemas.microsoft.com/office/drawing/2014/main" xmlns="" id="{177F09D3-2B73-48D2-99DB-A3E8922A05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4" y="2277"/>
                <a:ext cx="51" cy="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F</a:t>
                </a:r>
                <a:endParaRPr kumimoji="0" lang="en-US" altLang="en-US" sz="440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05" name="Rectangle 310">
                <a:extLst>
                  <a:ext uri="{FF2B5EF4-FFF2-40B4-BE49-F238E27FC236}">
                    <a16:creationId xmlns:a16="http://schemas.microsoft.com/office/drawing/2014/main" xmlns="" id="{7C664F56-5CFD-48C3-AD24-0D32482402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3" y="2291"/>
                <a:ext cx="46" cy="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1</a:t>
                </a:r>
                <a:endParaRPr kumimoji="0" lang="en-US" altLang="en-US" sz="440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06" name="Rectangle 311">
                <a:extLst>
                  <a:ext uri="{FF2B5EF4-FFF2-40B4-BE49-F238E27FC236}">
                    <a16:creationId xmlns:a16="http://schemas.microsoft.com/office/drawing/2014/main" xmlns="" id="{BD385996-CEF4-4540-AE24-E9108B4D2F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3" y="2277"/>
                <a:ext cx="51" cy="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F</a:t>
                </a:r>
                <a:endParaRPr kumimoji="0" lang="en-US" altLang="en-US" sz="440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07" name="Rectangle 312">
                <a:extLst>
                  <a:ext uri="{FF2B5EF4-FFF2-40B4-BE49-F238E27FC236}">
                    <a16:creationId xmlns:a16="http://schemas.microsoft.com/office/drawing/2014/main" xmlns="" id="{9CACED73-D553-408E-BF69-EC4CBE25CA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23" y="2277"/>
                <a:ext cx="51" cy="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F</a:t>
                </a:r>
                <a:endParaRPr kumimoji="0" lang="en-US" altLang="en-US" sz="440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08" name="Rectangle 313">
                <a:extLst>
                  <a:ext uri="{FF2B5EF4-FFF2-40B4-BE49-F238E27FC236}">
                    <a16:creationId xmlns:a16="http://schemas.microsoft.com/office/drawing/2014/main" xmlns="" id="{172C5B2B-451E-4D3E-99E7-89123A798C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2" y="2291"/>
                <a:ext cx="46" cy="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2</a:t>
                </a:r>
                <a:endParaRPr kumimoji="0" lang="en-US" altLang="en-US" sz="440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09" name="Rectangle 314">
                <a:extLst>
                  <a:ext uri="{FF2B5EF4-FFF2-40B4-BE49-F238E27FC236}">
                    <a16:creationId xmlns:a16="http://schemas.microsoft.com/office/drawing/2014/main" xmlns="" id="{00AC519A-0AE3-41E2-B035-EC81010320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9" y="2277"/>
                <a:ext cx="51" cy="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F</a:t>
                </a:r>
                <a:endParaRPr kumimoji="0" lang="en-US" altLang="en-US" sz="440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10" name="Rectangle 315">
                <a:extLst>
                  <a:ext uri="{FF2B5EF4-FFF2-40B4-BE49-F238E27FC236}">
                    <a16:creationId xmlns:a16="http://schemas.microsoft.com/office/drawing/2014/main" xmlns="" id="{258D2F4A-EB7E-4AAB-9077-672ED7360A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8" y="2277"/>
                <a:ext cx="51" cy="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F</a:t>
                </a:r>
                <a:endParaRPr kumimoji="0" lang="en-US" altLang="en-US" sz="440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11" name="Rectangle 316">
                <a:extLst>
                  <a:ext uri="{FF2B5EF4-FFF2-40B4-BE49-F238E27FC236}">
                    <a16:creationId xmlns:a16="http://schemas.microsoft.com/office/drawing/2014/main" xmlns="" id="{5EACFC0E-1763-441C-95EB-E023B2BFE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7" y="2291"/>
                <a:ext cx="46" cy="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3</a:t>
                </a:r>
                <a:endParaRPr kumimoji="0" lang="en-US" altLang="en-US" sz="440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12" name="Rectangle 317">
                <a:extLst>
                  <a:ext uri="{FF2B5EF4-FFF2-40B4-BE49-F238E27FC236}">
                    <a16:creationId xmlns:a16="http://schemas.microsoft.com/office/drawing/2014/main" xmlns="" id="{AD0643D3-E5FC-4F58-B057-4794F86EDD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1" y="2375"/>
                <a:ext cx="83" cy="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D1</a:t>
                </a:r>
                <a:endParaRPr kumimoji="0" lang="en-US" altLang="en-US" sz="44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13" name="Rectangle 318">
                <a:extLst>
                  <a:ext uri="{FF2B5EF4-FFF2-40B4-BE49-F238E27FC236}">
                    <a16:creationId xmlns:a16="http://schemas.microsoft.com/office/drawing/2014/main" xmlns="" id="{FF5BE252-4D9F-4C39-8C7E-E32CD74753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6" y="2385"/>
                <a:ext cx="83" cy="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D2</a:t>
                </a:r>
                <a:endParaRPr kumimoji="0" lang="en-US" altLang="en-US" sz="44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14" name="Rectangle 319">
                <a:extLst>
                  <a:ext uri="{FF2B5EF4-FFF2-40B4-BE49-F238E27FC236}">
                    <a16:creationId xmlns:a16="http://schemas.microsoft.com/office/drawing/2014/main" xmlns="" id="{F514F780-9225-4E55-96CC-404E02FF0D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5" y="2382"/>
                <a:ext cx="83" cy="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D3</a:t>
                </a:r>
                <a:endParaRPr kumimoji="0" lang="en-US" altLang="en-US" sz="44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15" name="Rectangle 320">
                <a:extLst>
                  <a:ext uri="{FF2B5EF4-FFF2-40B4-BE49-F238E27FC236}">
                    <a16:creationId xmlns:a16="http://schemas.microsoft.com/office/drawing/2014/main" xmlns="" id="{53778827-1CE0-47D7-8E1C-A4E798B318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6" y="2382"/>
                <a:ext cx="83" cy="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D0</a:t>
                </a:r>
                <a:endParaRPr kumimoji="0" lang="en-US" altLang="en-US" sz="44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16" name="Rectangle 321">
                <a:extLst>
                  <a:ext uri="{FF2B5EF4-FFF2-40B4-BE49-F238E27FC236}">
                    <a16:creationId xmlns:a16="http://schemas.microsoft.com/office/drawing/2014/main" xmlns="" id="{0CD141CC-CEBA-4ADB-B019-ED79318D57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6" y="2377"/>
                <a:ext cx="66" cy="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Q</a:t>
                </a:r>
                <a:endParaRPr kumimoji="0" lang="en-US" altLang="en-US" sz="440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17" name="Rectangle 322">
                <a:extLst>
                  <a:ext uri="{FF2B5EF4-FFF2-40B4-BE49-F238E27FC236}">
                    <a16:creationId xmlns:a16="http://schemas.microsoft.com/office/drawing/2014/main" xmlns="" id="{787AA17F-02F9-466C-B04D-17F19FE60E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7" y="2404"/>
                <a:ext cx="41" cy="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0</a:t>
                </a:r>
                <a:endParaRPr kumimoji="0" lang="en-US" altLang="en-US" sz="440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18" name="Rectangle 323">
                <a:extLst>
                  <a:ext uri="{FF2B5EF4-FFF2-40B4-BE49-F238E27FC236}">
                    <a16:creationId xmlns:a16="http://schemas.microsoft.com/office/drawing/2014/main" xmlns="" id="{D1C4A5B0-5E18-4EE8-B210-2573A67ADC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2" y="2377"/>
                <a:ext cx="66" cy="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Q</a:t>
                </a:r>
                <a:endParaRPr kumimoji="0" lang="en-US" altLang="en-US" sz="440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19" name="Rectangle 324">
                <a:extLst>
                  <a:ext uri="{FF2B5EF4-FFF2-40B4-BE49-F238E27FC236}">
                    <a16:creationId xmlns:a16="http://schemas.microsoft.com/office/drawing/2014/main" xmlns="" id="{072ABF88-79A5-46F8-ABAD-F6901BC4A3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3" y="2404"/>
                <a:ext cx="41" cy="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1</a:t>
                </a:r>
                <a:endParaRPr kumimoji="0" lang="en-US" altLang="en-US" sz="440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20" name="Rectangle 325">
                <a:extLst>
                  <a:ext uri="{FF2B5EF4-FFF2-40B4-BE49-F238E27FC236}">
                    <a16:creationId xmlns:a16="http://schemas.microsoft.com/office/drawing/2014/main" xmlns="" id="{3F93FD36-ED7E-453D-ABB1-C265938A1D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1" y="2377"/>
                <a:ext cx="66" cy="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Q</a:t>
                </a:r>
                <a:endParaRPr kumimoji="0" lang="en-US" altLang="en-US" sz="440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21" name="Rectangle 326">
                <a:extLst>
                  <a:ext uri="{FF2B5EF4-FFF2-40B4-BE49-F238E27FC236}">
                    <a16:creationId xmlns:a16="http://schemas.microsoft.com/office/drawing/2014/main" xmlns="" id="{1A2E44F5-7524-4BA4-82AA-86E09546F6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2" y="2404"/>
                <a:ext cx="41" cy="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2</a:t>
                </a:r>
                <a:endParaRPr kumimoji="0" lang="en-US" altLang="en-US" sz="440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22" name="Rectangle 327">
                <a:extLst>
                  <a:ext uri="{FF2B5EF4-FFF2-40B4-BE49-F238E27FC236}">
                    <a16:creationId xmlns:a16="http://schemas.microsoft.com/office/drawing/2014/main" xmlns="" id="{FFCC0DB6-EFCC-40F4-B82D-E387FA6428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9" y="2377"/>
                <a:ext cx="66" cy="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Q</a:t>
                </a:r>
                <a:endParaRPr kumimoji="0" lang="en-US" altLang="en-US" sz="440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23" name="Rectangle 328">
                <a:extLst>
                  <a:ext uri="{FF2B5EF4-FFF2-40B4-BE49-F238E27FC236}">
                    <a16:creationId xmlns:a16="http://schemas.microsoft.com/office/drawing/2014/main" xmlns="" id="{F753FB14-A24D-424A-A579-75AA7E1E79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0" y="2404"/>
                <a:ext cx="41" cy="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3</a:t>
                </a:r>
                <a:endParaRPr kumimoji="0" lang="en-US" altLang="en-US" sz="440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24" name="Rectangle 329">
                <a:extLst>
                  <a:ext uri="{FF2B5EF4-FFF2-40B4-BE49-F238E27FC236}">
                    <a16:creationId xmlns:a16="http://schemas.microsoft.com/office/drawing/2014/main" xmlns="" id="{C6BAC306-93C3-485E-9880-AB96B63AA4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6" y="2551"/>
                <a:ext cx="66" cy="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Q</a:t>
                </a:r>
                <a:endParaRPr kumimoji="0" lang="en-US" altLang="en-US" sz="440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25" name="Rectangle 330">
                <a:extLst>
                  <a:ext uri="{FF2B5EF4-FFF2-40B4-BE49-F238E27FC236}">
                    <a16:creationId xmlns:a16="http://schemas.microsoft.com/office/drawing/2014/main" xmlns="" id="{1CAFD487-0F8C-48E0-954F-7959F28987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7" y="2577"/>
                <a:ext cx="41" cy="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0</a:t>
                </a:r>
                <a:endParaRPr kumimoji="0" lang="en-US" altLang="en-US" sz="440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26" name="Rectangle 331">
                <a:extLst>
                  <a:ext uri="{FF2B5EF4-FFF2-40B4-BE49-F238E27FC236}">
                    <a16:creationId xmlns:a16="http://schemas.microsoft.com/office/drawing/2014/main" xmlns="" id="{31FA8B8E-7CEA-41DA-B2BF-8FE9FEFECC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85" y="2551"/>
                <a:ext cx="66" cy="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Q</a:t>
                </a:r>
                <a:endParaRPr kumimoji="0" lang="en-US" altLang="en-US" sz="440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27" name="Rectangle 332">
                <a:extLst>
                  <a:ext uri="{FF2B5EF4-FFF2-40B4-BE49-F238E27FC236}">
                    <a16:creationId xmlns:a16="http://schemas.microsoft.com/office/drawing/2014/main" xmlns="" id="{512989BD-F0B4-479A-9052-42DF4EF9A8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6" y="2577"/>
                <a:ext cx="41" cy="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1</a:t>
                </a:r>
                <a:endParaRPr kumimoji="0" lang="en-US" altLang="en-US" sz="440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28" name="Rectangle 333">
                <a:extLst>
                  <a:ext uri="{FF2B5EF4-FFF2-40B4-BE49-F238E27FC236}">
                    <a16:creationId xmlns:a16="http://schemas.microsoft.com/office/drawing/2014/main" xmlns="" id="{4A5D9BAA-386E-4E7F-8CA9-320AC820AE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1" y="2547"/>
                <a:ext cx="66" cy="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Q</a:t>
                </a:r>
                <a:endParaRPr kumimoji="0" lang="en-US" altLang="en-US" sz="440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29" name="Rectangle 334">
                <a:extLst>
                  <a:ext uri="{FF2B5EF4-FFF2-40B4-BE49-F238E27FC236}">
                    <a16:creationId xmlns:a16="http://schemas.microsoft.com/office/drawing/2014/main" xmlns="" id="{409B6876-712F-420F-BADB-2069D37E56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2" y="2574"/>
                <a:ext cx="41" cy="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2</a:t>
                </a:r>
                <a:endParaRPr kumimoji="0" lang="en-US" altLang="en-US" sz="440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30" name="Rectangle 335">
                <a:extLst>
                  <a:ext uri="{FF2B5EF4-FFF2-40B4-BE49-F238E27FC236}">
                    <a16:creationId xmlns:a16="http://schemas.microsoft.com/office/drawing/2014/main" xmlns="" id="{38184DDC-5DE8-4EF9-8407-8319F2C5D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9" y="2540"/>
                <a:ext cx="66" cy="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Q</a:t>
                </a:r>
                <a:endParaRPr kumimoji="0" lang="en-US" altLang="en-US" sz="440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31" name="Rectangle 336">
                <a:extLst>
                  <a:ext uri="{FF2B5EF4-FFF2-40B4-BE49-F238E27FC236}">
                    <a16:creationId xmlns:a16="http://schemas.microsoft.com/office/drawing/2014/main" xmlns="" id="{3B91D6C5-D34A-4F81-8C4D-D48831624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0" y="2567"/>
                <a:ext cx="41" cy="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3</a:t>
                </a:r>
                <a:endParaRPr kumimoji="0" lang="en-US" altLang="en-US" sz="440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32" name="Rectangle 337">
                <a:extLst>
                  <a:ext uri="{FF2B5EF4-FFF2-40B4-BE49-F238E27FC236}">
                    <a16:creationId xmlns:a16="http://schemas.microsoft.com/office/drawing/2014/main" xmlns="" id="{BD2694E8-3E8D-4525-8444-728F929F41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6" y="2546"/>
                <a:ext cx="54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400"/>
              </a:p>
            </p:txBody>
          </p:sp>
          <p:sp>
            <p:nvSpPr>
              <p:cNvPr id="533" name="Rectangle 338">
                <a:extLst>
                  <a:ext uri="{FF2B5EF4-FFF2-40B4-BE49-F238E27FC236}">
                    <a16:creationId xmlns:a16="http://schemas.microsoft.com/office/drawing/2014/main" xmlns="" id="{7B0C3144-0375-4BB1-8224-3A40AA8CA9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78" y="2546"/>
                <a:ext cx="54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400"/>
              </a:p>
            </p:txBody>
          </p:sp>
          <p:sp>
            <p:nvSpPr>
              <p:cNvPr id="534" name="Rectangle 339">
                <a:extLst>
                  <a:ext uri="{FF2B5EF4-FFF2-40B4-BE49-F238E27FC236}">
                    <a16:creationId xmlns:a16="http://schemas.microsoft.com/office/drawing/2014/main" xmlns="" id="{B8210C63-C39A-4432-B1B3-2C7ACDFCA5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1" y="2546"/>
                <a:ext cx="53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400"/>
              </a:p>
            </p:txBody>
          </p:sp>
          <p:sp>
            <p:nvSpPr>
              <p:cNvPr id="535" name="Rectangle 340">
                <a:extLst>
                  <a:ext uri="{FF2B5EF4-FFF2-40B4-BE49-F238E27FC236}">
                    <a16:creationId xmlns:a16="http://schemas.microsoft.com/office/drawing/2014/main" xmlns="" id="{704CADEB-291D-4C1E-B7C6-6D46CE8629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9" y="2539"/>
                <a:ext cx="54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400"/>
              </a:p>
            </p:txBody>
          </p:sp>
          <p:sp>
            <p:nvSpPr>
              <p:cNvPr id="536" name="Rectangle 341">
                <a:extLst>
                  <a:ext uri="{FF2B5EF4-FFF2-40B4-BE49-F238E27FC236}">
                    <a16:creationId xmlns:a16="http://schemas.microsoft.com/office/drawing/2014/main" xmlns="" id="{3FCC7BE5-2259-4EB9-9E60-F3DC7F9316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4" y="2370"/>
                <a:ext cx="66" cy="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D</a:t>
                </a:r>
                <a:endParaRPr kumimoji="0" lang="en-US" altLang="en-US" sz="440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37" name="Rectangle 342">
                <a:extLst>
                  <a:ext uri="{FF2B5EF4-FFF2-40B4-BE49-F238E27FC236}">
                    <a16:creationId xmlns:a16="http://schemas.microsoft.com/office/drawing/2014/main" xmlns="" id="{5D1511B2-B6C2-4A06-B5BD-99313B3865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35" y="2370"/>
                <a:ext cx="41" cy="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a</a:t>
                </a:r>
                <a:endParaRPr kumimoji="0" lang="en-US" altLang="en-US" sz="440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38" name="Rectangle 343">
                <a:extLst>
                  <a:ext uri="{FF2B5EF4-FFF2-40B4-BE49-F238E27FC236}">
                    <a16:creationId xmlns:a16="http://schemas.microsoft.com/office/drawing/2014/main" xmlns="" id="{9CA81AF4-9FD9-4401-8E1E-138B3F6210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6" y="2370"/>
                <a:ext cx="25" cy="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t</a:t>
                </a:r>
                <a:endParaRPr kumimoji="0" lang="en-US" altLang="en-US" sz="440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39" name="Rectangle 344">
                <a:extLst>
                  <a:ext uri="{FF2B5EF4-FFF2-40B4-BE49-F238E27FC236}">
                    <a16:creationId xmlns:a16="http://schemas.microsoft.com/office/drawing/2014/main" xmlns="" id="{96133D2D-68E9-41DA-AFD1-75D2588215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6" y="2370"/>
                <a:ext cx="41" cy="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a</a:t>
                </a:r>
                <a:endParaRPr kumimoji="0" lang="en-US" altLang="en-US" sz="440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40" name="Rectangle 345">
                <a:extLst>
                  <a:ext uri="{FF2B5EF4-FFF2-40B4-BE49-F238E27FC236}">
                    <a16:creationId xmlns:a16="http://schemas.microsoft.com/office/drawing/2014/main" xmlns="" id="{D6A507E2-FDE1-4E85-8429-4D1AF5BC38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7" y="2370"/>
                <a:ext cx="23" cy="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 </a:t>
                </a:r>
                <a:endParaRPr kumimoji="0" lang="en-US" altLang="en-US" sz="440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41" name="Rectangle 346">
                <a:extLst>
                  <a:ext uri="{FF2B5EF4-FFF2-40B4-BE49-F238E27FC236}">
                    <a16:creationId xmlns:a16="http://schemas.microsoft.com/office/drawing/2014/main" xmlns="" id="{823C1314-D3E2-4AE3-A0AC-32743BBA22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34" y="2370"/>
                <a:ext cx="46" cy="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o</a:t>
                </a:r>
                <a:endParaRPr kumimoji="0" lang="en-US" altLang="en-US" sz="440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42" name="Rectangle 347">
                <a:extLst>
                  <a:ext uri="{FF2B5EF4-FFF2-40B4-BE49-F238E27FC236}">
                    <a16:creationId xmlns:a16="http://schemas.microsoft.com/office/drawing/2014/main" xmlns="" id="{ABECA7A3-40D6-4716-8612-D01AD71B67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9" y="2370"/>
                <a:ext cx="46" cy="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u</a:t>
                </a:r>
                <a:endParaRPr kumimoji="0" lang="en-US" altLang="en-US" sz="440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43" name="Rectangle 348">
                <a:extLst>
                  <a:ext uri="{FF2B5EF4-FFF2-40B4-BE49-F238E27FC236}">
                    <a16:creationId xmlns:a16="http://schemas.microsoft.com/office/drawing/2014/main" xmlns="" id="{9E12CD75-669E-48F7-8E37-3FE39A2D84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5" y="2370"/>
                <a:ext cx="25" cy="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t</a:t>
                </a:r>
                <a:endParaRPr kumimoji="0" lang="en-US" altLang="en-US" sz="440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44" name="Rectangle 349">
                <a:extLst>
                  <a:ext uri="{FF2B5EF4-FFF2-40B4-BE49-F238E27FC236}">
                    <a16:creationId xmlns:a16="http://schemas.microsoft.com/office/drawing/2014/main" xmlns="" id="{F282B5F1-675C-40BB-97BF-8F5B2918AE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1" y="2672"/>
                <a:ext cx="61" cy="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C</a:t>
                </a:r>
                <a:endParaRPr kumimoji="0" lang="en-US" altLang="en-US" sz="440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45" name="Rectangle 350">
                <a:extLst>
                  <a:ext uri="{FF2B5EF4-FFF2-40B4-BE49-F238E27FC236}">
                    <a16:creationId xmlns:a16="http://schemas.microsoft.com/office/drawing/2014/main" xmlns="" id="{E092C19C-6CE8-4977-B7FA-7EB16DA677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8" y="2672"/>
                <a:ext cx="56" cy="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L</a:t>
                </a:r>
                <a:endParaRPr kumimoji="0" lang="en-US" altLang="en-US" sz="440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46" name="Rectangle 351">
                <a:extLst>
                  <a:ext uri="{FF2B5EF4-FFF2-40B4-BE49-F238E27FC236}">
                    <a16:creationId xmlns:a16="http://schemas.microsoft.com/office/drawing/2014/main" xmlns="" id="{DDC50424-4356-42DC-B0F7-D5D45EB3F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1" y="2672"/>
                <a:ext cx="66" cy="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K</a:t>
                </a:r>
                <a:endParaRPr kumimoji="0" lang="en-US" altLang="en-US" sz="440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47" name="Rectangle 352">
                <a:extLst>
                  <a:ext uri="{FF2B5EF4-FFF2-40B4-BE49-F238E27FC236}">
                    <a16:creationId xmlns:a16="http://schemas.microsoft.com/office/drawing/2014/main" xmlns="" id="{F88B47CB-0F61-4F9F-A884-0BF8933EDB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1" y="2364"/>
                <a:ext cx="66" cy="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D</a:t>
                </a:r>
                <a:endParaRPr kumimoji="0" lang="en-US" altLang="en-US" sz="440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48" name="Rectangle 353">
                <a:extLst>
                  <a:ext uri="{FF2B5EF4-FFF2-40B4-BE49-F238E27FC236}">
                    <a16:creationId xmlns:a16="http://schemas.microsoft.com/office/drawing/2014/main" xmlns="" id="{B96B48C5-CFB1-4037-9824-BA07F4F0D3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2" y="2364"/>
                <a:ext cx="41" cy="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a</a:t>
                </a:r>
                <a:endParaRPr kumimoji="0" lang="en-US" altLang="en-US" sz="440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49" name="Rectangle 354">
                <a:extLst>
                  <a:ext uri="{FF2B5EF4-FFF2-40B4-BE49-F238E27FC236}">
                    <a16:creationId xmlns:a16="http://schemas.microsoft.com/office/drawing/2014/main" xmlns="" id="{5B135747-E996-47E3-AEF0-DF7E0CEC42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13" y="2364"/>
                <a:ext cx="25" cy="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t</a:t>
                </a:r>
                <a:endParaRPr kumimoji="0" lang="en-US" altLang="en-US" sz="440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50" name="Rectangle 355">
                <a:extLst>
                  <a:ext uri="{FF2B5EF4-FFF2-40B4-BE49-F238E27FC236}">
                    <a16:creationId xmlns:a16="http://schemas.microsoft.com/office/drawing/2014/main" xmlns="" id="{6B65ADD6-8B53-41DC-BD7A-2CF29842E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3" y="2364"/>
                <a:ext cx="41" cy="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a</a:t>
                </a:r>
                <a:endParaRPr kumimoji="0" lang="en-US" altLang="en-US" sz="440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51" name="Rectangle 356">
                <a:extLst>
                  <a:ext uri="{FF2B5EF4-FFF2-40B4-BE49-F238E27FC236}">
                    <a16:creationId xmlns:a16="http://schemas.microsoft.com/office/drawing/2014/main" xmlns="" id="{5851A212-E5DD-434B-9CA6-B79800B0F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4" y="2364"/>
                <a:ext cx="23" cy="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 </a:t>
                </a:r>
                <a:endParaRPr kumimoji="0" lang="en-US" altLang="en-US" sz="440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52" name="Rectangle 357">
                <a:extLst>
                  <a:ext uri="{FF2B5EF4-FFF2-40B4-BE49-F238E27FC236}">
                    <a16:creationId xmlns:a16="http://schemas.microsoft.com/office/drawing/2014/main" xmlns="" id="{C904F34E-51ED-480B-A5FC-C989AA7E2C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1" y="2364"/>
                <a:ext cx="25" cy="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i</a:t>
                </a:r>
                <a:endParaRPr kumimoji="0" lang="en-US" altLang="en-US" sz="440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53" name="Rectangle 358">
                <a:extLst>
                  <a:ext uri="{FF2B5EF4-FFF2-40B4-BE49-F238E27FC236}">
                    <a16:creationId xmlns:a16="http://schemas.microsoft.com/office/drawing/2014/main" xmlns="" id="{3665CF18-D054-46E7-BEE0-4E3793BB98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01" y="2364"/>
                <a:ext cx="46" cy="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n</a:t>
                </a:r>
                <a:endParaRPr kumimoji="0" lang="en-US" altLang="en-US" sz="440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54" name="Freeform 359">
                <a:extLst>
                  <a:ext uri="{FF2B5EF4-FFF2-40B4-BE49-F238E27FC236}">
                    <a16:creationId xmlns:a16="http://schemas.microsoft.com/office/drawing/2014/main" xmlns="" id="{396AD21B-7E73-48ED-ADA9-3EF6163E49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2" y="2480"/>
                <a:ext cx="46" cy="54"/>
              </a:xfrm>
              <a:custGeom>
                <a:avLst/>
                <a:gdLst>
                  <a:gd name="T0" fmla="*/ 93 w 93"/>
                  <a:gd name="T1" fmla="*/ 54 h 109"/>
                  <a:gd name="T2" fmla="*/ 46 w 93"/>
                  <a:gd name="T3" fmla="*/ 82 h 109"/>
                  <a:gd name="T4" fmla="*/ 0 w 93"/>
                  <a:gd name="T5" fmla="*/ 109 h 109"/>
                  <a:gd name="T6" fmla="*/ 0 w 93"/>
                  <a:gd name="T7" fmla="*/ 54 h 109"/>
                  <a:gd name="T8" fmla="*/ 0 w 93"/>
                  <a:gd name="T9" fmla="*/ 0 h 109"/>
                  <a:gd name="T10" fmla="*/ 46 w 93"/>
                  <a:gd name="T11" fmla="*/ 28 h 109"/>
                  <a:gd name="T12" fmla="*/ 93 w 93"/>
                  <a:gd name="T13" fmla="*/ 54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3" h="109">
                    <a:moveTo>
                      <a:pt x="93" y="54"/>
                    </a:moveTo>
                    <a:lnTo>
                      <a:pt x="46" y="82"/>
                    </a:lnTo>
                    <a:lnTo>
                      <a:pt x="0" y="109"/>
                    </a:lnTo>
                    <a:lnTo>
                      <a:pt x="0" y="54"/>
                    </a:lnTo>
                    <a:lnTo>
                      <a:pt x="0" y="0"/>
                    </a:lnTo>
                    <a:lnTo>
                      <a:pt x="46" y="28"/>
                    </a:lnTo>
                    <a:lnTo>
                      <a:pt x="93" y="5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400"/>
              </a:p>
            </p:txBody>
          </p:sp>
          <p:sp>
            <p:nvSpPr>
              <p:cNvPr id="555" name="Freeform 360">
                <a:extLst>
                  <a:ext uri="{FF2B5EF4-FFF2-40B4-BE49-F238E27FC236}">
                    <a16:creationId xmlns:a16="http://schemas.microsoft.com/office/drawing/2014/main" xmlns="" id="{2A3693E9-32BE-4EC1-8693-41AEBC2888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2" y="2504"/>
                <a:ext cx="28" cy="19"/>
              </a:xfrm>
              <a:custGeom>
                <a:avLst/>
                <a:gdLst>
                  <a:gd name="T0" fmla="*/ 55 w 55"/>
                  <a:gd name="T1" fmla="*/ 10 h 38"/>
                  <a:gd name="T2" fmla="*/ 47 w 55"/>
                  <a:gd name="T3" fmla="*/ 0 h 38"/>
                  <a:gd name="T4" fmla="*/ 0 w 55"/>
                  <a:gd name="T5" fmla="*/ 27 h 38"/>
                  <a:gd name="T6" fmla="*/ 8 w 55"/>
                  <a:gd name="T7" fmla="*/ 38 h 38"/>
                  <a:gd name="T8" fmla="*/ 55 w 55"/>
                  <a:gd name="T9" fmla="*/ 1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38">
                    <a:moveTo>
                      <a:pt x="55" y="10"/>
                    </a:moveTo>
                    <a:lnTo>
                      <a:pt x="47" y="0"/>
                    </a:lnTo>
                    <a:lnTo>
                      <a:pt x="0" y="27"/>
                    </a:lnTo>
                    <a:lnTo>
                      <a:pt x="8" y="38"/>
                    </a:lnTo>
                    <a:lnTo>
                      <a:pt x="55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400"/>
              </a:p>
            </p:txBody>
          </p:sp>
          <p:sp>
            <p:nvSpPr>
              <p:cNvPr id="556" name="Freeform 361">
                <a:extLst>
                  <a:ext uri="{FF2B5EF4-FFF2-40B4-BE49-F238E27FC236}">
                    <a16:creationId xmlns:a16="http://schemas.microsoft.com/office/drawing/2014/main" xmlns="" id="{FC93BC95-2411-4D8F-B9E8-580FF48610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0" y="2518"/>
                <a:ext cx="27" cy="19"/>
              </a:xfrm>
              <a:custGeom>
                <a:avLst/>
                <a:gdLst>
                  <a:gd name="T0" fmla="*/ 54 w 54"/>
                  <a:gd name="T1" fmla="*/ 11 h 39"/>
                  <a:gd name="T2" fmla="*/ 46 w 54"/>
                  <a:gd name="T3" fmla="*/ 0 h 39"/>
                  <a:gd name="T4" fmla="*/ 0 w 54"/>
                  <a:gd name="T5" fmla="*/ 28 h 39"/>
                  <a:gd name="T6" fmla="*/ 9 w 54"/>
                  <a:gd name="T7" fmla="*/ 39 h 39"/>
                  <a:gd name="T8" fmla="*/ 54 w 54"/>
                  <a:gd name="T9" fmla="*/ 1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39">
                    <a:moveTo>
                      <a:pt x="54" y="11"/>
                    </a:moveTo>
                    <a:lnTo>
                      <a:pt x="46" y="0"/>
                    </a:lnTo>
                    <a:lnTo>
                      <a:pt x="0" y="28"/>
                    </a:lnTo>
                    <a:lnTo>
                      <a:pt x="9" y="39"/>
                    </a:lnTo>
                    <a:lnTo>
                      <a:pt x="54" y="1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400"/>
              </a:p>
            </p:txBody>
          </p:sp>
          <p:sp>
            <p:nvSpPr>
              <p:cNvPr id="557" name="Freeform 362">
                <a:extLst>
                  <a:ext uri="{FF2B5EF4-FFF2-40B4-BE49-F238E27FC236}">
                    <a16:creationId xmlns:a16="http://schemas.microsoft.com/office/drawing/2014/main" xmlns="" id="{7531BE6E-9F0B-4DAE-AF19-58A7CEB93B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2" y="2518"/>
                <a:ext cx="5" cy="5"/>
              </a:xfrm>
              <a:custGeom>
                <a:avLst/>
                <a:gdLst>
                  <a:gd name="T0" fmla="*/ 0 w 8"/>
                  <a:gd name="T1" fmla="*/ 0 h 11"/>
                  <a:gd name="T2" fmla="*/ 8 w 8"/>
                  <a:gd name="T3" fmla="*/ 11 h 11"/>
                  <a:gd name="T4" fmla="*/ 0 w 8"/>
                  <a:gd name="T5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11">
                    <a:moveTo>
                      <a:pt x="0" y="0"/>
                    </a:moveTo>
                    <a:lnTo>
                      <a:pt x="8" y="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400"/>
              </a:p>
            </p:txBody>
          </p:sp>
          <p:sp>
            <p:nvSpPr>
              <p:cNvPr id="558" name="Rectangle 363">
                <a:extLst>
                  <a:ext uri="{FF2B5EF4-FFF2-40B4-BE49-F238E27FC236}">
                    <a16:creationId xmlns:a16="http://schemas.microsoft.com/office/drawing/2014/main" xmlns="" id="{155B5C07-A872-4138-A14B-5BC06B4530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9" y="2506"/>
                <a:ext cx="7" cy="2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400"/>
              </a:p>
            </p:txBody>
          </p:sp>
          <p:sp>
            <p:nvSpPr>
              <p:cNvPr id="559" name="Freeform 364">
                <a:extLst>
                  <a:ext uri="{FF2B5EF4-FFF2-40B4-BE49-F238E27FC236}">
                    <a16:creationId xmlns:a16="http://schemas.microsoft.com/office/drawing/2014/main" xmlns="" id="{951802EE-AD5D-42FD-9396-BCA4F6A530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59" y="2532"/>
                <a:ext cx="7" cy="7"/>
              </a:xfrm>
              <a:custGeom>
                <a:avLst/>
                <a:gdLst>
                  <a:gd name="T0" fmla="*/ 10 w 13"/>
                  <a:gd name="T1" fmla="*/ 11 h 16"/>
                  <a:gd name="T2" fmla="*/ 0 w 13"/>
                  <a:gd name="T3" fmla="*/ 16 h 16"/>
                  <a:gd name="T4" fmla="*/ 0 w 13"/>
                  <a:gd name="T5" fmla="*/ 5 h 16"/>
                  <a:gd name="T6" fmla="*/ 13 w 13"/>
                  <a:gd name="T7" fmla="*/ 5 h 16"/>
                  <a:gd name="T8" fmla="*/ 1 w 13"/>
                  <a:gd name="T9" fmla="*/ 0 h 16"/>
                  <a:gd name="T10" fmla="*/ 10 w 13"/>
                  <a:gd name="T11" fmla="*/ 11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" h="16">
                    <a:moveTo>
                      <a:pt x="10" y="11"/>
                    </a:moveTo>
                    <a:lnTo>
                      <a:pt x="0" y="16"/>
                    </a:lnTo>
                    <a:lnTo>
                      <a:pt x="0" y="5"/>
                    </a:lnTo>
                    <a:lnTo>
                      <a:pt x="13" y="5"/>
                    </a:lnTo>
                    <a:lnTo>
                      <a:pt x="1" y="0"/>
                    </a:lnTo>
                    <a:lnTo>
                      <a:pt x="10" y="1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400"/>
              </a:p>
            </p:txBody>
          </p:sp>
          <p:sp>
            <p:nvSpPr>
              <p:cNvPr id="560" name="Rectangle 365">
                <a:extLst>
                  <a:ext uri="{FF2B5EF4-FFF2-40B4-BE49-F238E27FC236}">
                    <a16:creationId xmlns:a16="http://schemas.microsoft.com/office/drawing/2014/main" xmlns="" id="{F30E38CC-4C2A-4949-A056-62AA1F8A59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9" y="2480"/>
                <a:ext cx="7" cy="2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400"/>
              </a:p>
            </p:txBody>
          </p:sp>
          <p:sp>
            <p:nvSpPr>
              <p:cNvPr id="561" name="Freeform 366">
                <a:extLst>
                  <a:ext uri="{FF2B5EF4-FFF2-40B4-BE49-F238E27FC236}">
                    <a16:creationId xmlns:a16="http://schemas.microsoft.com/office/drawing/2014/main" xmlns="" id="{9611F840-4313-4744-A90E-37F3F3D094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59" y="2506"/>
                <a:ext cx="7" cy="0"/>
              </a:xfrm>
              <a:custGeom>
                <a:avLst/>
                <a:gdLst>
                  <a:gd name="T0" fmla="*/ 13 w 13"/>
                  <a:gd name="T1" fmla="*/ 0 w 13"/>
                  <a:gd name="T2" fmla="*/ 13 w 1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3">
                    <a:moveTo>
                      <a:pt x="13" y="0"/>
                    </a:moveTo>
                    <a:lnTo>
                      <a:pt x="0" y="0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400"/>
              </a:p>
            </p:txBody>
          </p:sp>
          <p:sp>
            <p:nvSpPr>
              <p:cNvPr id="562" name="Freeform 367">
                <a:extLst>
                  <a:ext uri="{FF2B5EF4-FFF2-40B4-BE49-F238E27FC236}">
                    <a16:creationId xmlns:a16="http://schemas.microsoft.com/office/drawing/2014/main" xmlns="" id="{426B41AD-B90E-4131-B0E2-D64AB726F6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1" y="2477"/>
                <a:ext cx="26" cy="20"/>
              </a:xfrm>
              <a:custGeom>
                <a:avLst/>
                <a:gdLst>
                  <a:gd name="T0" fmla="*/ 7 w 52"/>
                  <a:gd name="T1" fmla="*/ 0 h 40"/>
                  <a:gd name="T2" fmla="*/ 0 w 52"/>
                  <a:gd name="T3" fmla="*/ 12 h 40"/>
                  <a:gd name="T4" fmla="*/ 45 w 52"/>
                  <a:gd name="T5" fmla="*/ 40 h 40"/>
                  <a:gd name="T6" fmla="*/ 52 w 52"/>
                  <a:gd name="T7" fmla="*/ 28 h 40"/>
                  <a:gd name="T8" fmla="*/ 7 w 52"/>
                  <a:gd name="T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40">
                    <a:moveTo>
                      <a:pt x="7" y="0"/>
                    </a:moveTo>
                    <a:lnTo>
                      <a:pt x="0" y="12"/>
                    </a:lnTo>
                    <a:lnTo>
                      <a:pt x="45" y="40"/>
                    </a:lnTo>
                    <a:lnTo>
                      <a:pt x="52" y="28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400"/>
              </a:p>
            </p:txBody>
          </p:sp>
          <p:sp>
            <p:nvSpPr>
              <p:cNvPr id="563" name="Freeform 368">
                <a:extLst>
                  <a:ext uri="{FF2B5EF4-FFF2-40B4-BE49-F238E27FC236}">
                    <a16:creationId xmlns:a16="http://schemas.microsoft.com/office/drawing/2014/main" xmlns="" id="{1ADC4C48-4017-4740-98A9-A8C09A3EC2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59" y="2474"/>
                <a:ext cx="7" cy="9"/>
              </a:xfrm>
              <a:custGeom>
                <a:avLst/>
                <a:gdLst>
                  <a:gd name="T0" fmla="*/ 0 w 13"/>
                  <a:gd name="T1" fmla="*/ 10 h 17"/>
                  <a:gd name="T2" fmla="*/ 0 w 13"/>
                  <a:gd name="T3" fmla="*/ 0 h 17"/>
                  <a:gd name="T4" fmla="*/ 10 w 13"/>
                  <a:gd name="T5" fmla="*/ 5 h 17"/>
                  <a:gd name="T6" fmla="*/ 3 w 13"/>
                  <a:gd name="T7" fmla="*/ 17 h 17"/>
                  <a:gd name="T8" fmla="*/ 13 w 13"/>
                  <a:gd name="T9" fmla="*/ 10 h 17"/>
                  <a:gd name="T10" fmla="*/ 0 w 13"/>
                  <a:gd name="T11" fmla="*/ 1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" h="17">
                    <a:moveTo>
                      <a:pt x="0" y="10"/>
                    </a:moveTo>
                    <a:lnTo>
                      <a:pt x="0" y="0"/>
                    </a:lnTo>
                    <a:lnTo>
                      <a:pt x="10" y="5"/>
                    </a:lnTo>
                    <a:lnTo>
                      <a:pt x="3" y="17"/>
                    </a:lnTo>
                    <a:lnTo>
                      <a:pt x="13" y="1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400"/>
              </a:p>
            </p:txBody>
          </p:sp>
          <p:sp>
            <p:nvSpPr>
              <p:cNvPr id="564" name="Freeform 369">
                <a:extLst>
                  <a:ext uri="{FF2B5EF4-FFF2-40B4-BE49-F238E27FC236}">
                    <a16:creationId xmlns:a16="http://schemas.microsoft.com/office/drawing/2014/main" xmlns="" id="{3F0D316B-C933-4064-84A8-BD7D70CFE7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3" y="2491"/>
                <a:ext cx="27" cy="19"/>
              </a:xfrm>
              <a:custGeom>
                <a:avLst/>
                <a:gdLst>
                  <a:gd name="T0" fmla="*/ 7 w 54"/>
                  <a:gd name="T1" fmla="*/ 0 h 38"/>
                  <a:gd name="T2" fmla="*/ 0 w 54"/>
                  <a:gd name="T3" fmla="*/ 12 h 38"/>
                  <a:gd name="T4" fmla="*/ 47 w 54"/>
                  <a:gd name="T5" fmla="*/ 38 h 38"/>
                  <a:gd name="T6" fmla="*/ 54 w 54"/>
                  <a:gd name="T7" fmla="*/ 26 h 38"/>
                  <a:gd name="T8" fmla="*/ 7 w 54"/>
                  <a:gd name="T9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38">
                    <a:moveTo>
                      <a:pt x="7" y="0"/>
                    </a:moveTo>
                    <a:lnTo>
                      <a:pt x="0" y="12"/>
                    </a:lnTo>
                    <a:lnTo>
                      <a:pt x="47" y="38"/>
                    </a:lnTo>
                    <a:lnTo>
                      <a:pt x="54" y="26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400"/>
              </a:p>
            </p:txBody>
          </p:sp>
          <p:sp>
            <p:nvSpPr>
              <p:cNvPr id="565" name="Freeform 370">
                <a:extLst>
                  <a:ext uri="{FF2B5EF4-FFF2-40B4-BE49-F238E27FC236}">
                    <a16:creationId xmlns:a16="http://schemas.microsoft.com/office/drawing/2014/main" xmlns="" id="{A59A877D-C84F-4DE6-AFF5-56245EB5E6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3" y="2491"/>
                <a:ext cx="4" cy="6"/>
              </a:xfrm>
              <a:custGeom>
                <a:avLst/>
                <a:gdLst>
                  <a:gd name="T0" fmla="*/ 0 w 7"/>
                  <a:gd name="T1" fmla="*/ 12 h 12"/>
                  <a:gd name="T2" fmla="*/ 7 w 7"/>
                  <a:gd name="T3" fmla="*/ 0 h 12"/>
                  <a:gd name="T4" fmla="*/ 0 w 7"/>
                  <a:gd name="T5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12">
                    <a:moveTo>
                      <a:pt x="0" y="12"/>
                    </a:moveTo>
                    <a:lnTo>
                      <a:pt x="7" y="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400"/>
              </a:p>
            </p:txBody>
          </p:sp>
          <p:sp>
            <p:nvSpPr>
              <p:cNvPr id="566" name="Freeform 371">
                <a:extLst>
                  <a:ext uri="{FF2B5EF4-FFF2-40B4-BE49-F238E27FC236}">
                    <a16:creationId xmlns:a16="http://schemas.microsoft.com/office/drawing/2014/main" xmlns="" id="{989F3975-F020-4C2D-8534-6382870C40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6" y="2504"/>
                <a:ext cx="8" cy="6"/>
              </a:xfrm>
              <a:custGeom>
                <a:avLst/>
                <a:gdLst>
                  <a:gd name="T0" fmla="*/ 8 w 16"/>
                  <a:gd name="T1" fmla="*/ 0 h 12"/>
                  <a:gd name="T2" fmla="*/ 16 w 16"/>
                  <a:gd name="T3" fmla="*/ 5 h 12"/>
                  <a:gd name="T4" fmla="*/ 8 w 16"/>
                  <a:gd name="T5" fmla="*/ 10 h 12"/>
                  <a:gd name="T6" fmla="*/ 0 w 16"/>
                  <a:gd name="T7" fmla="*/ 0 h 12"/>
                  <a:gd name="T8" fmla="*/ 1 w 16"/>
                  <a:gd name="T9" fmla="*/ 12 h 12"/>
                  <a:gd name="T10" fmla="*/ 8 w 16"/>
                  <a:gd name="T1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" h="12">
                    <a:moveTo>
                      <a:pt x="8" y="0"/>
                    </a:moveTo>
                    <a:lnTo>
                      <a:pt x="16" y="5"/>
                    </a:lnTo>
                    <a:lnTo>
                      <a:pt x="8" y="10"/>
                    </a:lnTo>
                    <a:lnTo>
                      <a:pt x="0" y="0"/>
                    </a:lnTo>
                    <a:lnTo>
                      <a:pt x="1" y="1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400"/>
              </a:p>
            </p:txBody>
          </p:sp>
          <p:sp>
            <p:nvSpPr>
              <p:cNvPr id="567" name="Freeform 372">
                <a:extLst>
                  <a:ext uri="{FF2B5EF4-FFF2-40B4-BE49-F238E27FC236}">
                    <a16:creationId xmlns:a16="http://schemas.microsoft.com/office/drawing/2014/main" xmlns="" id="{11729585-ED98-4FEE-9894-B8652E47B2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4" y="2480"/>
                <a:ext cx="46" cy="54"/>
              </a:xfrm>
              <a:custGeom>
                <a:avLst/>
                <a:gdLst>
                  <a:gd name="T0" fmla="*/ 92 w 92"/>
                  <a:gd name="T1" fmla="*/ 54 h 109"/>
                  <a:gd name="T2" fmla="*/ 45 w 92"/>
                  <a:gd name="T3" fmla="*/ 82 h 109"/>
                  <a:gd name="T4" fmla="*/ 0 w 92"/>
                  <a:gd name="T5" fmla="*/ 109 h 109"/>
                  <a:gd name="T6" fmla="*/ 0 w 92"/>
                  <a:gd name="T7" fmla="*/ 54 h 109"/>
                  <a:gd name="T8" fmla="*/ 0 w 92"/>
                  <a:gd name="T9" fmla="*/ 0 h 109"/>
                  <a:gd name="T10" fmla="*/ 45 w 92"/>
                  <a:gd name="T11" fmla="*/ 28 h 109"/>
                  <a:gd name="T12" fmla="*/ 92 w 92"/>
                  <a:gd name="T13" fmla="*/ 54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2" h="109">
                    <a:moveTo>
                      <a:pt x="92" y="54"/>
                    </a:moveTo>
                    <a:lnTo>
                      <a:pt x="45" y="82"/>
                    </a:lnTo>
                    <a:lnTo>
                      <a:pt x="0" y="109"/>
                    </a:lnTo>
                    <a:lnTo>
                      <a:pt x="0" y="54"/>
                    </a:lnTo>
                    <a:lnTo>
                      <a:pt x="0" y="0"/>
                    </a:lnTo>
                    <a:lnTo>
                      <a:pt x="45" y="28"/>
                    </a:lnTo>
                    <a:lnTo>
                      <a:pt x="92" y="5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400"/>
              </a:p>
            </p:txBody>
          </p:sp>
          <p:sp>
            <p:nvSpPr>
              <p:cNvPr id="568" name="Freeform 373">
                <a:extLst>
                  <a:ext uri="{FF2B5EF4-FFF2-40B4-BE49-F238E27FC236}">
                    <a16:creationId xmlns:a16="http://schemas.microsoft.com/office/drawing/2014/main" xmlns="" id="{3AE5E4C6-4736-4496-9965-C579541DF5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4" y="2504"/>
                <a:ext cx="28" cy="19"/>
              </a:xfrm>
              <a:custGeom>
                <a:avLst/>
                <a:gdLst>
                  <a:gd name="T0" fmla="*/ 55 w 55"/>
                  <a:gd name="T1" fmla="*/ 10 h 38"/>
                  <a:gd name="T2" fmla="*/ 47 w 55"/>
                  <a:gd name="T3" fmla="*/ 0 h 38"/>
                  <a:gd name="T4" fmla="*/ 0 w 55"/>
                  <a:gd name="T5" fmla="*/ 27 h 38"/>
                  <a:gd name="T6" fmla="*/ 8 w 55"/>
                  <a:gd name="T7" fmla="*/ 38 h 38"/>
                  <a:gd name="T8" fmla="*/ 55 w 55"/>
                  <a:gd name="T9" fmla="*/ 1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38">
                    <a:moveTo>
                      <a:pt x="55" y="10"/>
                    </a:moveTo>
                    <a:lnTo>
                      <a:pt x="47" y="0"/>
                    </a:lnTo>
                    <a:lnTo>
                      <a:pt x="0" y="27"/>
                    </a:lnTo>
                    <a:lnTo>
                      <a:pt x="8" y="38"/>
                    </a:lnTo>
                    <a:lnTo>
                      <a:pt x="55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400"/>
              </a:p>
            </p:txBody>
          </p:sp>
          <p:sp>
            <p:nvSpPr>
              <p:cNvPr id="569" name="Freeform 374">
                <a:extLst>
                  <a:ext uri="{FF2B5EF4-FFF2-40B4-BE49-F238E27FC236}">
                    <a16:creationId xmlns:a16="http://schemas.microsoft.com/office/drawing/2014/main" xmlns="" id="{113E1A09-9227-4CAC-AEBA-20307641C7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2" y="2518"/>
                <a:ext cx="27" cy="19"/>
              </a:xfrm>
              <a:custGeom>
                <a:avLst/>
                <a:gdLst>
                  <a:gd name="T0" fmla="*/ 53 w 53"/>
                  <a:gd name="T1" fmla="*/ 11 h 39"/>
                  <a:gd name="T2" fmla="*/ 45 w 53"/>
                  <a:gd name="T3" fmla="*/ 0 h 39"/>
                  <a:gd name="T4" fmla="*/ 0 w 53"/>
                  <a:gd name="T5" fmla="*/ 28 h 39"/>
                  <a:gd name="T6" fmla="*/ 8 w 53"/>
                  <a:gd name="T7" fmla="*/ 39 h 39"/>
                  <a:gd name="T8" fmla="*/ 53 w 53"/>
                  <a:gd name="T9" fmla="*/ 1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" h="39">
                    <a:moveTo>
                      <a:pt x="53" y="11"/>
                    </a:moveTo>
                    <a:lnTo>
                      <a:pt x="45" y="0"/>
                    </a:lnTo>
                    <a:lnTo>
                      <a:pt x="0" y="28"/>
                    </a:lnTo>
                    <a:lnTo>
                      <a:pt x="8" y="39"/>
                    </a:lnTo>
                    <a:lnTo>
                      <a:pt x="53" y="1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400"/>
              </a:p>
            </p:txBody>
          </p:sp>
          <p:sp>
            <p:nvSpPr>
              <p:cNvPr id="570" name="Freeform 375">
                <a:extLst>
                  <a:ext uri="{FF2B5EF4-FFF2-40B4-BE49-F238E27FC236}">
                    <a16:creationId xmlns:a16="http://schemas.microsoft.com/office/drawing/2014/main" xmlns="" id="{3707827F-6BD3-406C-9CD1-BC50ADE0D5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4" y="2518"/>
                <a:ext cx="5" cy="5"/>
              </a:xfrm>
              <a:custGeom>
                <a:avLst/>
                <a:gdLst>
                  <a:gd name="T0" fmla="*/ 0 w 8"/>
                  <a:gd name="T1" fmla="*/ 0 h 11"/>
                  <a:gd name="T2" fmla="*/ 8 w 8"/>
                  <a:gd name="T3" fmla="*/ 11 h 11"/>
                  <a:gd name="T4" fmla="*/ 0 w 8"/>
                  <a:gd name="T5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11">
                    <a:moveTo>
                      <a:pt x="0" y="0"/>
                    </a:moveTo>
                    <a:lnTo>
                      <a:pt x="8" y="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400"/>
              </a:p>
            </p:txBody>
          </p:sp>
          <p:sp>
            <p:nvSpPr>
              <p:cNvPr id="571" name="Rectangle 376">
                <a:extLst>
                  <a:ext uri="{FF2B5EF4-FFF2-40B4-BE49-F238E27FC236}">
                    <a16:creationId xmlns:a16="http://schemas.microsoft.com/office/drawing/2014/main" xmlns="" id="{29E3BAD4-3031-425F-8554-396E8C9872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1" y="2506"/>
                <a:ext cx="7" cy="2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400"/>
              </a:p>
            </p:txBody>
          </p:sp>
          <p:sp>
            <p:nvSpPr>
              <p:cNvPr id="572" name="Freeform 377">
                <a:extLst>
                  <a:ext uri="{FF2B5EF4-FFF2-40B4-BE49-F238E27FC236}">
                    <a16:creationId xmlns:a16="http://schemas.microsoft.com/office/drawing/2014/main" xmlns="" id="{42C4A701-50ED-418B-A3FB-27CFE3D444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1" y="2532"/>
                <a:ext cx="7" cy="7"/>
              </a:xfrm>
              <a:custGeom>
                <a:avLst/>
                <a:gdLst>
                  <a:gd name="T0" fmla="*/ 10 w 13"/>
                  <a:gd name="T1" fmla="*/ 11 h 16"/>
                  <a:gd name="T2" fmla="*/ 0 w 13"/>
                  <a:gd name="T3" fmla="*/ 16 h 16"/>
                  <a:gd name="T4" fmla="*/ 0 w 13"/>
                  <a:gd name="T5" fmla="*/ 5 h 16"/>
                  <a:gd name="T6" fmla="*/ 13 w 13"/>
                  <a:gd name="T7" fmla="*/ 5 h 16"/>
                  <a:gd name="T8" fmla="*/ 2 w 13"/>
                  <a:gd name="T9" fmla="*/ 0 h 16"/>
                  <a:gd name="T10" fmla="*/ 10 w 13"/>
                  <a:gd name="T11" fmla="*/ 11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" h="16">
                    <a:moveTo>
                      <a:pt x="10" y="11"/>
                    </a:moveTo>
                    <a:lnTo>
                      <a:pt x="0" y="16"/>
                    </a:lnTo>
                    <a:lnTo>
                      <a:pt x="0" y="5"/>
                    </a:lnTo>
                    <a:lnTo>
                      <a:pt x="13" y="5"/>
                    </a:lnTo>
                    <a:lnTo>
                      <a:pt x="2" y="0"/>
                    </a:lnTo>
                    <a:lnTo>
                      <a:pt x="10" y="1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400"/>
              </a:p>
            </p:txBody>
          </p:sp>
          <p:sp>
            <p:nvSpPr>
              <p:cNvPr id="573" name="Rectangle 378">
                <a:extLst>
                  <a:ext uri="{FF2B5EF4-FFF2-40B4-BE49-F238E27FC236}">
                    <a16:creationId xmlns:a16="http://schemas.microsoft.com/office/drawing/2014/main" xmlns="" id="{4BEC7FEB-E680-46E3-A8D6-FF56BC460E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1" y="2480"/>
                <a:ext cx="7" cy="2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400"/>
              </a:p>
            </p:txBody>
          </p:sp>
          <p:sp>
            <p:nvSpPr>
              <p:cNvPr id="574" name="Freeform 379">
                <a:extLst>
                  <a:ext uri="{FF2B5EF4-FFF2-40B4-BE49-F238E27FC236}">
                    <a16:creationId xmlns:a16="http://schemas.microsoft.com/office/drawing/2014/main" xmlns="" id="{4268701A-BF5B-4CF9-A978-F793E41D7A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1" y="2506"/>
                <a:ext cx="7" cy="0"/>
              </a:xfrm>
              <a:custGeom>
                <a:avLst/>
                <a:gdLst>
                  <a:gd name="T0" fmla="*/ 13 w 13"/>
                  <a:gd name="T1" fmla="*/ 0 w 13"/>
                  <a:gd name="T2" fmla="*/ 13 w 1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3">
                    <a:moveTo>
                      <a:pt x="13" y="0"/>
                    </a:moveTo>
                    <a:lnTo>
                      <a:pt x="0" y="0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400"/>
              </a:p>
            </p:txBody>
          </p:sp>
          <p:sp>
            <p:nvSpPr>
              <p:cNvPr id="575" name="Freeform 380">
                <a:extLst>
                  <a:ext uri="{FF2B5EF4-FFF2-40B4-BE49-F238E27FC236}">
                    <a16:creationId xmlns:a16="http://schemas.microsoft.com/office/drawing/2014/main" xmlns="" id="{7B5A7D3E-EDCD-4F7D-A85B-A37A3524FB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3" y="2477"/>
                <a:ext cx="26" cy="20"/>
              </a:xfrm>
              <a:custGeom>
                <a:avLst/>
                <a:gdLst>
                  <a:gd name="T0" fmla="*/ 7 w 52"/>
                  <a:gd name="T1" fmla="*/ 0 h 40"/>
                  <a:gd name="T2" fmla="*/ 0 w 52"/>
                  <a:gd name="T3" fmla="*/ 12 h 40"/>
                  <a:gd name="T4" fmla="*/ 45 w 52"/>
                  <a:gd name="T5" fmla="*/ 40 h 40"/>
                  <a:gd name="T6" fmla="*/ 52 w 52"/>
                  <a:gd name="T7" fmla="*/ 28 h 40"/>
                  <a:gd name="T8" fmla="*/ 7 w 52"/>
                  <a:gd name="T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40">
                    <a:moveTo>
                      <a:pt x="7" y="0"/>
                    </a:moveTo>
                    <a:lnTo>
                      <a:pt x="0" y="12"/>
                    </a:lnTo>
                    <a:lnTo>
                      <a:pt x="45" y="40"/>
                    </a:lnTo>
                    <a:lnTo>
                      <a:pt x="52" y="28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400"/>
              </a:p>
            </p:txBody>
          </p:sp>
          <p:sp>
            <p:nvSpPr>
              <p:cNvPr id="576" name="Freeform 381">
                <a:extLst>
                  <a:ext uri="{FF2B5EF4-FFF2-40B4-BE49-F238E27FC236}">
                    <a16:creationId xmlns:a16="http://schemas.microsoft.com/office/drawing/2014/main" xmlns="" id="{4C1DECF7-78F5-41C8-BCD4-63EF6951ED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1" y="2474"/>
                <a:ext cx="7" cy="9"/>
              </a:xfrm>
              <a:custGeom>
                <a:avLst/>
                <a:gdLst>
                  <a:gd name="T0" fmla="*/ 0 w 13"/>
                  <a:gd name="T1" fmla="*/ 10 h 17"/>
                  <a:gd name="T2" fmla="*/ 0 w 13"/>
                  <a:gd name="T3" fmla="*/ 0 h 17"/>
                  <a:gd name="T4" fmla="*/ 10 w 13"/>
                  <a:gd name="T5" fmla="*/ 5 h 17"/>
                  <a:gd name="T6" fmla="*/ 3 w 13"/>
                  <a:gd name="T7" fmla="*/ 17 h 17"/>
                  <a:gd name="T8" fmla="*/ 13 w 13"/>
                  <a:gd name="T9" fmla="*/ 10 h 17"/>
                  <a:gd name="T10" fmla="*/ 0 w 13"/>
                  <a:gd name="T11" fmla="*/ 1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" h="17">
                    <a:moveTo>
                      <a:pt x="0" y="10"/>
                    </a:moveTo>
                    <a:lnTo>
                      <a:pt x="0" y="0"/>
                    </a:lnTo>
                    <a:lnTo>
                      <a:pt x="10" y="5"/>
                    </a:lnTo>
                    <a:lnTo>
                      <a:pt x="3" y="17"/>
                    </a:lnTo>
                    <a:lnTo>
                      <a:pt x="13" y="1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400"/>
              </a:p>
            </p:txBody>
          </p:sp>
          <p:sp>
            <p:nvSpPr>
              <p:cNvPr id="577" name="Freeform 382">
                <a:extLst>
                  <a:ext uri="{FF2B5EF4-FFF2-40B4-BE49-F238E27FC236}">
                    <a16:creationId xmlns:a16="http://schemas.microsoft.com/office/drawing/2014/main" xmlns="" id="{2CFDDA88-087A-49A9-9849-86066095FC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5" y="2491"/>
                <a:ext cx="27" cy="19"/>
              </a:xfrm>
              <a:custGeom>
                <a:avLst/>
                <a:gdLst>
                  <a:gd name="T0" fmla="*/ 7 w 54"/>
                  <a:gd name="T1" fmla="*/ 0 h 38"/>
                  <a:gd name="T2" fmla="*/ 0 w 54"/>
                  <a:gd name="T3" fmla="*/ 12 h 38"/>
                  <a:gd name="T4" fmla="*/ 47 w 54"/>
                  <a:gd name="T5" fmla="*/ 38 h 38"/>
                  <a:gd name="T6" fmla="*/ 54 w 54"/>
                  <a:gd name="T7" fmla="*/ 26 h 38"/>
                  <a:gd name="T8" fmla="*/ 7 w 54"/>
                  <a:gd name="T9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" h="38">
                    <a:moveTo>
                      <a:pt x="7" y="0"/>
                    </a:moveTo>
                    <a:lnTo>
                      <a:pt x="0" y="12"/>
                    </a:lnTo>
                    <a:lnTo>
                      <a:pt x="47" y="38"/>
                    </a:lnTo>
                    <a:lnTo>
                      <a:pt x="54" y="26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400"/>
              </a:p>
            </p:txBody>
          </p:sp>
          <p:sp>
            <p:nvSpPr>
              <p:cNvPr id="578" name="Freeform 383">
                <a:extLst>
                  <a:ext uri="{FF2B5EF4-FFF2-40B4-BE49-F238E27FC236}">
                    <a16:creationId xmlns:a16="http://schemas.microsoft.com/office/drawing/2014/main" xmlns="" id="{2503D691-B353-4D1D-A5D7-35DF9E7C7F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5" y="2491"/>
                <a:ext cx="4" cy="6"/>
              </a:xfrm>
              <a:custGeom>
                <a:avLst/>
                <a:gdLst>
                  <a:gd name="T0" fmla="*/ 0 w 7"/>
                  <a:gd name="T1" fmla="*/ 12 h 12"/>
                  <a:gd name="T2" fmla="*/ 7 w 7"/>
                  <a:gd name="T3" fmla="*/ 0 h 12"/>
                  <a:gd name="T4" fmla="*/ 0 w 7"/>
                  <a:gd name="T5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12">
                    <a:moveTo>
                      <a:pt x="0" y="12"/>
                    </a:moveTo>
                    <a:lnTo>
                      <a:pt x="7" y="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400"/>
              </a:p>
            </p:txBody>
          </p:sp>
          <p:sp>
            <p:nvSpPr>
              <p:cNvPr id="579" name="Freeform 384">
                <a:extLst>
                  <a:ext uri="{FF2B5EF4-FFF2-40B4-BE49-F238E27FC236}">
                    <a16:creationId xmlns:a16="http://schemas.microsoft.com/office/drawing/2014/main" xmlns="" id="{CDC9CBA5-B640-4B16-A923-064F6CD343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8" y="2504"/>
                <a:ext cx="8" cy="6"/>
              </a:xfrm>
              <a:custGeom>
                <a:avLst/>
                <a:gdLst>
                  <a:gd name="T0" fmla="*/ 8 w 16"/>
                  <a:gd name="T1" fmla="*/ 0 h 12"/>
                  <a:gd name="T2" fmla="*/ 16 w 16"/>
                  <a:gd name="T3" fmla="*/ 5 h 12"/>
                  <a:gd name="T4" fmla="*/ 8 w 16"/>
                  <a:gd name="T5" fmla="*/ 10 h 12"/>
                  <a:gd name="T6" fmla="*/ 0 w 16"/>
                  <a:gd name="T7" fmla="*/ 0 h 12"/>
                  <a:gd name="T8" fmla="*/ 1 w 16"/>
                  <a:gd name="T9" fmla="*/ 12 h 12"/>
                  <a:gd name="T10" fmla="*/ 8 w 16"/>
                  <a:gd name="T1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" h="12">
                    <a:moveTo>
                      <a:pt x="8" y="0"/>
                    </a:moveTo>
                    <a:lnTo>
                      <a:pt x="16" y="5"/>
                    </a:lnTo>
                    <a:lnTo>
                      <a:pt x="8" y="10"/>
                    </a:lnTo>
                    <a:lnTo>
                      <a:pt x="0" y="0"/>
                    </a:lnTo>
                    <a:lnTo>
                      <a:pt x="1" y="1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400"/>
              </a:p>
            </p:txBody>
          </p:sp>
          <p:sp>
            <p:nvSpPr>
              <p:cNvPr id="580" name="Freeform 385">
                <a:extLst>
                  <a:ext uri="{FF2B5EF4-FFF2-40B4-BE49-F238E27FC236}">
                    <a16:creationId xmlns:a16="http://schemas.microsoft.com/office/drawing/2014/main" xmlns="" id="{9DB3A7E4-3E6D-4E34-B6A5-B0DE8F1ACF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46" y="2480"/>
                <a:ext cx="46" cy="54"/>
              </a:xfrm>
              <a:custGeom>
                <a:avLst/>
                <a:gdLst>
                  <a:gd name="T0" fmla="*/ 92 w 92"/>
                  <a:gd name="T1" fmla="*/ 54 h 109"/>
                  <a:gd name="T2" fmla="*/ 45 w 92"/>
                  <a:gd name="T3" fmla="*/ 82 h 109"/>
                  <a:gd name="T4" fmla="*/ 0 w 92"/>
                  <a:gd name="T5" fmla="*/ 109 h 109"/>
                  <a:gd name="T6" fmla="*/ 0 w 92"/>
                  <a:gd name="T7" fmla="*/ 54 h 109"/>
                  <a:gd name="T8" fmla="*/ 0 w 92"/>
                  <a:gd name="T9" fmla="*/ 0 h 109"/>
                  <a:gd name="T10" fmla="*/ 45 w 92"/>
                  <a:gd name="T11" fmla="*/ 28 h 109"/>
                  <a:gd name="T12" fmla="*/ 92 w 92"/>
                  <a:gd name="T13" fmla="*/ 54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2" h="109">
                    <a:moveTo>
                      <a:pt x="92" y="54"/>
                    </a:moveTo>
                    <a:lnTo>
                      <a:pt x="45" y="82"/>
                    </a:lnTo>
                    <a:lnTo>
                      <a:pt x="0" y="109"/>
                    </a:lnTo>
                    <a:lnTo>
                      <a:pt x="0" y="54"/>
                    </a:lnTo>
                    <a:lnTo>
                      <a:pt x="0" y="0"/>
                    </a:lnTo>
                    <a:lnTo>
                      <a:pt x="45" y="28"/>
                    </a:lnTo>
                    <a:lnTo>
                      <a:pt x="92" y="5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400"/>
              </a:p>
            </p:txBody>
          </p:sp>
          <p:sp>
            <p:nvSpPr>
              <p:cNvPr id="581" name="Freeform 386">
                <a:extLst>
                  <a:ext uri="{FF2B5EF4-FFF2-40B4-BE49-F238E27FC236}">
                    <a16:creationId xmlns:a16="http://schemas.microsoft.com/office/drawing/2014/main" xmlns="" id="{5FE43388-B443-48FE-8E46-80BD26B30B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66" y="2504"/>
                <a:ext cx="28" cy="19"/>
              </a:xfrm>
              <a:custGeom>
                <a:avLst/>
                <a:gdLst>
                  <a:gd name="T0" fmla="*/ 55 w 55"/>
                  <a:gd name="T1" fmla="*/ 10 h 38"/>
                  <a:gd name="T2" fmla="*/ 47 w 55"/>
                  <a:gd name="T3" fmla="*/ 0 h 38"/>
                  <a:gd name="T4" fmla="*/ 0 w 55"/>
                  <a:gd name="T5" fmla="*/ 27 h 38"/>
                  <a:gd name="T6" fmla="*/ 8 w 55"/>
                  <a:gd name="T7" fmla="*/ 38 h 38"/>
                  <a:gd name="T8" fmla="*/ 55 w 55"/>
                  <a:gd name="T9" fmla="*/ 1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38">
                    <a:moveTo>
                      <a:pt x="55" y="10"/>
                    </a:moveTo>
                    <a:lnTo>
                      <a:pt x="47" y="0"/>
                    </a:lnTo>
                    <a:lnTo>
                      <a:pt x="0" y="27"/>
                    </a:lnTo>
                    <a:lnTo>
                      <a:pt x="8" y="38"/>
                    </a:lnTo>
                    <a:lnTo>
                      <a:pt x="55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400"/>
              </a:p>
            </p:txBody>
          </p:sp>
          <p:sp>
            <p:nvSpPr>
              <p:cNvPr id="582" name="Freeform 387">
                <a:extLst>
                  <a:ext uri="{FF2B5EF4-FFF2-40B4-BE49-F238E27FC236}">
                    <a16:creationId xmlns:a16="http://schemas.microsoft.com/office/drawing/2014/main" xmlns="" id="{F535CD5F-3BD5-41C6-A069-D1F45D93E2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44" y="2518"/>
                <a:ext cx="27" cy="19"/>
              </a:xfrm>
              <a:custGeom>
                <a:avLst/>
                <a:gdLst>
                  <a:gd name="T0" fmla="*/ 53 w 53"/>
                  <a:gd name="T1" fmla="*/ 11 h 39"/>
                  <a:gd name="T2" fmla="*/ 45 w 53"/>
                  <a:gd name="T3" fmla="*/ 0 h 39"/>
                  <a:gd name="T4" fmla="*/ 0 w 53"/>
                  <a:gd name="T5" fmla="*/ 28 h 39"/>
                  <a:gd name="T6" fmla="*/ 8 w 53"/>
                  <a:gd name="T7" fmla="*/ 39 h 39"/>
                  <a:gd name="T8" fmla="*/ 53 w 53"/>
                  <a:gd name="T9" fmla="*/ 1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" h="39">
                    <a:moveTo>
                      <a:pt x="53" y="11"/>
                    </a:moveTo>
                    <a:lnTo>
                      <a:pt x="45" y="0"/>
                    </a:lnTo>
                    <a:lnTo>
                      <a:pt x="0" y="28"/>
                    </a:lnTo>
                    <a:lnTo>
                      <a:pt x="8" y="39"/>
                    </a:lnTo>
                    <a:lnTo>
                      <a:pt x="53" y="1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400"/>
              </a:p>
            </p:txBody>
          </p:sp>
          <p:sp>
            <p:nvSpPr>
              <p:cNvPr id="583" name="Freeform 388">
                <a:extLst>
                  <a:ext uri="{FF2B5EF4-FFF2-40B4-BE49-F238E27FC236}">
                    <a16:creationId xmlns:a16="http://schemas.microsoft.com/office/drawing/2014/main" xmlns="" id="{C20F263D-CD3D-4B5C-A953-F0FC4496B7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66" y="2518"/>
                <a:ext cx="5" cy="5"/>
              </a:xfrm>
              <a:custGeom>
                <a:avLst/>
                <a:gdLst>
                  <a:gd name="T0" fmla="*/ 0 w 8"/>
                  <a:gd name="T1" fmla="*/ 0 h 11"/>
                  <a:gd name="T2" fmla="*/ 8 w 8"/>
                  <a:gd name="T3" fmla="*/ 11 h 11"/>
                  <a:gd name="T4" fmla="*/ 0 w 8"/>
                  <a:gd name="T5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11">
                    <a:moveTo>
                      <a:pt x="0" y="0"/>
                    </a:moveTo>
                    <a:lnTo>
                      <a:pt x="8" y="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400"/>
              </a:p>
            </p:txBody>
          </p:sp>
          <p:sp>
            <p:nvSpPr>
              <p:cNvPr id="584" name="Rectangle 389">
                <a:extLst>
                  <a:ext uri="{FF2B5EF4-FFF2-40B4-BE49-F238E27FC236}">
                    <a16:creationId xmlns:a16="http://schemas.microsoft.com/office/drawing/2014/main" xmlns="" id="{E432FA56-5CB2-4585-914A-E60F00AB58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43" y="2506"/>
                <a:ext cx="7" cy="2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400"/>
              </a:p>
            </p:txBody>
          </p:sp>
          <p:sp>
            <p:nvSpPr>
              <p:cNvPr id="585" name="Freeform 390">
                <a:extLst>
                  <a:ext uri="{FF2B5EF4-FFF2-40B4-BE49-F238E27FC236}">
                    <a16:creationId xmlns:a16="http://schemas.microsoft.com/office/drawing/2014/main" xmlns="" id="{66441D88-1B1D-4FE5-ABCE-CB716E1A45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43" y="2532"/>
                <a:ext cx="7" cy="7"/>
              </a:xfrm>
              <a:custGeom>
                <a:avLst/>
                <a:gdLst>
                  <a:gd name="T0" fmla="*/ 10 w 13"/>
                  <a:gd name="T1" fmla="*/ 11 h 16"/>
                  <a:gd name="T2" fmla="*/ 0 w 13"/>
                  <a:gd name="T3" fmla="*/ 16 h 16"/>
                  <a:gd name="T4" fmla="*/ 0 w 13"/>
                  <a:gd name="T5" fmla="*/ 5 h 16"/>
                  <a:gd name="T6" fmla="*/ 13 w 13"/>
                  <a:gd name="T7" fmla="*/ 5 h 16"/>
                  <a:gd name="T8" fmla="*/ 2 w 13"/>
                  <a:gd name="T9" fmla="*/ 0 h 16"/>
                  <a:gd name="T10" fmla="*/ 10 w 13"/>
                  <a:gd name="T11" fmla="*/ 11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" h="16">
                    <a:moveTo>
                      <a:pt x="10" y="11"/>
                    </a:moveTo>
                    <a:lnTo>
                      <a:pt x="0" y="16"/>
                    </a:lnTo>
                    <a:lnTo>
                      <a:pt x="0" y="5"/>
                    </a:lnTo>
                    <a:lnTo>
                      <a:pt x="13" y="5"/>
                    </a:lnTo>
                    <a:lnTo>
                      <a:pt x="2" y="0"/>
                    </a:lnTo>
                    <a:lnTo>
                      <a:pt x="10" y="1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400"/>
              </a:p>
            </p:txBody>
          </p:sp>
          <p:sp>
            <p:nvSpPr>
              <p:cNvPr id="586" name="Rectangle 391">
                <a:extLst>
                  <a:ext uri="{FF2B5EF4-FFF2-40B4-BE49-F238E27FC236}">
                    <a16:creationId xmlns:a16="http://schemas.microsoft.com/office/drawing/2014/main" xmlns="" id="{30058C83-7B6E-496D-80DF-880A0DC9BD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43" y="2480"/>
                <a:ext cx="7" cy="2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400"/>
              </a:p>
            </p:txBody>
          </p:sp>
          <p:sp>
            <p:nvSpPr>
              <p:cNvPr id="587" name="Freeform 392">
                <a:extLst>
                  <a:ext uri="{FF2B5EF4-FFF2-40B4-BE49-F238E27FC236}">
                    <a16:creationId xmlns:a16="http://schemas.microsoft.com/office/drawing/2014/main" xmlns="" id="{AB47B038-8AA4-4671-B6A6-4638BDDAA8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43" y="2506"/>
                <a:ext cx="7" cy="0"/>
              </a:xfrm>
              <a:custGeom>
                <a:avLst/>
                <a:gdLst>
                  <a:gd name="T0" fmla="*/ 13 w 13"/>
                  <a:gd name="T1" fmla="*/ 0 w 13"/>
                  <a:gd name="T2" fmla="*/ 13 w 1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3">
                    <a:moveTo>
                      <a:pt x="13" y="0"/>
                    </a:moveTo>
                    <a:lnTo>
                      <a:pt x="0" y="0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400"/>
              </a:p>
            </p:txBody>
          </p:sp>
          <p:sp>
            <p:nvSpPr>
              <p:cNvPr id="588" name="Freeform 393">
                <a:extLst>
                  <a:ext uri="{FF2B5EF4-FFF2-40B4-BE49-F238E27FC236}">
                    <a16:creationId xmlns:a16="http://schemas.microsoft.com/office/drawing/2014/main" xmlns="" id="{1A701DD0-91E5-4212-A9EE-39E760C21F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45" y="2477"/>
                <a:ext cx="26" cy="20"/>
              </a:xfrm>
              <a:custGeom>
                <a:avLst/>
                <a:gdLst>
                  <a:gd name="T0" fmla="*/ 7 w 52"/>
                  <a:gd name="T1" fmla="*/ 0 h 40"/>
                  <a:gd name="T2" fmla="*/ 0 w 52"/>
                  <a:gd name="T3" fmla="*/ 12 h 40"/>
                  <a:gd name="T4" fmla="*/ 46 w 52"/>
                  <a:gd name="T5" fmla="*/ 40 h 40"/>
                  <a:gd name="T6" fmla="*/ 52 w 52"/>
                  <a:gd name="T7" fmla="*/ 28 h 40"/>
                  <a:gd name="T8" fmla="*/ 7 w 52"/>
                  <a:gd name="T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40">
                    <a:moveTo>
                      <a:pt x="7" y="0"/>
                    </a:moveTo>
                    <a:lnTo>
                      <a:pt x="0" y="12"/>
                    </a:lnTo>
                    <a:lnTo>
                      <a:pt x="46" y="40"/>
                    </a:lnTo>
                    <a:lnTo>
                      <a:pt x="52" y="28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400"/>
              </a:p>
            </p:txBody>
          </p:sp>
          <p:sp>
            <p:nvSpPr>
              <p:cNvPr id="589" name="Freeform 394">
                <a:extLst>
                  <a:ext uri="{FF2B5EF4-FFF2-40B4-BE49-F238E27FC236}">
                    <a16:creationId xmlns:a16="http://schemas.microsoft.com/office/drawing/2014/main" xmlns="" id="{35E6F7F2-6F54-42DF-BD3A-BE15E1C9B0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43" y="2474"/>
                <a:ext cx="7" cy="9"/>
              </a:xfrm>
              <a:custGeom>
                <a:avLst/>
                <a:gdLst>
                  <a:gd name="T0" fmla="*/ 0 w 13"/>
                  <a:gd name="T1" fmla="*/ 10 h 17"/>
                  <a:gd name="T2" fmla="*/ 0 w 13"/>
                  <a:gd name="T3" fmla="*/ 0 h 17"/>
                  <a:gd name="T4" fmla="*/ 10 w 13"/>
                  <a:gd name="T5" fmla="*/ 5 h 17"/>
                  <a:gd name="T6" fmla="*/ 3 w 13"/>
                  <a:gd name="T7" fmla="*/ 17 h 17"/>
                  <a:gd name="T8" fmla="*/ 13 w 13"/>
                  <a:gd name="T9" fmla="*/ 10 h 17"/>
                  <a:gd name="T10" fmla="*/ 0 w 13"/>
                  <a:gd name="T11" fmla="*/ 1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" h="17">
                    <a:moveTo>
                      <a:pt x="0" y="10"/>
                    </a:moveTo>
                    <a:lnTo>
                      <a:pt x="0" y="0"/>
                    </a:lnTo>
                    <a:lnTo>
                      <a:pt x="10" y="5"/>
                    </a:lnTo>
                    <a:lnTo>
                      <a:pt x="3" y="17"/>
                    </a:lnTo>
                    <a:lnTo>
                      <a:pt x="13" y="1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400"/>
              </a:p>
            </p:txBody>
          </p:sp>
          <p:sp>
            <p:nvSpPr>
              <p:cNvPr id="590" name="Freeform 395">
                <a:extLst>
                  <a:ext uri="{FF2B5EF4-FFF2-40B4-BE49-F238E27FC236}">
                    <a16:creationId xmlns:a16="http://schemas.microsoft.com/office/drawing/2014/main" xmlns="" id="{21C91319-FEF9-4CA8-9C95-4ADD662A57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67" y="2491"/>
                <a:ext cx="27" cy="19"/>
              </a:xfrm>
              <a:custGeom>
                <a:avLst/>
                <a:gdLst>
                  <a:gd name="T0" fmla="*/ 6 w 53"/>
                  <a:gd name="T1" fmla="*/ 0 h 38"/>
                  <a:gd name="T2" fmla="*/ 0 w 53"/>
                  <a:gd name="T3" fmla="*/ 12 h 38"/>
                  <a:gd name="T4" fmla="*/ 46 w 53"/>
                  <a:gd name="T5" fmla="*/ 38 h 38"/>
                  <a:gd name="T6" fmla="*/ 53 w 53"/>
                  <a:gd name="T7" fmla="*/ 26 h 38"/>
                  <a:gd name="T8" fmla="*/ 6 w 53"/>
                  <a:gd name="T9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" h="38">
                    <a:moveTo>
                      <a:pt x="6" y="0"/>
                    </a:moveTo>
                    <a:lnTo>
                      <a:pt x="0" y="12"/>
                    </a:lnTo>
                    <a:lnTo>
                      <a:pt x="46" y="38"/>
                    </a:lnTo>
                    <a:lnTo>
                      <a:pt x="53" y="26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400"/>
              </a:p>
            </p:txBody>
          </p:sp>
          <p:sp>
            <p:nvSpPr>
              <p:cNvPr id="591" name="Freeform 396">
                <a:extLst>
                  <a:ext uri="{FF2B5EF4-FFF2-40B4-BE49-F238E27FC236}">
                    <a16:creationId xmlns:a16="http://schemas.microsoft.com/office/drawing/2014/main" xmlns="" id="{E9DD07D5-AF11-411F-B8F6-6B8F28F297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67" y="2491"/>
                <a:ext cx="4" cy="6"/>
              </a:xfrm>
              <a:custGeom>
                <a:avLst/>
                <a:gdLst>
                  <a:gd name="T0" fmla="*/ 0 w 6"/>
                  <a:gd name="T1" fmla="*/ 12 h 12"/>
                  <a:gd name="T2" fmla="*/ 6 w 6"/>
                  <a:gd name="T3" fmla="*/ 0 h 12"/>
                  <a:gd name="T4" fmla="*/ 0 w 6"/>
                  <a:gd name="T5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12">
                    <a:moveTo>
                      <a:pt x="0" y="12"/>
                    </a:moveTo>
                    <a:lnTo>
                      <a:pt x="6" y="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400"/>
              </a:p>
            </p:txBody>
          </p:sp>
          <p:sp>
            <p:nvSpPr>
              <p:cNvPr id="592" name="Freeform 397">
                <a:extLst>
                  <a:ext uri="{FF2B5EF4-FFF2-40B4-BE49-F238E27FC236}">
                    <a16:creationId xmlns:a16="http://schemas.microsoft.com/office/drawing/2014/main" xmlns="" id="{05952476-3857-41F5-BA64-CF496D5A81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90" y="2504"/>
                <a:ext cx="8" cy="6"/>
              </a:xfrm>
              <a:custGeom>
                <a:avLst/>
                <a:gdLst>
                  <a:gd name="T0" fmla="*/ 8 w 16"/>
                  <a:gd name="T1" fmla="*/ 0 h 12"/>
                  <a:gd name="T2" fmla="*/ 16 w 16"/>
                  <a:gd name="T3" fmla="*/ 5 h 12"/>
                  <a:gd name="T4" fmla="*/ 8 w 16"/>
                  <a:gd name="T5" fmla="*/ 10 h 12"/>
                  <a:gd name="T6" fmla="*/ 0 w 16"/>
                  <a:gd name="T7" fmla="*/ 0 h 12"/>
                  <a:gd name="T8" fmla="*/ 1 w 16"/>
                  <a:gd name="T9" fmla="*/ 12 h 12"/>
                  <a:gd name="T10" fmla="*/ 8 w 16"/>
                  <a:gd name="T1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" h="12">
                    <a:moveTo>
                      <a:pt x="8" y="0"/>
                    </a:moveTo>
                    <a:lnTo>
                      <a:pt x="16" y="5"/>
                    </a:lnTo>
                    <a:lnTo>
                      <a:pt x="8" y="10"/>
                    </a:lnTo>
                    <a:lnTo>
                      <a:pt x="0" y="0"/>
                    </a:lnTo>
                    <a:lnTo>
                      <a:pt x="1" y="1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400"/>
              </a:p>
            </p:txBody>
          </p:sp>
          <p:sp>
            <p:nvSpPr>
              <p:cNvPr id="593" name="Freeform 398">
                <a:extLst>
                  <a:ext uri="{FF2B5EF4-FFF2-40B4-BE49-F238E27FC236}">
                    <a16:creationId xmlns:a16="http://schemas.microsoft.com/office/drawing/2014/main" xmlns="" id="{D8FDB1D5-CF68-4295-AC85-1D117463EE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8" y="2480"/>
                <a:ext cx="46" cy="54"/>
              </a:xfrm>
              <a:custGeom>
                <a:avLst/>
                <a:gdLst>
                  <a:gd name="T0" fmla="*/ 92 w 92"/>
                  <a:gd name="T1" fmla="*/ 54 h 109"/>
                  <a:gd name="T2" fmla="*/ 45 w 92"/>
                  <a:gd name="T3" fmla="*/ 82 h 109"/>
                  <a:gd name="T4" fmla="*/ 0 w 92"/>
                  <a:gd name="T5" fmla="*/ 109 h 109"/>
                  <a:gd name="T6" fmla="*/ 0 w 92"/>
                  <a:gd name="T7" fmla="*/ 54 h 109"/>
                  <a:gd name="T8" fmla="*/ 0 w 92"/>
                  <a:gd name="T9" fmla="*/ 0 h 109"/>
                  <a:gd name="T10" fmla="*/ 45 w 92"/>
                  <a:gd name="T11" fmla="*/ 28 h 109"/>
                  <a:gd name="T12" fmla="*/ 92 w 92"/>
                  <a:gd name="T13" fmla="*/ 54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2" h="109">
                    <a:moveTo>
                      <a:pt x="92" y="54"/>
                    </a:moveTo>
                    <a:lnTo>
                      <a:pt x="45" y="82"/>
                    </a:lnTo>
                    <a:lnTo>
                      <a:pt x="0" y="109"/>
                    </a:lnTo>
                    <a:lnTo>
                      <a:pt x="0" y="54"/>
                    </a:lnTo>
                    <a:lnTo>
                      <a:pt x="0" y="0"/>
                    </a:lnTo>
                    <a:lnTo>
                      <a:pt x="45" y="28"/>
                    </a:lnTo>
                    <a:lnTo>
                      <a:pt x="92" y="5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400"/>
              </a:p>
            </p:txBody>
          </p:sp>
          <p:sp>
            <p:nvSpPr>
              <p:cNvPr id="594" name="Freeform 399">
                <a:extLst>
                  <a:ext uri="{FF2B5EF4-FFF2-40B4-BE49-F238E27FC236}">
                    <a16:creationId xmlns:a16="http://schemas.microsoft.com/office/drawing/2014/main" xmlns="" id="{00609D38-0F6E-43CC-8FE5-5E80D0C526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08" y="2504"/>
                <a:ext cx="28" cy="19"/>
              </a:xfrm>
              <a:custGeom>
                <a:avLst/>
                <a:gdLst>
                  <a:gd name="T0" fmla="*/ 55 w 55"/>
                  <a:gd name="T1" fmla="*/ 10 h 38"/>
                  <a:gd name="T2" fmla="*/ 47 w 55"/>
                  <a:gd name="T3" fmla="*/ 0 h 38"/>
                  <a:gd name="T4" fmla="*/ 0 w 55"/>
                  <a:gd name="T5" fmla="*/ 27 h 38"/>
                  <a:gd name="T6" fmla="*/ 8 w 55"/>
                  <a:gd name="T7" fmla="*/ 38 h 38"/>
                  <a:gd name="T8" fmla="*/ 55 w 55"/>
                  <a:gd name="T9" fmla="*/ 1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5" h="38">
                    <a:moveTo>
                      <a:pt x="55" y="10"/>
                    </a:moveTo>
                    <a:lnTo>
                      <a:pt x="47" y="0"/>
                    </a:lnTo>
                    <a:lnTo>
                      <a:pt x="0" y="27"/>
                    </a:lnTo>
                    <a:lnTo>
                      <a:pt x="8" y="38"/>
                    </a:lnTo>
                    <a:lnTo>
                      <a:pt x="55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400"/>
              </a:p>
            </p:txBody>
          </p:sp>
          <p:sp>
            <p:nvSpPr>
              <p:cNvPr id="595" name="Freeform 400">
                <a:extLst>
                  <a:ext uri="{FF2B5EF4-FFF2-40B4-BE49-F238E27FC236}">
                    <a16:creationId xmlns:a16="http://schemas.microsoft.com/office/drawing/2014/main" xmlns="" id="{04AFAF4E-1543-4AEF-8659-D0DE058DD5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6" y="2518"/>
                <a:ext cx="27" cy="19"/>
              </a:xfrm>
              <a:custGeom>
                <a:avLst/>
                <a:gdLst>
                  <a:gd name="T0" fmla="*/ 53 w 53"/>
                  <a:gd name="T1" fmla="*/ 11 h 39"/>
                  <a:gd name="T2" fmla="*/ 45 w 53"/>
                  <a:gd name="T3" fmla="*/ 0 h 39"/>
                  <a:gd name="T4" fmla="*/ 0 w 53"/>
                  <a:gd name="T5" fmla="*/ 28 h 39"/>
                  <a:gd name="T6" fmla="*/ 8 w 53"/>
                  <a:gd name="T7" fmla="*/ 39 h 39"/>
                  <a:gd name="T8" fmla="*/ 53 w 53"/>
                  <a:gd name="T9" fmla="*/ 1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" h="39">
                    <a:moveTo>
                      <a:pt x="53" y="11"/>
                    </a:moveTo>
                    <a:lnTo>
                      <a:pt x="45" y="0"/>
                    </a:lnTo>
                    <a:lnTo>
                      <a:pt x="0" y="28"/>
                    </a:lnTo>
                    <a:lnTo>
                      <a:pt x="8" y="39"/>
                    </a:lnTo>
                    <a:lnTo>
                      <a:pt x="53" y="1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400"/>
              </a:p>
            </p:txBody>
          </p:sp>
          <p:sp>
            <p:nvSpPr>
              <p:cNvPr id="596" name="Freeform 401">
                <a:extLst>
                  <a:ext uri="{FF2B5EF4-FFF2-40B4-BE49-F238E27FC236}">
                    <a16:creationId xmlns:a16="http://schemas.microsoft.com/office/drawing/2014/main" xmlns="" id="{3339E852-3CE6-4682-B6AD-CADFD79E0D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08" y="2518"/>
                <a:ext cx="5" cy="5"/>
              </a:xfrm>
              <a:custGeom>
                <a:avLst/>
                <a:gdLst>
                  <a:gd name="T0" fmla="*/ 0 w 8"/>
                  <a:gd name="T1" fmla="*/ 0 h 11"/>
                  <a:gd name="T2" fmla="*/ 8 w 8"/>
                  <a:gd name="T3" fmla="*/ 11 h 11"/>
                  <a:gd name="T4" fmla="*/ 0 w 8"/>
                  <a:gd name="T5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11">
                    <a:moveTo>
                      <a:pt x="0" y="0"/>
                    </a:moveTo>
                    <a:lnTo>
                      <a:pt x="8" y="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400"/>
              </a:p>
            </p:txBody>
          </p:sp>
          <p:sp>
            <p:nvSpPr>
              <p:cNvPr id="597" name="Rectangle 402">
                <a:extLst>
                  <a:ext uri="{FF2B5EF4-FFF2-40B4-BE49-F238E27FC236}">
                    <a16:creationId xmlns:a16="http://schemas.microsoft.com/office/drawing/2014/main" xmlns="" id="{0ACCBA62-2618-4FA9-8635-EDBC7D8657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5" y="2506"/>
                <a:ext cx="7" cy="2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400"/>
              </a:p>
            </p:txBody>
          </p:sp>
          <p:sp>
            <p:nvSpPr>
              <p:cNvPr id="598" name="Freeform 403">
                <a:extLst>
                  <a:ext uri="{FF2B5EF4-FFF2-40B4-BE49-F238E27FC236}">
                    <a16:creationId xmlns:a16="http://schemas.microsoft.com/office/drawing/2014/main" xmlns="" id="{988EE8A8-8BBC-4AE7-AA35-8CEA68001B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5" y="2532"/>
                <a:ext cx="7" cy="7"/>
              </a:xfrm>
              <a:custGeom>
                <a:avLst/>
                <a:gdLst>
                  <a:gd name="T0" fmla="*/ 10 w 13"/>
                  <a:gd name="T1" fmla="*/ 11 h 16"/>
                  <a:gd name="T2" fmla="*/ 0 w 13"/>
                  <a:gd name="T3" fmla="*/ 16 h 16"/>
                  <a:gd name="T4" fmla="*/ 0 w 13"/>
                  <a:gd name="T5" fmla="*/ 5 h 16"/>
                  <a:gd name="T6" fmla="*/ 13 w 13"/>
                  <a:gd name="T7" fmla="*/ 5 h 16"/>
                  <a:gd name="T8" fmla="*/ 2 w 13"/>
                  <a:gd name="T9" fmla="*/ 0 h 16"/>
                  <a:gd name="T10" fmla="*/ 10 w 13"/>
                  <a:gd name="T11" fmla="*/ 11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" h="16">
                    <a:moveTo>
                      <a:pt x="10" y="11"/>
                    </a:moveTo>
                    <a:lnTo>
                      <a:pt x="0" y="16"/>
                    </a:lnTo>
                    <a:lnTo>
                      <a:pt x="0" y="5"/>
                    </a:lnTo>
                    <a:lnTo>
                      <a:pt x="13" y="5"/>
                    </a:lnTo>
                    <a:lnTo>
                      <a:pt x="2" y="0"/>
                    </a:lnTo>
                    <a:lnTo>
                      <a:pt x="10" y="1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400"/>
              </a:p>
            </p:txBody>
          </p:sp>
          <p:sp>
            <p:nvSpPr>
              <p:cNvPr id="599" name="Rectangle 404">
                <a:extLst>
                  <a:ext uri="{FF2B5EF4-FFF2-40B4-BE49-F238E27FC236}">
                    <a16:creationId xmlns:a16="http://schemas.microsoft.com/office/drawing/2014/main" xmlns="" id="{20ADEFED-F61F-4761-8E65-E56F47E44A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5" y="2480"/>
                <a:ext cx="7" cy="2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400"/>
              </a:p>
            </p:txBody>
          </p:sp>
          <p:sp>
            <p:nvSpPr>
              <p:cNvPr id="600" name="Freeform 405">
                <a:extLst>
                  <a:ext uri="{FF2B5EF4-FFF2-40B4-BE49-F238E27FC236}">
                    <a16:creationId xmlns:a16="http://schemas.microsoft.com/office/drawing/2014/main" xmlns="" id="{ACC76219-E721-4E28-A9DB-781334CB1E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5" y="2506"/>
                <a:ext cx="7" cy="0"/>
              </a:xfrm>
              <a:custGeom>
                <a:avLst/>
                <a:gdLst>
                  <a:gd name="T0" fmla="*/ 13 w 13"/>
                  <a:gd name="T1" fmla="*/ 0 w 13"/>
                  <a:gd name="T2" fmla="*/ 13 w 1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3">
                    <a:moveTo>
                      <a:pt x="13" y="0"/>
                    </a:moveTo>
                    <a:lnTo>
                      <a:pt x="0" y="0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400"/>
              </a:p>
            </p:txBody>
          </p:sp>
          <p:sp>
            <p:nvSpPr>
              <p:cNvPr id="601" name="Freeform 406">
                <a:extLst>
                  <a:ext uri="{FF2B5EF4-FFF2-40B4-BE49-F238E27FC236}">
                    <a16:creationId xmlns:a16="http://schemas.microsoft.com/office/drawing/2014/main" xmlns="" id="{A3E5C312-0FEB-448A-90D3-48333AB285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7" y="2477"/>
                <a:ext cx="26" cy="20"/>
              </a:xfrm>
              <a:custGeom>
                <a:avLst/>
                <a:gdLst>
                  <a:gd name="T0" fmla="*/ 7 w 52"/>
                  <a:gd name="T1" fmla="*/ 0 h 40"/>
                  <a:gd name="T2" fmla="*/ 0 w 52"/>
                  <a:gd name="T3" fmla="*/ 12 h 40"/>
                  <a:gd name="T4" fmla="*/ 46 w 52"/>
                  <a:gd name="T5" fmla="*/ 40 h 40"/>
                  <a:gd name="T6" fmla="*/ 52 w 52"/>
                  <a:gd name="T7" fmla="*/ 28 h 40"/>
                  <a:gd name="T8" fmla="*/ 7 w 52"/>
                  <a:gd name="T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40">
                    <a:moveTo>
                      <a:pt x="7" y="0"/>
                    </a:moveTo>
                    <a:lnTo>
                      <a:pt x="0" y="12"/>
                    </a:lnTo>
                    <a:lnTo>
                      <a:pt x="46" y="40"/>
                    </a:lnTo>
                    <a:lnTo>
                      <a:pt x="52" y="28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400"/>
              </a:p>
            </p:txBody>
          </p:sp>
          <p:sp>
            <p:nvSpPr>
              <p:cNvPr id="602" name="Freeform 407">
                <a:extLst>
                  <a:ext uri="{FF2B5EF4-FFF2-40B4-BE49-F238E27FC236}">
                    <a16:creationId xmlns:a16="http://schemas.microsoft.com/office/drawing/2014/main" xmlns="" id="{B19801DD-7C6A-4FFF-8022-FA72BACD88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5" y="2474"/>
                <a:ext cx="7" cy="9"/>
              </a:xfrm>
              <a:custGeom>
                <a:avLst/>
                <a:gdLst>
                  <a:gd name="T0" fmla="*/ 0 w 13"/>
                  <a:gd name="T1" fmla="*/ 10 h 17"/>
                  <a:gd name="T2" fmla="*/ 0 w 13"/>
                  <a:gd name="T3" fmla="*/ 0 h 17"/>
                  <a:gd name="T4" fmla="*/ 10 w 13"/>
                  <a:gd name="T5" fmla="*/ 5 h 17"/>
                  <a:gd name="T6" fmla="*/ 3 w 13"/>
                  <a:gd name="T7" fmla="*/ 17 h 17"/>
                  <a:gd name="T8" fmla="*/ 13 w 13"/>
                  <a:gd name="T9" fmla="*/ 10 h 17"/>
                  <a:gd name="T10" fmla="*/ 0 w 13"/>
                  <a:gd name="T11" fmla="*/ 1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" h="17">
                    <a:moveTo>
                      <a:pt x="0" y="10"/>
                    </a:moveTo>
                    <a:lnTo>
                      <a:pt x="0" y="0"/>
                    </a:lnTo>
                    <a:lnTo>
                      <a:pt x="10" y="5"/>
                    </a:lnTo>
                    <a:lnTo>
                      <a:pt x="3" y="17"/>
                    </a:lnTo>
                    <a:lnTo>
                      <a:pt x="13" y="1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400"/>
              </a:p>
            </p:txBody>
          </p:sp>
          <p:sp>
            <p:nvSpPr>
              <p:cNvPr id="603" name="Freeform 408">
                <a:extLst>
                  <a:ext uri="{FF2B5EF4-FFF2-40B4-BE49-F238E27FC236}">
                    <a16:creationId xmlns:a16="http://schemas.microsoft.com/office/drawing/2014/main" xmlns="" id="{FAFC2E56-D50C-40A8-8554-B4D2ADCDB8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09" y="2491"/>
                <a:ext cx="27" cy="19"/>
              </a:xfrm>
              <a:custGeom>
                <a:avLst/>
                <a:gdLst>
                  <a:gd name="T0" fmla="*/ 6 w 53"/>
                  <a:gd name="T1" fmla="*/ 0 h 38"/>
                  <a:gd name="T2" fmla="*/ 0 w 53"/>
                  <a:gd name="T3" fmla="*/ 12 h 38"/>
                  <a:gd name="T4" fmla="*/ 46 w 53"/>
                  <a:gd name="T5" fmla="*/ 38 h 38"/>
                  <a:gd name="T6" fmla="*/ 53 w 53"/>
                  <a:gd name="T7" fmla="*/ 26 h 38"/>
                  <a:gd name="T8" fmla="*/ 6 w 53"/>
                  <a:gd name="T9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" h="38">
                    <a:moveTo>
                      <a:pt x="6" y="0"/>
                    </a:moveTo>
                    <a:lnTo>
                      <a:pt x="0" y="12"/>
                    </a:lnTo>
                    <a:lnTo>
                      <a:pt x="46" y="38"/>
                    </a:lnTo>
                    <a:lnTo>
                      <a:pt x="53" y="26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400"/>
              </a:p>
            </p:txBody>
          </p:sp>
          <p:sp>
            <p:nvSpPr>
              <p:cNvPr id="604" name="Freeform 409">
                <a:extLst>
                  <a:ext uri="{FF2B5EF4-FFF2-40B4-BE49-F238E27FC236}">
                    <a16:creationId xmlns:a16="http://schemas.microsoft.com/office/drawing/2014/main" xmlns="" id="{2D0C50DB-84D4-48FF-9F79-38C64E2748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09" y="2491"/>
                <a:ext cx="4" cy="6"/>
              </a:xfrm>
              <a:custGeom>
                <a:avLst/>
                <a:gdLst>
                  <a:gd name="T0" fmla="*/ 0 w 6"/>
                  <a:gd name="T1" fmla="*/ 12 h 12"/>
                  <a:gd name="T2" fmla="*/ 6 w 6"/>
                  <a:gd name="T3" fmla="*/ 0 h 12"/>
                  <a:gd name="T4" fmla="*/ 0 w 6"/>
                  <a:gd name="T5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12">
                    <a:moveTo>
                      <a:pt x="0" y="12"/>
                    </a:moveTo>
                    <a:lnTo>
                      <a:pt x="6" y="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400"/>
              </a:p>
            </p:txBody>
          </p:sp>
          <p:sp>
            <p:nvSpPr>
              <p:cNvPr id="605" name="Freeform 410">
                <a:extLst>
                  <a:ext uri="{FF2B5EF4-FFF2-40B4-BE49-F238E27FC236}">
                    <a16:creationId xmlns:a16="http://schemas.microsoft.com/office/drawing/2014/main" xmlns="" id="{1FB2BCDB-684A-47CD-81D4-D7D58BF810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32" y="2504"/>
                <a:ext cx="8" cy="6"/>
              </a:xfrm>
              <a:custGeom>
                <a:avLst/>
                <a:gdLst>
                  <a:gd name="T0" fmla="*/ 8 w 17"/>
                  <a:gd name="T1" fmla="*/ 0 h 12"/>
                  <a:gd name="T2" fmla="*/ 17 w 17"/>
                  <a:gd name="T3" fmla="*/ 5 h 12"/>
                  <a:gd name="T4" fmla="*/ 8 w 17"/>
                  <a:gd name="T5" fmla="*/ 10 h 12"/>
                  <a:gd name="T6" fmla="*/ 0 w 17"/>
                  <a:gd name="T7" fmla="*/ 0 h 12"/>
                  <a:gd name="T8" fmla="*/ 1 w 17"/>
                  <a:gd name="T9" fmla="*/ 12 h 12"/>
                  <a:gd name="T10" fmla="*/ 8 w 17"/>
                  <a:gd name="T11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12">
                    <a:moveTo>
                      <a:pt x="8" y="0"/>
                    </a:moveTo>
                    <a:lnTo>
                      <a:pt x="17" y="5"/>
                    </a:lnTo>
                    <a:lnTo>
                      <a:pt x="8" y="10"/>
                    </a:lnTo>
                    <a:lnTo>
                      <a:pt x="0" y="0"/>
                    </a:lnTo>
                    <a:lnTo>
                      <a:pt x="1" y="1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400"/>
              </a:p>
            </p:txBody>
          </p:sp>
          <p:sp>
            <p:nvSpPr>
              <p:cNvPr id="606" name="Oval 411">
                <a:extLst>
                  <a:ext uri="{FF2B5EF4-FFF2-40B4-BE49-F238E27FC236}">
                    <a16:creationId xmlns:a16="http://schemas.microsoft.com/office/drawing/2014/main" xmlns="" id="{F8D69553-B3DD-47C7-BE0F-C435BC7B97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3" y="2701"/>
                <a:ext cx="28" cy="29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400"/>
              </a:p>
            </p:txBody>
          </p:sp>
          <p:sp>
            <p:nvSpPr>
              <p:cNvPr id="607" name="Oval 412">
                <a:extLst>
                  <a:ext uri="{FF2B5EF4-FFF2-40B4-BE49-F238E27FC236}">
                    <a16:creationId xmlns:a16="http://schemas.microsoft.com/office/drawing/2014/main" xmlns="" id="{B49CB3CE-D53D-492C-89B5-5E87F81F20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38" y="2701"/>
                <a:ext cx="29" cy="29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400"/>
              </a:p>
            </p:txBody>
          </p:sp>
          <p:sp>
            <p:nvSpPr>
              <p:cNvPr id="608" name="Oval 413">
                <a:extLst>
                  <a:ext uri="{FF2B5EF4-FFF2-40B4-BE49-F238E27FC236}">
                    <a16:creationId xmlns:a16="http://schemas.microsoft.com/office/drawing/2014/main" xmlns="" id="{3972883F-8FC4-4077-838A-0CC3777C84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0" y="2701"/>
                <a:ext cx="29" cy="29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4400"/>
              </a:p>
            </p:txBody>
          </p:sp>
        </p:grpSp>
        <p:sp>
          <p:nvSpPr>
            <p:cNvPr id="609" name="TextBox 608">
              <a:extLst>
                <a:ext uri="{FF2B5EF4-FFF2-40B4-BE49-F238E27FC236}">
                  <a16:creationId xmlns:a16="http://schemas.microsoft.com/office/drawing/2014/main" xmlns="" id="{EC5BE2E1-CDAA-4F21-86C5-C48EEE48C352}"/>
                </a:ext>
              </a:extLst>
            </p:cNvPr>
            <p:cNvSpPr txBox="1"/>
            <p:nvPr/>
          </p:nvSpPr>
          <p:spPr>
            <a:xfrm>
              <a:off x="456551" y="3584864"/>
              <a:ext cx="11370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Serial</a:t>
              </a:r>
            </a:p>
          </p:txBody>
        </p:sp>
        <p:sp>
          <p:nvSpPr>
            <p:cNvPr id="610" name="TextBox 609">
              <a:extLst>
                <a:ext uri="{FF2B5EF4-FFF2-40B4-BE49-F238E27FC236}">
                  <a16:creationId xmlns:a16="http://schemas.microsoft.com/office/drawing/2014/main" xmlns="" id="{C05E6EE6-9EFC-42E3-9BF6-F4D7475E7F36}"/>
                </a:ext>
              </a:extLst>
            </p:cNvPr>
            <p:cNvSpPr txBox="1"/>
            <p:nvPr/>
          </p:nvSpPr>
          <p:spPr>
            <a:xfrm>
              <a:off x="6669261" y="3601764"/>
              <a:ext cx="11370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Serial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6441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FC0BBB6-B8E9-4C8F-BF96-8143025CA6D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685800"/>
            <a:ext cx="8534400" cy="5943600"/>
          </a:xfrm>
        </p:spPr>
        <p:txBody>
          <a:bodyPr>
            <a:normAutofit/>
          </a:bodyPr>
          <a:lstStyle/>
          <a:p>
            <a:r>
              <a:rPr lang="en-US" sz="2000" dirty="0"/>
              <a:t>Let the serial input data is 1011.</a:t>
            </a:r>
          </a:p>
          <a:p>
            <a:r>
              <a:rPr lang="en-US" sz="2000" dirty="0"/>
              <a:t>Initially register content is cleared.</a:t>
            </a:r>
          </a:p>
          <a:p>
            <a:r>
              <a:rPr lang="en-US" sz="2000" dirty="0"/>
              <a:t>The rightmost data is entered first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AC27D0F5-2DEE-4B13-A5BC-D0F426FB2B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9286249"/>
              </p:ext>
            </p:extLst>
          </p:nvPr>
        </p:nvGraphicFramePr>
        <p:xfrm>
          <a:off x="838201" y="2362201"/>
          <a:ext cx="5333997" cy="3760254"/>
        </p:xfrm>
        <a:graphic>
          <a:graphicData uri="http://schemas.openxmlformats.org/drawingml/2006/table">
            <a:tbl>
              <a:tblPr/>
              <a:tblGrid>
                <a:gridCol w="868299">
                  <a:extLst>
                    <a:ext uri="{9D8B030D-6E8A-4147-A177-3AD203B41FA5}">
                      <a16:colId xmlns:a16="http://schemas.microsoft.com/office/drawing/2014/main" xmlns="" val="741598855"/>
                    </a:ext>
                  </a:extLst>
                </a:gridCol>
                <a:gridCol w="655700">
                  <a:extLst>
                    <a:ext uri="{9D8B030D-6E8A-4147-A177-3AD203B41FA5}">
                      <a16:colId xmlns:a16="http://schemas.microsoft.com/office/drawing/2014/main" xmlns="" val="414081129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40132361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xmlns="" val="1022561011"/>
                    </a:ext>
                  </a:extLst>
                </a:gridCol>
                <a:gridCol w="652651">
                  <a:extLst>
                    <a:ext uri="{9D8B030D-6E8A-4147-A177-3AD203B41FA5}">
                      <a16:colId xmlns:a16="http://schemas.microsoft.com/office/drawing/2014/main" xmlns="" val="4218285873"/>
                    </a:ext>
                  </a:extLst>
                </a:gridCol>
                <a:gridCol w="1861947">
                  <a:extLst>
                    <a:ext uri="{9D8B030D-6E8A-4147-A177-3AD203B41FA5}">
                      <a16:colId xmlns:a16="http://schemas.microsoft.com/office/drawing/2014/main" xmlns="" val="993733618"/>
                    </a:ext>
                  </a:extLst>
                </a:gridCol>
              </a:tblGrid>
              <a:tr h="283905">
                <a:tc rowSpan="2"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400"/>
                        </a:spcBef>
                        <a:spcAft>
                          <a:spcPts val="200"/>
                        </a:spcAft>
                      </a:pPr>
                      <a:r>
                        <a:rPr lang="en-US" sz="18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Clock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400"/>
                        </a:spcBef>
                        <a:spcAft>
                          <a:spcPts val="200"/>
                        </a:spcAft>
                      </a:pPr>
                      <a:r>
                        <a:rPr lang="en-US" sz="18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Register content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400"/>
                        </a:spcBef>
                        <a:spcAft>
                          <a:spcPts val="2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79630575"/>
                  </a:ext>
                </a:extLst>
              </a:tr>
              <a:tr h="3256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400"/>
                        </a:spcBef>
                        <a:spcAft>
                          <a:spcPts val="200"/>
                        </a:spcAft>
                      </a:pPr>
                      <a:r>
                        <a:rPr lang="en-US" sz="18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sz="1800" b="1" baseline="-25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400"/>
                        </a:spcBef>
                        <a:spcAft>
                          <a:spcPts val="200"/>
                        </a:spcAft>
                      </a:pPr>
                      <a:r>
                        <a:rPr lang="en-US" sz="18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sz="1800" b="1" baseline="-25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400"/>
                        </a:spcBef>
                        <a:spcAft>
                          <a:spcPts val="200"/>
                        </a:spcAft>
                      </a:pPr>
                      <a:r>
                        <a:rPr lang="en-US" sz="18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sz="1800" b="1" baseline="-25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400"/>
                        </a:spcBef>
                        <a:spcAft>
                          <a:spcPts val="200"/>
                        </a:spcAf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sz="1800" b="1" baseline="-25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400"/>
                        </a:spcBef>
                        <a:spcAft>
                          <a:spcPts val="2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11603246"/>
                  </a:ext>
                </a:extLst>
              </a:tr>
              <a:tr h="28390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400"/>
                        </a:spcBef>
                        <a:spcAft>
                          <a:spcPts val="200"/>
                        </a:spcAft>
                        <a:tabLst>
                          <a:tab pos="422910" algn="l"/>
                        </a:tabLs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Initially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400"/>
                        </a:spcBef>
                        <a:spcAft>
                          <a:spcPts val="2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400"/>
                        </a:spcBef>
                        <a:spcAft>
                          <a:spcPts val="2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400"/>
                        </a:spcBef>
                        <a:spcAft>
                          <a:spcPts val="2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400"/>
                        </a:spcBef>
                        <a:spcAft>
                          <a:spcPts val="2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400"/>
                        </a:spcBef>
                        <a:spcAft>
                          <a:spcPts val="2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90667889"/>
                  </a:ext>
                </a:extLst>
              </a:tr>
              <a:tr h="28390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400"/>
                        </a:spcBef>
                        <a:spcAft>
                          <a:spcPts val="2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CLK 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400"/>
                        </a:spcBef>
                        <a:spcAft>
                          <a:spcPts val="2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400"/>
                        </a:spcBef>
                        <a:spcAft>
                          <a:spcPts val="2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400"/>
                        </a:spcBef>
                        <a:spcAft>
                          <a:spcPts val="2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400"/>
                        </a:spcBef>
                        <a:spcAft>
                          <a:spcPts val="2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400"/>
                        </a:spcBef>
                        <a:spcAft>
                          <a:spcPts val="2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595670664"/>
                  </a:ext>
                </a:extLst>
              </a:tr>
              <a:tr h="28390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400"/>
                        </a:spcBef>
                        <a:spcAft>
                          <a:spcPts val="2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CLK 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400"/>
                        </a:spcBef>
                        <a:spcAft>
                          <a:spcPts val="2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400"/>
                        </a:spcBef>
                        <a:spcAft>
                          <a:spcPts val="2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400"/>
                        </a:spcBef>
                        <a:spcAft>
                          <a:spcPts val="2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400"/>
                        </a:spcBef>
                        <a:spcAft>
                          <a:spcPts val="2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400"/>
                        </a:spcBef>
                        <a:spcAft>
                          <a:spcPts val="2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237002121"/>
                  </a:ext>
                </a:extLst>
              </a:tr>
              <a:tr h="28390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400"/>
                        </a:spcBef>
                        <a:spcAft>
                          <a:spcPts val="2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CLK 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400"/>
                        </a:spcBef>
                        <a:spcAft>
                          <a:spcPts val="2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400"/>
                        </a:spcBef>
                        <a:spcAft>
                          <a:spcPts val="2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400"/>
                        </a:spcBef>
                        <a:spcAft>
                          <a:spcPts val="2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400"/>
                        </a:spcBef>
                        <a:spcAft>
                          <a:spcPts val="2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400"/>
                        </a:spcBef>
                        <a:spcAft>
                          <a:spcPts val="2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348520827"/>
                  </a:ext>
                </a:extLst>
              </a:tr>
              <a:tr h="28390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400"/>
                        </a:spcBef>
                        <a:spcAft>
                          <a:spcPts val="2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CLK 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400"/>
                        </a:spcBef>
                        <a:spcAft>
                          <a:spcPts val="2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400"/>
                        </a:spcBef>
                        <a:spcAft>
                          <a:spcPts val="2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400"/>
                        </a:spcBef>
                        <a:spcAft>
                          <a:spcPts val="2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400"/>
                        </a:spcBef>
                        <a:spcAft>
                          <a:spcPts val="2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400"/>
                        </a:spcBef>
                        <a:spcAft>
                          <a:spcPts val="2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All data stored after 4</a:t>
                      </a:r>
                      <a:r>
                        <a:rPr lang="en-US" sz="1800" baseline="30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clock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03748938"/>
                  </a:ext>
                </a:extLst>
              </a:tr>
              <a:tr h="28390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400"/>
                        </a:spcBef>
                        <a:spcAft>
                          <a:spcPts val="2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CLK 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400"/>
                        </a:spcBef>
                        <a:spcAft>
                          <a:spcPts val="2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400"/>
                        </a:spcBef>
                        <a:spcAft>
                          <a:spcPts val="2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400"/>
                        </a:spcBef>
                        <a:spcAft>
                          <a:spcPts val="2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400"/>
                        </a:spcBef>
                        <a:spcAft>
                          <a:spcPts val="2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400"/>
                        </a:spcBef>
                        <a:spcAft>
                          <a:spcPts val="2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893262347"/>
                  </a:ext>
                </a:extLst>
              </a:tr>
              <a:tr h="28390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400"/>
                        </a:spcBef>
                        <a:spcAft>
                          <a:spcPts val="2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CLK 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400"/>
                        </a:spcBef>
                        <a:spcAft>
                          <a:spcPts val="2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400"/>
                        </a:spcBef>
                        <a:spcAft>
                          <a:spcPts val="2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400"/>
                        </a:spcBef>
                        <a:spcAft>
                          <a:spcPts val="2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400"/>
                        </a:spcBef>
                        <a:spcAft>
                          <a:spcPts val="2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400"/>
                        </a:spcBef>
                        <a:spcAft>
                          <a:spcPts val="2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31434035"/>
                  </a:ext>
                </a:extLst>
              </a:tr>
              <a:tr h="28390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400"/>
                        </a:spcBef>
                        <a:spcAft>
                          <a:spcPts val="2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CLK 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400"/>
                        </a:spcBef>
                        <a:spcAft>
                          <a:spcPts val="2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400"/>
                        </a:spcBef>
                        <a:spcAft>
                          <a:spcPts val="2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400"/>
                        </a:spcBef>
                        <a:spcAft>
                          <a:spcPts val="2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400"/>
                        </a:spcBef>
                        <a:spcAft>
                          <a:spcPts val="2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400"/>
                        </a:spcBef>
                        <a:spcAft>
                          <a:spcPts val="2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11170478"/>
                  </a:ext>
                </a:extLst>
              </a:tr>
              <a:tr h="28390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400"/>
                        </a:spcBef>
                        <a:spcAft>
                          <a:spcPts val="2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CLK 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400"/>
                        </a:spcBef>
                        <a:spcAft>
                          <a:spcPts val="2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400"/>
                        </a:spcBef>
                        <a:spcAft>
                          <a:spcPts val="2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400"/>
                        </a:spcBef>
                        <a:spcAft>
                          <a:spcPts val="20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400"/>
                        </a:spcBef>
                        <a:spcAft>
                          <a:spcPts val="2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400"/>
                        </a:spcBef>
                        <a:spcAft>
                          <a:spcPts val="2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Register clear after 8</a:t>
                      </a:r>
                      <a:r>
                        <a:rPr lang="en-US" sz="1800" baseline="30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clock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52637466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F6BB833-B7D7-4780-B647-02E1D17BBD7F}"/>
              </a:ext>
            </a:extLst>
          </p:cNvPr>
          <p:cNvSpPr txBox="1"/>
          <p:nvPr/>
        </p:nvSpPr>
        <p:spPr>
          <a:xfrm>
            <a:off x="6553200" y="4223063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Fig: Truth Table</a:t>
            </a:r>
          </a:p>
        </p:txBody>
      </p:sp>
    </p:spTree>
    <p:extLst>
      <p:ext uri="{BB962C8B-B14F-4D97-AF65-F5344CB8AC3E}">
        <p14:creationId xmlns:p14="http://schemas.microsoft.com/office/powerpoint/2010/main" val="3571308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5">
            <a:extLst>
              <a:ext uri="{FF2B5EF4-FFF2-40B4-BE49-F238E27FC236}">
                <a16:creationId xmlns:a16="http://schemas.microsoft.com/office/drawing/2014/main" xmlns="" id="{86740ECC-31B2-459C-81B7-872B788E385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52400" y="1981200"/>
            <a:ext cx="7467600" cy="3728517"/>
            <a:chOff x="1056" y="1361"/>
            <a:chExt cx="2161" cy="1430"/>
          </a:xfrm>
        </p:grpSpPr>
        <p:sp>
          <p:nvSpPr>
            <p:cNvPr id="5" name="AutoShape 4">
              <a:extLst>
                <a:ext uri="{FF2B5EF4-FFF2-40B4-BE49-F238E27FC236}">
                  <a16:creationId xmlns:a16="http://schemas.microsoft.com/office/drawing/2014/main" xmlns="" id="{9EB41128-CE37-4E71-A438-F7DFEFE02839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056" y="1361"/>
              <a:ext cx="2161" cy="1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grpSp>
          <p:nvGrpSpPr>
            <p:cNvPr id="6" name="Group 206">
              <a:extLst>
                <a:ext uri="{FF2B5EF4-FFF2-40B4-BE49-F238E27FC236}">
                  <a16:creationId xmlns:a16="http://schemas.microsoft.com/office/drawing/2014/main" xmlns="" id="{E5CFB7ED-00CF-48F9-9164-96940E3451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64" y="1373"/>
              <a:ext cx="2149" cy="1418"/>
              <a:chOff x="1064" y="1373"/>
              <a:chExt cx="2149" cy="1418"/>
            </a:xfrm>
          </p:grpSpPr>
          <p:sp>
            <p:nvSpPr>
              <p:cNvPr id="3559" name="Rectangle 6">
                <a:extLst>
                  <a:ext uri="{FF2B5EF4-FFF2-40B4-BE49-F238E27FC236}">
                    <a16:creationId xmlns:a16="http://schemas.microsoft.com/office/drawing/2014/main" xmlns="" id="{BC99A3D8-37A5-42D6-B23B-9C780466EC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2" y="1588"/>
                <a:ext cx="14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560" name="Rectangle 7">
                <a:extLst>
                  <a:ext uri="{FF2B5EF4-FFF2-40B4-BE49-F238E27FC236}">
                    <a16:creationId xmlns:a16="http://schemas.microsoft.com/office/drawing/2014/main" xmlns="" id="{9D235953-054C-4DE3-94AE-D22128AAD8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6" y="1460"/>
                <a:ext cx="8" cy="5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561" name="Rectangle 8">
                <a:extLst>
                  <a:ext uri="{FF2B5EF4-FFF2-40B4-BE49-F238E27FC236}">
                    <a16:creationId xmlns:a16="http://schemas.microsoft.com/office/drawing/2014/main" xmlns="" id="{8937FD1C-E531-404C-85FE-BFD1219AE3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6" y="1526"/>
                <a:ext cx="8" cy="6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562" name="Freeform 9">
                <a:extLst>
                  <a:ext uri="{FF2B5EF4-FFF2-40B4-BE49-F238E27FC236}">
                    <a16:creationId xmlns:a16="http://schemas.microsoft.com/office/drawing/2014/main" xmlns="" id="{409B6CCC-E049-4566-8A21-53A72464E4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0" y="1486"/>
                <a:ext cx="40" cy="53"/>
              </a:xfrm>
              <a:custGeom>
                <a:avLst/>
                <a:gdLst>
                  <a:gd name="T0" fmla="*/ 20 w 40"/>
                  <a:gd name="T1" fmla="*/ 80 h 105"/>
                  <a:gd name="T2" fmla="*/ 0 w 40"/>
                  <a:gd name="T3" fmla="*/ 105 h 105"/>
                  <a:gd name="T4" fmla="*/ 20 w 40"/>
                  <a:gd name="T5" fmla="*/ 0 h 105"/>
                  <a:gd name="T6" fmla="*/ 40 w 40"/>
                  <a:gd name="T7" fmla="*/ 105 h 105"/>
                  <a:gd name="T8" fmla="*/ 20 w 40"/>
                  <a:gd name="T9" fmla="*/ 80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105">
                    <a:moveTo>
                      <a:pt x="20" y="80"/>
                    </a:moveTo>
                    <a:lnTo>
                      <a:pt x="0" y="105"/>
                    </a:lnTo>
                    <a:lnTo>
                      <a:pt x="20" y="0"/>
                    </a:lnTo>
                    <a:lnTo>
                      <a:pt x="40" y="105"/>
                    </a:lnTo>
                    <a:lnTo>
                      <a:pt x="20" y="8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563" name="Rectangle 10">
                <a:extLst>
                  <a:ext uri="{FF2B5EF4-FFF2-40B4-BE49-F238E27FC236}">
                    <a16:creationId xmlns:a16="http://schemas.microsoft.com/office/drawing/2014/main" xmlns="" id="{410614E5-CD32-45A9-B618-5B8A3AF13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0" y="1460"/>
                <a:ext cx="100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564" name="Rectangle 11">
                <a:extLst>
                  <a:ext uri="{FF2B5EF4-FFF2-40B4-BE49-F238E27FC236}">
                    <a16:creationId xmlns:a16="http://schemas.microsoft.com/office/drawing/2014/main" xmlns="" id="{57F33576-A52B-44AC-863B-6D266030E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6" y="1460"/>
                <a:ext cx="8" cy="13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565" name="Rectangle 12">
                <a:extLst>
                  <a:ext uri="{FF2B5EF4-FFF2-40B4-BE49-F238E27FC236}">
                    <a16:creationId xmlns:a16="http://schemas.microsoft.com/office/drawing/2014/main" xmlns="" id="{27DCCB5E-7FFA-49EB-977C-E935BC83C0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90" y="1588"/>
                <a:ext cx="100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566" name="Rectangle 13">
                <a:extLst>
                  <a:ext uri="{FF2B5EF4-FFF2-40B4-BE49-F238E27FC236}">
                    <a16:creationId xmlns:a16="http://schemas.microsoft.com/office/drawing/2014/main" xmlns="" id="{46F87644-4582-4D89-91B8-0DBEE2F2B7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2" y="1464"/>
                <a:ext cx="8" cy="5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567" name="Rectangle 14">
                <a:extLst>
                  <a:ext uri="{FF2B5EF4-FFF2-40B4-BE49-F238E27FC236}">
                    <a16:creationId xmlns:a16="http://schemas.microsoft.com/office/drawing/2014/main" xmlns="" id="{7AA2BCA9-0777-486A-9AC5-231191E8B9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2" y="1528"/>
                <a:ext cx="8" cy="6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568" name="Freeform 15">
                <a:extLst>
                  <a:ext uri="{FF2B5EF4-FFF2-40B4-BE49-F238E27FC236}">
                    <a16:creationId xmlns:a16="http://schemas.microsoft.com/office/drawing/2014/main" xmlns="" id="{2815B994-C60B-4FB9-A7E6-C5623B56BF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66" y="1488"/>
                <a:ext cx="40" cy="54"/>
              </a:xfrm>
              <a:custGeom>
                <a:avLst/>
                <a:gdLst>
                  <a:gd name="T0" fmla="*/ 20 w 40"/>
                  <a:gd name="T1" fmla="*/ 79 h 107"/>
                  <a:gd name="T2" fmla="*/ 0 w 40"/>
                  <a:gd name="T3" fmla="*/ 107 h 107"/>
                  <a:gd name="T4" fmla="*/ 20 w 40"/>
                  <a:gd name="T5" fmla="*/ 0 h 107"/>
                  <a:gd name="T6" fmla="*/ 40 w 40"/>
                  <a:gd name="T7" fmla="*/ 107 h 107"/>
                  <a:gd name="T8" fmla="*/ 20 w 40"/>
                  <a:gd name="T9" fmla="*/ 79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107">
                    <a:moveTo>
                      <a:pt x="20" y="79"/>
                    </a:moveTo>
                    <a:lnTo>
                      <a:pt x="0" y="107"/>
                    </a:lnTo>
                    <a:lnTo>
                      <a:pt x="20" y="0"/>
                    </a:lnTo>
                    <a:lnTo>
                      <a:pt x="40" y="107"/>
                    </a:lnTo>
                    <a:lnTo>
                      <a:pt x="20" y="7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569" name="Rectangle 16">
                <a:extLst>
                  <a:ext uri="{FF2B5EF4-FFF2-40B4-BE49-F238E27FC236}">
                    <a16:creationId xmlns:a16="http://schemas.microsoft.com/office/drawing/2014/main" xmlns="" id="{C583B296-9062-41C7-B998-4C53B6F1B8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6" y="1460"/>
                <a:ext cx="10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570" name="Rectangle 17">
                <a:extLst>
                  <a:ext uri="{FF2B5EF4-FFF2-40B4-BE49-F238E27FC236}">
                    <a16:creationId xmlns:a16="http://schemas.microsoft.com/office/drawing/2014/main" xmlns="" id="{497A4F6A-CA96-401F-9160-60E9DB8A0A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0" y="1468"/>
                <a:ext cx="8" cy="12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571" name="Rectangle 18">
                <a:extLst>
                  <a:ext uri="{FF2B5EF4-FFF2-40B4-BE49-F238E27FC236}">
                    <a16:creationId xmlns:a16="http://schemas.microsoft.com/office/drawing/2014/main" xmlns="" id="{90E59A0C-73F9-467E-A4DB-6AA9E56AC6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0" y="1588"/>
                <a:ext cx="10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572" name="Rectangle 19">
                <a:extLst>
                  <a:ext uri="{FF2B5EF4-FFF2-40B4-BE49-F238E27FC236}">
                    <a16:creationId xmlns:a16="http://schemas.microsoft.com/office/drawing/2014/main" xmlns="" id="{A92327E6-48EB-41E7-9387-79B19647BF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4" y="1464"/>
                <a:ext cx="8" cy="5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573" name="Rectangle 20">
                <a:extLst>
                  <a:ext uri="{FF2B5EF4-FFF2-40B4-BE49-F238E27FC236}">
                    <a16:creationId xmlns:a16="http://schemas.microsoft.com/office/drawing/2014/main" xmlns="" id="{1975A271-07D7-4AAF-8C85-FC15032543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4" y="1528"/>
                <a:ext cx="8" cy="6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574" name="Freeform 21">
                <a:extLst>
                  <a:ext uri="{FF2B5EF4-FFF2-40B4-BE49-F238E27FC236}">
                    <a16:creationId xmlns:a16="http://schemas.microsoft.com/office/drawing/2014/main" xmlns="" id="{591E2F6F-2E09-4B84-8B60-98925379AC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8" y="1488"/>
                <a:ext cx="40" cy="53"/>
              </a:xfrm>
              <a:custGeom>
                <a:avLst/>
                <a:gdLst>
                  <a:gd name="T0" fmla="*/ 20 w 40"/>
                  <a:gd name="T1" fmla="*/ 79 h 105"/>
                  <a:gd name="T2" fmla="*/ 0 w 40"/>
                  <a:gd name="T3" fmla="*/ 105 h 105"/>
                  <a:gd name="T4" fmla="*/ 20 w 40"/>
                  <a:gd name="T5" fmla="*/ 0 h 105"/>
                  <a:gd name="T6" fmla="*/ 40 w 40"/>
                  <a:gd name="T7" fmla="*/ 105 h 105"/>
                  <a:gd name="T8" fmla="*/ 20 w 40"/>
                  <a:gd name="T9" fmla="*/ 79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105">
                    <a:moveTo>
                      <a:pt x="20" y="79"/>
                    </a:moveTo>
                    <a:lnTo>
                      <a:pt x="0" y="105"/>
                    </a:lnTo>
                    <a:lnTo>
                      <a:pt x="20" y="0"/>
                    </a:lnTo>
                    <a:lnTo>
                      <a:pt x="40" y="105"/>
                    </a:lnTo>
                    <a:lnTo>
                      <a:pt x="20" y="7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575" name="Rectangle 22">
                <a:extLst>
                  <a:ext uri="{FF2B5EF4-FFF2-40B4-BE49-F238E27FC236}">
                    <a16:creationId xmlns:a16="http://schemas.microsoft.com/office/drawing/2014/main" xmlns="" id="{117AE565-527C-4269-87E8-91CD2F9CCB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8" y="1464"/>
                <a:ext cx="112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576" name="Rectangle 23">
                <a:extLst>
                  <a:ext uri="{FF2B5EF4-FFF2-40B4-BE49-F238E27FC236}">
                    <a16:creationId xmlns:a16="http://schemas.microsoft.com/office/drawing/2014/main" xmlns="" id="{0686F911-A435-4A98-9E82-1069D60F89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6" y="1468"/>
                <a:ext cx="8" cy="12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577" name="Rectangle 24">
                <a:extLst>
                  <a:ext uri="{FF2B5EF4-FFF2-40B4-BE49-F238E27FC236}">
                    <a16:creationId xmlns:a16="http://schemas.microsoft.com/office/drawing/2014/main" xmlns="" id="{2168BE3E-5B91-436E-B510-53DE77233E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0" y="1584"/>
                <a:ext cx="100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578" name="Rectangle 25">
                <a:extLst>
                  <a:ext uri="{FF2B5EF4-FFF2-40B4-BE49-F238E27FC236}">
                    <a16:creationId xmlns:a16="http://schemas.microsoft.com/office/drawing/2014/main" xmlns="" id="{D02E60EC-F3F6-4174-9880-EBC7CE4DD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6" y="1480"/>
                <a:ext cx="8" cy="5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579" name="Rectangle 26">
                <a:extLst>
                  <a:ext uri="{FF2B5EF4-FFF2-40B4-BE49-F238E27FC236}">
                    <a16:creationId xmlns:a16="http://schemas.microsoft.com/office/drawing/2014/main" xmlns="" id="{C282D4F0-51DE-4EC3-9F74-725C81AB6E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6" y="1539"/>
                <a:ext cx="8" cy="5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580" name="Freeform 27">
                <a:extLst>
                  <a:ext uri="{FF2B5EF4-FFF2-40B4-BE49-F238E27FC236}">
                    <a16:creationId xmlns:a16="http://schemas.microsoft.com/office/drawing/2014/main" xmlns="" id="{1151F513-D5D5-4101-BF41-9DEE65EB28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90" y="1499"/>
                <a:ext cx="40" cy="54"/>
              </a:xfrm>
              <a:custGeom>
                <a:avLst/>
                <a:gdLst>
                  <a:gd name="T0" fmla="*/ 20 w 40"/>
                  <a:gd name="T1" fmla="*/ 79 h 107"/>
                  <a:gd name="T2" fmla="*/ 0 w 40"/>
                  <a:gd name="T3" fmla="*/ 107 h 107"/>
                  <a:gd name="T4" fmla="*/ 20 w 40"/>
                  <a:gd name="T5" fmla="*/ 0 h 107"/>
                  <a:gd name="T6" fmla="*/ 40 w 40"/>
                  <a:gd name="T7" fmla="*/ 107 h 107"/>
                  <a:gd name="T8" fmla="*/ 20 w 40"/>
                  <a:gd name="T9" fmla="*/ 79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107">
                    <a:moveTo>
                      <a:pt x="20" y="79"/>
                    </a:moveTo>
                    <a:lnTo>
                      <a:pt x="0" y="107"/>
                    </a:lnTo>
                    <a:lnTo>
                      <a:pt x="20" y="0"/>
                    </a:lnTo>
                    <a:lnTo>
                      <a:pt x="40" y="107"/>
                    </a:lnTo>
                    <a:lnTo>
                      <a:pt x="20" y="7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581" name="Rectangle 28">
                <a:extLst>
                  <a:ext uri="{FF2B5EF4-FFF2-40B4-BE49-F238E27FC236}">
                    <a16:creationId xmlns:a16="http://schemas.microsoft.com/office/drawing/2014/main" xmlns="" id="{FE24010F-4A67-4A2C-BF77-E97B42372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6" y="1476"/>
                <a:ext cx="112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582" name="Rectangle 29">
                <a:extLst>
                  <a:ext uri="{FF2B5EF4-FFF2-40B4-BE49-F238E27FC236}">
                    <a16:creationId xmlns:a16="http://schemas.microsoft.com/office/drawing/2014/main" xmlns="" id="{6CE8A6D5-8D6F-4500-88E1-6C82A6C387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8" y="1476"/>
                <a:ext cx="8" cy="12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583" name="Rectangle 30">
                <a:extLst>
                  <a:ext uri="{FF2B5EF4-FFF2-40B4-BE49-F238E27FC236}">
                    <a16:creationId xmlns:a16="http://schemas.microsoft.com/office/drawing/2014/main" xmlns="" id="{6FC7AAB3-C2C6-470C-BF27-3C195AACEC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2" y="1596"/>
                <a:ext cx="101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584" name="Rectangle 31">
                <a:extLst>
                  <a:ext uri="{FF2B5EF4-FFF2-40B4-BE49-F238E27FC236}">
                    <a16:creationId xmlns:a16="http://schemas.microsoft.com/office/drawing/2014/main" xmlns="" id="{D4C05752-3190-45D4-AD03-F1BBB43C32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9" y="1480"/>
                <a:ext cx="8" cy="6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585" name="Rectangle 32">
                <a:extLst>
                  <a:ext uri="{FF2B5EF4-FFF2-40B4-BE49-F238E27FC236}">
                    <a16:creationId xmlns:a16="http://schemas.microsoft.com/office/drawing/2014/main" xmlns="" id="{7D692994-4186-4BB2-BAB5-5BB2053EEA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9" y="1540"/>
                <a:ext cx="8" cy="6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586" name="Freeform 33">
                <a:extLst>
                  <a:ext uri="{FF2B5EF4-FFF2-40B4-BE49-F238E27FC236}">
                    <a16:creationId xmlns:a16="http://schemas.microsoft.com/office/drawing/2014/main" xmlns="" id="{F0899063-FE87-4D46-A1F8-17AC593A79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03" y="1500"/>
                <a:ext cx="40" cy="54"/>
              </a:xfrm>
              <a:custGeom>
                <a:avLst/>
                <a:gdLst>
                  <a:gd name="T0" fmla="*/ 20 w 40"/>
                  <a:gd name="T1" fmla="*/ 79 h 107"/>
                  <a:gd name="T2" fmla="*/ 0 w 40"/>
                  <a:gd name="T3" fmla="*/ 107 h 107"/>
                  <a:gd name="T4" fmla="*/ 20 w 40"/>
                  <a:gd name="T5" fmla="*/ 0 h 107"/>
                  <a:gd name="T6" fmla="*/ 40 w 40"/>
                  <a:gd name="T7" fmla="*/ 107 h 107"/>
                  <a:gd name="T8" fmla="*/ 20 w 40"/>
                  <a:gd name="T9" fmla="*/ 79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107">
                    <a:moveTo>
                      <a:pt x="20" y="79"/>
                    </a:moveTo>
                    <a:lnTo>
                      <a:pt x="0" y="107"/>
                    </a:lnTo>
                    <a:lnTo>
                      <a:pt x="20" y="0"/>
                    </a:lnTo>
                    <a:lnTo>
                      <a:pt x="40" y="107"/>
                    </a:lnTo>
                    <a:lnTo>
                      <a:pt x="20" y="7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587" name="Rectangle 34">
                <a:extLst>
                  <a:ext uri="{FF2B5EF4-FFF2-40B4-BE49-F238E27FC236}">
                    <a16:creationId xmlns:a16="http://schemas.microsoft.com/office/drawing/2014/main" xmlns="" id="{8DE5CE6C-EC8C-4A14-ACC6-66427F5893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3" y="1480"/>
                <a:ext cx="112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588" name="Rectangle 35">
                <a:extLst>
                  <a:ext uri="{FF2B5EF4-FFF2-40B4-BE49-F238E27FC236}">
                    <a16:creationId xmlns:a16="http://schemas.microsoft.com/office/drawing/2014/main" xmlns="" id="{01F5AD18-15AA-4AFD-9806-68CCBA1A6E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7" y="1484"/>
                <a:ext cx="8" cy="11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589" name="Rectangle 36">
                <a:extLst>
                  <a:ext uri="{FF2B5EF4-FFF2-40B4-BE49-F238E27FC236}">
                    <a16:creationId xmlns:a16="http://schemas.microsoft.com/office/drawing/2014/main" xmlns="" id="{0965247F-6E63-4106-A782-8211497539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1" y="1592"/>
                <a:ext cx="120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590" name="Rectangle 37">
                <a:extLst>
                  <a:ext uri="{FF2B5EF4-FFF2-40B4-BE49-F238E27FC236}">
                    <a16:creationId xmlns:a16="http://schemas.microsoft.com/office/drawing/2014/main" xmlns="" id="{55BF59E5-F7FE-4750-A428-9E40E8A5D9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7" y="1482"/>
                <a:ext cx="8" cy="11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591" name="Freeform 38">
                <a:extLst>
                  <a:ext uri="{FF2B5EF4-FFF2-40B4-BE49-F238E27FC236}">
                    <a16:creationId xmlns:a16="http://schemas.microsoft.com/office/drawing/2014/main" xmlns="" id="{7E81228A-71EB-4557-A2EF-F6DD5AC216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47" y="1592"/>
                <a:ext cx="8" cy="8"/>
              </a:xfrm>
              <a:custGeom>
                <a:avLst/>
                <a:gdLst>
                  <a:gd name="T0" fmla="*/ 4 w 8"/>
                  <a:gd name="T1" fmla="*/ 16 h 16"/>
                  <a:gd name="T2" fmla="*/ 8 w 8"/>
                  <a:gd name="T3" fmla="*/ 16 h 16"/>
                  <a:gd name="T4" fmla="*/ 8 w 8"/>
                  <a:gd name="T5" fmla="*/ 8 h 16"/>
                  <a:gd name="T6" fmla="*/ 0 w 8"/>
                  <a:gd name="T7" fmla="*/ 8 h 16"/>
                  <a:gd name="T8" fmla="*/ 4 w 8"/>
                  <a:gd name="T9" fmla="*/ 0 h 16"/>
                  <a:gd name="T10" fmla="*/ 4 w 8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16">
                    <a:moveTo>
                      <a:pt x="4" y="16"/>
                    </a:moveTo>
                    <a:lnTo>
                      <a:pt x="8" y="16"/>
                    </a:lnTo>
                    <a:lnTo>
                      <a:pt x="8" y="8"/>
                    </a:lnTo>
                    <a:lnTo>
                      <a:pt x="0" y="8"/>
                    </a:lnTo>
                    <a:lnTo>
                      <a:pt x="4" y="0"/>
                    </a:lnTo>
                    <a:lnTo>
                      <a:pt x="4" y="1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592" name="Rectangle 39">
                <a:extLst>
                  <a:ext uri="{FF2B5EF4-FFF2-40B4-BE49-F238E27FC236}">
                    <a16:creationId xmlns:a16="http://schemas.microsoft.com/office/drawing/2014/main" xmlns="" id="{F6A45D86-3521-4080-A2D1-E1C0233BD3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1" y="1478"/>
                <a:ext cx="12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593" name="Freeform 40">
                <a:extLst>
                  <a:ext uri="{FF2B5EF4-FFF2-40B4-BE49-F238E27FC236}">
                    <a16:creationId xmlns:a16="http://schemas.microsoft.com/office/drawing/2014/main" xmlns="" id="{3DE1490E-57FD-4C24-9895-3EE59855DC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47" y="1478"/>
                <a:ext cx="8" cy="8"/>
              </a:xfrm>
              <a:custGeom>
                <a:avLst/>
                <a:gdLst>
                  <a:gd name="T0" fmla="*/ 0 w 8"/>
                  <a:gd name="T1" fmla="*/ 8 h 16"/>
                  <a:gd name="T2" fmla="*/ 0 w 8"/>
                  <a:gd name="T3" fmla="*/ 0 h 16"/>
                  <a:gd name="T4" fmla="*/ 4 w 8"/>
                  <a:gd name="T5" fmla="*/ 0 h 16"/>
                  <a:gd name="T6" fmla="*/ 4 w 8"/>
                  <a:gd name="T7" fmla="*/ 16 h 16"/>
                  <a:gd name="T8" fmla="*/ 8 w 8"/>
                  <a:gd name="T9" fmla="*/ 8 h 16"/>
                  <a:gd name="T10" fmla="*/ 0 w 8"/>
                  <a:gd name="T11" fmla="*/ 8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16">
                    <a:moveTo>
                      <a:pt x="0" y="8"/>
                    </a:moveTo>
                    <a:lnTo>
                      <a:pt x="0" y="0"/>
                    </a:lnTo>
                    <a:lnTo>
                      <a:pt x="4" y="0"/>
                    </a:lnTo>
                    <a:lnTo>
                      <a:pt x="4" y="16"/>
                    </a:lnTo>
                    <a:lnTo>
                      <a:pt x="8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594" name="Rectangle 41">
                <a:extLst>
                  <a:ext uri="{FF2B5EF4-FFF2-40B4-BE49-F238E27FC236}">
                    <a16:creationId xmlns:a16="http://schemas.microsoft.com/office/drawing/2014/main" xmlns="" id="{DF456612-1E49-4EBA-8E30-7413D3630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5" y="1482"/>
                <a:ext cx="8" cy="1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595" name="Freeform 42">
                <a:extLst>
                  <a:ext uri="{FF2B5EF4-FFF2-40B4-BE49-F238E27FC236}">
                    <a16:creationId xmlns:a16="http://schemas.microsoft.com/office/drawing/2014/main" xmlns="" id="{0918A66A-8022-4993-9741-5102CAA328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5" y="1478"/>
                <a:ext cx="8" cy="8"/>
              </a:xfrm>
              <a:custGeom>
                <a:avLst/>
                <a:gdLst>
                  <a:gd name="T0" fmla="*/ 4 w 8"/>
                  <a:gd name="T1" fmla="*/ 0 h 16"/>
                  <a:gd name="T2" fmla="*/ 8 w 8"/>
                  <a:gd name="T3" fmla="*/ 0 h 16"/>
                  <a:gd name="T4" fmla="*/ 8 w 8"/>
                  <a:gd name="T5" fmla="*/ 8 h 16"/>
                  <a:gd name="T6" fmla="*/ 0 w 8"/>
                  <a:gd name="T7" fmla="*/ 8 h 16"/>
                  <a:gd name="T8" fmla="*/ 4 w 8"/>
                  <a:gd name="T9" fmla="*/ 16 h 16"/>
                  <a:gd name="T10" fmla="*/ 4 w 8"/>
                  <a:gd name="T11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16">
                    <a:moveTo>
                      <a:pt x="4" y="0"/>
                    </a:moveTo>
                    <a:lnTo>
                      <a:pt x="8" y="0"/>
                    </a:lnTo>
                    <a:lnTo>
                      <a:pt x="8" y="8"/>
                    </a:lnTo>
                    <a:lnTo>
                      <a:pt x="0" y="8"/>
                    </a:lnTo>
                    <a:lnTo>
                      <a:pt x="4" y="16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596" name="Rectangle 43">
                <a:extLst>
                  <a:ext uri="{FF2B5EF4-FFF2-40B4-BE49-F238E27FC236}">
                    <a16:creationId xmlns:a16="http://schemas.microsoft.com/office/drawing/2014/main" xmlns="" id="{7E362294-AD33-4BE6-8D44-31DD4DA0EE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9" y="1588"/>
                <a:ext cx="132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597" name="Freeform 44">
                <a:extLst>
                  <a:ext uri="{FF2B5EF4-FFF2-40B4-BE49-F238E27FC236}">
                    <a16:creationId xmlns:a16="http://schemas.microsoft.com/office/drawing/2014/main" xmlns="" id="{AD450ACE-8461-4FEC-A38A-C631A2C4DC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5" y="1588"/>
                <a:ext cx="8" cy="8"/>
              </a:xfrm>
              <a:custGeom>
                <a:avLst/>
                <a:gdLst>
                  <a:gd name="T0" fmla="*/ 0 w 8"/>
                  <a:gd name="T1" fmla="*/ 8 h 16"/>
                  <a:gd name="T2" fmla="*/ 0 w 8"/>
                  <a:gd name="T3" fmla="*/ 16 h 16"/>
                  <a:gd name="T4" fmla="*/ 4 w 8"/>
                  <a:gd name="T5" fmla="*/ 16 h 16"/>
                  <a:gd name="T6" fmla="*/ 4 w 8"/>
                  <a:gd name="T7" fmla="*/ 0 h 16"/>
                  <a:gd name="T8" fmla="*/ 8 w 8"/>
                  <a:gd name="T9" fmla="*/ 8 h 16"/>
                  <a:gd name="T10" fmla="*/ 0 w 8"/>
                  <a:gd name="T11" fmla="*/ 8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16">
                    <a:moveTo>
                      <a:pt x="0" y="8"/>
                    </a:moveTo>
                    <a:lnTo>
                      <a:pt x="0" y="16"/>
                    </a:lnTo>
                    <a:lnTo>
                      <a:pt x="4" y="16"/>
                    </a:lnTo>
                    <a:lnTo>
                      <a:pt x="4" y="0"/>
                    </a:lnTo>
                    <a:lnTo>
                      <a:pt x="8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598" name="Rectangle 45">
                <a:extLst>
                  <a:ext uri="{FF2B5EF4-FFF2-40B4-BE49-F238E27FC236}">
                    <a16:creationId xmlns:a16="http://schemas.microsoft.com/office/drawing/2014/main" xmlns="" id="{9CD85C29-379A-4FC4-8DE9-C36C02FF46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7" y="1480"/>
                <a:ext cx="8" cy="1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599" name="Freeform 46">
                <a:extLst>
                  <a:ext uri="{FF2B5EF4-FFF2-40B4-BE49-F238E27FC236}">
                    <a16:creationId xmlns:a16="http://schemas.microsoft.com/office/drawing/2014/main" xmlns="" id="{E5DA6DB1-68C0-4D64-A9B2-7BCAB04DF2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7" y="1588"/>
                <a:ext cx="8" cy="8"/>
              </a:xfrm>
              <a:custGeom>
                <a:avLst/>
                <a:gdLst>
                  <a:gd name="T0" fmla="*/ 4 w 8"/>
                  <a:gd name="T1" fmla="*/ 16 h 16"/>
                  <a:gd name="T2" fmla="*/ 8 w 8"/>
                  <a:gd name="T3" fmla="*/ 16 h 16"/>
                  <a:gd name="T4" fmla="*/ 8 w 8"/>
                  <a:gd name="T5" fmla="*/ 8 h 16"/>
                  <a:gd name="T6" fmla="*/ 0 w 8"/>
                  <a:gd name="T7" fmla="*/ 8 h 16"/>
                  <a:gd name="T8" fmla="*/ 4 w 8"/>
                  <a:gd name="T9" fmla="*/ 0 h 16"/>
                  <a:gd name="T10" fmla="*/ 4 w 8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16">
                    <a:moveTo>
                      <a:pt x="4" y="16"/>
                    </a:moveTo>
                    <a:lnTo>
                      <a:pt x="8" y="16"/>
                    </a:lnTo>
                    <a:lnTo>
                      <a:pt x="8" y="8"/>
                    </a:lnTo>
                    <a:lnTo>
                      <a:pt x="0" y="8"/>
                    </a:lnTo>
                    <a:lnTo>
                      <a:pt x="4" y="0"/>
                    </a:lnTo>
                    <a:lnTo>
                      <a:pt x="4" y="1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600" name="Rectangle 47">
                <a:extLst>
                  <a:ext uri="{FF2B5EF4-FFF2-40B4-BE49-F238E27FC236}">
                    <a16:creationId xmlns:a16="http://schemas.microsoft.com/office/drawing/2014/main" xmlns="" id="{8C7619E5-E7C2-4892-8B51-60B367E9B4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1" y="1476"/>
                <a:ext cx="120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601" name="Freeform 48">
                <a:extLst>
                  <a:ext uri="{FF2B5EF4-FFF2-40B4-BE49-F238E27FC236}">
                    <a16:creationId xmlns:a16="http://schemas.microsoft.com/office/drawing/2014/main" xmlns="" id="{139955C4-3E57-443B-9206-9D1C67B2B0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7" y="1476"/>
                <a:ext cx="8" cy="8"/>
              </a:xfrm>
              <a:custGeom>
                <a:avLst/>
                <a:gdLst>
                  <a:gd name="T0" fmla="*/ 0 w 8"/>
                  <a:gd name="T1" fmla="*/ 8 h 16"/>
                  <a:gd name="T2" fmla="*/ 0 w 8"/>
                  <a:gd name="T3" fmla="*/ 0 h 16"/>
                  <a:gd name="T4" fmla="*/ 4 w 8"/>
                  <a:gd name="T5" fmla="*/ 0 h 16"/>
                  <a:gd name="T6" fmla="*/ 4 w 8"/>
                  <a:gd name="T7" fmla="*/ 16 h 16"/>
                  <a:gd name="T8" fmla="*/ 8 w 8"/>
                  <a:gd name="T9" fmla="*/ 8 h 16"/>
                  <a:gd name="T10" fmla="*/ 0 w 8"/>
                  <a:gd name="T11" fmla="*/ 8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16">
                    <a:moveTo>
                      <a:pt x="0" y="8"/>
                    </a:moveTo>
                    <a:lnTo>
                      <a:pt x="0" y="0"/>
                    </a:lnTo>
                    <a:lnTo>
                      <a:pt x="4" y="0"/>
                    </a:lnTo>
                    <a:lnTo>
                      <a:pt x="4" y="16"/>
                    </a:lnTo>
                    <a:lnTo>
                      <a:pt x="8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602" name="Rectangle 49">
                <a:extLst>
                  <a:ext uri="{FF2B5EF4-FFF2-40B4-BE49-F238E27FC236}">
                    <a16:creationId xmlns:a16="http://schemas.microsoft.com/office/drawing/2014/main" xmlns="" id="{4BCEC28E-4626-431E-8A0B-75735532B6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7" y="1480"/>
                <a:ext cx="8" cy="10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603" name="Freeform 50">
                <a:extLst>
                  <a:ext uri="{FF2B5EF4-FFF2-40B4-BE49-F238E27FC236}">
                    <a16:creationId xmlns:a16="http://schemas.microsoft.com/office/drawing/2014/main" xmlns="" id="{F647CD69-D719-47D9-B8EE-36F29B65A5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7" y="1476"/>
                <a:ext cx="8" cy="8"/>
              </a:xfrm>
              <a:custGeom>
                <a:avLst/>
                <a:gdLst>
                  <a:gd name="T0" fmla="*/ 4 w 8"/>
                  <a:gd name="T1" fmla="*/ 0 h 16"/>
                  <a:gd name="T2" fmla="*/ 8 w 8"/>
                  <a:gd name="T3" fmla="*/ 0 h 16"/>
                  <a:gd name="T4" fmla="*/ 8 w 8"/>
                  <a:gd name="T5" fmla="*/ 8 h 16"/>
                  <a:gd name="T6" fmla="*/ 0 w 8"/>
                  <a:gd name="T7" fmla="*/ 8 h 16"/>
                  <a:gd name="T8" fmla="*/ 4 w 8"/>
                  <a:gd name="T9" fmla="*/ 16 h 16"/>
                  <a:gd name="T10" fmla="*/ 4 w 8"/>
                  <a:gd name="T11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16">
                    <a:moveTo>
                      <a:pt x="4" y="0"/>
                    </a:moveTo>
                    <a:lnTo>
                      <a:pt x="8" y="0"/>
                    </a:lnTo>
                    <a:lnTo>
                      <a:pt x="8" y="8"/>
                    </a:lnTo>
                    <a:lnTo>
                      <a:pt x="0" y="8"/>
                    </a:lnTo>
                    <a:lnTo>
                      <a:pt x="4" y="16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604" name="Rectangle 51">
                <a:extLst>
                  <a:ext uri="{FF2B5EF4-FFF2-40B4-BE49-F238E27FC236}">
                    <a16:creationId xmlns:a16="http://schemas.microsoft.com/office/drawing/2014/main" xmlns="" id="{A4FE41CB-85C0-4AC3-80A1-7A3E3903D4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1" y="1584"/>
                <a:ext cx="114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605" name="Freeform 52">
                <a:extLst>
                  <a:ext uri="{FF2B5EF4-FFF2-40B4-BE49-F238E27FC236}">
                    <a16:creationId xmlns:a16="http://schemas.microsoft.com/office/drawing/2014/main" xmlns="" id="{6B929A51-789D-43BC-B649-DBF3128D0A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7" y="1584"/>
                <a:ext cx="8" cy="8"/>
              </a:xfrm>
              <a:custGeom>
                <a:avLst/>
                <a:gdLst>
                  <a:gd name="T0" fmla="*/ 0 w 8"/>
                  <a:gd name="T1" fmla="*/ 8 h 16"/>
                  <a:gd name="T2" fmla="*/ 0 w 8"/>
                  <a:gd name="T3" fmla="*/ 16 h 16"/>
                  <a:gd name="T4" fmla="*/ 4 w 8"/>
                  <a:gd name="T5" fmla="*/ 16 h 16"/>
                  <a:gd name="T6" fmla="*/ 4 w 8"/>
                  <a:gd name="T7" fmla="*/ 0 h 16"/>
                  <a:gd name="T8" fmla="*/ 8 w 8"/>
                  <a:gd name="T9" fmla="*/ 8 h 16"/>
                  <a:gd name="T10" fmla="*/ 0 w 8"/>
                  <a:gd name="T11" fmla="*/ 8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16">
                    <a:moveTo>
                      <a:pt x="0" y="8"/>
                    </a:moveTo>
                    <a:lnTo>
                      <a:pt x="0" y="16"/>
                    </a:lnTo>
                    <a:lnTo>
                      <a:pt x="4" y="16"/>
                    </a:lnTo>
                    <a:lnTo>
                      <a:pt x="4" y="0"/>
                    </a:lnTo>
                    <a:lnTo>
                      <a:pt x="8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606" name="Rectangle 53">
                <a:extLst>
                  <a:ext uri="{FF2B5EF4-FFF2-40B4-BE49-F238E27FC236}">
                    <a16:creationId xmlns:a16="http://schemas.microsoft.com/office/drawing/2014/main" xmlns="" id="{2E411E34-0D0D-4F66-A753-68D329B7F7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1" y="1474"/>
                <a:ext cx="8" cy="11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607" name="Freeform 54">
                <a:extLst>
                  <a:ext uri="{FF2B5EF4-FFF2-40B4-BE49-F238E27FC236}">
                    <a16:creationId xmlns:a16="http://schemas.microsoft.com/office/drawing/2014/main" xmlns="" id="{3A063D5B-677E-41D4-8261-28B96B3E39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1" y="1584"/>
                <a:ext cx="8" cy="8"/>
              </a:xfrm>
              <a:custGeom>
                <a:avLst/>
                <a:gdLst>
                  <a:gd name="T0" fmla="*/ 4 w 8"/>
                  <a:gd name="T1" fmla="*/ 16 h 16"/>
                  <a:gd name="T2" fmla="*/ 8 w 8"/>
                  <a:gd name="T3" fmla="*/ 16 h 16"/>
                  <a:gd name="T4" fmla="*/ 8 w 8"/>
                  <a:gd name="T5" fmla="*/ 8 h 16"/>
                  <a:gd name="T6" fmla="*/ 0 w 8"/>
                  <a:gd name="T7" fmla="*/ 8 h 16"/>
                  <a:gd name="T8" fmla="*/ 4 w 8"/>
                  <a:gd name="T9" fmla="*/ 0 h 16"/>
                  <a:gd name="T10" fmla="*/ 4 w 8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16">
                    <a:moveTo>
                      <a:pt x="4" y="16"/>
                    </a:moveTo>
                    <a:lnTo>
                      <a:pt x="8" y="16"/>
                    </a:lnTo>
                    <a:lnTo>
                      <a:pt x="8" y="8"/>
                    </a:lnTo>
                    <a:lnTo>
                      <a:pt x="0" y="8"/>
                    </a:lnTo>
                    <a:lnTo>
                      <a:pt x="4" y="0"/>
                    </a:lnTo>
                    <a:lnTo>
                      <a:pt x="4" y="1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608" name="Rectangle 55">
                <a:extLst>
                  <a:ext uri="{FF2B5EF4-FFF2-40B4-BE49-F238E27FC236}">
                    <a16:creationId xmlns:a16="http://schemas.microsoft.com/office/drawing/2014/main" xmlns="" id="{D8F85001-1AC9-43AA-AC07-084937A39D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5" y="1470"/>
                <a:ext cx="122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609" name="Freeform 56">
                <a:extLst>
                  <a:ext uri="{FF2B5EF4-FFF2-40B4-BE49-F238E27FC236}">
                    <a16:creationId xmlns:a16="http://schemas.microsoft.com/office/drawing/2014/main" xmlns="" id="{25BE7E21-4299-4F50-8755-08885EC5A0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1" y="1470"/>
                <a:ext cx="8" cy="8"/>
              </a:xfrm>
              <a:custGeom>
                <a:avLst/>
                <a:gdLst>
                  <a:gd name="T0" fmla="*/ 0 w 8"/>
                  <a:gd name="T1" fmla="*/ 8 h 16"/>
                  <a:gd name="T2" fmla="*/ 0 w 8"/>
                  <a:gd name="T3" fmla="*/ 0 h 16"/>
                  <a:gd name="T4" fmla="*/ 4 w 8"/>
                  <a:gd name="T5" fmla="*/ 0 h 16"/>
                  <a:gd name="T6" fmla="*/ 4 w 8"/>
                  <a:gd name="T7" fmla="*/ 16 h 16"/>
                  <a:gd name="T8" fmla="*/ 8 w 8"/>
                  <a:gd name="T9" fmla="*/ 8 h 16"/>
                  <a:gd name="T10" fmla="*/ 0 w 8"/>
                  <a:gd name="T11" fmla="*/ 8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16">
                    <a:moveTo>
                      <a:pt x="0" y="8"/>
                    </a:moveTo>
                    <a:lnTo>
                      <a:pt x="0" y="0"/>
                    </a:lnTo>
                    <a:lnTo>
                      <a:pt x="4" y="0"/>
                    </a:lnTo>
                    <a:lnTo>
                      <a:pt x="4" y="16"/>
                    </a:lnTo>
                    <a:lnTo>
                      <a:pt x="8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610" name="Rectangle 57">
                <a:extLst>
                  <a:ext uri="{FF2B5EF4-FFF2-40B4-BE49-F238E27FC236}">
                    <a16:creationId xmlns:a16="http://schemas.microsoft.com/office/drawing/2014/main" xmlns="" id="{95035AD7-ED88-4730-94D3-B60489206E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3" y="1474"/>
                <a:ext cx="8" cy="11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611" name="Freeform 58">
                <a:extLst>
                  <a:ext uri="{FF2B5EF4-FFF2-40B4-BE49-F238E27FC236}">
                    <a16:creationId xmlns:a16="http://schemas.microsoft.com/office/drawing/2014/main" xmlns="" id="{E49F5B19-3EE6-4623-B01A-30C944D5F5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63" y="1470"/>
                <a:ext cx="8" cy="8"/>
              </a:xfrm>
              <a:custGeom>
                <a:avLst/>
                <a:gdLst>
                  <a:gd name="T0" fmla="*/ 4 w 8"/>
                  <a:gd name="T1" fmla="*/ 0 h 16"/>
                  <a:gd name="T2" fmla="*/ 8 w 8"/>
                  <a:gd name="T3" fmla="*/ 0 h 16"/>
                  <a:gd name="T4" fmla="*/ 8 w 8"/>
                  <a:gd name="T5" fmla="*/ 8 h 16"/>
                  <a:gd name="T6" fmla="*/ 0 w 8"/>
                  <a:gd name="T7" fmla="*/ 8 h 16"/>
                  <a:gd name="T8" fmla="*/ 4 w 8"/>
                  <a:gd name="T9" fmla="*/ 16 h 16"/>
                  <a:gd name="T10" fmla="*/ 4 w 8"/>
                  <a:gd name="T11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16">
                    <a:moveTo>
                      <a:pt x="4" y="0"/>
                    </a:moveTo>
                    <a:lnTo>
                      <a:pt x="8" y="0"/>
                    </a:lnTo>
                    <a:lnTo>
                      <a:pt x="8" y="8"/>
                    </a:lnTo>
                    <a:lnTo>
                      <a:pt x="0" y="8"/>
                    </a:lnTo>
                    <a:lnTo>
                      <a:pt x="4" y="16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612" name="Rectangle 59">
                <a:extLst>
                  <a:ext uri="{FF2B5EF4-FFF2-40B4-BE49-F238E27FC236}">
                    <a16:creationId xmlns:a16="http://schemas.microsoft.com/office/drawing/2014/main" xmlns="" id="{BF20167D-C64F-440C-AE92-DA7E80DC2D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7" y="1580"/>
                <a:ext cx="142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613" name="Freeform 60">
                <a:extLst>
                  <a:ext uri="{FF2B5EF4-FFF2-40B4-BE49-F238E27FC236}">
                    <a16:creationId xmlns:a16="http://schemas.microsoft.com/office/drawing/2014/main" xmlns="" id="{84F49CAA-C075-4477-B046-DC2D434FA4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63" y="1580"/>
                <a:ext cx="8" cy="8"/>
              </a:xfrm>
              <a:custGeom>
                <a:avLst/>
                <a:gdLst>
                  <a:gd name="T0" fmla="*/ 0 w 8"/>
                  <a:gd name="T1" fmla="*/ 8 h 16"/>
                  <a:gd name="T2" fmla="*/ 0 w 8"/>
                  <a:gd name="T3" fmla="*/ 16 h 16"/>
                  <a:gd name="T4" fmla="*/ 4 w 8"/>
                  <a:gd name="T5" fmla="*/ 16 h 16"/>
                  <a:gd name="T6" fmla="*/ 4 w 8"/>
                  <a:gd name="T7" fmla="*/ 0 h 16"/>
                  <a:gd name="T8" fmla="*/ 8 w 8"/>
                  <a:gd name="T9" fmla="*/ 8 h 16"/>
                  <a:gd name="T10" fmla="*/ 0 w 8"/>
                  <a:gd name="T11" fmla="*/ 8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16">
                    <a:moveTo>
                      <a:pt x="0" y="8"/>
                    </a:moveTo>
                    <a:lnTo>
                      <a:pt x="0" y="16"/>
                    </a:lnTo>
                    <a:lnTo>
                      <a:pt x="4" y="16"/>
                    </a:lnTo>
                    <a:lnTo>
                      <a:pt x="4" y="0"/>
                    </a:lnTo>
                    <a:lnTo>
                      <a:pt x="8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614" name="Rectangle 61">
                <a:extLst>
                  <a:ext uri="{FF2B5EF4-FFF2-40B4-BE49-F238E27FC236}">
                    <a16:creationId xmlns:a16="http://schemas.microsoft.com/office/drawing/2014/main" xmlns="" id="{DFA24C4C-5BF7-46B1-B9A2-6C11BD7054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05" y="1482"/>
                <a:ext cx="8" cy="10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615" name="Freeform 62">
                <a:extLst>
                  <a:ext uri="{FF2B5EF4-FFF2-40B4-BE49-F238E27FC236}">
                    <a16:creationId xmlns:a16="http://schemas.microsoft.com/office/drawing/2014/main" xmlns="" id="{BD40C2CA-2C89-468A-BF1D-0369DB7BF1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05" y="1580"/>
                <a:ext cx="8" cy="8"/>
              </a:xfrm>
              <a:custGeom>
                <a:avLst/>
                <a:gdLst>
                  <a:gd name="T0" fmla="*/ 4 w 8"/>
                  <a:gd name="T1" fmla="*/ 16 h 16"/>
                  <a:gd name="T2" fmla="*/ 8 w 8"/>
                  <a:gd name="T3" fmla="*/ 16 h 16"/>
                  <a:gd name="T4" fmla="*/ 8 w 8"/>
                  <a:gd name="T5" fmla="*/ 8 h 16"/>
                  <a:gd name="T6" fmla="*/ 0 w 8"/>
                  <a:gd name="T7" fmla="*/ 8 h 16"/>
                  <a:gd name="T8" fmla="*/ 4 w 8"/>
                  <a:gd name="T9" fmla="*/ 0 h 16"/>
                  <a:gd name="T10" fmla="*/ 4 w 8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16">
                    <a:moveTo>
                      <a:pt x="4" y="16"/>
                    </a:moveTo>
                    <a:lnTo>
                      <a:pt x="8" y="16"/>
                    </a:lnTo>
                    <a:lnTo>
                      <a:pt x="8" y="8"/>
                    </a:lnTo>
                    <a:lnTo>
                      <a:pt x="0" y="8"/>
                    </a:lnTo>
                    <a:lnTo>
                      <a:pt x="4" y="0"/>
                    </a:lnTo>
                    <a:lnTo>
                      <a:pt x="4" y="1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616" name="Rectangle 63">
                <a:extLst>
                  <a:ext uri="{FF2B5EF4-FFF2-40B4-BE49-F238E27FC236}">
                    <a16:creationId xmlns:a16="http://schemas.microsoft.com/office/drawing/2014/main" xmlns="" id="{DC0B248E-9A22-4813-A66E-F5752E32A4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0" y="1803"/>
                <a:ext cx="160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617" name="Rectangle 64">
                <a:extLst>
                  <a:ext uri="{FF2B5EF4-FFF2-40B4-BE49-F238E27FC236}">
                    <a16:creationId xmlns:a16="http://schemas.microsoft.com/office/drawing/2014/main" xmlns="" id="{B34880E6-38E7-4A62-AEE5-64E34E5382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6" y="1691"/>
                <a:ext cx="8" cy="12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618" name="Rectangle 65">
                <a:extLst>
                  <a:ext uri="{FF2B5EF4-FFF2-40B4-BE49-F238E27FC236}">
                    <a16:creationId xmlns:a16="http://schemas.microsoft.com/office/drawing/2014/main" xmlns="" id="{E80911D8-17ED-49AA-9913-55576F81DE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0" y="1688"/>
                <a:ext cx="404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619" name="Rectangle 66">
                <a:extLst>
                  <a:ext uri="{FF2B5EF4-FFF2-40B4-BE49-F238E27FC236}">
                    <a16:creationId xmlns:a16="http://schemas.microsoft.com/office/drawing/2014/main" xmlns="" id="{0F7698B1-2D6B-4271-B9E8-ED643710D7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0" y="1688"/>
                <a:ext cx="8" cy="13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620" name="Rectangle 67">
                <a:extLst>
                  <a:ext uri="{FF2B5EF4-FFF2-40B4-BE49-F238E27FC236}">
                    <a16:creationId xmlns:a16="http://schemas.microsoft.com/office/drawing/2014/main" xmlns="" id="{B9DE5D95-7A4D-4037-82EF-4800580A06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4" y="1815"/>
                <a:ext cx="216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621" name="Rectangle 68">
                <a:extLst>
                  <a:ext uri="{FF2B5EF4-FFF2-40B4-BE49-F238E27FC236}">
                    <a16:creationId xmlns:a16="http://schemas.microsoft.com/office/drawing/2014/main" xmlns="" id="{18055D1E-C65B-4C61-90FC-61FD63CDCB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6" y="1711"/>
                <a:ext cx="8" cy="1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622" name="Rectangle 69">
                <a:extLst>
                  <a:ext uri="{FF2B5EF4-FFF2-40B4-BE49-F238E27FC236}">
                    <a16:creationId xmlns:a16="http://schemas.microsoft.com/office/drawing/2014/main" xmlns="" id="{48ECBCF9-75FE-48DB-82F1-AD890446D7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0" y="1711"/>
                <a:ext cx="217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623" name="Rectangle 70">
                <a:extLst>
                  <a:ext uri="{FF2B5EF4-FFF2-40B4-BE49-F238E27FC236}">
                    <a16:creationId xmlns:a16="http://schemas.microsoft.com/office/drawing/2014/main" xmlns="" id="{87E78C37-2019-442E-9894-674258E0AE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3" y="1715"/>
                <a:ext cx="8" cy="10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624" name="Freeform 71">
                <a:extLst>
                  <a:ext uri="{FF2B5EF4-FFF2-40B4-BE49-F238E27FC236}">
                    <a16:creationId xmlns:a16="http://schemas.microsoft.com/office/drawing/2014/main" xmlns="" id="{D7D28B8D-0662-4226-B908-75026AE8D4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23" y="1711"/>
                <a:ext cx="8" cy="8"/>
              </a:xfrm>
              <a:custGeom>
                <a:avLst/>
                <a:gdLst>
                  <a:gd name="T0" fmla="*/ 4 w 8"/>
                  <a:gd name="T1" fmla="*/ 0 h 16"/>
                  <a:gd name="T2" fmla="*/ 8 w 8"/>
                  <a:gd name="T3" fmla="*/ 0 h 16"/>
                  <a:gd name="T4" fmla="*/ 8 w 8"/>
                  <a:gd name="T5" fmla="*/ 8 h 16"/>
                  <a:gd name="T6" fmla="*/ 0 w 8"/>
                  <a:gd name="T7" fmla="*/ 8 h 16"/>
                  <a:gd name="T8" fmla="*/ 4 w 8"/>
                  <a:gd name="T9" fmla="*/ 16 h 16"/>
                  <a:gd name="T10" fmla="*/ 4 w 8"/>
                  <a:gd name="T11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16">
                    <a:moveTo>
                      <a:pt x="4" y="0"/>
                    </a:moveTo>
                    <a:lnTo>
                      <a:pt x="8" y="0"/>
                    </a:lnTo>
                    <a:lnTo>
                      <a:pt x="8" y="8"/>
                    </a:lnTo>
                    <a:lnTo>
                      <a:pt x="0" y="8"/>
                    </a:lnTo>
                    <a:lnTo>
                      <a:pt x="4" y="16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625" name="Rectangle 72">
                <a:extLst>
                  <a:ext uri="{FF2B5EF4-FFF2-40B4-BE49-F238E27FC236}">
                    <a16:creationId xmlns:a16="http://schemas.microsoft.com/office/drawing/2014/main" xmlns="" id="{0A02167C-0C8B-41C6-BCC1-B8B39B63CD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7" y="1815"/>
                <a:ext cx="226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626" name="Freeform 73">
                <a:extLst>
                  <a:ext uri="{FF2B5EF4-FFF2-40B4-BE49-F238E27FC236}">
                    <a16:creationId xmlns:a16="http://schemas.microsoft.com/office/drawing/2014/main" xmlns="" id="{7552E752-2740-48EA-AE00-DEB65CA40E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23" y="1815"/>
                <a:ext cx="8" cy="8"/>
              </a:xfrm>
              <a:custGeom>
                <a:avLst/>
                <a:gdLst>
                  <a:gd name="T0" fmla="*/ 0 w 8"/>
                  <a:gd name="T1" fmla="*/ 8 h 16"/>
                  <a:gd name="T2" fmla="*/ 0 w 8"/>
                  <a:gd name="T3" fmla="*/ 16 h 16"/>
                  <a:gd name="T4" fmla="*/ 4 w 8"/>
                  <a:gd name="T5" fmla="*/ 16 h 16"/>
                  <a:gd name="T6" fmla="*/ 4 w 8"/>
                  <a:gd name="T7" fmla="*/ 0 h 16"/>
                  <a:gd name="T8" fmla="*/ 8 w 8"/>
                  <a:gd name="T9" fmla="*/ 8 h 16"/>
                  <a:gd name="T10" fmla="*/ 0 w 8"/>
                  <a:gd name="T11" fmla="*/ 8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16">
                    <a:moveTo>
                      <a:pt x="0" y="8"/>
                    </a:moveTo>
                    <a:lnTo>
                      <a:pt x="0" y="16"/>
                    </a:lnTo>
                    <a:lnTo>
                      <a:pt x="4" y="16"/>
                    </a:lnTo>
                    <a:lnTo>
                      <a:pt x="4" y="0"/>
                    </a:lnTo>
                    <a:lnTo>
                      <a:pt x="8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627" name="Rectangle 74">
                <a:extLst>
                  <a:ext uri="{FF2B5EF4-FFF2-40B4-BE49-F238E27FC236}">
                    <a16:creationId xmlns:a16="http://schemas.microsoft.com/office/drawing/2014/main" xmlns="" id="{D9F9567D-1351-4242-88DB-AC2ADC34FE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3" y="1815"/>
                <a:ext cx="752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628" name="Freeform 75">
                <a:extLst>
                  <a:ext uri="{FF2B5EF4-FFF2-40B4-BE49-F238E27FC236}">
                    <a16:creationId xmlns:a16="http://schemas.microsoft.com/office/drawing/2014/main" xmlns="" id="{855F3EBD-4A4E-45BA-AB9F-BCF976558C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53" y="1815"/>
                <a:ext cx="0" cy="8"/>
              </a:xfrm>
              <a:custGeom>
                <a:avLst/>
                <a:gdLst>
                  <a:gd name="T0" fmla="*/ 16 h 16"/>
                  <a:gd name="T1" fmla="*/ 0 h 16"/>
                  <a:gd name="T2" fmla="*/ 16 h 16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6">
                    <a:moveTo>
                      <a:pt x="0" y="16"/>
                    </a:moveTo>
                    <a:lnTo>
                      <a:pt x="0" y="0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629" name="Rectangle 76">
                <a:extLst>
                  <a:ext uri="{FF2B5EF4-FFF2-40B4-BE49-F238E27FC236}">
                    <a16:creationId xmlns:a16="http://schemas.microsoft.com/office/drawing/2014/main" xmlns="" id="{D3745F07-E76D-4F83-9DD9-D0F809D39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0" y="2007"/>
                <a:ext cx="356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630" name="Rectangle 77">
                <a:extLst>
                  <a:ext uri="{FF2B5EF4-FFF2-40B4-BE49-F238E27FC236}">
                    <a16:creationId xmlns:a16="http://schemas.microsoft.com/office/drawing/2014/main" xmlns="" id="{908525AB-0384-4171-B1AD-6313514B3B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6" y="2235"/>
                <a:ext cx="54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631" name="Rectangle 78">
                <a:extLst>
                  <a:ext uri="{FF2B5EF4-FFF2-40B4-BE49-F238E27FC236}">
                    <a16:creationId xmlns:a16="http://schemas.microsoft.com/office/drawing/2014/main" xmlns="" id="{B7F4F5AC-C964-4CE8-AB87-0CD13ECC3A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0" y="2143"/>
                <a:ext cx="8" cy="1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632" name="Rectangle 79">
                <a:extLst>
                  <a:ext uri="{FF2B5EF4-FFF2-40B4-BE49-F238E27FC236}">
                    <a16:creationId xmlns:a16="http://schemas.microsoft.com/office/drawing/2014/main" xmlns="" id="{D11F4E48-2EE5-47DF-BF1C-EDC555861A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4" y="2147"/>
                <a:ext cx="437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633" name="Rectangle 80">
                <a:extLst>
                  <a:ext uri="{FF2B5EF4-FFF2-40B4-BE49-F238E27FC236}">
                    <a16:creationId xmlns:a16="http://schemas.microsoft.com/office/drawing/2014/main" xmlns="" id="{99AF0FDD-CEA2-4A4F-87C0-7C1DFF5BCC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7" y="2151"/>
                <a:ext cx="8" cy="8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634" name="Freeform 81">
                <a:extLst>
                  <a:ext uri="{FF2B5EF4-FFF2-40B4-BE49-F238E27FC236}">
                    <a16:creationId xmlns:a16="http://schemas.microsoft.com/office/drawing/2014/main" xmlns="" id="{C396D54C-9C06-4CCF-A4E0-81BF46B51F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27" y="2147"/>
                <a:ext cx="8" cy="8"/>
              </a:xfrm>
              <a:custGeom>
                <a:avLst/>
                <a:gdLst>
                  <a:gd name="T0" fmla="*/ 4 w 8"/>
                  <a:gd name="T1" fmla="*/ 0 h 16"/>
                  <a:gd name="T2" fmla="*/ 8 w 8"/>
                  <a:gd name="T3" fmla="*/ 0 h 16"/>
                  <a:gd name="T4" fmla="*/ 8 w 8"/>
                  <a:gd name="T5" fmla="*/ 8 h 16"/>
                  <a:gd name="T6" fmla="*/ 0 w 8"/>
                  <a:gd name="T7" fmla="*/ 8 h 16"/>
                  <a:gd name="T8" fmla="*/ 4 w 8"/>
                  <a:gd name="T9" fmla="*/ 16 h 16"/>
                  <a:gd name="T10" fmla="*/ 4 w 8"/>
                  <a:gd name="T11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16">
                    <a:moveTo>
                      <a:pt x="4" y="0"/>
                    </a:moveTo>
                    <a:lnTo>
                      <a:pt x="8" y="0"/>
                    </a:lnTo>
                    <a:lnTo>
                      <a:pt x="8" y="8"/>
                    </a:lnTo>
                    <a:lnTo>
                      <a:pt x="0" y="8"/>
                    </a:lnTo>
                    <a:lnTo>
                      <a:pt x="4" y="16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635" name="Rectangle 82">
                <a:extLst>
                  <a:ext uri="{FF2B5EF4-FFF2-40B4-BE49-F238E27FC236}">
                    <a16:creationId xmlns:a16="http://schemas.microsoft.com/office/drawing/2014/main" xmlns="" id="{AD8F8749-D31E-4194-A2EC-D61705CED0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1" y="2229"/>
                <a:ext cx="216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636" name="Freeform 83">
                <a:extLst>
                  <a:ext uri="{FF2B5EF4-FFF2-40B4-BE49-F238E27FC236}">
                    <a16:creationId xmlns:a16="http://schemas.microsoft.com/office/drawing/2014/main" xmlns="" id="{633CA15D-AD5E-474D-9550-7203C1B07D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27" y="2229"/>
                <a:ext cx="8" cy="8"/>
              </a:xfrm>
              <a:custGeom>
                <a:avLst/>
                <a:gdLst>
                  <a:gd name="T0" fmla="*/ 0 w 8"/>
                  <a:gd name="T1" fmla="*/ 8 h 16"/>
                  <a:gd name="T2" fmla="*/ 0 w 8"/>
                  <a:gd name="T3" fmla="*/ 16 h 16"/>
                  <a:gd name="T4" fmla="*/ 4 w 8"/>
                  <a:gd name="T5" fmla="*/ 16 h 16"/>
                  <a:gd name="T6" fmla="*/ 4 w 8"/>
                  <a:gd name="T7" fmla="*/ 0 h 16"/>
                  <a:gd name="T8" fmla="*/ 8 w 8"/>
                  <a:gd name="T9" fmla="*/ 8 h 16"/>
                  <a:gd name="T10" fmla="*/ 0 w 8"/>
                  <a:gd name="T11" fmla="*/ 8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16">
                    <a:moveTo>
                      <a:pt x="0" y="8"/>
                    </a:moveTo>
                    <a:lnTo>
                      <a:pt x="0" y="16"/>
                    </a:lnTo>
                    <a:lnTo>
                      <a:pt x="4" y="16"/>
                    </a:lnTo>
                    <a:lnTo>
                      <a:pt x="4" y="0"/>
                    </a:lnTo>
                    <a:lnTo>
                      <a:pt x="8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637" name="Rectangle 84">
                <a:extLst>
                  <a:ext uri="{FF2B5EF4-FFF2-40B4-BE49-F238E27FC236}">
                    <a16:creationId xmlns:a16="http://schemas.microsoft.com/office/drawing/2014/main" xmlns="" id="{933C0A3D-C1E5-4D8C-9C5A-775607DF8D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3" y="2129"/>
                <a:ext cx="8" cy="10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638" name="Freeform 85">
                <a:extLst>
                  <a:ext uri="{FF2B5EF4-FFF2-40B4-BE49-F238E27FC236}">
                    <a16:creationId xmlns:a16="http://schemas.microsoft.com/office/drawing/2014/main" xmlns="" id="{A9C94D23-F86F-4E19-A1A3-4EB4B38359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43" y="2229"/>
                <a:ext cx="8" cy="8"/>
              </a:xfrm>
              <a:custGeom>
                <a:avLst/>
                <a:gdLst>
                  <a:gd name="T0" fmla="*/ 4 w 8"/>
                  <a:gd name="T1" fmla="*/ 16 h 16"/>
                  <a:gd name="T2" fmla="*/ 8 w 8"/>
                  <a:gd name="T3" fmla="*/ 16 h 16"/>
                  <a:gd name="T4" fmla="*/ 8 w 8"/>
                  <a:gd name="T5" fmla="*/ 8 h 16"/>
                  <a:gd name="T6" fmla="*/ 0 w 8"/>
                  <a:gd name="T7" fmla="*/ 8 h 16"/>
                  <a:gd name="T8" fmla="*/ 4 w 8"/>
                  <a:gd name="T9" fmla="*/ 0 h 16"/>
                  <a:gd name="T10" fmla="*/ 4 w 8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16">
                    <a:moveTo>
                      <a:pt x="4" y="16"/>
                    </a:moveTo>
                    <a:lnTo>
                      <a:pt x="8" y="16"/>
                    </a:lnTo>
                    <a:lnTo>
                      <a:pt x="8" y="8"/>
                    </a:lnTo>
                    <a:lnTo>
                      <a:pt x="0" y="8"/>
                    </a:lnTo>
                    <a:lnTo>
                      <a:pt x="4" y="0"/>
                    </a:lnTo>
                    <a:lnTo>
                      <a:pt x="4" y="1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639" name="Rectangle 86">
                <a:extLst>
                  <a:ext uri="{FF2B5EF4-FFF2-40B4-BE49-F238E27FC236}">
                    <a16:creationId xmlns:a16="http://schemas.microsoft.com/office/drawing/2014/main" xmlns="" id="{9B92C8A5-5537-452B-9199-C40BC07576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7" y="2125"/>
                <a:ext cx="264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640" name="Freeform 87">
                <a:extLst>
                  <a:ext uri="{FF2B5EF4-FFF2-40B4-BE49-F238E27FC236}">
                    <a16:creationId xmlns:a16="http://schemas.microsoft.com/office/drawing/2014/main" xmlns="" id="{1D5735CE-99C3-422D-B497-A6B4D77D63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43" y="2125"/>
                <a:ext cx="8" cy="8"/>
              </a:xfrm>
              <a:custGeom>
                <a:avLst/>
                <a:gdLst>
                  <a:gd name="T0" fmla="*/ 0 w 8"/>
                  <a:gd name="T1" fmla="*/ 8 h 16"/>
                  <a:gd name="T2" fmla="*/ 0 w 8"/>
                  <a:gd name="T3" fmla="*/ 0 h 16"/>
                  <a:gd name="T4" fmla="*/ 4 w 8"/>
                  <a:gd name="T5" fmla="*/ 0 h 16"/>
                  <a:gd name="T6" fmla="*/ 4 w 8"/>
                  <a:gd name="T7" fmla="*/ 16 h 16"/>
                  <a:gd name="T8" fmla="*/ 8 w 8"/>
                  <a:gd name="T9" fmla="*/ 8 h 16"/>
                  <a:gd name="T10" fmla="*/ 0 w 8"/>
                  <a:gd name="T11" fmla="*/ 8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16">
                    <a:moveTo>
                      <a:pt x="0" y="8"/>
                    </a:moveTo>
                    <a:lnTo>
                      <a:pt x="0" y="0"/>
                    </a:lnTo>
                    <a:lnTo>
                      <a:pt x="4" y="0"/>
                    </a:lnTo>
                    <a:lnTo>
                      <a:pt x="4" y="16"/>
                    </a:lnTo>
                    <a:lnTo>
                      <a:pt x="8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641" name="Rectangle 88">
                <a:extLst>
                  <a:ext uri="{FF2B5EF4-FFF2-40B4-BE49-F238E27FC236}">
                    <a16:creationId xmlns:a16="http://schemas.microsoft.com/office/drawing/2014/main" xmlns="" id="{06AB49B8-F2E5-459A-B9B1-BDB9010D27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7" y="2129"/>
                <a:ext cx="8" cy="12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642" name="Freeform 89">
                <a:extLst>
                  <a:ext uri="{FF2B5EF4-FFF2-40B4-BE49-F238E27FC236}">
                    <a16:creationId xmlns:a16="http://schemas.microsoft.com/office/drawing/2014/main" xmlns="" id="{C05F9093-4667-4243-8202-A61AFF0525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7" y="2125"/>
                <a:ext cx="8" cy="8"/>
              </a:xfrm>
              <a:custGeom>
                <a:avLst/>
                <a:gdLst>
                  <a:gd name="T0" fmla="*/ 4 w 8"/>
                  <a:gd name="T1" fmla="*/ 0 h 16"/>
                  <a:gd name="T2" fmla="*/ 8 w 8"/>
                  <a:gd name="T3" fmla="*/ 0 h 16"/>
                  <a:gd name="T4" fmla="*/ 8 w 8"/>
                  <a:gd name="T5" fmla="*/ 8 h 16"/>
                  <a:gd name="T6" fmla="*/ 0 w 8"/>
                  <a:gd name="T7" fmla="*/ 8 h 16"/>
                  <a:gd name="T8" fmla="*/ 4 w 8"/>
                  <a:gd name="T9" fmla="*/ 16 h 16"/>
                  <a:gd name="T10" fmla="*/ 4 w 8"/>
                  <a:gd name="T11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16">
                    <a:moveTo>
                      <a:pt x="4" y="0"/>
                    </a:moveTo>
                    <a:lnTo>
                      <a:pt x="8" y="0"/>
                    </a:lnTo>
                    <a:lnTo>
                      <a:pt x="8" y="8"/>
                    </a:lnTo>
                    <a:lnTo>
                      <a:pt x="0" y="8"/>
                    </a:lnTo>
                    <a:lnTo>
                      <a:pt x="4" y="16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643" name="Rectangle 90">
                <a:extLst>
                  <a:ext uri="{FF2B5EF4-FFF2-40B4-BE49-F238E27FC236}">
                    <a16:creationId xmlns:a16="http://schemas.microsoft.com/office/drawing/2014/main" xmlns="" id="{B6BA8D37-98B5-43B8-8D1D-29E203BC5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1" y="2253"/>
                <a:ext cx="486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644" name="Freeform 91">
                <a:extLst>
                  <a:ext uri="{FF2B5EF4-FFF2-40B4-BE49-F238E27FC236}">
                    <a16:creationId xmlns:a16="http://schemas.microsoft.com/office/drawing/2014/main" xmlns="" id="{A26CF917-0C7B-4558-A01A-A55E818652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7" y="2253"/>
                <a:ext cx="8" cy="8"/>
              </a:xfrm>
              <a:custGeom>
                <a:avLst/>
                <a:gdLst>
                  <a:gd name="T0" fmla="*/ 0 w 8"/>
                  <a:gd name="T1" fmla="*/ 8 h 16"/>
                  <a:gd name="T2" fmla="*/ 0 w 8"/>
                  <a:gd name="T3" fmla="*/ 16 h 16"/>
                  <a:gd name="T4" fmla="*/ 4 w 8"/>
                  <a:gd name="T5" fmla="*/ 16 h 16"/>
                  <a:gd name="T6" fmla="*/ 4 w 8"/>
                  <a:gd name="T7" fmla="*/ 0 h 16"/>
                  <a:gd name="T8" fmla="*/ 8 w 8"/>
                  <a:gd name="T9" fmla="*/ 8 h 16"/>
                  <a:gd name="T10" fmla="*/ 0 w 8"/>
                  <a:gd name="T11" fmla="*/ 8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16">
                    <a:moveTo>
                      <a:pt x="0" y="8"/>
                    </a:moveTo>
                    <a:lnTo>
                      <a:pt x="0" y="16"/>
                    </a:lnTo>
                    <a:lnTo>
                      <a:pt x="4" y="16"/>
                    </a:lnTo>
                    <a:lnTo>
                      <a:pt x="4" y="0"/>
                    </a:lnTo>
                    <a:lnTo>
                      <a:pt x="8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645" name="Rectangle 92">
                <a:extLst>
                  <a:ext uri="{FF2B5EF4-FFF2-40B4-BE49-F238E27FC236}">
                    <a16:creationId xmlns:a16="http://schemas.microsoft.com/office/drawing/2014/main" xmlns="" id="{75A47985-D1AA-4DA4-A405-EF2F35BB52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2" y="1923"/>
                <a:ext cx="8" cy="9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646" name="Rectangle 93">
                <a:extLst>
                  <a:ext uri="{FF2B5EF4-FFF2-40B4-BE49-F238E27FC236}">
                    <a16:creationId xmlns:a16="http://schemas.microsoft.com/office/drawing/2014/main" xmlns="" id="{8719DADA-FBDE-43C1-9FD9-E6F1116298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0" y="1923"/>
                <a:ext cx="420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647" name="Rectangle 94">
                <a:extLst>
                  <a:ext uri="{FF2B5EF4-FFF2-40B4-BE49-F238E27FC236}">
                    <a16:creationId xmlns:a16="http://schemas.microsoft.com/office/drawing/2014/main" xmlns="" id="{06327EA8-540F-486E-A0DB-541469D10D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6" y="1923"/>
                <a:ext cx="8" cy="12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648" name="Rectangle 95">
                <a:extLst>
                  <a:ext uri="{FF2B5EF4-FFF2-40B4-BE49-F238E27FC236}">
                    <a16:creationId xmlns:a16="http://schemas.microsoft.com/office/drawing/2014/main" xmlns="" id="{D3F15661-358A-45F6-AC36-9DC3493F38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0" y="2035"/>
                <a:ext cx="217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649" name="Rectangle 96">
                <a:extLst>
                  <a:ext uri="{FF2B5EF4-FFF2-40B4-BE49-F238E27FC236}">
                    <a16:creationId xmlns:a16="http://schemas.microsoft.com/office/drawing/2014/main" xmlns="" id="{2ECF99A2-D89F-4AA8-BE00-32C461C208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3" y="1921"/>
                <a:ext cx="8" cy="11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650" name="Freeform 97">
                <a:extLst>
                  <a:ext uri="{FF2B5EF4-FFF2-40B4-BE49-F238E27FC236}">
                    <a16:creationId xmlns:a16="http://schemas.microsoft.com/office/drawing/2014/main" xmlns="" id="{43F5176B-BC37-40C6-BA44-5437BE7860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23" y="2035"/>
                <a:ext cx="8" cy="8"/>
              </a:xfrm>
              <a:custGeom>
                <a:avLst/>
                <a:gdLst>
                  <a:gd name="T0" fmla="*/ 4 w 8"/>
                  <a:gd name="T1" fmla="*/ 16 h 16"/>
                  <a:gd name="T2" fmla="*/ 8 w 8"/>
                  <a:gd name="T3" fmla="*/ 16 h 16"/>
                  <a:gd name="T4" fmla="*/ 8 w 8"/>
                  <a:gd name="T5" fmla="*/ 8 h 16"/>
                  <a:gd name="T6" fmla="*/ 0 w 8"/>
                  <a:gd name="T7" fmla="*/ 8 h 16"/>
                  <a:gd name="T8" fmla="*/ 4 w 8"/>
                  <a:gd name="T9" fmla="*/ 0 h 16"/>
                  <a:gd name="T10" fmla="*/ 4 w 8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16">
                    <a:moveTo>
                      <a:pt x="4" y="16"/>
                    </a:moveTo>
                    <a:lnTo>
                      <a:pt x="8" y="16"/>
                    </a:lnTo>
                    <a:lnTo>
                      <a:pt x="8" y="8"/>
                    </a:lnTo>
                    <a:lnTo>
                      <a:pt x="0" y="8"/>
                    </a:lnTo>
                    <a:lnTo>
                      <a:pt x="4" y="0"/>
                    </a:lnTo>
                    <a:lnTo>
                      <a:pt x="4" y="1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651" name="Rectangle 98">
                <a:extLst>
                  <a:ext uri="{FF2B5EF4-FFF2-40B4-BE49-F238E27FC236}">
                    <a16:creationId xmlns:a16="http://schemas.microsoft.com/office/drawing/2014/main" xmlns="" id="{7881C78C-95E4-4009-BDE9-D7379A6050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7" y="1917"/>
                <a:ext cx="224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652" name="Freeform 99">
                <a:extLst>
                  <a:ext uri="{FF2B5EF4-FFF2-40B4-BE49-F238E27FC236}">
                    <a16:creationId xmlns:a16="http://schemas.microsoft.com/office/drawing/2014/main" xmlns="" id="{D9A6F49D-E9F1-44E3-92DD-DDD9587E09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23" y="1917"/>
                <a:ext cx="8" cy="8"/>
              </a:xfrm>
              <a:custGeom>
                <a:avLst/>
                <a:gdLst>
                  <a:gd name="T0" fmla="*/ 0 w 8"/>
                  <a:gd name="T1" fmla="*/ 8 h 16"/>
                  <a:gd name="T2" fmla="*/ 0 w 8"/>
                  <a:gd name="T3" fmla="*/ 0 h 16"/>
                  <a:gd name="T4" fmla="*/ 4 w 8"/>
                  <a:gd name="T5" fmla="*/ 0 h 16"/>
                  <a:gd name="T6" fmla="*/ 4 w 8"/>
                  <a:gd name="T7" fmla="*/ 16 h 16"/>
                  <a:gd name="T8" fmla="*/ 8 w 8"/>
                  <a:gd name="T9" fmla="*/ 8 h 16"/>
                  <a:gd name="T10" fmla="*/ 0 w 8"/>
                  <a:gd name="T11" fmla="*/ 8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16">
                    <a:moveTo>
                      <a:pt x="0" y="8"/>
                    </a:moveTo>
                    <a:lnTo>
                      <a:pt x="0" y="0"/>
                    </a:lnTo>
                    <a:lnTo>
                      <a:pt x="4" y="0"/>
                    </a:lnTo>
                    <a:lnTo>
                      <a:pt x="4" y="16"/>
                    </a:lnTo>
                    <a:lnTo>
                      <a:pt x="8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653" name="Rectangle 100">
                <a:extLst>
                  <a:ext uri="{FF2B5EF4-FFF2-40B4-BE49-F238E27FC236}">
                    <a16:creationId xmlns:a16="http://schemas.microsoft.com/office/drawing/2014/main" xmlns="" id="{CA4ABBEA-49BF-4F7B-98DD-AAA20198E8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7" y="1921"/>
                <a:ext cx="8" cy="12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654" name="Freeform 101">
                <a:extLst>
                  <a:ext uri="{FF2B5EF4-FFF2-40B4-BE49-F238E27FC236}">
                    <a16:creationId xmlns:a16="http://schemas.microsoft.com/office/drawing/2014/main" xmlns="" id="{DDB0288F-D278-4224-B6A8-CD7450E885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47" y="1917"/>
                <a:ext cx="8" cy="8"/>
              </a:xfrm>
              <a:custGeom>
                <a:avLst/>
                <a:gdLst>
                  <a:gd name="T0" fmla="*/ 4 w 8"/>
                  <a:gd name="T1" fmla="*/ 0 h 16"/>
                  <a:gd name="T2" fmla="*/ 8 w 8"/>
                  <a:gd name="T3" fmla="*/ 0 h 16"/>
                  <a:gd name="T4" fmla="*/ 8 w 8"/>
                  <a:gd name="T5" fmla="*/ 8 h 16"/>
                  <a:gd name="T6" fmla="*/ 0 w 8"/>
                  <a:gd name="T7" fmla="*/ 8 h 16"/>
                  <a:gd name="T8" fmla="*/ 4 w 8"/>
                  <a:gd name="T9" fmla="*/ 16 h 16"/>
                  <a:gd name="T10" fmla="*/ 4 w 8"/>
                  <a:gd name="T11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16">
                    <a:moveTo>
                      <a:pt x="4" y="0"/>
                    </a:moveTo>
                    <a:lnTo>
                      <a:pt x="8" y="0"/>
                    </a:lnTo>
                    <a:lnTo>
                      <a:pt x="8" y="8"/>
                    </a:lnTo>
                    <a:lnTo>
                      <a:pt x="0" y="8"/>
                    </a:lnTo>
                    <a:lnTo>
                      <a:pt x="4" y="16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655" name="Rectangle 102">
                <a:extLst>
                  <a:ext uri="{FF2B5EF4-FFF2-40B4-BE49-F238E27FC236}">
                    <a16:creationId xmlns:a16="http://schemas.microsoft.com/office/drawing/2014/main" xmlns="" id="{658B3B41-006E-4F46-A902-542369199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1" y="2039"/>
                <a:ext cx="754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656" name="Freeform 103">
                <a:extLst>
                  <a:ext uri="{FF2B5EF4-FFF2-40B4-BE49-F238E27FC236}">
                    <a16:creationId xmlns:a16="http://schemas.microsoft.com/office/drawing/2014/main" xmlns="" id="{4B40106F-663D-4697-9CE7-E5999A5CE7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47" y="2039"/>
                <a:ext cx="8" cy="8"/>
              </a:xfrm>
              <a:custGeom>
                <a:avLst/>
                <a:gdLst>
                  <a:gd name="T0" fmla="*/ 0 w 8"/>
                  <a:gd name="T1" fmla="*/ 8 h 16"/>
                  <a:gd name="T2" fmla="*/ 0 w 8"/>
                  <a:gd name="T3" fmla="*/ 16 h 16"/>
                  <a:gd name="T4" fmla="*/ 4 w 8"/>
                  <a:gd name="T5" fmla="*/ 16 h 16"/>
                  <a:gd name="T6" fmla="*/ 4 w 8"/>
                  <a:gd name="T7" fmla="*/ 0 h 16"/>
                  <a:gd name="T8" fmla="*/ 8 w 8"/>
                  <a:gd name="T9" fmla="*/ 8 h 16"/>
                  <a:gd name="T10" fmla="*/ 0 w 8"/>
                  <a:gd name="T11" fmla="*/ 8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16">
                    <a:moveTo>
                      <a:pt x="0" y="8"/>
                    </a:moveTo>
                    <a:lnTo>
                      <a:pt x="0" y="16"/>
                    </a:lnTo>
                    <a:lnTo>
                      <a:pt x="4" y="16"/>
                    </a:lnTo>
                    <a:lnTo>
                      <a:pt x="4" y="0"/>
                    </a:lnTo>
                    <a:lnTo>
                      <a:pt x="8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657" name="Rectangle 104">
                <a:extLst>
                  <a:ext uri="{FF2B5EF4-FFF2-40B4-BE49-F238E27FC236}">
                    <a16:creationId xmlns:a16="http://schemas.microsoft.com/office/drawing/2014/main" xmlns="" id="{A99D1E06-639C-4A39-AFBF-49EC275398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2" y="2466"/>
                <a:ext cx="76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658" name="Rectangle 105">
                <a:extLst>
                  <a:ext uri="{FF2B5EF4-FFF2-40B4-BE49-F238E27FC236}">
                    <a16:creationId xmlns:a16="http://schemas.microsoft.com/office/drawing/2014/main" xmlns="" id="{0348BB57-7862-4204-964F-3E6AA6928D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6" y="2343"/>
                <a:ext cx="8" cy="13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659" name="Rectangle 106">
                <a:extLst>
                  <a:ext uri="{FF2B5EF4-FFF2-40B4-BE49-F238E27FC236}">
                    <a16:creationId xmlns:a16="http://schemas.microsoft.com/office/drawing/2014/main" xmlns="" id="{38CDA044-9022-40BE-880A-30C8A80616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0" y="2339"/>
                <a:ext cx="441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660" name="Rectangle 107">
                <a:extLst>
                  <a:ext uri="{FF2B5EF4-FFF2-40B4-BE49-F238E27FC236}">
                    <a16:creationId xmlns:a16="http://schemas.microsoft.com/office/drawing/2014/main" xmlns="" id="{438A277E-78D4-45D4-AC77-77616450C7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7" y="2343"/>
                <a:ext cx="8" cy="13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661" name="Freeform 108">
                <a:extLst>
                  <a:ext uri="{FF2B5EF4-FFF2-40B4-BE49-F238E27FC236}">
                    <a16:creationId xmlns:a16="http://schemas.microsoft.com/office/drawing/2014/main" xmlns="" id="{99D1F5E9-D9B4-44A5-B2AF-F0987B25CA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47" y="2339"/>
                <a:ext cx="8" cy="8"/>
              </a:xfrm>
              <a:custGeom>
                <a:avLst/>
                <a:gdLst>
                  <a:gd name="T0" fmla="*/ 4 w 8"/>
                  <a:gd name="T1" fmla="*/ 0 h 16"/>
                  <a:gd name="T2" fmla="*/ 8 w 8"/>
                  <a:gd name="T3" fmla="*/ 0 h 16"/>
                  <a:gd name="T4" fmla="*/ 8 w 8"/>
                  <a:gd name="T5" fmla="*/ 8 h 16"/>
                  <a:gd name="T6" fmla="*/ 0 w 8"/>
                  <a:gd name="T7" fmla="*/ 8 h 16"/>
                  <a:gd name="T8" fmla="*/ 4 w 8"/>
                  <a:gd name="T9" fmla="*/ 16 h 16"/>
                  <a:gd name="T10" fmla="*/ 4 w 8"/>
                  <a:gd name="T11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16">
                    <a:moveTo>
                      <a:pt x="4" y="0"/>
                    </a:moveTo>
                    <a:lnTo>
                      <a:pt x="8" y="0"/>
                    </a:lnTo>
                    <a:lnTo>
                      <a:pt x="8" y="8"/>
                    </a:lnTo>
                    <a:lnTo>
                      <a:pt x="0" y="8"/>
                    </a:lnTo>
                    <a:lnTo>
                      <a:pt x="4" y="16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662" name="Rectangle 109">
                <a:extLst>
                  <a:ext uri="{FF2B5EF4-FFF2-40B4-BE49-F238E27FC236}">
                    <a16:creationId xmlns:a16="http://schemas.microsoft.com/office/drawing/2014/main" xmlns="" id="{7ABEF20F-C1F2-485B-9094-955032591D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1" y="2470"/>
                <a:ext cx="262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663" name="Freeform 110">
                <a:extLst>
                  <a:ext uri="{FF2B5EF4-FFF2-40B4-BE49-F238E27FC236}">
                    <a16:creationId xmlns:a16="http://schemas.microsoft.com/office/drawing/2014/main" xmlns="" id="{A569580E-11A0-4E78-8317-D77929679D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47" y="2470"/>
                <a:ext cx="8" cy="8"/>
              </a:xfrm>
              <a:custGeom>
                <a:avLst/>
                <a:gdLst>
                  <a:gd name="T0" fmla="*/ 0 w 8"/>
                  <a:gd name="T1" fmla="*/ 8 h 16"/>
                  <a:gd name="T2" fmla="*/ 0 w 8"/>
                  <a:gd name="T3" fmla="*/ 16 h 16"/>
                  <a:gd name="T4" fmla="*/ 4 w 8"/>
                  <a:gd name="T5" fmla="*/ 16 h 16"/>
                  <a:gd name="T6" fmla="*/ 4 w 8"/>
                  <a:gd name="T7" fmla="*/ 0 h 16"/>
                  <a:gd name="T8" fmla="*/ 8 w 8"/>
                  <a:gd name="T9" fmla="*/ 8 h 16"/>
                  <a:gd name="T10" fmla="*/ 0 w 8"/>
                  <a:gd name="T11" fmla="*/ 8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16">
                    <a:moveTo>
                      <a:pt x="0" y="8"/>
                    </a:moveTo>
                    <a:lnTo>
                      <a:pt x="0" y="16"/>
                    </a:lnTo>
                    <a:lnTo>
                      <a:pt x="4" y="16"/>
                    </a:lnTo>
                    <a:lnTo>
                      <a:pt x="4" y="0"/>
                    </a:lnTo>
                    <a:lnTo>
                      <a:pt x="8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664" name="Rectangle 111">
                <a:extLst>
                  <a:ext uri="{FF2B5EF4-FFF2-40B4-BE49-F238E27FC236}">
                    <a16:creationId xmlns:a16="http://schemas.microsoft.com/office/drawing/2014/main" xmlns="" id="{67D095AC-7B40-4660-BDEB-5A445CA2A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9" y="2337"/>
                <a:ext cx="8" cy="13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665" name="Freeform 112">
                <a:extLst>
                  <a:ext uri="{FF2B5EF4-FFF2-40B4-BE49-F238E27FC236}">
                    <a16:creationId xmlns:a16="http://schemas.microsoft.com/office/drawing/2014/main" xmlns="" id="{512AF5D9-FEBC-48D9-947F-49763DB345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9" y="2470"/>
                <a:ext cx="8" cy="8"/>
              </a:xfrm>
              <a:custGeom>
                <a:avLst/>
                <a:gdLst>
                  <a:gd name="T0" fmla="*/ 4 w 8"/>
                  <a:gd name="T1" fmla="*/ 16 h 16"/>
                  <a:gd name="T2" fmla="*/ 8 w 8"/>
                  <a:gd name="T3" fmla="*/ 16 h 16"/>
                  <a:gd name="T4" fmla="*/ 8 w 8"/>
                  <a:gd name="T5" fmla="*/ 8 h 16"/>
                  <a:gd name="T6" fmla="*/ 0 w 8"/>
                  <a:gd name="T7" fmla="*/ 8 h 16"/>
                  <a:gd name="T8" fmla="*/ 4 w 8"/>
                  <a:gd name="T9" fmla="*/ 0 h 16"/>
                  <a:gd name="T10" fmla="*/ 4 w 8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16">
                    <a:moveTo>
                      <a:pt x="4" y="16"/>
                    </a:moveTo>
                    <a:lnTo>
                      <a:pt x="8" y="16"/>
                    </a:lnTo>
                    <a:lnTo>
                      <a:pt x="8" y="8"/>
                    </a:lnTo>
                    <a:lnTo>
                      <a:pt x="0" y="8"/>
                    </a:lnTo>
                    <a:lnTo>
                      <a:pt x="4" y="0"/>
                    </a:lnTo>
                    <a:lnTo>
                      <a:pt x="4" y="1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666" name="Rectangle 113">
                <a:extLst>
                  <a:ext uri="{FF2B5EF4-FFF2-40B4-BE49-F238E27FC236}">
                    <a16:creationId xmlns:a16="http://schemas.microsoft.com/office/drawing/2014/main" xmlns="" id="{7C16E0D7-8C89-4F1A-8BDD-74C846098B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3" y="2333"/>
                <a:ext cx="232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667" name="Freeform 114">
                <a:extLst>
                  <a:ext uri="{FF2B5EF4-FFF2-40B4-BE49-F238E27FC236}">
                    <a16:creationId xmlns:a16="http://schemas.microsoft.com/office/drawing/2014/main" xmlns="" id="{732E66B7-5FEF-4F02-8BDA-C1F6D03A47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9" y="2333"/>
                <a:ext cx="8" cy="8"/>
              </a:xfrm>
              <a:custGeom>
                <a:avLst/>
                <a:gdLst>
                  <a:gd name="T0" fmla="*/ 0 w 8"/>
                  <a:gd name="T1" fmla="*/ 8 h 16"/>
                  <a:gd name="T2" fmla="*/ 0 w 8"/>
                  <a:gd name="T3" fmla="*/ 0 h 16"/>
                  <a:gd name="T4" fmla="*/ 4 w 8"/>
                  <a:gd name="T5" fmla="*/ 0 h 16"/>
                  <a:gd name="T6" fmla="*/ 4 w 8"/>
                  <a:gd name="T7" fmla="*/ 16 h 16"/>
                  <a:gd name="T8" fmla="*/ 8 w 8"/>
                  <a:gd name="T9" fmla="*/ 8 h 16"/>
                  <a:gd name="T10" fmla="*/ 0 w 8"/>
                  <a:gd name="T11" fmla="*/ 8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16">
                    <a:moveTo>
                      <a:pt x="0" y="8"/>
                    </a:moveTo>
                    <a:lnTo>
                      <a:pt x="0" y="0"/>
                    </a:lnTo>
                    <a:lnTo>
                      <a:pt x="4" y="0"/>
                    </a:lnTo>
                    <a:lnTo>
                      <a:pt x="4" y="16"/>
                    </a:lnTo>
                    <a:lnTo>
                      <a:pt x="8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668" name="Rectangle 115">
                <a:extLst>
                  <a:ext uri="{FF2B5EF4-FFF2-40B4-BE49-F238E27FC236}">
                    <a16:creationId xmlns:a16="http://schemas.microsoft.com/office/drawing/2014/main" xmlns="" id="{68B3B10B-380F-46CB-81A1-5F5632EFE3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1" y="2337"/>
                <a:ext cx="8" cy="13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669" name="Freeform 116">
                <a:extLst>
                  <a:ext uri="{FF2B5EF4-FFF2-40B4-BE49-F238E27FC236}">
                    <a16:creationId xmlns:a16="http://schemas.microsoft.com/office/drawing/2014/main" xmlns="" id="{A68FFD6D-BACF-419F-994C-7E17AEF9B0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1" y="2333"/>
                <a:ext cx="8" cy="8"/>
              </a:xfrm>
              <a:custGeom>
                <a:avLst/>
                <a:gdLst>
                  <a:gd name="T0" fmla="*/ 4 w 8"/>
                  <a:gd name="T1" fmla="*/ 0 h 16"/>
                  <a:gd name="T2" fmla="*/ 8 w 8"/>
                  <a:gd name="T3" fmla="*/ 0 h 16"/>
                  <a:gd name="T4" fmla="*/ 8 w 8"/>
                  <a:gd name="T5" fmla="*/ 8 h 16"/>
                  <a:gd name="T6" fmla="*/ 0 w 8"/>
                  <a:gd name="T7" fmla="*/ 8 h 16"/>
                  <a:gd name="T8" fmla="*/ 4 w 8"/>
                  <a:gd name="T9" fmla="*/ 16 h 16"/>
                  <a:gd name="T10" fmla="*/ 4 w 8"/>
                  <a:gd name="T11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16">
                    <a:moveTo>
                      <a:pt x="4" y="0"/>
                    </a:moveTo>
                    <a:lnTo>
                      <a:pt x="8" y="0"/>
                    </a:lnTo>
                    <a:lnTo>
                      <a:pt x="8" y="8"/>
                    </a:lnTo>
                    <a:lnTo>
                      <a:pt x="0" y="8"/>
                    </a:lnTo>
                    <a:lnTo>
                      <a:pt x="4" y="16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670" name="Rectangle 117">
                <a:extLst>
                  <a:ext uri="{FF2B5EF4-FFF2-40B4-BE49-F238E27FC236}">
                    <a16:creationId xmlns:a16="http://schemas.microsoft.com/office/drawing/2014/main" xmlns="" id="{72FA6F87-D282-4073-9D7A-88807FEE7A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5" y="2472"/>
                <a:ext cx="260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671" name="Freeform 118">
                <a:extLst>
                  <a:ext uri="{FF2B5EF4-FFF2-40B4-BE49-F238E27FC236}">
                    <a16:creationId xmlns:a16="http://schemas.microsoft.com/office/drawing/2014/main" xmlns="" id="{A34F26DD-C933-4B29-B93C-98D41DEFFE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1" y="2472"/>
                <a:ext cx="8" cy="8"/>
              </a:xfrm>
              <a:custGeom>
                <a:avLst/>
                <a:gdLst>
                  <a:gd name="T0" fmla="*/ 0 w 8"/>
                  <a:gd name="T1" fmla="*/ 8 h 16"/>
                  <a:gd name="T2" fmla="*/ 0 w 8"/>
                  <a:gd name="T3" fmla="*/ 16 h 16"/>
                  <a:gd name="T4" fmla="*/ 4 w 8"/>
                  <a:gd name="T5" fmla="*/ 16 h 16"/>
                  <a:gd name="T6" fmla="*/ 4 w 8"/>
                  <a:gd name="T7" fmla="*/ 0 h 16"/>
                  <a:gd name="T8" fmla="*/ 8 w 8"/>
                  <a:gd name="T9" fmla="*/ 8 h 16"/>
                  <a:gd name="T10" fmla="*/ 0 w 8"/>
                  <a:gd name="T11" fmla="*/ 8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16">
                    <a:moveTo>
                      <a:pt x="0" y="8"/>
                    </a:moveTo>
                    <a:lnTo>
                      <a:pt x="0" y="16"/>
                    </a:lnTo>
                    <a:lnTo>
                      <a:pt x="4" y="16"/>
                    </a:lnTo>
                    <a:lnTo>
                      <a:pt x="4" y="0"/>
                    </a:lnTo>
                    <a:lnTo>
                      <a:pt x="8" y="8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672" name="Rectangle 119">
                <a:extLst>
                  <a:ext uri="{FF2B5EF4-FFF2-40B4-BE49-F238E27FC236}">
                    <a16:creationId xmlns:a16="http://schemas.microsoft.com/office/drawing/2014/main" xmlns="" id="{593E54E7-006E-444D-968B-786681948E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0" y="1623"/>
                <a:ext cx="35" cy="1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1</a:t>
                </a:r>
                <a:endParaRPr kumimoji="0" lang="en-US" altLang="en-US" sz="3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673" name="Rectangle 120">
                <a:extLst>
                  <a:ext uri="{FF2B5EF4-FFF2-40B4-BE49-F238E27FC236}">
                    <a16:creationId xmlns:a16="http://schemas.microsoft.com/office/drawing/2014/main" xmlns="" id="{8698F7D3-C822-4F2C-A34E-79AB1F9B38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7" y="2134"/>
                <a:ext cx="35" cy="1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0</a:t>
                </a:r>
                <a:endParaRPr kumimoji="0" lang="en-US" altLang="en-US" sz="3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674" name="Rectangle 121">
                <a:extLst>
                  <a:ext uri="{FF2B5EF4-FFF2-40B4-BE49-F238E27FC236}">
                    <a16:creationId xmlns:a16="http://schemas.microsoft.com/office/drawing/2014/main" xmlns="" id="{ECDF13CD-DA70-4101-8EAC-53B839458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15" y="2254"/>
                <a:ext cx="35" cy="1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1</a:t>
                </a:r>
                <a:endParaRPr kumimoji="0" lang="en-US" altLang="en-US" sz="3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675" name="Rectangle 122">
                <a:extLst>
                  <a:ext uri="{FF2B5EF4-FFF2-40B4-BE49-F238E27FC236}">
                    <a16:creationId xmlns:a16="http://schemas.microsoft.com/office/drawing/2014/main" xmlns="" id="{493D6E29-E933-4D9F-BB9E-424C7D22F6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4" y="1377"/>
                <a:ext cx="35" cy="1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1</a:t>
                </a:r>
                <a:endParaRPr kumimoji="0" lang="en-US" altLang="en-US" sz="3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676" name="Rectangle 123">
                <a:extLst>
                  <a:ext uri="{FF2B5EF4-FFF2-40B4-BE49-F238E27FC236}">
                    <a16:creationId xmlns:a16="http://schemas.microsoft.com/office/drawing/2014/main" xmlns="" id="{D9C79D0C-1746-4537-82F5-DBA3B8151C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8" y="1373"/>
                <a:ext cx="35" cy="1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2</a:t>
                </a:r>
                <a:endParaRPr kumimoji="0" lang="en-US" altLang="en-US" sz="3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677" name="Rectangle 124">
                <a:extLst>
                  <a:ext uri="{FF2B5EF4-FFF2-40B4-BE49-F238E27FC236}">
                    <a16:creationId xmlns:a16="http://schemas.microsoft.com/office/drawing/2014/main" xmlns="" id="{BE69846B-0019-4BE6-B2D1-F7DB75F8E9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18" y="1381"/>
                <a:ext cx="35" cy="1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3</a:t>
                </a:r>
                <a:endParaRPr kumimoji="0" lang="en-US" altLang="en-US" sz="3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678" name="Rectangle 125">
                <a:extLst>
                  <a:ext uri="{FF2B5EF4-FFF2-40B4-BE49-F238E27FC236}">
                    <a16:creationId xmlns:a16="http://schemas.microsoft.com/office/drawing/2014/main" xmlns="" id="{920A6E65-6E33-4CDE-BA2C-7B1BBF113F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0" y="1389"/>
                <a:ext cx="35" cy="1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4</a:t>
                </a:r>
                <a:endParaRPr kumimoji="0" lang="en-US" altLang="en-US" sz="3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679" name="Rectangle 126">
                <a:extLst>
                  <a:ext uri="{FF2B5EF4-FFF2-40B4-BE49-F238E27FC236}">
                    <a16:creationId xmlns:a16="http://schemas.microsoft.com/office/drawing/2014/main" xmlns="" id="{5CE7FE3E-49A1-482B-8D08-E3389091D4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4" y="1546"/>
                <a:ext cx="37" cy="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C</a:t>
                </a:r>
                <a:endParaRPr kumimoji="0" lang="en-US" altLang="en-US" sz="3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680" name="Rectangle 127">
                <a:extLst>
                  <a:ext uri="{FF2B5EF4-FFF2-40B4-BE49-F238E27FC236}">
                    <a16:creationId xmlns:a16="http://schemas.microsoft.com/office/drawing/2014/main" xmlns="" id="{68244E74-0C8D-48F4-BA14-7548BB52C0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4" y="1546"/>
                <a:ext cx="34" cy="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L</a:t>
                </a:r>
                <a:endParaRPr kumimoji="0" lang="en-US" altLang="en-US" sz="3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681" name="Rectangle 128">
                <a:extLst>
                  <a:ext uri="{FF2B5EF4-FFF2-40B4-BE49-F238E27FC236}">
                    <a16:creationId xmlns:a16="http://schemas.microsoft.com/office/drawing/2014/main" xmlns="" id="{FEBA684D-D77E-420D-BB73-67228B41C1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1" y="1546"/>
                <a:ext cx="40" cy="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K</a:t>
                </a:r>
                <a:endParaRPr kumimoji="0" lang="en-US" altLang="en-US" sz="3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682" name="Rectangle 129">
                <a:extLst>
                  <a:ext uri="{FF2B5EF4-FFF2-40B4-BE49-F238E27FC236}">
                    <a16:creationId xmlns:a16="http://schemas.microsoft.com/office/drawing/2014/main" xmlns="" id="{0182F8E8-EC31-4FD4-92E6-618A37B64A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6" y="1744"/>
                <a:ext cx="51" cy="1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Q</a:t>
                </a:r>
                <a:endParaRPr kumimoji="0" lang="en-US" altLang="en-US" sz="3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683" name="Rectangle 130">
                <a:extLst>
                  <a:ext uri="{FF2B5EF4-FFF2-40B4-BE49-F238E27FC236}">
                    <a16:creationId xmlns:a16="http://schemas.microsoft.com/office/drawing/2014/main" xmlns="" id="{A91C0AC3-BA96-4136-849C-9E4663F979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6" y="1775"/>
                <a:ext cx="28" cy="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0</a:t>
                </a:r>
                <a:endParaRPr kumimoji="0" lang="en-US" altLang="en-US" sz="3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684" name="Rectangle 131">
                <a:extLst>
                  <a:ext uri="{FF2B5EF4-FFF2-40B4-BE49-F238E27FC236}">
                    <a16:creationId xmlns:a16="http://schemas.microsoft.com/office/drawing/2014/main" xmlns="" id="{6E7C822D-76CC-4F39-8E6E-073E1F9544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6" y="1972"/>
                <a:ext cx="51" cy="1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Q</a:t>
                </a:r>
                <a:endParaRPr kumimoji="0" lang="en-US" altLang="en-US" sz="3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685" name="Rectangle 132">
                <a:extLst>
                  <a:ext uri="{FF2B5EF4-FFF2-40B4-BE49-F238E27FC236}">
                    <a16:creationId xmlns:a16="http://schemas.microsoft.com/office/drawing/2014/main" xmlns="" id="{D470D3D6-B0B6-4E5E-936E-3FA6598743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6" y="2003"/>
                <a:ext cx="28" cy="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1</a:t>
                </a:r>
                <a:endParaRPr kumimoji="0" lang="en-US" altLang="en-US" sz="3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686" name="Rectangle 133">
                <a:extLst>
                  <a:ext uri="{FF2B5EF4-FFF2-40B4-BE49-F238E27FC236}">
                    <a16:creationId xmlns:a16="http://schemas.microsoft.com/office/drawing/2014/main" xmlns="" id="{58B4E566-19E6-47C7-B523-2E1A4DD7CC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6" y="2180"/>
                <a:ext cx="51" cy="1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Q</a:t>
                </a:r>
                <a:endParaRPr kumimoji="0" lang="en-US" altLang="en-US" sz="3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687" name="Rectangle 134">
                <a:extLst>
                  <a:ext uri="{FF2B5EF4-FFF2-40B4-BE49-F238E27FC236}">
                    <a16:creationId xmlns:a16="http://schemas.microsoft.com/office/drawing/2014/main" xmlns="" id="{261AEFF4-E54B-48B3-A696-A3573D019D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6" y="2211"/>
                <a:ext cx="28" cy="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2</a:t>
                </a:r>
                <a:endParaRPr kumimoji="0" lang="en-US" altLang="en-US" sz="3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688" name="Rectangle 135">
                <a:extLst>
                  <a:ext uri="{FF2B5EF4-FFF2-40B4-BE49-F238E27FC236}">
                    <a16:creationId xmlns:a16="http://schemas.microsoft.com/office/drawing/2014/main" xmlns="" id="{26A959F6-8FA6-47A8-BAB5-79D6FEA97E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6" y="2395"/>
                <a:ext cx="51" cy="1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Q</a:t>
                </a:r>
                <a:endParaRPr kumimoji="0" lang="en-US" altLang="en-US" sz="3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689" name="Rectangle 136">
                <a:extLst>
                  <a:ext uri="{FF2B5EF4-FFF2-40B4-BE49-F238E27FC236}">
                    <a16:creationId xmlns:a16="http://schemas.microsoft.com/office/drawing/2014/main" xmlns="" id="{235A3F73-CB1F-40DC-A247-7978740CC5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6" y="2426"/>
                <a:ext cx="28" cy="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6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3</a:t>
                </a:r>
                <a:endParaRPr kumimoji="0" lang="en-US" altLang="en-US" sz="3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690" name="Rectangle 137">
                <a:extLst>
                  <a:ext uri="{FF2B5EF4-FFF2-40B4-BE49-F238E27FC236}">
                    <a16:creationId xmlns:a16="http://schemas.microsoft.com/office/drawing/2014/main" xmlns="" id="{BC7F7986-441A-4822-805A-5A326D8269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8" y="2579"/>
                <a:ext cx="39" cy="1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F</a:t>
                </a:r>
                <a:endParaRPr kumimoji="0" lang="en-US" altLang="en-US" sz="3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691" name="Rectangle 138">
                <a:extLst>
                  <a:ext uri="{FF2B5EF4-FFF2-40B4-BE49-F238E27FC236}">
                    <a16:creationId xmlns:a16="http://schemas.microsoft.com/office/drawing/2014/main" xmlns="" id="{05D47FAB-E3AD-47F8-B40C-C8EC1FB581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4" y="2579"/>
                <a:ext cx="19" cy="1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i</a:t>
                </a:r>
                <a:endParaRPr kumimoji="0" lang="en-US" altLang="en-US" sz="3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692" name="Rectangle 139">
                <a:extLst>
                  <a:ext uri="{FF2B5EF4-FFF2-40B4-BE49-F238E27FC236}">
                    <a16:creationId xmlns:a16="http://schemas.microsoft.com/office/drawing/2014/main" xmlns="" id="{247A870F-5F7D-4886-827F-B4DD282CCF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8" y="2579"/>
                <a:ext cx="35" cy="1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g</a:t>
                </a:r>
                <a:endParaRPr kumimoji="0" lang="en-US" altLang="en-US" sz="3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693" name="Rectangle 140">
                <a:extLst>
                  <a:ext uri="{FF2B5EF4-FFF2-40B4-BE49-F238E27FC236}">
                    <a16:creationId xmlns:a16="http://schemas.microsoft.com/office/drawing/2014/main" xmlns="" id="{812F5A70-204E-4E27-BEAF-DAD8ABF2D5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0" y="2579"/>
                <a:ext cx="19" cy="1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:</a:t>
                </a:r>
                <a:endParaRPr kumimoji="0" lang="en-US" altLang="en-US" sz="3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694" name="Rectangle 141">
                <a:extLst>
                  <a:ext uri="{FF2B5EF4-FFF2-40B4-BE49-F238E27FC236}">
                    <a16:creationId xmlns:a16="http://schemas.microsoft.com/office/drawing/2014/main" xmlns="" id="{B23B679D-737C-499B-8161-5C267CC03D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3" y="2579"/>
                <a:ext cx="17" cy="1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 </a:t>
                </a:r>
                <a:endParaRPr kumimoji="0" lang="en-US" altLang="en-US" sz="3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695" name="Rectangle 142">
                <a:extLst>
                  <a:ext uri="{FF2B5EF4-FFF2-40B4-BE49-F238E27FC236}">
                    <a16:creationId xmlns:a16="http://schemas.microsoft.com/office/drawing/2014/main" xmlns="" id="{8669676C-D67B-4A02-BB12-76F109D34A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3" y="2579"/>
                <a:ext cx="43" cy="1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T</a:t>
                </a:r>
                <a:endParaRPr kumimoji="0" lang="en-US" altLang="en-US" sz="3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696" name="Rectangle 143">
                <a:extLst>
                  <a:ext uri="{FF2B5EF4-FFF2-40B4-BE49-F238E27FC236}">
                    <a16:creationId xmlns:a16="http://schemas.microsoft.com/office/drawing/2014/main" xmlns="" id="{580ADAC4-6120-4500-90AC-91C4FC9190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01" y="2579"/>
                <a:ext cx="19" cy="1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i</a:t>
                </a:r>
                <a:endParaRPr kumimoji="0" lang="en-US" altLang="en-US" sz="3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697" name="Rectangle 144">
                <a:extLst>
                  <a:ext uri="{FF2B5EF4-FFF2-40B4-BE49-F238E27FC236}">
                    <a16:creationId xmlns:a16="http://schemas.microsoft.com/office/drawing/2014/main" xmlns="" id="{F004334B-D95F-4E85-A3D3-D0E23BE69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5" y="2579"/>
                <a:ext cx="54" cy="1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m</a:t>
                </a:r>
                <a:endParaRPr kumimoji="0" lang="en-US" altLang="en-US" sz="3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698" name="Rectangle 145">
                <a:extLst>
                  <a:ext uri="{FF2B5EF4-FFF2-40B4-BE49-F238E27FC236}">
                    <a16:creationId xmlns:a16="http://schemas.microsoft.com/office/drawing/2014/main" xmlns="" id="{19E3D5C4-D454-4624-9E93-24206E87EA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0" y="2579"/>
                <a:ext cx="19" cy="1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i</a:t>
                </a:r>
                <a:endParaRPr kumimoji="0" lang="en-US" altLang="en-US" sz="3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699" name="Rectangle 146">
                <a:extLst>
                  <a:ext uri="{FF2B5EF4-FFF2-40B4-BE49-F238E27FC236}">
                    <a16:creationId xmlns:a16="http://schemas.microsoft.com/office/drawing/2014/main" xmlns="" id="{58D31C70-BCF8-41EC-8A24-29D200CFEE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3" y="2579"/>
                <a:ext cx="35" cy="1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n</a:t>
                </a:r>
                <a:endParaRPr kumimoji="0" lang="en-US" altLang="en-US" sz="3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700" name="Rectangle 147">
                <a:extLst>
                  <a:ext uri="{FF2B5EF4-FFF2-40B4-BE49-F238E27FC236}">
                    <a16:creationId xmlns:a16="http://schemas.microsoft.com/office/drawing/2014/main" xmlns="" id="{0DB8C22E-2821-4E87-B175-D4593B76FB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5" y="2579"/>
                <a:ext cx="35" cy="1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g</a:t>
                </a:r>
                <a:endParaRPr kumimoji="0" lang="en-US" altLang="en-US" sz="3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701" name="Rectangle 148">
                <a:extLst>
                  <a:ext uri="{FF2B5EF4-FFF2-40B4-BE49-F238E27FC236}">
                    <a16:creationId xmlns:a16="http://schemas.microsoft.com/office/drawing/2014/main" xmlns="" id="{E66A9130-C51D-4E21-AFA4-8ADADE6ABF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7" y="2579"/>
                <a:ext cx="17" cy="1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 </a:t>
                </a:r>
                <a:endParaRPr kumimoji="0" lang="en-US" altLang="en-US" sz="3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702" name="Rectangle 149">
                <a:extLst>
                  <a:ext uri="{FF2B5EF4-FFF2-40B4-BE49-F238E27FC236}">
                    <a16:creationId xmlns:a16="http://schemas.microsoft.com/office/drawing/2014/main" xmlns="" id="{691CC48B-83B5-4A6F-B336-CAC2395576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18" y="2579"/>
                <a:ext cx="35" cy="1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d</a:t>
                </a:r>
                <a:endParaRPr kumimoji="0" lang="en-US" altLang="en-US" sz="3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703" name="Rectangle 150">
                <a:extLst>
                  <a:ext uri="{FF2B5EF4-FFF2-40B4-BE49-F238E27FC236}">
                    <a16:creationId xmlns:a16="http://schemas.microsoft.com/office/drawing/2014/main" xmlns="" id="{9CAC379E-C141-4D8D-863E-7F8B8328B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0" y="2579"/>
                <a:ext cx="19" cy="1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i</a:t>
                </a:r>
                <a:endParaRPr kumimoji="0" lang="en-US" altLang="en-US" sz="3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704" name="Rectangle 151">
                <a:extLst>
                  <a:ext uri="{FF2B5EF4-FFF2-40B4-BE49-F238E27FC236}">
                    <a16:creationId xmlns:a16="http://schemas.microsoft.com/office/drawing/2014/main" xmlns="" id="{62B52212-FDDE-4CDF-9F14-3308763725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83" y="2579"/>
                <a:ext cx="31" cy="1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a</a:t>
                </a:r>
                <a:endParaRPr kumimoji="0" lang="en-US" altLang="en-US" sz="3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705" name="Rectangle 152">
                <a:extLst>
                  <a:ext uri="{FF2B5EF4-FFF2-40B4-BE49-F238E27FC236}">
                    <a16:creationId xmlns:a16="http://schemas.microsoft.com/office/drawing/2014/main" xmlns="" id="{0602810E-D99F-4DC8-89F4-3D1053CEDB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1" y="2579"/>
                <a:ext cx="35" cy="1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g</a:t>
                </a:r>
                <a:endParaRPr kumimoji="0" lang="en-US" altLang="en-US" sz="3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706" name="Rectangle 153">
                <a:extLst>
                  <a:ext uri="{FF2B5EF4-FFF2-40B4-BE49-F238E27FC236}">
                    <a16:creationId xmlns:a16="http://schemas.microsoft.com/office/drawing/2014/main" xmlns="" id="{EA5D9893-22EA-486D-B32E-6F2F35CA36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3" y="2579"/>
                <a:ext cx="23" cy="1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r</a:t>
                </a:r>
                <a:endParaRPr kumimoji="0" lang="en-US" altLang="en-US" sz="3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707" name="Rectangle 154">
                <a:extLst>
                  <a:ext uri="{FF2B5EF4-FFF2-40B4-BE49-F238E27FC236}">
                    <a16:creationId xmlns:a16="http://schemas.microsoft.com/office/drawing/2014/main" xmlns="" id="{813ECFBA-5FDE-47CD-9701-49666C41EB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1" y="2579"/>
                <a:ext cx="31" cy="1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a</a:t>
                </a:r>
                <a:endParaRPr kumimoji="0" lang="en-US" altLang="en-US" sz="3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708" name="Rectangle 155">
                <a:extLst>
                  <a:ext uri="{FF2B5EF4-FFF2-40B4-BE49-F238E27FC236}">
                    <a16:creationId xmlns:a16="http://schemas.microsoft.com/office/drawing/2014/main" xmlns="" id="{14CF7ACB-E6BE-408C-88BE-CAEBA4DF0E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8" y="2579"/>
                <a:ext cx="54" cy="1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m</a:t>
                </a:r>
                <a:endParaRPr kumimoji="0" lang="en-US" altLang="en-US" sz="3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709" name="Rectangle 156">
                <a:extLst>
                  <a:ext uri="{FF2B5EF4-FFF2-40B4-BE49-F238E27FC236}">
                    <a16:creationId xmlns:a16="http://schemas.microsoft.com/office/drawing/2014/main" xmlns="" id="{BB22A979-C7FF-4E49-9622-AD2DD9B85B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3" y="2579"/>
                <a:ext cx="17" cy="1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 </a:t>
                </a:r>
                <a:endParaRPr kumimoji="0" lang="en-US" altLang="en-US" sz="3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710" name="Rectangle 157">
                <a:extLst>
                  <a:ext uri="{FF2B5EF4-FFF2-40B4-BE49-F238E27FC236}">
                    <a16:creationId xmlns:a16="http://schemas.microsoft.com/office/drawing/2014/main" xmlns="" id="{169A1D28-0268-46CA-B691-556019A1AC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4" y="2579"/>
                <a:ext cx="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sz="3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711" name="Rectangle 158">
                <a:extLst>
                  <a:ext uri="{FF2B5EF4-FFF2-40B4-BE49-F238E27FC236}">
                    <a16:creationId xmlns:a16="http://schemas.microsoft.com/office/drawing/2014/main" xmlns="" id="{88167A40-34C3-4C0D-BEB4-7F62F56B2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3" y="2579"/>
                <a:ext cx="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sz="3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712" name="Rectangle 159">
                <a:extLst>
                  <a:ext uri="{FF2B5EF4-FFF2-40B4-BE49-F238E27FC236}">
                    <a16:creationId xmlns:a16="http://schemas.microsoft.com/office/drawing/2014/main" xmlns="" id="{05C70AA7-5EC6-47BB-BD58-EE99B0999C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5" y="2579"/>
                <a:ext cx="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sz="3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713" name="Rectangle 160">
                <a:extLst>
                  <a:ext uri="{FF2B5EF4-FFF2-40B4-BE49-F238E27FC236}">
                    <a16:creationId xmlns:a16="http://schemas.microsoft.com/office/drawing/2014/main" xmlns="" id="{CB12A5EB-9E01-45CD-83D5-593D85A70B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3" y="2579"/>
                <a:ext cx="17" cy="1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 </a:t>
                </a:r>
                <a:endParaRPr kumimoji="0" lang="en-US" altLang="en-US" sz="3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714" name="Rectangle 161">
                <a:extLst>
                  <a:ext uri="{FF2B5EF4-FFF2-40B4-BE49-F238E27FC236}">
                    <a16:creationId xmlns:a16="http://schemas.microsoft.com/office/drawing/2014/main" xmlns="" id="{6B111C36-1FA4-4A4B-8D1C-BAA8E282AB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4" y="2579"/>
                <a:ext cx="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sz="3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715" name="Rectangle 162">
                <a:extLst>
                  <a:ext uri="{FF2B5EF4-FFF2-40B4-BE49-F238E27FC236}">
                    <a16:creationId xmlns:a16="http://schemas.microsoft.com/office/drawing/2014/main" xmlns="" id="{BA8F611D-E132-48CC-945D-B1F500C86A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7" y="2579"/>
                <a:ext cx="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sz="3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716" name="Rectangle 163">
                <a:extLst>
                  <a:ext uri="{FF2B5EF4-FFF2-40B4-BE49-F238E27FC236}">
                    <a16:creationId xmlns:a16="http://schemas.microsoft.com/office/drawing/2014/main" xmlns="" id="{8FAE13DA-35C0-4485-942C-2B7C122B94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90" y="2579"/>
                <a:ext cx="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sz="3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717" name="Rectangle 164">
                <a:extLst>
                  <a:ext uri="{FF2B5EF4-FFF2-40B4-BE49-F238E27FC236}">
                    <a16:creationId xmlns:a16="http://schemas.microsoft.com/office/drawing/2014/main" xmlns="" id="{6CDBDCB0-0356-4854-B27D-768FBDB9B2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2" y="2579"/>
                <a:ext cx="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sz="3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718" name="Rectangle 165">
                <a:extLst>
                  <a:ext uri="{FF2B5EF4-FFF2-40B4-BE49-F238E27FC236}">
                    <a16:creationId xmlns:a16="http://schemas.microsoft.com/office/drawing/2014/main" xmlns="" id="{836DB455-F5D8-40B8-9555-06D728328A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60" y="2579"/>
                <a:ext cx="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sz="3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719" name="Rectangle 166">
                <a:extLst>
                  <a:ext uri="{FF2B5EF4-FFF2-40B4-BE49-F238E27FC236}">
                    <a16:creationId xmlns:a16="http://schemas.microsoft.com/office/drawing/2014/main" xmlns="" id="{0BB7F185-3B7E-4EA5-864D-B38C5C71DC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4" y="2579"/>
                <a:ext cx="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sz="3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720" name="Rectangle 167">
                <a:extLst>
                  <a:ext uri="{FF2B5EF4-FFF2-40B4-BE49-F238E27FC236}">
                    <a16:creationId xmlns:a16="http://schemas.microsoft.com/office/drawing/2014/main" xmlns="" id="{D621C730-1A15-4335-AEE0-4D58D2378A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26" y="2579"/>
                <a:ext cx="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sz="3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721" name="Rectangle 168">
                <a:extLst>
                  <a:ext uri="{FF2B5EF4-FFF2-40B4-BE49-F238E27FC236}">
                    <a16:creationId xmlns:a16="http://schemas.microsoft.com/office/drawing/2014/main" xmlns="" id="{A7316E31-9EBE-44FA-B5B2-E6A25F36A0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8" y="2579"/>
                <a:ext cx="17" cy="1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 </a:t>
                </a:r>
                <a:endParaRPr kumimoji="0" lang="en-US" altLang="en-US" sz="3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722" name="Rectangle 169">
                <a:extLst>
                  <a:ext uri="{FF2B5EF4-FFF2-40B4-BE49-F238E27FC236}">
                    <a16:creationId xmlns:a16="http://schemas.microsoft.com/office/drawing/2014/main" xmlns="" id="{B2A824BE-AA2B-42D2-A06D-3183E010F6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89" y="2579"/>
                <a:ext cx="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sz="3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723" name="Rectangle 170">
                <a:extLst>
                  <a:ext uri="{FF2B5EF4-FFF2-40B4-BE49-F238E27FC236}">
                    <a16:creationId xmlns:a16="http://schemas.microsoft.com/office/drawing/2014/main" xmlns="" id="{F8CDA343-98D3-486D-851F-F2B10F66D8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1" y="2579"/>
                <a:ext cx="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sz="3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724" name="Rectangle 171">
                <a:extLst>
                  <a:ext uri="{FF2B5EF4-FFF2-40B4-BE49-F238E27FC236}">
                    <a16:creationId xmlns:a16="http://schemas.microsoft.com/office/drawing/2014/main" xmlns="" id="{631432E1-B3E3-4151-890B-A59AEA3F1D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3" y="2579"/>
                <a:ext cx="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sz="3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725" name="Rectangle 172">
                <a:extLst>
                  <a:ext uri="{FF2B5EF4-FFF2-40B4-BE49-F238E27FC236}">
                    <a16:creationId xmlns:a16="http://schemas.microsoft.com/office/drawing/2014/main" xmlns="" id="{ECA005AB-A1BB-4EDD-A2FC-EF985BF40A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12" y="2579"/>
                <a:ext cx="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sz="3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726" name="Rectangle 173">
                <a:extLst>
                  <a:ext uri="{FF2B5EF4-FFF2-40B4-BE49-F238E27FC236}">
                    <a16:creationId xmlns:a16="http://schemas.microsoft.com/office/drawing/2014/main" xmlns="" id="{7C079C2B-F376-44BE-AC49-91BD607541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4" y="1584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727" name="Rectangle 174">
                <a:extLst>
                  <a:ext uri="{FF2B5EF4-FFF2-40B4-BE49-F238E27FC236}">
                    <a16:creationId xmlns:a16="http://schemas.microsoft.com/office/drawing/2014/main" xmlns="" id="{4E122A97-3B8A-4907-B168-5D7C0B538B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4" y="1600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728" name="Rectangle 175">
                <a:extLst>
                  <a:ext uri="{FF2B5EF4-FFF2-40B4-BE49-F238E27FC236}">
                    <a16:creationId xmlns:a16="http://schemas.microsoft.com/office/drawing/2014/main" xmlns="" id="{6E8E15BA-77F9-4F07-B60A-7994031A2F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4" y="1616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729" name="Rectangle 176">
                <a:extLst>
                  <a:ext uri="{FF2B5EF4-FFF2-40B4-BE49-F238E27FC236}">
                    <a16:creationId xmlns:a16="http://schemas.microsoft.com/office/drawing/2014/main" xmlns="" id="{0DC9DA67-A814-4E45-B4BE-872EB10F99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4" y="1632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730" name="Rectangle 177">
                <a:extLst>
                  <a:ext uri="{FF2B5EF4-FFF2-40B4-BE49-F238E27FC236}">
                    <a16:creationId xmlns:a16="http://schemas.microsoft.com/office/drawing/2014/main" xmlns="" id="{5027D47B-32DF-4BCD-8C87-A335FE401A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4" y="1648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731" name="Rectangle 178">
                <a:extLst>
                  <a:ext uri="{FF2B5EF4-FFF2-40B4-BE49-F238E27FC236}">
                    <a16:creationId xmlns:a16="http://schemas.microsoft.com/office/drawing/2014/main" xmlns="" id="{6542472B-2EE0-4B9A-8AFE-069846B9BA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4" y="1664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732" name="Rectangle 179">
                <a:extLst>
                  <a:ext uri="{FF2B5EF4-FFF2-40B4-BE49-F238E27FC236}">
                    <a16:creationId xmlns:a16="http://schemas.microsoft.com/office/drawing/2014/main" xmlns="" id="{76187CEE-8C38-40A0-8AA2-C8BB572D3D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4" y="1680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733" name="Rectangle 180">
                <a:extLst>
                  <a:ext uri="{FF2B5EF4-FFF2-40B4-BE49-F238E27FC236}">
                    <a16:creationId xmlns:a16="http://schemas.microsoft.com/office/drawing/2014/main" xmlns="" id="{A87710A7-D7CC-4EDC-ABAD-7131E4D79C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4" y="1695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734" name="Rectangle 181">
                <a:extLst>
                  <a:ext uri="{FF2B5EF4-FFF2-40B4-BE49-F238E27FC236}">
                    <a16:creationId xmlns:a16="http://schemas.microsoft.com/office/drawing/2014/main" xmlns="" id="{786E7631-68B8-47B6-8386-E06C2821CD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4" y="1711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735" name="Rectangle 182">
                <a:extLst>
                  <a:ext uri="{FF2B5EF4-FFF2-40B4-BE49-F238E27FC236}">
                    <a16:creationId xmlns:a16="http://schemas.microsoft.com/office/drawing/2014/main" xmlns="" id="{E626BB4B-B68C-4232-8FC7-1CD8B99182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4" y="1727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736" name="Rectangle 183">
                <a:extLst>
                  <a:ext uri="{FF2B5EF4-FFF2-40B4-BE49-F238E27FC236}">
                    <a16:creationId xmlns:a16="http://schemas.microsoft.com/office/drawing/2014/main" xmlns="" id="{46F9DEE7-4E24-498B-AA97-5B416CBA19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4" y="1743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737" name="Rectangle 184">
                <a:extLst>
                  <a:ext uri="{FF2B5EF4-FFF2-40B4-BE49-F238E27FC236}">
                    <a16:creationId xmlns:a16="http://schemas.microsoft.com/office/drawing/2014/main" xmlns="" id="{53F732BF-486B-4D15-85CF-9D9EC651CF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4" y="1759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738" name="Rectangle 185">
                <a:extLst>
                  <a:ext uri="{FF2B5EF4-FFF2-40B4-BE49-F238E27FC236}">
                    <a16:creationId xmlns:a16="http://schemas.microsoft.com/office/drawing/2014/main" xmlns="" id="{CF9FA53D-9640-4677-8EB9-17CA595518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4" y="1775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739" name="Rectangle 186">
                <a:extLst>
                  <a:ext uri="{FF2B5EF4-FFF2-40B4-BE49-F238E27FC236}">
                    <a16:creationId xmlns:a16="http://schemas.microsoft.com/office/drawing/2014/main" xmlns="" id="{9B63463B-7987-4E03-9F6A-25BD7B6EF9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4" y="1791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740" name="Rectangle 187">
                <a:extLst>
                  <a:ext uri="{FF2B5EF4-FFF2-40B4-BE49-F238E27FC236}">
                    <a16:creationId xmlns:a16="http://schemas.microsoft.com/office/drawing/2014/main" xmlns="" id="{448D455E-C4AA-4D23-B6E1-32F95D3F4D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4" y="1807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741" name="Rectangle 188">
                <a:extLst>
                  <a:ext uri="{FF2B5EF4-FFF2-40B4-BE49-F238E27FC236}">
                    <a16:creationId xmlns:a16="http://schemas.microsoft.com/office/drawing/2014/main" xmlns="" id="{C481A098-7763-4E30-8392-DD04F29FFD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4" y="1823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742" name="Rectangle 189">
                <a:extLst>
                  <a:ext uri="{FF2B5EF4-FFF2-40B4-BE49-F238E27FC236}">
                    <a16:creationId xmlns:a16="http://schemas.microsoft.com/office/drawing/2014/main" xmlns="" id="{9762E261-9E2E-499C-826D-6E77E4D767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4" y="1839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743" name="Rectangle 190">
                <a:extLst>
                  <a:ext uri="{FF2B5EF4-FFF2-40B4-BE49-F238E27FC236}">
                    <a16:creationId xmlns:a16="http://schemas.microsoft.com/office/drawing/2014/main" xmlns="" id="{540303DB-7541-4D3F-9DBF-B4FD7D0006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4" y="1855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744" name="Rectangle 191">
                <a:extLst>
                  <a:ext uri="{FF2B5EF4-FFF2-40B4-BE49-F238E27FC236}">
                    <a16:creationId xmlns:a16="http://schemas.microsoft.com/office/drawing/2014/main" xmlns="" id="{9B931A8A-8AFB-4B66-9005-3197322AED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4" y="1871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745" name="Rectangle 192">
                <a:extLst>
                  <a:ext uri="{FF2B5EF4-FFF2-40B4-BE49-F238E27FC236}">
                    <a16:creationId xmlns:a16="http://schemas.microsoft.com/office/drawing/2014/main" xmlns="" id="{C4D4126F-D803-4727-B389-6680B2CE7E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4" y="1887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746" name="Rectangle 193">
                <a:extLst>
                  <a:ext uri="{FF2B5EF4-FFF2-40B4-BE49-F238E27FC236}">
                    <a16:creationId xmlns:a16="http://schemas.microsoft.com/office/drawing/2014/main" xmlns="" id="{2076E495-074A-4B83-87F7-80E41725CB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4" y="1903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747" name="Rectangle 194">
                <a:extLst>
                  <a:ext uri="{FF2B5EF4-FFF2-40B4-BE49-F238E27FC236}">
                    <a16:creationId xmlns:a16="http://schemas.microsoft.com/office/drawing/2014/main" xmlns="" id="{B9C4CA20-8069-4FE6-A8B5-7906C83CD8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4" y="1919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748" name="Rectangle 195">
                <a:extLst>
                  <a:ext uri="{FF2B5EF4-FFF2-40B4-BE49-F238E27FC236}">
                    <a16:creationId xmlns:a16="http://schemas.microsoft.com/office/drawing/2014/main" xmlns="" id="{8649B31B-D708-46AE-A4B4-2E1DB60230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4" y="1935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749" name="Rectangle 196">
                <a:extLst>
                  <a:ext uri="{FF2B5EF4-FFF2-40B4-BE49-F238E27FC236}">
                    <a16:creationId xmlns:a16="http://schemas.microsoft.com/office/drawing/2014/main" xmlns="" id="{DDC57A11-119A-463C-A35F-12B3E7F3BA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4" y="1951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750" name="Rectangle 197">
                <a:extLst>
                  <a:ext uri="{FF2B5EF4-FFF2-40B4-BE49-F238E27FC236}">
                    <a16:creationId xmlns:a16="http://schemas.microsoft.com/office/drawing/2014/main" xmlns="" id="{AEC2BF1B-B6D6-4624-94CF-D562C79171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4" y="1967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751" name="Rectangle 198">
                <a:extLst>
                  <a:ext uri="{FF2B5EF4-FFF2-40B4-BE49-F238E27FC236}">
                    <a16:creationId xmlns:a16="http://schemas.microsoft.com/office/drawing/2014/main" xmlns="" id="{0EADFAB8-2491-4A6F-8C95-AFD3584E3A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4" y="1983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752" name="Rectangle 199">
                <a:extLst>
                  <a:ext uri="{FF2B5EF4-FFF2-40B4-BE49-F238E27FC236}">
                    <a16:creationId xmlns:a16="http://schemas.microsoft.com/office/drawing/2014/main" xmlns="" id="{144194AB-FBEE-4240-9021-C6B52F62C0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4" y="1999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753" name="Rectangle 200">
                <a:extLst>
                  <a:ext uri="{FF2B5EF4-FFF2-40B4-BE49-F238E27FC236}">
                    <a16:creationId xmlns:a16="http://schemas.microsoft.com/office/drawing/2014/main" xmlns="" id="{B2749BA7-FDA9-48BA-B765-6B666B131C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4" y="2015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754" name="Rectangle 201">
                <a:extLst>
                  <a:ext uri="{FF2B5EF4-FFF2-40B4-BE49-F238E27FC236}">
                    <a16:creationId xmlns:a16="http://schemas.microsoft.com/office/drawing/2014/main" xmlns="" id="{6A838BE6-0502-44EB-90A7-9A6B6770D2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4" y="2031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755" name="Rectangle 202">
                <a:extLst>
                  <a:ext uri="{FF2B5EF4-FFF2-40B4-BE49-F238E27FC236}">
                    <a16:creationId xmlns:a16="http://schemas.microsoft.com/office/drawing/2014/main" xmlns="" id="{1F927044-3E72-4F3D-A934-B5F2AC7270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4" y="2047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756" name="Rectangle 203">
                <a:extLst>
                  <a:ext uri="{FF2B5EF4-FFF2-40B4-BE49-F238E27FC236}">
                    <a16:creationId xmlns:a16="http://schemas.microsoft.com/office/drawing/2014/main" xmlns="" id="{ECD60F06-36C7-4B29-A24D-C4B88DAB0E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4" y="2063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757" name="Rectangle 204">
                <a:extLst>
                  <a:ext uri="{FF2B5EF4-FFF2-40B4-BE49-F238E27FC236}">
                    <a16:creationId xmlns:a16="http://schemas.microsoft.com/office/drawing/2014/main" xmlns="" id="{19865668-37B9-4AF4-93F4-386411D081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4" y="2079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758" name="Rectangle 205">
                <a:extLst>
                  <a:ext uri="{FF2B5EF4-FFF2-40B4-BE49-F238E27FC236}">
                    <a16:creationId xmlns:a16="http://schemas.microsoft.com/office/drawing/2014/main" xmlns="" id="{FEDF3BBF-2053-4EB9-84ED-7E1DFE4DED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4" y="2095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</p:grpSp>
        <p:grpSp>
          <p:nvGrpSpPr>
            <p:cNvPr id="7" name="Group 407">
              <a:extLst>
                <a:ext uri="{FF2B5EF4-FFF2-40B4-BE49-F238E27FC236}">
                  <a16:creationId xmlns:a16="http://schemas.microsoft.com/office/drawing/2014/main" xmlns="" id="{1808C608-440A-42F7-B2DB-705A5F25A1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84" y="1584"/>
              <a:ext cx="630" cy="930"/>
              <a:chOff x="1384" y="1584"/>
              <a:chExt cx="630" cy="930"/>
            </a:xfrm>
          </p:grpSpPr>
          <p:sp>
            <p:nvSpPr>
              <p:cNvPr id="3359" name="Rectangle 207">
                <a:extLst>
                  <a:ext uri="{FF2B5EF4-FFF2-40B4-BE49-F238E27FC236}">
                    <a16:creationId xmlns:a16="http://schemas.microsoft.com/office/drawing/2014/main" xmlns="" id="{A1366136-F317-4C1E-AC41-4D25CA425A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4" y="2111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360" name="Rectangle 208">
                <a:extLst>
                  <a:ext uri="{FF2B5EF4-FFF2-40B4-BE49-F238E27FC236}">
                    <a16:creationId xmlns:a16="http://schemas.microsoft.com/office/drawing/2014/main" xmlns="" id="{2B999A35-2491-4691-A673-BC60E7B117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4" y="2127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361" name="Rectangle 209">
                <a:extLst>
                  <a:ext uri="{FF2B5EF4-FFF2-40B4-BE49-F238E27FC236}">
                    <a16:creationId xmlns:a16="http://schemas.microsoft.com/office/drawing/2014/main" xmlns="" id="{62536A62-AB3F-484F-B176-FA8F84F64B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4" y="2143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362" name="Rectangle 210">
                <a:extLst>
                  <a:ext uri="{FF2B5EF4-FFF2-40B4-BE49-F238E27FC236}">
                    <a16:creationId xmlns:a16="http://schemas.microsoft.com/office/drawing/2014/main" xmlns="" id="{4EBA14B3-CA73-4EA2-AE89-45E223513B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4" y="2159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363" name="Rectangle 211">
                <a:extLst>
                  <a:ext uri="{FF2B5EF4-FFF2-40B4-BE49-F238E27FC236}">
                    <a16:creationId xmlns:a16="http://schemas.microsoft.com/office/drawing/2014/main" xmlns="" id="{6DB5D089-7AF0-4770-9B1A-71BBC3DC8B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4" y="2175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364" name="Rectangle 212">
                <a:extLst>
                  <a:ext uri="{FF2B5EF4-FFF2-40B4-BE49-F238E27FC236}">
                    <a16:creationId xmlns:a16="http://schemas.microsoft.com/office/drawing/2014/main" xmlns="" id="{7583A29A-32E2-489C-897F-97546D1C57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4" y="2191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365" name="Rectangle 213">
                <a:extLst>
                  <a:ext uri="{FF2B5EF4-FFF2-40B4-BE49-F238E27FC236}">
                    <a16:creationId xmlns:a16="http://schemas.microsoft.com/office/drawing/2014/main" xmlns="" id="{CD522B00-57B4-4818-8B58-E87448DEF7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4" y="2207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366" name="Rectangle 214">
                <a:extLst>
                  <a:ext uri="{FF2B5EF4-FFF2-40B4-BE49-F238E27FC236}">
                    <a16:creationId xmlns:a16="http://schemas.microsoft.com/office/drawing/2014/main" xmlns="" id="{AF2FFA88-BA98-4049-B107-18C552D7AF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4" y="2223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367" name="Rectangle 215">
                <a:extLst>
                  <a:ext uri="{FF2B5EF4-FFF2-40B4-BE49-F238E27FC236}">
                    <a16:creationId xmlns:a16="http://schemas.microsoft.com/office/drawing/2014/main" xmlns="" id="{17089551-7DC2-40C3-B3A0-CB4CEF964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4" y="2239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368" name="Rectangle 216">
                <a:extLst>
                  <a:ext uri="{FF2B5EF4-FFF2-40B4-BE49-F238E27FC236}">
                    <a16:creationId xmlns:a16="http://schemas.microsoft.com/office/drawing/2014/main" xmlns="" id="{247AE3D3-6C37-444A-9A04-E09E9CAFEB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4" y="2255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369" name="Rectangle 217">
                <a:extLst>
                  <a:ext uri="{FF2B5EF4-FFF2-40B4-BE49-F238E27FC236}">
                    <a16:creationId xmlns:a16="http://schemas.microsoft.com/office/drawing/2014/main" xmlns="" id="{C3A51BBC-8E65-42AD-BE0A-CB7FB4D792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4" y="2271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370" name="Rectangle 218">
                <a:extLst>
                  <a:ext uri="{FF2B5EF4-FFF2-40B4-BE49-F238E27FC236}">
                    <a16:creationId xmlns:a16="http://schemas.microsoft.com/office/drawing/2014/main" xmlns="" id="{F13EAC51-E391-4478-BA88-83BD87400E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4" y="2287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371" name="Rectangle 219">
                <a:extLst>
                  <a:ext uri="{FF2B5EF4-FFF2-40B4-BE49-F238E27FC236}">
                    <a16:creationId xmlns:a16="http://schemas.microsoft.com/office/drawing/2014/main" xmlns="" id="{DFAAD7FF-E461-4744-B7DA-1D2CA5E025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4" y="2303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372" name="Rectangle 220">
                <a:extLst>
                  <a:ext uri="{FF2B5EF4-FFF2-40B4-BE49-F238E27FC236}">
                    <a16:creationId xmlns:a16="http://schemas.microsoft.com/office/drawing/2014/main" xmlns="" id="{2BA382A5-F1C0-4706-85DE-2080760AF2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4" y="2319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373" name="Rectangle 221">
                <a:extLst>
                  <a:ext uri="{FF2B5EF4-FFF2-40B4-BE49-F238E27FC236}">
                    <a16:creationId xmlns:a16="http://schemas.microsoft.com/office/drawing/2014/main" xmlns="" id="{5AB016DD-1271-45A2-A6CA-F3C891CAB3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4" y="2335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374" name="Rectangle 222">
                <a:extLst>
                  <a:ext uri="{FF2B5EF4-FFF2-40B4-BE49-F238E27FC236}">
                    <a16:creationId xmlns:a16="http://schemas.microsoft.com/office/drawing/2014/main" xmlns="" id="{0E75868B-7E0B-4637-A937-CCF0BF63FF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4" y="2350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375" name="Rectangle 223">
                <a:extLst>
                  <a:ext uri="{FF2B5EF4-FFF2-40B4-BE49-F238E27FC236}">
                    <a16:creationId xmlns:a16="http://schemas.microsoft.com/office/drawing/2014/main" xmlns="" id="{DD0B9909-B4B4-4242-9CEF-5F388EBF3A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4" y="2366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376" name="Rectangle 224">
                <a:extLst>
                  <a:ext uri="{FF2B5EF4-FFF2-40B4-BE49-F238E27FC236}">
                    <a16:creationId xmlns:a16="http://schemas.microsoft.com/office/drawing/2014/main" xmlns="" id="{AB064649-5512-4745-A990-8BFAF5183B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4" y="2382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377" name="Rectangle 225">
                <a:extLst>
                  <a:ext uri="{FF2B5EF4-FFF2-40B4-BE49-F238E27FC236}">
                    <a16:creationId xmlns:a16="http://schemas.microsoft.com/office/drawing/2014/main" xmlns="" id="{EAF61CB0-4CFE-4F57-BAD7-747FC8F51D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4" y="2398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378" name="Rectangle 226">
                <a:extLst>
                  <a:ext uri="{FF2B5EF4-FFF2-40B4-BE49-F238E27FC236}">
                    <a16:creationId xmlns:a16="http://schemas.microsoft.com/office/drawing/2014/main" xmlns="" id="{64641126-2E04-44EE-91C5-4F71F0BC3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4" y="2414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379" name="Rectangle 227">
                <a:extLst>
                  <a:ext uri="{FF2B5EF4-FFF2-40B4-BE49-F238E27FC236}">
                    <a16:creationId xmlns:a16="http://schemas.microsoft.com/office/drawing/2014/main" xmlns="" id="{411DBE95-9F35-4EFC-AE0D-A304638556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4" y="2430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380" name="Rectangle 228">
                <a:extLst>
                  <a:ext uri="{FF2B5EF4-FFF2-40B4-BE49-F238E27FC236}">
                    <a16:creationId xmlns:a16="http://schemas.microsoft.com/office/drawing/2014/main" xmlns="" id="{9172CD4C-A2CE-4B23-A2D2-53B4536A97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4" y="2446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381" name="Rectangle 229">
                <a:extLst>
                  <a:ext uri="{FF2B5EF4-FFF2-40B4-BE49-F238E27FC236}">
                    <a16:creationId xmlns:a16="http://schemas.microsoft.com/office/drawing/2014/main" xmlns="" id="{BD9EBA31-943C-4D74-838D-340738A61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4" y="2462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382" name="Rectangle 230">
                <a:extLst>
                  <a:ext uri="{FF2B5EF4-FFF2-40B4-BE49-F238E27FC236}">
                    <a16:creationId xmlns:a16="http://schemas.microsoft.com/office/drawing/2014/main" xmlns="" id="{7C16ED53-E6C9-460D-9DF1-76EB5595CF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4" y="2478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383" name="Rectangle 231">
                <a:extLst>
                  <a:ext uri="{FF2B5EF4-FFF2-40B4-BE49-F238E27FC236}">
                    <a16:creationId xmlns:a16="http://schemas.microsoft.com/office/drawing/2014/main" xmlns="" id="{E3CF670F-44C7-4857-A50F-D7CC87C1CE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4" y="2494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384" name="Rectangle 232">
                <a:extLst>
                  <a:ext uri="{FF2B5EF4-FFF2-40B4-BE49-F238E27FC236}">
                    <a16:creationId xmlns:a16="http://schemas.microsoft.com/office/drawing/2014/main" xmlns="" id="{3E25D088-9C9D-4E97-A205-C3A19F522F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4" y="2510"/>
                <a:ext cx="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385" name="Rectangle 233">
                <a:extLst>
                  <a:ext uri="{FF2B5EF4-FFF2-40B4-BE49-F238E27FC236}">
                    <a16:creationId xmlns:a16="http://schemas.microsoft.com/office/drawing/2014/main" xmlns="" id="{059EA1F1-F150-4A28-A512-F0A1E1462F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2" y="1584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386" name="Rectangle 234">
                <a:extLst>
                  <a:ext uri="{FF2B5EF4-FFF2-40B4-BE49-F238E27FC236}">
                    <a16:creationId xmlns:a16="http://schemas.microsoft.com/office/drawing/2014/main" xmlns="" id="{E737DA2B-5162-4C94-B017-1C40F5DE15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2" y="1600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387" name="Rectangle 235">
                <a:extLst>
                  <a:ext uri="{FF2B5EF4-FFF2-40B4-BE49-F238E27FC236}">
                    <a16:creationId xmlns:a16="http://schemas.microsoft.com/office/drawing/2014/main" xmlns="" id="{5F7484F6-9A32-4CA2-ABB8-D4A6D0A9C6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2" y="1616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388" name="Rectangle 236">
                <a:extLst>
                  <a:ext uri="{FF2B5EF4-FFF2-40B4-BE49-F238E27FC236}">
                    <a16:creationId xmlns:a16="http://schemas.microsoft.com/office/drawing/2014/main" xmlns="" id="{545222AE-CA38-4827-9DB7-9D04FCBF44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2" y="1632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389" name="Rectangle 237">
                <a:extLst>
                  <a:ext uri="{FF2B5EF4-FFF2-40B4-BE49-F238E27FC236}">
                    <a16:creationId xmlns:a16="http://schemas.microsoft.com/office/drawing/2014/main" xmlns="" id="{C30A5C1A-5608-4D69-A472-7B5B36C80F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2" y="1648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390" name="Rectangle 238">
                <a:extLst>
                  <a:ext uri="{FF2B5EF4-FFF2-40B4-BE49-F238E27FC236}">
                    <a16:creationId xmlns:a16="http://schemas.microsoft.com/office/drawing/2014/main" xmlns="" id="{FBC78994-0190-4A1C-BC78-9F42BA92D1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2" y="1664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391" name="Rectangle 239">
                <a:extLst>
                  <a:ext uri="{FF2B5EF4-FFF2-40B4-BE49-F238E27FC236}">
                    <a16:creationId xmlns:a16="http://schemas.microsoft.com/office/drawing/2014/main" xmlns="" id="{05FEB01D-919B-4CFF-AC92-CE83CE3450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2" y="1680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392" name="Rectangle 240">
                <a:extLst>
                  <a:ext uri="{FF2B5EF4-FFF2-40B4-BE49-F238E27FC236}">
                    <a16:creationId xmlns:a16="http://schemas.microsoft.com/office/drawing/2014/main" xmlns="" id="{45CAA986-A9CE-432B-AFAB-BE9EA6ED0F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2" y="1695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393" name="Rectangle 241">
                <a:extLst>
                  <a:ext uri="{FF2B5EF4-FFF2-40B4-BE49-F238E27FC236}">
                    <a16:creationId xmlns:a16="http://schemas.microsoft.com/office/drawing/2014/main" xmlns="" id="{99B07C75-A8E2-4835-8E75-9746360673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2" y="1711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394" name="Rectangle 242">
                <a:extLst>
                  <a:ext uri="{FF2B5EF4-FFF2-40B4-BE49-F238E27FC236}">
                    <a16:creationId xmlns:a16="http://schemas.microsoft.com/office/drawing/2014/main" xmlns="" id="{72EC833A-6566-45B7-9E87-DB704334DC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2" y="1727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395" name="Rectangle 243">
                <a:extLst>
                  <a:ext uri="{FF2B5EF4-FFF2-40B4-BE49-F238E27FC236}">
                    <a16:creationId xmlns:a16="http://schemas.microsoft.com/office/drawing/2014/main" xmlns="" id="{09E91804-6ED5-49B7-B3BB-827348BE5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2" y="1743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396" name="Rectangle 244">
                <a:extLst>
                  <a:ext uri="{FF2B5EF4-FFF2-40B4-BE49-F238E27FC236}">
                    <a16:creationId xmlns:a16="http://schemas.microsoft.com/office/drawing/2014/main" xmlns="" id="{F98693E4-1A50-43D1-B7E5-6914D7F611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2" y="1759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397" name="Rectangle 245">
                <a:extLst>
                  <a:ext uri="{FF2B5EF4-FFF2-40B4-BE49-F238E27FC236}">
                    <a16:creationId xmlns:a16="http://schemas.microsoft.com/office/drawing/2014/main" xmlns="" id="{44224C0F-4420-4C6D-A5F3-08C61E906E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2" y="1775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398" name="Rectangle 246">
                <a:extLst>
                  <a:ext uri="{FF2B5EF4-FFF2-40B4-BE49-F238E27FC236}">
                    <a16:creationId xmlns:a16="http://schemas.microsoft.com/office/drawing/2014/main" xmlns="" id="{584D8F22-E0EB-4C51-9F2C-FCCDC41B85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2" y="1791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399" name="Rectangle 247">
                <a:extLst>
                  <a:ext uri="{FF2B5EF4-FFF2-40B4-BE49-F238E27FC236}">
                    <a16:creationId xmlns:a16="http://schemas.microsoft.com/office/drawing/2014/main" xmlns="" id="{C94D4FC8-2566-452F-90DD-DBC865D14C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2" y="1807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400" name="Rectangle 248">
                <a:extLst>
                  <a:ext uri="{FF2B5EF4-FFF2-40B4-BE49-F238E27FC236}">
                    <a16:creationId xmlns:a16="http://schemas.microsoft.com/office/drawing/2014/main" xmlns="" id="{C8D56324-E35C-4A6C-86A7-1213421DBF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2" y="1823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401" name="Rectangle 249">
                <a:extLst>
                  <a:ext uri="{FF2B5EF4-FFF2-40B4-BE49-F238E27FC236}">
                    <a16:creationId xmlns:a16="http://schemas.microsoft.com/office/drawing/2014/main" xmlns="" id="{2D1146C8-C4AA-4B2A-BB9C-92A7BCFBA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2" y="1839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402" name="Rectangle 250">
                <a:extLst>
                  <a:ext uri="{FF2B5EF4-FFF2-40B4-BE49-F238E27FC236}">
                    <a16:creationId xmlns:a16="http://schemas.microsoft.com/office/drawing/2014/main" xmlns="" id="{99A34A78-FD88-4CE1-866B-7A94A7E985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2" y="1855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403" name="Rectangle 251">
                <a:extLst>
                  <a:ext uri="{FF2B5EF4-FFF2-40B4-BE49-F238E27FC236}">
                    <a16:creationId xmlns:a16="http://schemas.microsoft.com/office/drawing/2014/main" xmlns="" id="{44932296-A395-43D2-B395-10080A63C3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2" y="1871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404" name="Rectangle 252">
                <a:extLst>
                  <a:ext uri="{FF2B5EF4-FFF2-40B4-BE49-F238E27FC236}">
                    <a16:creationId xmlns:a16="http://schemas.microsoft.com/office/drawing/2014/main" xmlns="" id="{8D9305A0-D79B-4948-B4CB-0A593CC97B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2" y="1887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405" name="Rectangle 253">
                <a:extLst>
                  <a:ext uri="{FF2B5EF4-FFF2-40B4-BE49-F238E27FC236}">
                    <a16:creationId xmlns:a16="http://schemas.microsoft.com/office/drawing/2014/main" xmlns="" id="{9B724E95-9D66-4C42-B33B-A82E933AA9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2" y="1903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406" name="Rectangle 254">
                <a:extLst>
                  <a:ext uri="{FF2B5EF4-FFF2-40B4-BE49-F238E27FC236}">
                    <a16:creationId xmlns:a16="http://schemas.microsoft.com/office/drawing/2014/main" xmlns="" id="{C297C46D-7B62-475F-8970-D903EA7C99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2" y="1919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407" name="Rectangle 255">
                <a:extLst>
                  <a:ext uri="{FF2B5EF4-FFF2-40B4-BE49-F238E27FC236}">
                    <a16:creationId xmlns:a16="http://schemas.microsoft.com/office/drawing/2014/main" xmlns="" id="{B1513E27-4774-4A37-8E1E-84684B68F0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2" y="1935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408" name="Rectangle 256">
                <a:extLst>
                  <a:ext uri="{FF2B5EF4-FFF2-40B4-BE49-F238E27FC236}">
                    <a16:creationId xmlns:a16="http://schemas.microsoft.com/office/drawing/2014/main" xmlns="" id="{6284E720-CA88-4A83-B75B-178AB37EBE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2" y="1951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409" name="Rectangle 257">
                <a:extLst>
                  <a:ext uri="{FF2B5EF4-FFF2-40B4-BE49-F238E27FC236}">
                    <a16:creationId xmlns:a16="http://schemas.microsoft.com/office/drawing/2014/main" xmlns="" id="{9204EE9A-E35F-46BB-8F23-38A3757A1F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2" y="1967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410" name="Rectangle 258">
                <a:extLst>
                  <a:ext uri="{FF2B5EF4-FFF2-40B4-BE49-F238E27FC236}">
                    <a16:creationId xmlns:a16="http://schemas.microsoft.com/office/drawing/2014/main" xmlns="" id="{D654B4EE-EDF7-46D2-A4E0-0088E54EFB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2" y="1983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411" name="Rectangle 259">
                <a:extLst>
                  <a:ext uri="{FF2B5EF4-FFF2-40B4-BE49-F238E27FC236}">
                    <a16:creationId xmlns:a16="http://schemas.microsoft.com/office/drawing/2014/main" xmlns="" id="{4C2F3E1C-7CA0-4354-8D80-C5D862CA27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2" y="1999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412" name="Rectangle 260">
                <a:extLst>
                  <a:ext uri="{FF2B5EF4-FFF2-40B4-BE49-F238E27FC236}">
                    <a16:creationId xmlns:a16="http://schemas.microsoft.com/office/drawing/2014/main" xmlns="" id="{54810393-4782-4FB9-AE4F-DDFD0A04BD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2" y="2015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413" name="Rectangle 261">
                <a:extLst>
                  <a:ext uri="{FF2B5EF4-FFF2-40B4-BE49-F238E27FC236}">
                    <a16:creationId xmlns:a16="http://schemas.microsoft.com/office/drawing/2014/main" xmlns="" id="{9FD80477-D02D-4BF5-9AD2-6C79DDEA62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2" y="2031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414" name="Rectangle 262">
                <a:extLst>
                  <a:ext uri="{FF2B5EF4-FFF2-40B4-BE49-F238E27FC236}">
                    <a16:creationId xmlns:a16="http://schemas.microsoft.com/office/drawing/2014/main" xmlns="" id="{BC68D6E6-BE20-4399-ABAF-D17144FBEC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2" y="2047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415" name="Rectangle 263">
                <a:extLst>
                  <a:ext uri="{FF2B5EF4-FFF2-40B4-BE49-F238E27FC236}">
                    <a16:creationId xmlns:a16="http://schemas.microsoft.com/office/drawing/2014/main" xmlns="" id="{EE30C456-5842-4903-899C-3A32189CB6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2" y="2063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416" name="Rectangle 264">
                <a:extLst>
                  <a:ext uri="{FF2B5EF4-FFF2-40B4-BE49-F238E27FC236}">
                    <a16:creationId xmlns:a16="http://schemas.microsoft.com/office/drawing/2014/main" xmlns="" id="{180CB20D-4DE9-4C9F-8A0F-284A73F933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2" y="2079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417" name="Rectangle 265">
                <a:extLst>
                  <a:ext uri="{FF2B5EF4-FFF2-40B4-BE49-F238E27FC236}">
                    <a16:creationId xmlns:a16="http://schemas.microsoft.com/office/drawing/2014/main" xmlns="" id="{5592BA6F-F9C7-44C7-816A-2702579988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2" y="2095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418" name="Rectangle 266">
                <a:extLst>
                  <a:ext uri="{FF2B5EF4-FFF2-40B4-BE49-F238E27FC236}">
                    <a16:creationId xmlns:a16="http://schemas.microsoft.com/office/drawing/2014/main" xmlns="" id="{C88D5630-CFEF-4D63-9C5C-164C236AF1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2" y="2111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419" name="Rectangle 267">
                <a:extLst>
                  <a:ext uri="{FF2B5EF4-FFF2-40B4-BE49-F238E27FC236}">
                    <a16:creationId xmlns:a16="http://schemas.microsoft.com/office/drawing/2014/main" xmlns="" id="{0DC34F76-5AFA-42CF-839F-C0CFD1FE14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2" y="2127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420" name="Rectangle 268">
                <a:extLst>
                  <a:ext uri="{FF2B5EF4-FFF2-40B4-BE49-F238E27FC236}">
                    <a16:creationId xmlns:a16="http://schemas.microsoft.com/office/drawing/2014/main" xmlns="" id="{9BF830D1-BB7E-40A2-A338-8228B3E5BA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2" y="2143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421" name="Rectangle 269">
                <a:extLst>
                  <a:ext uri="{FF2B5EF4-FFF2-40B4-BE49-F238E27FC236}">
                    <a16:creationId xmlns:a16="http://schemas.microsoft.com/office/drawing/2014/main" xmlns="" id="{C8BC2C8F-CB45-4DAE-9553-F7810A8164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2" y="2159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422" name="Rectangle 270">
                <a:extLst>
                  <a:ext uri="{FF2B5EF4-FFF2-40B4-BE49-F238E27FC236}">
                    <a16:creationId xmlns:a16="http://schemas.microsoft.com/office/drawing/2014/main" xmlns="" id="{643AC74E-03CB-4190-B6C5-D571815FB1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2" y="2175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423" name="Rectangle 271">
                <a:extLst>
                  <a:ext uri="{FF2B5EF4-FFF2-40B4-BE49-F238E27FC236}">
                    <a16:creationId xmlns:a16="http://schemas.microsoft.com/office/drawing/2014/main" xmlns="" id="{A50A986F-291A-41C0-8CCE-3EC7C96899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2" y="2191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424" name="Rectangle 272">
                <a:extLst>
                  <a:ext uri="{FF2B5EF4-FFF2-40B4-BE49-F238E27FC236}">
                    <a16:creationId xmlns:a16="http://schemas.microsoft.com/office/drawing/2014/main" xmlns="" id="{B647E8D1-AAF5-41D6-8A1F-FCB835F7A5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2" y="2207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425" name="Rectangle 273">
                <a:extLst>
                  <a:ext uri="{FF2B5EF4-FFF2-40B4-BE49-F238E27FC236}">
                    <a16:creationId xmlns:a16="http://schemas.microsoft.com/office/drawing/2014/main" xmlns="" id="{429F6E6A-AC34-41C2-A545-6D37200F70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2" y="2223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426" name="Rectangle 274">
                <a:extLst>
                  <a:ext uri="{FF2B5EF4-FFF2-40B4-BE49-F238E27FC236}">
                    <a16:creationId xmlns:a16="http://schemas.microsoft.com/office/drawing/2014/main" xmlns="" id="{11265768-5FC7-4693-979A-D14E28D413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2" y="2239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427" name="Rectangle 275">
                <a:extLst>
                  <a:ext uri="{FF2B5EF4-FFF2-40B4-BE49-F238E27FC236}">
                    <a16:creationId xmlns:a16="http://schemas.microsoft.com/office/drawing/2014/main" xmlns="" id="{080AC5F2-62C8-4753-B88C-2AA56BDBFD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2" y="2255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428" name="Rectangle 276">
                <a:extLst>
                  <a:ext uri="{FF2B5EF4-FFF2-40B4-BE49-F238E27FC236}">
                    <a16:creationId xmlns:a16="http://schemas.microsoft.com/office/drawing/2014/main" xmlns="" id="{57DE023A-0FFD-490B-B13E-6C292486A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2" y="2271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429" name="Rectangle 277">
                <a:extLst>
                  <a:ext uri="{FF2B5EF4-FFF2-40B4-BE49-F238E27FC236}">
                    <a16:creationId xmlns:a16="http://schemas.microsoft.com/office/drawing/2014/main" xmlns="" id="{76FA952E-70FF-4E6A-BD67-E416061355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2" y="2287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430" name="Rectangle 278">
                <a:extLst>
                  <a:ext uri="{FF2B5EF4-FFF2-40B4-BE49-F238E27FC236}">
                    <a16:creationId xmlns:a16="http://schemas.microsoft.com/office/drawing/2014/main" xmlns="" id="{07ED2B47-7EC9-41ED-9E56-3054A8E7AB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2" y="2303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431" name="Rectangle 279">
                <a:extLst>
                  <a:ext uri="{FF2B5EF4-FFF2-40B4-BE49-F238E27FC236}">
                    <a16:creationId xmlns:a16="http://schemas.microsoft.com/office/drawing/2014/main" xmlns="" id="{18A21AF7-4826-43C1-81D6-1AC99CFA0B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2" y="2319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432" name="Rectangle 280">
                <a:extLst>
                  <a:ext uri="{FF2B5EF4-FFF2-40B4-BE49-F238E27FC236}">
                    <a16:creationId xmlns:a16="http://schemas.microsoft.com/office/drawing/2014/main" xmlns="" id="{6B95A7DB-3C55-4730-BF42-205946864F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2" y="2335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433" name="Rectangle 281">
                <a:extLst>
                  <a:ext uri="{FF2B5EF4-FFF2-40B4-BE49-F238E27FC236}">
                    <a16:creationId xmlns:a16="http://schemas.microsoft.com/office/drawing/2014/main" xmlns="" id="{3EBBEF96-9485-4AF2-8D00-563F09B280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2" y="2350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434" name="Rectangle 282">
                <a:extLst>
                  <a:ext uri="{FF2B5EF4-FFF2-40B4-BE49-F238E27FC236}">
                    <a16:creationId xmlns:a16="http://schemas.microsoft.com/office/drawing/2014/main" xmlns="" id="{E600501F-A3E9-4720-BCC9-4E75345721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2" y="2366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435" name="Rectangle 283">
                <a:extLst>
                  <a:ext uri="{FF2B5EF4-FFF2-40B4-BE49-F238E27FC236}">
                    <a16:creationId xmlns:a16="http://schemas.microsoft.com/office/drawing/2014/main" xmlns="" id="{79E644AE-C9DD-48A1-88C6-A7FCE57162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2" y="2382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436" name="Rectangle 284">
                <a:extLst>
                  <a:ext uri="{FF2B5EF4-FFF2-40B4-BE49-F238E27FC236}">
                    <a16:creationId xmlns:a16="http://schemas.microsoft.com/office/drawing/2014/main" xmlns="" id="{E652E2D3-7FEB-4F5B-8F93-3B17A6CB90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2" y="2398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437" name="Rectangle 285">
                <a:extLst>
                  <a:ext uri="{FF2B5EF4-FFF2-40B4-BE49-F238E27FC236}">
                    <a16:creationId xmlns:a16="http://schemas.microsoft.com/office/drawing/2014/main" xmlns="" id="{61F319BC-169A-4A9D-91A2-1768876B0C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2" y="2414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438" name="Rectangle 286">
                <a:extLst>
                  <a:ext uri="{FF2B5EF4-FFF2-40B4-BE49-F238E27FC236}">
                    <a16:creationId xmlns:a16="http://schemas.microsoft.com/office/drawing/2014/main" xmlns="" id="{25C7E397-BBFB-4C70-A621-BFDF2FACFE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2" y="2430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439" name="Rectangle 287">
                <a:extLst>
                  <a:ext uri="{FF2B5EF4-FFF2-40B4-BE49-F238E27FC236}">
                    <a16:creationId xmlns:a16="http://schemas.microsoft.com/office/drawing/2014/main" xmlns="" id="{ECC34247-DF11-41AE-8578-27CF77FAA9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2" y="2446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440" name="Rectangle 288">
                <a:extLst>
                  <a:ext uri="{FF2B5EF4-FFF2-40B4-BE49-F238E27FC236}">
                    <a16:creationId xmlns:a16="http://schemas.microsoft.com/office/drawing/2014/main" xmlns="" id="{18CFC49C-2B89-4BA9-901E-37F6E4C958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2" y="2462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441" name="Rectangle 289">
                <a:extLst>
                  <a:ext uri="{FF2B5EF4-FFF2-40B4-BE49-F238E27FC236}">
                    <a16:creationId xmlns:a16="http://schemas.microsoft.com/office/drawing/2014/main" xmlns="" id="{D65D0DCA-EF55-4223-9053-15F38313B2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2" y="2478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442" name="Rectangle 290">
                <a:extLst>
                  <a:ext uri="{FF2B5EF4-FFF2-40B4-BE49-F238E27FC236}">
                    <a16:creationId xmlns:a16="http://schemas.microsoft.com/office/drawing/2014/main" xmlns="" id="{C33ED65A-2D71-4A54-9BA4-3E71FFF029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2" y="2494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443" name="Rectangle 291">
                <a:extLst>
                  <a:ext uri="{FF2B5EF4-FFF2-40B4-BE49-F238E27FC236}">
                    <a16:creationId xmlns:a16="http://schemas.microsoft.com/office/drawing/2014/main" xmlns="" id="{9E357DBA-81A2-4662-A0B2-A873341E08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2" y="2510"/>
                <a:ext cx="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444" name="Rectangle 292">
                <a:extLst>
                  <a:ext uri="{FF2B5EF4-FFF2-40B4-BE49-F238E27FC236}">
                    <a16:creationId xmlns:a16="http://schemas.microsoft.com/office/drawing/2014/main" xmlns="" id="{2CDAB395-5913-4734-A7B4-D13B2CAE4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2" y="1584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445" name="Rectangle 293">
                <a:extLst>
                  <a:ext uri="{FF2B5EF4-FFF2-40B4-BE49-F238E27FC236}">
                    <a16:creationId xmlns:a16="http://schemas.microsoft.com/office/drawing/2014/main" xmlns="" id="{E1A585BA-94E2-4268-806F-657B38AE25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2" y="1600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446" name="Rectangle 294">
                <a:extLst>
                  <a:ext uri="{FF2B5EF4-FFF2-40B4-BE49-F238E27FC236}">
                    <a16:creationId xmlns:a16="http://schemas.microsoft.com/office/drawing/2014/main" xmlns="" id="{C69BF8FF-BF32-49EF-B7D5-9107FF7768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2" y="1616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447" name="Rectangle 295">
                <a:extLst>
                  <a:ext uri="{FF2B5EF4-FFF2-40B4-BE49-F238E27FC236}">
                    <a16:creationId xmlns:a16="http://schemas.microsoft.com/office/drawing/2014/main" xmlns="" id="{28805E37-1EF8-467E-9AB2-1A35E0D9DD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2" y="1632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448" name="Rectangle 296">
                <a:extLst>
                  <a:ext uri="{FF2B5EF4-FFF2-40B4-BE49-F238E27FC236}">
                    <a16:creationId xmlns:a16="http://schemas.microsoft.com/office/drawing/2014/main" xmlns="" id="{25093F06-0A8A-4D7B-8BB4-384F4A2EA0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2" y="1648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449" name="Rectangle 297">
                <a:extLst>
                  <a:ext uri="{FF2B5EF4-FFF2-40B4-BE49-F238E27FC236}">
                    <a16:creationId xmlns:a16="http://schemas.microsoft.com/office/drawing/2014/main" xmlns="" id="{11EF354E-586A-4CBF-B5E3-6155A43DCE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2" y="1664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450" name="Rectangle 298">
                <a:extLst>
                  <a:ext uri="{FF2B5EF4-FFF2-40B4-BE49-F238E27FC236}">
                    <a16:creationId xmlns:a16="http://schemas.microsoft.com/office/drawing/2014/main" xmlns="" id="{0602D5D8-89B8-4C24-881D-9F957F0310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2" y="1680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451" name="Rectangle 299">
                <a:extLst>
                  <a:ext uri="{FF2B5EF4-FFF2-40B4-BE49-F238E27FC236}">
                    <a16:creationId xmlns:a16="http://schemas.microsoft.com/office/drawing/2014/main" xmlns="" id="{1E4C87AE-7F4E-4BA9-9E53-4D5D781349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2" y="1695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452" name="Rectangle 300">
                <a:extLst>
                  <a:ext uri="{FF2B5EF4-FFF2-40B4-BE49-F238E27FC236}">
                    <a16:creationId xmlns:a16="http://schemas.microsoft.com/office/drawing/2014/main" xmlns="" id="{44EA9990-3FBD-477F-92BF-8CB0AED244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2" y="1711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453" name="Rectangle 301">
                <a:extLst>
                  <a:ext uri="{FF2B5EF4-FFF2-40B4-BE49-F238E27FC236}">
                    <a16:creationId xmlns:a16="http://schemas.microsoft.com/office/drawing/2014/main" xmlns="" id="{1DCA7D84-B470-49DE-B037-D82E83FE75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2" y="1727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454" name="Rectangle 302">
                <a:extLst>
                  <a:ext uri="{FF2B5EF4-FFF2-40B4-BE49-F238E27FC236}">
                    <a16:creationId xmlns:a16="http://schemas.microsoft.com/office/drawing/2014/main" xmlns="" id="{51521434-DDF4-42B6-A7DC-1E7B6F9F3C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2" y="1743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455" name="Rectangle 303">
                <a:extLst>
                  <a:ext uri="{FF2B5EF4-FFF2-40B4-BE49-F238E27FC236}">
                    <a16:creationId xmlns:a16="http://schemas.microsoft.com/office/drawing/2014/main" xmlns="" id="{CA6AA7D4-73F8-44A6-ABEF-53E8C46233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2" y="1759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456" name="Rectangle 304">
                <a:extLst>
                  <a:ext uri="{FF2B5EF4-FFF2-40B4-BE49-F238E27FC236}">
                    <a16:creationId xmlns:a16="http://schemas.microsoft.com/office/drawing/2014/main" xmlns="" id="{B18268EE-B7E7-457C-8169-160ADB0F6B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2" y="1775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457" name="Rectangle 305">
                <a:extLst>
                  <a:ext uri="{FF2B5EF4-FFF2-40B4-BE49-F238E27FC236}">
                    <a16:creationId xmlns:a16="http://schemas.microsoft.com/office/drawing/2014/main" xmlns="" id="{15394E0B-E429-4942-A64F-1713FF11F2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2" y="1791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458" name="Rectangle 306">
                <a:extLst>
                  <a:ext uri="{FF2B5EF4-FFF2-40B4-BE49-F238E27FC236}">
                    <a16:creationId xmlns:a16="http://schemas.microsoft.com/office/drawing/2014/main" xmlns="" id="{B38B4DAB-CB45-4D12-8A7F-2BF02BD55A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2" y="1807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459" name="Rectangle 307">
                <a:extLst>
                  <a:ext uri="{FF2B5EF4-FFF2-40B4-BE49-F238E27FC236}">
                    <a16:creationId xmlns:a16="http://schemas.microsoft.com/office/drawing/2014/main" xmlns="" id="{193DE012-EF18-4611-8B41-D3C552CC9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2" y="1823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460" name="Rectangle 308">
                <a:extLst>
                  <a:ext uri="{FF2B5EF4-FFF2-40B4-BE49-F238E27FC236}">
                    <a16:creationId xmlns:a16="http://schemas.microsoft.com/office/drawing/2014/main" xmlns="" id="{B7D3D1F3-B521-498A-A99B-5AE73B4F6A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2" y="1839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461" name="Rectangle 309">
                <a:extLst>
                  <a:ext uri="{FF2B5EF4-FFF2-40B4-BE49-F238E27FC236}">
                    <a16:creationId xmlns:a16="http://schemas.microsoft.com/office/drawing/2014/main" xmlns="" id="{1AED69A4-A7D6-45C2-93C7-3C89290BA1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2" y="1855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462" name="Rectangle 310">
                <a:extLst>
                  <a:ext uri="{FF2B5EF4-FFF2-40B4-BE49-F238E27FC236}">
                    <a16:creationId xmlns:a16="http://schemas.microsoft.com/office/drawing/2014/main" xmlns="" id="{AFA14A5C-6154-41C1-A67A-FE15DE0171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2" y="1871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463" name="Rectangle 311">
                <a:extLst>
                  <a:ext uri="{FF2B5EF4-FFF2-40B4-BE49-F238E27FC236}">
                    <a16:creationId xmlns:a16="http://schemas.microsoft.com/office/drawing/2014/main" xmlns="" id="{77305DDB-E488-4386-BAF8-EC8EE2F1A2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2" y="1887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464" name="Rectangle 312">
                <a:extLst>
                  <a:ext uri="{FF2B5EF4-FFF2-40B4-BE49-F238E27FC236}">
                    <a16:creationId xmlns:a16="http://schemas.microsoft.com/office/drawing/2014/main" xmlns="" id="{3801BD5F-F8F2-414E-BFCE-846D7D7919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2" y="1903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465" name="Rectangle 313">
                <a:extLst>
                  <a:ext uri="{FF2B5EF4-FFF2-40B4-BE49-F238E27FC236}">
                    <a16:creationId xmlns:a16="http://schemas.microsoft.com/office/drawing/2014/main" xmlns="" id="{9B37B8AB-4EF9-4D98-8B2C-FD79B02A1D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2" y="1919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466" name="Rectangle 314">
                <a:extLst>
                  <a:ext uri="{FF2B5EF4-FFF2-40B4-BE49-F238E27FC236}">
                    <a16:creationId xmlns:a16="http://schemas.microsoft.com/office/drawing/2014/main" xmlns="" id="{330F20ED-EA9F-437E-99B9-1585B66246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2" y="1935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467" name="Rectangle 315">
                <a:extLst>
                  <a:ext uri="{FF2B5EF4-FFF2-40B4-BE49-F238E27FC236}">
                    <a16:creationId xmlns:a16="http://schemas.microsoft.com/office/drawing/2014/main" xmlns="" id="{14F18827-78B9-483F-AA5E-323F267646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2" y="1951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468" name="Rectangle 316">
                <a:extLst>
                  <a:ext uri="{FF2B5EF4-FFF2-40B4-BE49-F238E27FC236}">
                    <a16:creationId xmlns:a16="http://schemas.microsoft.com/office/drawing/2014/main" xmlns="" id="{8E49DCA8-74E8-4BB1-B116-ED70C87955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2" y="1967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469" name="Rectangle 317">
                <a:extLst>
                  <a:ext uri="{FF2B5EF4-FFF2-40B4-BE49-F238E27FC236}">
                    <a16:creationId xmlns:a16="http://schemas.microsoft.com/office/drawing/2014/main" xmlns="" id="{1725FC14-EA7E-42CD-AD6A-5EC4572C9A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2" y="1983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470" name="Rectangle 318">
                <a:extLst>
                  <a:ext uri="{FF2B5EF4-FFF2-40B4-BE49-F238E27FC236}">
                    <a16:creationId xmlns:a16="http://schemas.microsoft.com/office/drawing/2014/main" xmlns="" id="{DDF651B1-2430-4A62-B322-589865E321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2" y="1999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471" name="Rectangle 319">
                <a:extLst>
                  <a:ext uri="{FF2B5EF4-FFF2-40B4-BE49-F238E27FC236}">
                    <a16:creationId xmlns:a16="http://schemas.microsoft.com/office/drawing/2014/main" xmlns="" id="{1E61D318-632D-448C-8DC6-F39996577F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2" y="2015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472" name="Rectangle 320">
                <a:extLst>
                  <a:ext uri="{FF2B5EF4-FFF2-40B4-BE49-F238E27FC236}">
                    <a16:creationId xmlns:a16="http://schemas.microsoft.com/office/drawing/2014/main" xmlns="" id="{C8EEC4BF-5977-4ABC-981A-445C1370FB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2" y="2031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473" name="Rectangle 321">
                <a:extLst>
                  <a:ext uri="{FF2B5EF4-FFF2-40B4-BE49-F238E27FC236}">
                    <a16:creationId xmlns:a16="http://schemas.microsoft.com/office/drawing/2014/main" xmlns="" id="{BAF9049A-75DD-4942-B303-AC270EF6B7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2" y="2047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474" name="Rectangle 322">
                <a:extLst>
                  <a:ext uri="{FF2B5EF4-FFF2-40B4-BE49-F238E27FC236}">
                    <a16:creationId xmlns:a16="http://schemas.microsoft.com/office/drawing/2014/main" xmlns="" id="{C20BA622-0B7F-4492-8C85-13254F0CA7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2" y="2063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475" name="Rectangle 323">
                <a:extLst>
                  <a:ext uri="{FF2B5EF4-FFF2-40B4-BE49-F238E27FC236}">
                    <a16:creationId xmlns:a16="http://schemas.microsoft.com/office/drawing/2014/main" xmlns="" id="{D38C7831-E7ED-420E-B9B4-F9489552D6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2" y="2079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476" name="Rectangle 324">
                <a:extLst>
                  <a:ext uri="{FF2B5EF4-FFF2-40B4-BE49-F238E27FC236}">
                    <a16:creationId xmlns:a16="http://schemas.microsoft.com/office/drawing/2014/main" xmlns="" id="{F47F22CC-E01A-44C4-829F-67B1753F0E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2" y="2095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477" name="Rectangle 325">
                <a:extLst>
                  <a:ext uri="{FF2B5EF4-FFF2-40B4-BE49-F238E27FC236}">
                    <a16:creationId xmlns:a16="http://schemas.microsoft.com/office/drawing/2014/main" xmlns="" id="{1886D9F6-4BDC-4F0D-8439-9A61882FE6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2" y="2111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478" name="Rectangle 326">
                <a:extLst>
                  <a:ext uri="{FF2B5EF4-FFF2-40B4-BE49-F238E27FC236}">
                    <a16:creationId xmlns:a16="http://schemas.microsoft.com/office/drawing/2014/main" xmlns="" id="{BBB6EC39-D539-438C-9DB1-D2372D793E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2" y="2127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479" name="Rectangle 327">
                <a:extLst>
                  <a:ext uri="{FF2B5EF4-FFF2-40B4-BE49-F238E27FC236}">
                    <a16:creationId xmlns:a16="http://schemas.microsoft.com/office/drawing/2014/main" xmlns="" id="{2AB54A14-67F2-4E19-A020-3C0E884906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2" y="2143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480" name="Rectangle 328">
                <a:extLst>
                  <a:ext uri="{FF2B5EF4-FFF2-40B4-BE49-F238E27FC236}">
                    <a16:creationId xmlns:a16="http://schemas.microsoft.com/office/drawing/2014/main" xmlns="" id="{982574CF-C398-42F1-954A-B351643122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2" y="2159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481" name="Rectangle 329">
                <a:extLst>
                  <a:ext uri="{FF2B5EF4-FFF2-40B4-BE49-F238E27FC236}">
                    <a16:creationId xmlns:a16="http://schemas.microsoft.com/office/drawing/2014/main" xmlns="" id="{7F9EEC1A-F147-44C8-B152-25EFAFF1F9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2" y="2175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482" name="Rectangle 330">
                <a:extLst>
                  <a:ext uri="{FF2B5EF4-FFF2-40B4-BE49-F238E27FC236}">
                    <a16:creationId xmlns:a16="http://schemas.microsoft.com/office/drawing/2014/main" xmlns="" id="{778B9408-C306-451B-B881-C09B7948DF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2" y="2191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483" name="Rectangle 331">
                <a:extLst>
                  <a:ext uri="{FF2B5EF4-FFF2-40B4-BE49-F238E27FC236}">
                    <a16:creationId xmlns:a16="http://schemas.microsoft.com/office/drawing/2014/main" xmlns="" id="{7B6A517C-AE54-4B80-A44A-2322430A09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2" y="2207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484" name="Rectangle 332">
                <a:extLst>
                  <a:ext uri="{FF2B5EF4-FFF2-40B4-BE49-F238E27FC236}">
                    <a16:creationId xmlns:a16="http://schemas.microsoft.com/office/drawing/2014/main" xmlns="" id="{6D40A4DF-5AF0-4110-8ADC-D5F419BEB3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2" y="2223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485" name="Rectangle 333">
                <a:extLst>
                  <a:ext uri="{FF2B5EF4-FFF2-40B4-BE49-F238E27FC236}">
                    <a16:creationId xmlns:a16="http://schemas.microsoft.com/office/drawing/2014/main" xmlns="" id="{A882C450-B678-4487-90F2-80315DDC47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2" y="2239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486" name="Rectangle 334">
                <a:extLst>
                  <a:ext uri="{FF2B5EF4-FFF2-40B4-BE49-F238E27FC236}">
                    <a16:creationId xmlns:a16="http://schemas.microsoft.com/office/drawing/2014/main" xmlns="" id="{58CD37E5-BB51-463A-A1A3-FE6839F954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2" y="2255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487" name="Rectangle 335">
                <a:extLst>
                  <a:ext uri="{FF2B5EF4-FFF2-40B4-BE49-F238E27FC236}">
                    <a16:creationId xmlns:a16="http://schemas.microsoft.com/office/drawing/2014/main" xmlns="" id="{9912CE41-45EE-46D4-B145-B7C89D92CF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2" y="2271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488" name="Rectangle 336">
                <a:extLst>
                  <a:ext uri="{FF2B5EF4-FFF2-40B4-BE49-F238E27FC236}">
                    <a16:creationId xmlns:a16="http://schemas.microsoft.com/office/drawing/2014/main" xmlns="" id="{DA6C089F-7EFE-4328-9827-2A1D8F2B82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2" y="2287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489" name="Rectangle 337">
                <a:extLst>
                  <a:ext uri="{FF2B5EF4-FFF2-40B4-BE49-F238E27FC236}">
                    <a16:creationId xmlns:a16="http://schemas.microsoft.com/office/drawing/2014/main" xmlns="" id="{096CE802-D27E-4F2D-9B11-18912151B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2" y="2303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490" name="Rectangle 338">
                <a:extLst>
                  <a:ext uri="{FF2B5EF4-FFF2-40B4-BE49-F238E27FC236}">
                    <a16:creationId xmlns:a16="http://schemas.microsoft.com/office/drawing/2014/main" xmlns="" id="{74AB69CF-62C1-45C5-B2DE-001EE67362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2" y="2319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491" name="Rectangle 339">
                <a:extLst>
                  <a:ext uri="{FF2B5EF4-FFF2-40B4-BE49-F238E27FC236}">
                    <a16:creationId xmlns:a16="http://schemas.microsoft.com/office/drawing/2014/main" xmlns="" id="{79370915-59BD-4E75-A04E-59F062B4AB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2" y="2335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492" name="Rectangle 340">
                <a:extLst>
                  <a:ext uri="{FF2B5EF4-FFF2-40B4-BE49-F238E27FC236}">
                    <a16:creationId xmlns:a16="http://schemas.microsoft.com/office/drawing/2014/main" xmlns="" id="{D35FE02A-20A3-4B61-A8FB-21C6FEBC03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2" y="2350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493" name="Rectangle 341">
                <a:extLst>
                  <a:ext uri="{FF2B5EF4-FFF2-40B4-BE49-F238E27FC236}">
                    <a16:creationId xmlns:a16="http://schemas.microsoft.com/office/drawing/2014/main" xmlns="" id="{1AD38EB6-627B-4087-A17F-6D0F5193FE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2" y="2366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494" name="Rectangle 342">
                <a:extLst>
                  <a:ext uri="{FF2B5EF4-FFF2-40B4-BE49-F238E27FC236}">
                    <a16:creationId xmlns:a16="http://schemas.microsoft.com/office/drawing/2014/main" xmlns="" id="{D3786134-34AC-4ED3-8E53-DA31BE50E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2" y="2382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495" name="Rectangle 343">
                <a:extLst>
                  <a:ext uri="{FF2B5EF4-FFF2-40B4-BE49-F238E27FC236}">
                    <a16:creationId xmlns:a16="http://schemas.microsoft.com/office/drawing/2014/main" xmlns="" id="{BE851C08-0824-4490-A382-3E6F37E316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2" y="2398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496" name="Rectangle 344">
                <a:extLst>
                  <a:ext uri="{FF2B5EF4-FFF2-40B4-BE49-F238E27FC236}">
                    <a16:creationId xmlns:a16="http://schemas.microsoft.com/office/drawing/2014/main" xmlns="" id="{D8A4C972-614A-492E-BC79-DCEDD06B2B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2" y="2414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497" name="Rectangle 345">
                <a:extLst>
                  <a:ext uri="{FF2B5EF4-FFF2-40B4-BE49-F238E27FC236}">
                    <a16:creationId xmlns:a16="http://schemas.microsoft.com/office/drawing/2014/main" xmlns="" id="{1855150F-9DF3-44BC-A94B-35DB2AACC0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2" y="2430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498" name="Rectangle 346">
                <a:extLst>
                  <a:ext uri="{FF2B5EF4-FFF2-40B4-BE49-F238E27FC236}">
                    <a16:creationId xmlns:a16="http://schemas.microsoft.com/office/drawing/2014/main" xmlns="" id="{FE604D12-70DA-4233-B7AC-8C9DFCCA07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2" y="2446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499" name="Rectangle 347">
                <a:extLst>
                  <a:ext uri="{FF2B5EF4-FFF2-40B4-BE49-F238E27FC236}">
                    <a16:creationId xmlns:a16="http://schemas.microsoft.com/office/drawing/2014/main" xmlns="" id="{1598B6CC-6750-4B50-B97D-985B0C78C5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2" y="2462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500" name="Rectangle 348">
                <a:extLst>
                  <a:ext uri="{FF2B5EF4-FFF2-40B4-BE49-F238E27FC236}">
                    <a16:creationId xmlns:a16="http://schemas.microsoft.com/office/drawing/2014/main" xmlns="" id="{85A0C7B6-A2FE-4CDF-9C1E-469D9068D4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2" y="2478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501" name="Rectangle 349">
                <a:extLst>
                  <a:ext uri="{FF2B5EF4-FFF2-40B4-BE49-F238E27FC236}">
                    <a16:creationId xmlns:a16="http://schemas.microsoft.com/office/drawing/2014/main" xmlns="" id="{538E9133-64ED-4FE7-A587-C7C41AE88B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2" y="2494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502" name="Rectangle 350">
                <a:extLst>
                  <a:ext uri="{FF2B5EF4-FFF2-40B4-BE49-F238E27FC236}">
                    <a16:creationId xmlns:a16="http://schemas.microsoft.com/office/drawing/2014/main" xmlns="" id="{1BF48AD4-F44D-4D83-B80F-71F65BE4A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2" y="2510"/>
                <a:ext cx="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503" name="Rectangle 351">
                <a:extLst>
                  <a:ext uri="{FF2B5EF4-FFF2-40B4-BE49-F238E27FC236}">
                    <a16:creationId xmlns:a16="http://schemas.microsoft.com/office/drawing/2014/main" xmlns="" id="{6FDBED83-1DB2-45AB-A916-4AF4F822CA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6" y="1584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504" name="Rectangle 352">
                <a:extLst>
                  <a:ext uri="{FF2B5EF4-FFF2-40B4-BE49-F238E27FC236}">
                    <a16:creationId xmlns:a16="http://schemas.microsoft.com/office/drawing/2014/main" xmlns="" id="{1859858F-77E2-439F-857F-60857AA1EE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6" y="1600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505" name="Rectangle 353">
                <a:extLst>
                  <a:ext uri="{FF2B5EF4-FFF2-40B4-BE49-F238E27FC236}">
                    <a16:creationId xmlns:a16="http://schemas.microsoft.com/office/drawing/2014/main" xmlns="" id="{8D107C44-B027-4630-9339-4FDFD70631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6" y="1616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506" name="Rectangle 354">
                <a:extLst>
                  <a:ext uri="{FF2B5EF4-FFF2-40B4-BE49-F238E27FC236}">
                    <a16:creationId xmlns:a16="http://schemas.microsoft.com/office/drawing/2014/main" xmlns="" id="{EED8FBCF-32CC-4DB8-9BAB-C841BDD333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6" y="1632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507" name="Rectangle 355">
                <a:extLst>
                  <a:ext uri="{FF2B5EF4-FFF2-40B4-BE49-F238E27FC236}">
                    <a16:creationId xmlns:a16="http://schemas.microsoft.com/office/drawing/2014/main" xmlns="" id="{6F6C44A9-2D66-41CF-9060-31D39EBA33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6" y="1648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508" name="Rectangle 356">
                <a:extLst>
                  <a:ext uri="{FF2B5EF4-FFF2-40B4-BE49-F238E27FC236}">
                    <a16:creationId xmlns:a16="http://schemas.microsoft.com/office/drawing/2014/main" xmlns="" id="{EB3CF053-3BDE-4AA5-827C-DCECB72CD8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6" y="1664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509" name="Rectangle 357">
                <a:extLst>
                  <a:ext uri="{FF2B5EF4-FFF2-40B4-BE49-F238E27FC236}">
                    <a16:creationId xmlns:a16="http://schemas.microsoft.com/office/drawing/2014/main" xmlns="" id="{39EEEC96-1884-414A-A2AD-4BD3902792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6" y="1680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510" name="Rectangle 358">
                <a:extLst>
                  <a:ext uri="{FF2B5EF4-FFF2-40B4-BE49-F238E27FC236}">
                    <a16:creationId xmlns:a16="http://schemas.microsoft.com/office/drawing/2014/main" xmlns="" id="{8F26939B-C703-40C9-B1AC-BC275F7E66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6" y="1695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511" name="Rectangle 359">
                <a:extLst>
                  <a:ext uri="{FF2B5EF4-FFF2-40B4-BE49-F238E27FC236}">
                    <a16:creationId xmlns:a16="http://schemas.microsoft.com/office/drawing/2014/main" xmlns="" id="{0AA1F11C-2C10-482D-B530-5819A89785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6" y="1711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512" name="Rectangle 360">
                <a:extLst>
                  <a:ext uri="{FF2B5EF4-FFF2-40B4-BE49-F238E27FC236}">
                    <a16:creationId xmlns:a16="http://schemas.microsoft.com/office/drawing/2014/main" xmlns="" id="{26B3636C-F7CF-4B64-AAEB-8BFD965BF9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6" y="1727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513" name="Rectangle 361">
                <a:extLst>
                  <a:ext uri="{FF2B5EF4-FFF2-40B4-BE49-F238E27FC236}">
                    <a16:creationId xmlns:a16="http://schemas.microsoft.com/office/drawing/2014/main" xmlns="" id="{2E889360-7D48-4277-8D1B-E217AE3501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6" y="1743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514" name="Rectangle 362">
                <a:extLst>
                  <a:ext uri="{FF2B5EF4-FFF2-40B4-BE49-F238E27FC236}">
                    <a16:creationId xmlns:a16="http://schemas.microsoft.com/office/drawing/2014/main" xmlns="" id="{B0CFF394-6963-4C04-AEC5-0EFB31D4AE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6" y="1759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515" name="Rectangle 363">
                <a:extLst>
                  <a:ext uri="{FF2B5EF4-FFF2-40B4-BE49-F238E27FC236}">
                    <a16:creationId xmlns:a16="http://schemas.microsoft.com/office/drawing/2014/main" xmlns="" id="{03D14C0D-B2A0-4348-A332-F11B01056F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6" y="1775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516" name="Rectangle 364">
                <a:extLst>
                  <a:ext uri="{FF2B5EF4-FFF2-40B4-BE49-F238E27FC236}">
                    <a16:creationId xmlns:a16="http://schemas.microsoft.com/office/drawing/2014/main" xmlns="" id="{9FD2FC00-F550-49F9-A5C7-28971C58DD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6" y="1791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517" name="Rectangle 365">
                <a:extLst>
                  <a:ext uri="{FF2B5EF4-FFF2-40B4-BE49-F238E27FC236}">
                    <a16:creationId xmlns:a16="http://schemas.microsoft.com/office/drawing/2014/main" xmlns="" id="{F4CE6A2C-D1D9-4E34-AF0E-6CE9FDF9FA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6" y="1807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518" name="Rectangle 366">
                <a:extLst>
                  <a:ext uri="{FF2B5EF4-FFF2-40B4-BE49-F238E27FC236}">
                    <a16:creationId xmlns:a16="http://schemas.microsoft.com/office/drawing/2014/main" xmlns="" id="{2335F63D-B647-45F2-B50E-98BF609C6B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6" y="1823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519" name="Rectangle 367">
                <a:extLst>
                  <a:ext uri="{FF2B5EF4-FFF2-40B4-BE49-F238E27FC236}">
                    <a16:creationId xmlns:a16="http://schemas.microsoft.com/office/drawing/2014/main" xmlns="" id="{328666C9-9004-4A29-9A18-15F8A30C2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6" y="1839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520" name="Rectangle 368">
                <a:extLst>
                  <a:ext uri="{FF2B5EF4-FFF2-40B4-BE49-F238E27FC236}">
                    <a16:creationId xmlns:a16="http://schemas.microsoft.com/office/drawing/2014/main" xmlns="" id="{949C5232-7B6E-4C2B-98BB-9382C5696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6" y="1855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521" name="Rectangle 369">
                <a:extLst>
                  <a:ext uri="{FF2B5EF4-FFF2-40B4-BE49-F238E27FC236}">
                    <a16:creationId xmlns:a16="http://schemas.microsoft.com/office/drawing/2014/main" xmlns="" id="{90237C46-909D-420C-99AD-C6D0E542B0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6" y="1871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522" name="Rectangle 370">
                <a:extLst>
                  <a:ext uri="{FF2B5EF4-FFF2-40B4-BE49-F238E27FC236}">
                    <a16:creationId xmlns:a16="http://schemas.microsoft.com/office/drawing/2014/main" xmlns="" id="{4B25EDFC-5915-4300-8106-70A55E4DE6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6" y="1887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523" name="Rectangle 371">
                <a:extLst>
                  <a:ext uri="{FF2B5EF4-FFF2-40B4-BE49-F238E27FC236}">
                    <a16:creationId xmlns:a16="http://schemas.microsoft.com/office/drawing/2014/main" xmlns="" id="{5ED6024B-4326-4304-99EF-F37C6DA439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6" y="1903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524" name="Rectangle 372">
                <a:extLst>
                  <a:ext uri="{FF2B5EF4-FFF2-40B4-BE49-F238E27FC236}">
                    <a16:creationId xmlns:a16="http://schemas.microsoft.com/office/drawing/2014/main" xmlns="" id="{C7F3AA59-361D-4C5C-B5AA-3C854CAD01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6" y="1919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525" name="Rectangle 373">
                <a:extLst>
                  <a:ext uri="{FF2B5EF4-FFF2-40B4-BE49-F238E27FC236}">
                    <a16:creationId xmlns:a16="http://schemas.microsoft.com/office/drawing/2014/main" xmlns="" id="{CDBD3D6F-992A-41B7-9F46-E626EFE4D0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6" y="1935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526" name="Rectangle 374">
                <a:extLst>
                  <a:ext uri="{FF2B5EF4-FFF2-40B4-BE49-F238E27FC236}">
                    <a16:creationId xmlns:a16="http://schemas.microsoft.com/office/drawing/2014/main" xmlns="" id="{358B2F26-044D-4EF0-BD71-AE9CE70CEA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6" y="1951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527" name="Rectangle 375">
                <a:extLst>
                  <a:ext uri="{FF2B5EF4-FFF2-40B4-BE49-F238E27FC236}">
                    <a16:creationId xmlns:a16="http://schemas.microsoft.com/office/drawing/2014/main" xmlns="" id="{27C76594-08EC-48A0-88FA-61FF2B200E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6" y="1967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528" name="Rectangle 376">
                <a:extLst>
                  <a:ext uri="{FF2B5EF4-FFF2-40B4-BE49-F238E27FC236}">
                    <a16:creationId xmlns:a16="http://schemas.microsoft.com/office/drawing/2014/main" xmlns="" id="{9FCE7A19-3494-4DC4-ADD5-39FBEB1FEB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6" y="1983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529" name="Rectangle 377">
                <a:extLst>
                  <a:ext uri="{FF2B5EF4-FFF2-40B4-BE49-F238E27FC236}">
                    <a16:creationId xmlns:a16="http://schemas.microsoft.com/office/drawing/2014/main" xmlns="" id="{0DF196BF-8651-4278-90C0-68D91EC2F0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6" y="1999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530" name="Rectangle 378">
                <a:extLst>
                  <a:ext uri="{FF2B5EF4-FFF2-40B4-BE49-F238E27FC236}">
                    <a16:creationId xmlns:a16="http://schemas.microsoft.com/office/drawing/2014/main" xmlns="" id="{5E02E813-DECE-40FB-BC97-DD137331EF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6" y="2015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531" name="Rectangle 379">
                <a:extLst>
                  <a:ext uri="{FF2B5EF4-FFF2-40B4-BE49-F238E27FC236}">
                    <a16:creationId xmlns:a16="http://schemas.microsoft.com/office/drawing/2014/main" xmlns="" id="{C1FB429F-D215-4D76-B059-CF03326AE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6" y="2031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532" name="Rectangle 380">
                <a:extLst>
                  <a:ext uri="{FF2B5EF4-FFF2-40B4-BE49-F238E27FC236}">
                    <a16:creationId xmlns:a16="http://schemas.microsoft.com/office/drawing/2014/main" xmlns="" id="{A29BA01F-B900-4AA8-8A7F-7151F8E887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6" y="2047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533" name="Rectangle 381">
                <a:extLst>
                  <a:ext uri="{FF2B5EF4-FFF2-40B4-BE49-F238E27FC236}">
                    <a16:creationId xmlns:a16="http://schemas.microsoft.com/office/drawing/2014/main" xmlns="" id="{09037F3D-D2D6-4AB1-80CA-4103483885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6" y="2063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534" name="Rectangle 382">
                <a:extLst>
                  <a:ext uri="{FF2B5EF4-FFF2-40B4-BE49-F238E27FC236}">
                    <a16:creationId xmlns:a16="http://schemas.microsoft.com/office/drawing/2014/main" xmlns="" id="{04537BBC-C4D2-4043-AE94-8F78632022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6" y="2079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535" name="Rectangle 383">
                <a:extLst>
                  <a:ext uri="{FF2B5EF4-FFF2-40B4-BE49-F238E27FC236}">
                    <a16:creationId xmlns:a16="http://schemas.microsoft.com/office/drawing/2014/main" xmlns="" id="{18A49FE5-77A5-4054-91DE-21FC2C15DB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6" y="2095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536" name="Rectangle 384">
                <a:extLst>
                  <a:ext uri="{FF2B5EF4-FFF2-40B4-BE49-F238E27FC236}">
                    <a16:creationId xmlns:a16="http://schemas.microsoft.com/office/drawing/2014/main" xmlns="" id="{ED082C7A-0218-48FA-859A-E1916E3C5D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6" y="2111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537" name="Rectangle 385">
                <a:extLst>
                  <a:ext uri="{FF2B5EF4-FFF2-40B4-BE49-F238E27FC236}">
                    <a16:creationId xmlns:a16="http://schemas.microsoft.com/office/drawing/2014/main" xmlns="" id="{F350918B-784E-4431-B409-69EC73A2A7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6" y="2127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538" name="Rectangle 386">
                <a:extLst>
                  <a:ext uri="{FF2B5EF4-FFF2-40B4-BE49-F238E27FC236}">
                    <a16:creationId xmlns:a16="http://schemas.microsoft.com/office/drawing/2014/main" xmlns="" id="{9CD713B9-6EB5-45D4-891A-330D6877A4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6" y="2143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539" name="Rectangle 387">
                <a:extLst>
                  <a:ext uri="{FF2B5EF4-FFF2-40B4-BE49-F238E27FC236}">
                    <a16:creationId xmlns:a16="http://schemas.microsoft.com/office/drawing/2014/main" xmlns="" id="{79C7A401-9F12-459B-B575-020BAFC2B8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6" y="2159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540" name="Rectangle 388">
                <a:extLst>
                  <a:ext uri="{FF2B5EF4-FFF2-40B4-BE49-F238E27FC236}">
                    <a16:creationId xmlns:a16="http://schemas.microsoft.com/office/drawing/2014/main" xmlns="" id="{D4EA7DA5-E2A5-4EF1-8A57-07AF3C11A0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6" y="2175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541" name="Rectangle 389">
                <a:extLst>
                  <a:ext uri="{FF2B5EF4-FFF2-40B4-BE49-F238E27FC236}">
                    <a16:creationId xmlns:a16="http://schemas.microsoft.com/office/drawing/2014/main" xmlns="" id="{843B0037-23E6-4C15-B133-D0864A3C04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6" y="2191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542" name="Rectangle 390">
                <a:extLst>
                  <a:ext uri="{FF2B5EF4-FFF2-40B4-BE49-F238E27FC236}">
                    <a16:creationId xmlns:a16="http://schemas.microsoft.com/office/drawing/2014/main" xmlns="" id="{96C3F87F-F983-4A8F-9617-A66F4085A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6" y="2207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543" name="Rectangle 391">
                <a:extLst>
                  <a:ext uri="{FF2B5EF4-FFF2-40B4-BE49-F238E27FC236}">
                    <a16:creationId xmlns:a16="http://schemas.microsoft.com/office/drawing/2014/main" xmlns="" id="{947B1E5A-D152-4E1E-912D-9183E808E5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6" y="2223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544" name="Rectangle 392">
                <a:extLst>
                  <a:ext uri="{FF2B5EF4-FFF2-40B4-BE49-F238E27FC236}">
                    <a16:creationId xmlns:a16="http://schemas.microsoft.com/office/drawing/2014/main" xmlns="" id="{18AB781B-8723-4F55-B035-BF76228753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6" y="2239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545" name="Rectangle 393">
                <a:extLst>
                  <a:ext uri="{FF2B5EF4-FFF2-40B4-BE49-F238E27FC236}">
                    <a16:creationId xmlns:a16="http://schemas.microsoft.com/office/drawing/2014/main" xmlns="" id="{52714789-E9EA-4697-B045-46813A7F2A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6" y="2255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546" name="Rectangle 394">
                <a:extLst>
                  <a:ext uri="{FF2B5EF4-FFF2-40B4-BE49-F238E27FC236}">
                    <a16:creationId xmlns:a16="http://schemas.microsoft.com/office/drawing/2014/main" xmlns="" id="{DA95CDD4-91DD-48A4-906D-67F0F3D9D2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6" y="2271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547" name="Rectangle 395">
                <a:extLst>
                  <a:ext uri="{FF2B5EF4-FFF2-40B4-BE49-F238E27FC236}">
                    <a16:creationId xmlns:a16="http://schemas.microsoft.com/office/drawing/2014/main" xmlns="" id="{0D83063C-1738-4243-BCC3-6B3B091CFB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6" y="2287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548" name="Rectangle 396">
                <a:extLst>
                  <a:ext uri="{FF2B5EF4-FFF2-40B4-BE49-F238E27FC236}">
                    <a16:creationId xmlns:a16="http://schemas.microsoft.com/office/drawing/2014/main" xmlns="" id="{F48DC5B6-1B6D-4FF4-8EC3-9B319DCCD3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6" y="2303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549" name="Rectangle 397">
                <a:extLst>
                  <a:ext uri="{FF2B5EF4-FFF2-40B4-BE49-F238E27FC236}">
                    <a16:creationId xmlns:a16="http://schemas.microsoft.com/office/drawing/2014/main" xmlns="" id="{3A2001E2-3874-45A0-963B-63239794E1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6" y="2319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550" name="Rectangle 398">
                <a:extLst>
                  <a:ext uri="{FF2B5EF4-FFF2-40B4-BE49-F238E27FC236}">
                    <a16:creationId xmlns:a16="http://schemas.microsoft.com/office/drawing/2014/main" xmlns="" id="{7314C763-74DD-46B4-82B9-A8140376EE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6" y="2335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551" name="Rectangle 399">
                <a:extLst>
                  <a:ext uri="{FF2B5EF4-FFF2-40B4-BE49-F238E27FC236}">
                    <a16:creationId xmlns:a16="http://schemas.microsoft.com/office/drawing/2014/main" xmlns="" id="{09068F41-BC6A-4B63-8CB6-F4D7BEF76E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6" y="2350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552" name="Rectangle 400">
                <a:extLst>
                  <a:ext uri="{FF2B5EF4-FFF2-40B4-BE49-F238E27FC236}">
                    <a16:creationId xmlns:a16="http://schemas.microsoft.com/office/drawing/2014/main" xmlns="" id="{DA544856-BA93-4BBA-8ABA-0C2E9820C7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6" y="2366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553" name="Rectangle 401">
                <a:extLst>
                  <a:ext uri="{FF2B5EF4-FFF2-40B4-BE49-F238E27FC236}">
                    <a16:creationId xmlns:a16="http://schemas.microsoft.com/office/drawing/2014/main" xmlns="" id="{85585C84-7D2F-4E87-820D-5FE154A007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6" y="2382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554" name="Rectangle 402">
                <a:extLst>
                  <a:ext uri="{FF2B5EF4-FFF2-40B4-BE49-F238E27FC236}">
                    <a16:creationId xmlns:a16="http://schemas.microsoft.com/office/drawing/2014/main" xmlns="" id="{46F6D08B-DC0A-4BBB-85EB-9AED8F9BC6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6" y="2398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555" name="Rectangle 403">
                <a:extLst>
                  <a:ext uri="{FF2B5EF4-FFF2-40B4-BE49-F238E27FC236}">
                    <a16:creationId xmlns:a16="http://schemas.microsoft.com/office/drawing/2014/main" xmlns="" id="{00C120C9-4881-46FD-A16A-9638C82E31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6" y="2414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556" name="Rectangle 404">
                <a:extLst>
                  <a:ext uri="{FF2B5EF4-FFF2-40B4-BE49-F238E27FC236}">
                    <a16:creationId xmlns:a16="http://schemas.microsoft.com/office/drawing/2014/main" xmlns="" id="{34C22D63-EB2C-4D00-9194-50807BF35D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6" y="2430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557" name="Rectangle 405">
                <a:extLst>
                  <a:ext uri="{FF2B5EF4-FFF2-40B4-BE49-F238E27FC236}">
                    <a16:creationId xmlns:a16="http://schemas.microsoft.com/office/drawing/2014/main" xmlns="" id="{F46ED13D-8785-482F-9317-B8D995A21B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6" y="2446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558" name="Rectangle 406">
                <a:extLst>
                  <a:ext uri="{FF2B5EF4-FFF2-40B4-BE49-F238E27FC236}">
                    <a16:creationId xmlns:a16="http://schemas.microsoft.com/office/drawing/2014/main" xmlns="" id="{EB2A866E-24CE-45D7-8601-45A1FD9A1D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6" y="2462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</p:grpSp>
        <p:grpSp>
          <p:nvGrpSpPr>
            <p:cNvPr id="8" name="Group 608">
              <a:extLst>
                <a:ext uri="{FF2B5EF4-FFF2-40B4-BE49-F238E27FC236}">
                  <a16:creationId xmlns:a16="http://schemas.microsoft.com/office/drawing/2014/main" xmlns="" id="{6DF655E0-7C50-46E3-8452-551694957C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06" y="1389"/>
              <a:ext cx="1012" cy="1125"/>
              <a:chOff x="2006" y="1389"/>
              <a:chExt cx="1012" cy="1125"/>
            </a:xfrm>
          </p:grpSpPr>
          <p:sp>
            <p:nvSpPr>
              <p:cNvPr id="3159" name="Rectangle 408">
                <a:extLst>
                  <a:ext uri="{FF2B5EF4-FFF2-40B4-BE49-F238E27FC236}">
                    <a16:creationId xmlns:a16="http://schemas.microsoft.com/office/drawing/2014/main" xmlns="" id="{CA99AEEB-01B5-4278-8D4C-FD7D834757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6" y="2478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160" name="Rectangle 409">
                <a:extLst>
                  <a:ext uri="{FF2B5EF4-FFF2-40B4-BE49-F238E27FC236}">
                    <a16:creationId xmlns:a16="http://schemas.microsoft.com/office/drawing/2014/main" xmlns="" id="{64495F4D-2DC0-4F2E-9C67-9C821CBE35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6" y="2494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161" name="Rectangle 410">
                <a:extLst>
                  <a:ext uri="{FF2B5EF4-FFF2-40B4-BE49-F238E27FC236}">
                    <a16:creationId xmlns:a16="http://schemas.microsoft.com/office/drawing/2014/main" xmlns="" id="{4A4A2265-FE65-4675-8DD6-0944AD970B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6" y="2510"/>
                <a:ext cx="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162" name="Rectangle 411">
                <a:extLst>
                  <a:ext uri="{FF2B5EF4-FFF2-40B4-BE49-F238E27FC236}">
                    <a16:creationId xmlns:a16="http://schemas.microsoft.com/office/drawing/2014/main" xmlns="" id="{655DB032-AB3F-46D0-9961-9DDA7FD003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3" y="1584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163" name="Rectangle 412">
                <a:extLst>
                  <a:ext uri="{FF2B5EF4-FFF2-40B4-BE49-F238E27FC236}">
                    <a16:creationId xmlns:a16="http://schemas.microsoft.com/office/drawing/2014/main" xmlns="" id="{3E51BF0F-E927-4D6D-8B58-F22E042F38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3" y="1600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164" name="Rectangle 413">
                <a:extLst>
                  <a:ext uri="{FF2B5EF4-FFF2-40B4-BE49-F238E27FC236}">
                    <a16:creationId xmlns:a16="http://schemas.microsoft.com/office/drawing/2014/main" xmlns="" id="{623D07F4-FB95-404F-B692-5B36B25F01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3" y="1616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165" name="Rectangle 414">
                <a:extLst>
                  <a:ext uri="{FF2B5EF4-FFF2-40B4-BE49-F238E27FC236}">
                    <a16:creationId xmlns:a16="http://schemas.microsoft.com/office/drawing/2014/main" xmlns="" id="{F7A8B553-62BD-4E04-88E6-400109E24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3" y="1632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166" name="Rectangle 415">
                <a:extLst>
                  <a:ext uri="{FF2B5EF4-FFF2-40B4-BE49-F238E27FC236}">
                    <a16:creationId xmlns:a16="http://schemas.microsoft.com/office/drawing/2014/main" xmlns="" id="{334C5414-0688-4D8A-9C4A-699CA51AF6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3" y="1648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167" name="Rectangle 416">
                <a:extLst>
                  <a:ext uri="{FF2B5EF4-FFF2-40B4-BE49-F238E27FC236}">
                    <a16:creationId xmlns:a16="http://schemas.microsoft.com/office/drawing/2014/main" xmlns="" id="{7A078300-BED6-42AD-B593-CEB90F818E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3" y="1664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168" name="Rectangle 417">
                <a:extLst>
                  <a:ext uri="{FF2B5EF4-FFF2-40B4-BE49-F238E27FC236}">
                    <a16:creationId xmlns:a16="http://schemas.microsoft.com/office/drawing/2014/main" xmlns="" id="{802F7894-BE02-43B7-A823-E72AE2D44A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3" y="1680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169" name="Rectangle 418">
                <a:extLst>
                  <a:ext uri="{FF2B5EF4-FFF2-40B4-BE49-F238E27FC236}">
                    <a16:creationId xmlns:a16="http://schemas.microsoft.com/office/drawing/2014/main" xmlns="" id="{F5A6B60D-9A21-4476-BD05-9F12BEBE2E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3" y="1695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170" name="Rectangle 419">
                <a:extLst>
                  <a:ext uri="{FF2B5EF4-FFF2-40B4-BE49-F238E27FC236}">
                    <a16:creationId xmlns:a16="http://schemas.microsoft.com/office/drawing/2014/main" xmlns="" id="{32B1DE33-70C2-4CF4-AF52-40E807989D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3" y="1711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171" name="Rectangle 420">
                <a:extLst>
                  <a:ext uri="{FF2B5EF4-FFF2-40B4-BE49-F238E27FC236}">
                    <a16:creationId xmlns:a16="http://schemas.microsoft.com/office/drawing/2014/main" xmlns="" id="{26A63B48-F30B-4B68-AAEC-D55A3AABB6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3" y="1727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172" name="Rectangle 421">
                <a:extLst>
                  <a:ext uri="{FF2B5EF4-FFF2-40B4-BE49-F238E27FC236}">
                    <a16:creationId xmlns:a16="http://schemas.microsoft.com/office/drawing/2014/main" xmlns="" id="{E171EBF3-01FA-4E5C-868B-9BF126F808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3" y="1743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173" name="Rectangle 422">
                <a:extLst>
                  <a:ext uri="{FF2B5EF4-FFF2-40B4-BE49-F238E27FC236}">
                    <a16:creationId xmlns:a16="http://schemas.microsoft.com/office/drawing/2014/main" xmlns="" id="{55F7AE5F-A29B-4922-933A-ACFEB9D78B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3" y="1759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174" name="Rectangle 423">
                <a:extLst>
                  <a:ext uri="{FF2B5EF4-FFF2-40B4-BE49-F238E27FC236}">
                    <a16:creationId xmlns:a16="http://schemas.microsoft.com/office/drawing/2014/main" xmlns="" id="{C6450ADF-C950-47DE-9383-15453B1BD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3" y="1775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175" name="Rectangle 424">
                <a:extLst>
                  <a:ext uri="{FF2B5EF4-FFF2-40B4-BE49-F238E27FC236}">
                    <a16:creationId xmlns:a16="http://schemas.microsoft.com/office/drawing/2014/main" xmlns="" id="{2ED23EFE-B729-4D77-B1E5-F65FCC79C5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3" y="1791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176" name="Rectangle 425">
                <a:extLst>
                  <a:ext uri="{FF2B5EF4-FFF2-40B4-BE49-F238E27FC236}">
                    <a16:creationId xmlns:a16="http://schemas.microsoft.com/office/drawing/2014/main" xmlns="" id="{03FF2E94-3E16-4D55-81E0-77E9000B74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3" y="1807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177" name="Rectangle 426">
                <a:extLst>
                  <a:ext uri="{FF2B5EF4-FFF2-40B4-BE49-F238E27FC236}">
                    <a16:creationId xmlns:a16="http://schemas.microsoft.com/office/drawing/2014/main" xmlns="" id="{125AAF18-2F69-46CB-848B-695E7F155C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3" y="1823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178" name="Rectangle 427">
                <a:extLst>
                  <a:ext uri="{FF2B5EF4-FFF2-40B4-BE49-F238E27FC236}">
                    <a16:creationId xmlns:a16="http://schemas.microsoft.com/office/drawing/2014/main" xmlns="" id="{98FE0D2A-4BC7-4B8A-85AC-ED77575E9C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3" y="1839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179" name="Rectangle 428">
                <a:extLst>
                  <a:ext uri="{FF2B5EF4-FFF2-40B4-BE49-F238E27FC236}">
                    <a16:creationId xmlns:a16="http://schemas.microsoft.com/office/drawing/2014/main" xmlns="" id="{76EFE340-3F10-461D-9078-0AB9511624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3" y="1855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180" name="Rectangle 429">
                <a:extLst>
                  <a:ext uri="{FF2B5EF4-FFF2-40B4-BE49-F238E27FC236}">
                    <a16:creationId xmlns:a16="http://schemas.microsoft.com/office/drawing/2014/main" xmlns="" id="{8B998685-D6EF-4914-AFD2-ED84A1ED9D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3" y="1871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181" name="Rectangle 430">
                <a:extLst>
                  <a:ext uri="{FF2B5EF4-FFF2-40B4-BE49-F238E27FC236}">
                    <a16:creationId xmlns:a16="http://schemas.microsoft.com/office/drawing/2014/main" xmlns="" id="{2671ADE7-6342-46D7-82BF-4BB398BEAC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3" y="1887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182" name="Rectangle 431">
                <a:extLst>
                  <a:ext uri="{FF2B5EF4-FFF2-40B4-BE49-F238E27FC236}">
                    <a16:creationId xmlns:a16="http://schemas.microsoft.com/office/drawing/2014/main" xmlns="" id="{DEDD94EB-C0CB-4749-8ACB-05CAE8ADF0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3" y="1903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183" name="Rectangle 432">
                <a:extLst>
                  <a:ext uri="{FF2B5EF4-FFF2-40B4-BE49-F238E27FC236}">
                    <a16:creationId xmlns:a16="http://schemas.microsoft.com/office/drawing/2014/main" xmlns="" id="{BF95C76B-CEF5-4C37-9525-DEE54F554D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3" y="1919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184" name="Rectangle 433">
                <a:extLst>
                  <a:ext uri="{FF2B5EF4-FFF2-40B4-BE49-F238E27FC236}">
                    <a16:creationId xmlns:a16="http://schemas.microsoft.com/office/drawing/2014/main" xmlns="" id="{04618C79-EBC4-4F9E-9699-13D750670F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3" y="1935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185" name="Rectangle 434">
                <a:extLst>
                  <a:ext uri="{FF2B5EF4-FFF2-40B4-BE49-F238E27FC236}">
                    <a16:creationId xmlns:a16="http://schemas.microsoft.com/office/drawing/2014/main" xmlns="" id="{D002284B-1D39-42DA-AC2A-58A823CE2A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3" y="1951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186" name="Rectangle 435">
                <a:extLst>
                  <a:ext uri="{FF2B5EF4-FFF2-40B4-BE49-F238E27FC236}">
                    <a16:creationId xmlns:a16="http://schemas.microsoft.com/office/drawing/2014/main" xmlns="" id="{6415B579-2B01-427D-8C6E-7F9EA36AAA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3" y="1967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187" name="Rectangle 436">
                <a:extLst>
                  <a:ext uri="{FF2B5EF4-FFF2-40B4-BE49-F238E27FC236}">
                    <a16:creationId xmlns:a16="http://schemas.microsoft.com/office/drawing/2014/main" xmlns="" id="{53BDA6EF-C42D-437D-BF9A-694B0D5BFE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3" y="1983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188" name="Rectangle 437">
                <a:extLst>
                  <a:ext uri="{FF2B5EF4-FFF2-40B4-BE49-F238E27FC236}">
                    <a16:creationId xmlns:a16="http://schemas.microsoft.com/office/drawing/2014/main" xmlns="" id="{7DA5EC94-5868-4638-A4FF-C51AB10F40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3" y="1999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189" name="Rectangle 438">
                <a:extLst>
                  <a:ext uri="{FF2B5EF4-FFF2-40B4-BE49-F238E27FC236}">
                    <a16:creationId xmlns:a16="http://schemas.microsoft.com/office/drawing/2014/main" xmlns="" id="{F40904C5-F235-403C-8C66-B1285C9624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3" y="2015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190" name="Rectangle 439">
                <a:extLst>
                  <a:ext uri="{FF2B5EF4-FFF2-40B4-BE49-F238E27FC236}">
                    <a16:creationId xmlns:a16="http://schemas.microsoft.com/office/drawing/2014/main" xmlns="" id="{C04500DD-9F4F-45A8-9023-99F66A1116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3" y="2031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191" name="Rectangle 440">
                <a:extLst>
                  <a:ext uri="{FF2B5EF4-FFF2-40B4-BE49-F238E27FC236}">
                    <a16:creationId xmlns:a16="http://schemas.microsoft.com/office/drawing/2014/main" xmlns="" id="{48AA6E9C-39DC-4359-B9EF-658FC226C0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3" y="2047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192" name="Rectangle 441">
                <a:extLst>
                  <a:ext uri="{FF2B5EF4-FFF2-40B4-BE49-F238E27FC236}">
                    <a16:creationId xmlns:a16="http://schemas.microsoft.com/office/drawing/2014/main" xmlns="" id="{9CA15B60-B8FF-48C5-9051-5CE4823D02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3" y="2063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193" name="Rectangle 442">
                <a:extLst>
                  <a:ext uri="{FF2B5EF4-FFF2-40B4-BE49-F238E27FC236}">
                    <a16:creationId xmlns:a16="http://schemas.microsoft.com/office/drawing/2014/main" xmlns="" id="{C3D2CCBC-35BF-4698-9DEB-4F830D4D46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3" y="2079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194" name="Rectangle 443">
                <a:extLst>
                  <a:ext uri="{FF2B5EF4-FFF2-40B4-BE49-F238E27FC236}">
                    <a16:creationId xmlns:a16="http://schemas.microsoft.com/office/drawing/2014/main" xmlns="" id="{03E8C16C-E647-4119-9C83-3E671CC6CB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3" y="2095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195" name="Rectangle 444">
                <a:extLst>
                  <a:ext uri="{FF2B5EF4-FFF2-40B4-BE49-F238E27FC236}">
                    <a16:creationId xmlns:a16="http://schemas.microsoft.com/office/drawing/2014/main" xmlns="" id="{8A3BC2F6-AD06-471D-BC62-C7435A3DDC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3" y="2111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196" name="Rectangle 445">
                <a:extLst>
                  <a:ext uri="{FF2B5EF4-FFF2-40B4-BE49-F238E27FC236}">
                    <a16:creationId xmlns:a16="http://schemas.microsoft.com/office/drawing/2014/main" xmlns="" id="{E7F2D195-5662-412F-BD20-7D8245D7F4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3" y="2127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197" name="Rectangle 446">
                <a:extLst>
                  <a:ext uri="{FF2B5EF4-FFF2-40B4-BE49-F238E27FC236}">
                    <a16:creationId xmlns:a16="http://schemas.microsoft.com/office/drawing/2014/main" xmlns="" id="{F6243C09-BA11-4D4C-BCD2-95AA472A67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3" y="2143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198" name="Rectangle 447">
                <a:extLst>
                  <a:ext uri="{FF2B5EF4-FFF2-40B4-BE49-F238E27FC236}">
                    <a16:creationId xmlns:a16="http://schemas.microsoft.com/office/drawing/2014/main" xmlns="" id="{DDCD7DFA-EE97-4AA3-8CC2-0B939248E6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3" y="2159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199" name="Rectangle 448">
                <a:extLst>
                  <a:ext uri="{FF2B5EF4-FFF2-40B4-BE49-F238E27FC236}">
                    <a16:creationId xmlns:a16="http://schemas.microsoft.com/office/drawing/2014/main" xmlns="" id="{07211CD0-2875-4462-9A04-4DDE24420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3" y="2175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200" name="Rectangle 449">
                <a:extLst>
                  <a:ext uri="{FF2B5EF4-FFF2-40B4-BE49-F238E27FC236}">
                    <a16:creationId xmlns:a16="http://schemas.microsoft.com/office/drawing/2014/main" xmlns="" id="{512D55AC-333F-4F6D-BFD0-84D3E17244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3" y="2191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201" name="Rectangle 450">
                <a:extLst>
                  <a:ext uri="{FF2B5EF4-FFF2-40B4-BE49-F238E27FC236}">
                    <a16:creationId xmlns:a16="http://schemas.microsoft.com/office/drawing/2014/main" xmlns="" id="{4BE266DB-4632-42B3-87AA-5BD1AB74E8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3" y="2207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202" name="Rectangle 451">
                <a:extLst>
                  <a:ext uri="{FF2B5EF4-FFF2-40B4-BE49-F238E27FC236}">
                    <a16:creationId xmlns:a16="http://schemas.microsoft.com/office/drawing/2014/main" xmlns="" id="{81B7A84E-8B6A-40CD-8D79-CB33F81BD6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3" y="2223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203" name="Rectangle 452">
                <a:extLst>
                  <a:ext uri="{FF2B5EF4-FFF2-40B4-BE49-F238E27FC236}">
                    <a16:creationId xmlns:a16="http://schemas.microsoft.com/office/drawing/2014/main" xmlns="" id="{7C4F12CA-14DE-4D62-90D5-93B720088F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3" y="2239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204" name="Rectangle 453">
                <a:extLst>
                  <a:ext uri="{FF2B5EF4-FFF2-40B4-BE49-F238E27FC236}">
                    <a16:creationId xmlns:a16="http://schemas.microsoft.com/office/drawing/2014/main" xmlns="" id="{DB18703E-492D-4C3D-AC08-38CE5EBC37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3" y="2255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205" name="Rectangle 454">
                <a:extLst>
                  <a:ext uri="{FF2B5EF4-FFF2-40B4-BE49-F238E27FC236}">
                    <a16:creationId xmlns:a16="http://schemas.microsoft.com/office/drawing/2014/main" xmlns="" id="{AA837904-CBF8-41A1-B9FA-F4E60E8EF9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3" y="2271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206" name="Rectangle 455">
                <a:extLst>
                  <a:ext uri="{FF2B5EF4-FFF2-40B4-BE49-F238E27FC236}">
                    <a16:creationId xmlns:a16="http://schemas.microsoft.com/office/drawing/2014/main" xmlns="" id="{6015712D-6159-4D44-AFCC-D4E90416C0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3" y="2287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207" name="Rectangle 456">
                <a:extLst>
                  <a:ext uri="{FF2B5EF4-FFF2-40B4-BE49-F238E27FC236}">
                    <a16:creationId xmlns:a16="http://schemas.microsoft.com/office/drawing/2014/main" xmlns="" id="{ADF61169-3EA8-42C5-9D1C-2C64C559B0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3" y="2303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208" name="Rectangle 457">
                <a:extLst>
                  <a:ext uri="{FF2B5EF4-FFF2-40B4-BE49-F238E27FC236}">
                    <a16:creationId xmlns:a16="http://schemas.microsoft.com/office/drawing/2014/main" xmlns="" id="{24530224-5698-494A-BEA6-662FE9FA9B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3" y="2319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209" name="Rectangle 458">
                <a:extLst>
                  <a:ext uri="{FF2B5EF4-FFF2-40B4-BE49-F238E27FC236}">
                    <a16:creationId xmlns:a16="http://schemas.microsoft.com/office/drawing/2014/main" xmlns="" id="{F13CE5D8-851D-4A72-BC47-479ADD9F26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3" y="2335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210" name="Rectangle 459">
                <a:extLst>
                  <a:ext uri="{FF2B5EF4-FFF2-40B4-BE49-F238E27FC236}">
                    <a16:creationId xmlns:a16="http://schemas.microsoft.com/office/drawing/2014/main" xmlns="" id="{3702C449-4B30-4662-91AA-51EAD4B38A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3" y="2350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211" name="Rectangle 460">
                <a:extLst>
                  <a:ext uri="{FF2B5EF4-FFF2-40B4-BE49-F238E27FC236}">
                    <a16:creationId xmlns:a16="http://schemas.microsoft.com/office/drawing/2014/main" xmlns="" id="{9606D993-1CC3-4ECF-9B49-858F348DB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3" y="2366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212" name="Rectangle 461">
                <a:extLst>
                  <a:ext uri="{FF2B5EF4-FFF2-40B4-BE49-F238E27FC236}">
                    <a16:creationId xmlns:a16="http://schemas.microsoft.com/office/drawing/2014/main" xmlns="" id="{0D5C10C8-8C64-4AE7-9939-CE76BE09C3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3" y="2382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213" name="Rectangle 462">
                <a:extLst>
                  <a:ext uri="{FF2B5EF4-FFF2-40B4-BE49-F238E27FC236}">
                    <a16:creationId xmlns:a16="http://schemas.microsoft.com/office/drawing/2014/main" xmlns="" id="{2D6E0860-9796-46E1-984E-D9AD2EC9F7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3" y="2398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214" name="Rectangle 463">
                <a:extLst>
                  <a:ext uri="{FF2B5EF4-FFF2-40B4-BE49-F238E27FC236}">
                    <a16:creationId xmlns:a16="http://schemas.microsoft.com/office/drawing/2014/main" xmlns="" id="{FD1E0371-7A71-43E8-8512-B457B5FB8D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3" y="2414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215" name="Rectangle 464">
                <a:extLst>
                  <a:ext uri="{FF2B5EF4-FFF2-40B4-BE49-F238E27FC236}">
                    <a16:creationId xmlns:a16="http://schemas.microsoft.com/office/drawing/2014/main" xmlns="" id="{EFC20DC0-1C04-47E8-8BC5-433D4A881A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3" y="2430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216" name="Rectangle 465">
                <a:extLst>
                  <a:ext uri="{FF2B5EF4-FFF2-40B4-BE49-F238E27FC236}">
                    <a16:creationId xmlns:a16="http://schemas.microsoft.com/office/drawing/2014/main" xmlns="" id="{0F8A7E10-2C5E-4EFF-8A7D-38E2A9A74A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3" y="2446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217" name="Rectangle 466">
                <a:extLst>
                  <a:ext uri="{FF2B5EF4-FFF2-40B4-BE49-F238E27FC236}">
                    <a16:creationId xmlns:a16="http://schemas.microsoft.com/office/drawing/2014/main" xmlns="" id="{DF8F0870-EE51-4282-9F08-6520B5C67A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3" y="2462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218" name="Rectangle 467">
                <a:extLst>
                  <a:ext uri="{FF2B5EF4-FFF2-40B4-BE49-F238E27FC236}">
                    <a16:creationId xmlns:a16="http://schemas.microsoft.com/office/drawing/2014/main" xmlns="" id="{19CF40D6-13BD-4145-93AB-FFF71E446A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3" y="2478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219" name="Rectangle 468">
                <a:extLst>
                  <a:ext uri="{FF2B5EF4-FFF2-40B4-BE49-F238E27FC236}">
                    <a16:creationId xmlns:a16="http://schemas.microsoft.com/office/drawing/2014/main" xmlns="" id="{5F982F25-FC5D-45C8-B710-7FBBFA9ECA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3" y="2494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220" name="Rectangle 469">
                <a:extLst>
                  <a:ext uri="{FF2B5EF4-FFF2-40B4-BE49-F238E27FC236}">
                    <a16:creationId xmlns:a16="http://schemas.microsoft.com/office/drawing/2014/main" xmlns="" id="{D58C1B32-8450-45BF-B474-2D4B5504C0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3" y="2510"/>
                <a:ext cx="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221" name="Rectangle 470">
                <a:extLst>
                  <a:ext uri="{FF2B5EF4-FFF2-40B4-BE49-F238E27FC236}">
                    <a16:creationId xmlns:a16="http://schemas.microsoft.com/office/drawing/2014/main" xmlns="" id="{A09103CB-49CA-4BD8-85D1-DE82A97F4D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5" y="1389"/>
                <a:ext cx="35" cy="1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5</a:t>
                </a:r>
                <a:endParaRPr kumimoji="0" lang="en-US" altLang="en-US" sz="3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22" name="Rectangle 471">
                <a:extLst>
                  <a:ext uri="{FF2B5EF4-FFF2-40B4-BE49-F238E27FC236}">
                    <a16:creationId xmlns:a16="http://schemas.microsoft.com/office/drawing/2014/main" xmlns="" id="{C04BB435-A5EA-4CF9-9319-51B29B31FA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1" y="1389"/>
                <a:ext cx="35" cy="1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6</a:t>
                </a:r>
                <a:endParaRPr kumimoji="0" lang="en-US" altLang="en-US" sz="3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23" name="Rectangle 472">
                <a:extLst>
                  <a:ext uri="{FF2B5EF4-FFF2-40B4-BE49-F238E27FC236}">
                    <a16:creationId xmlns:a16="http://schemas.microsoft.com/office/drawing/2014/main" xmlns="" id="{CCD19663-A2B7-4F0E-BB0F-AD7C1E7A29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3" y="1389"/>
                <a:ext cx="35" cy="1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7</a:t>
                </a:r>
                <a:endParaRPr kumimoji="0" lang="en-US" altLang="en-US" sz="3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24" name="Rectangle 473">
                <a:extLst>
                  <a:ext uri="{FF2B5EF4-FFF2-40B4-BE49-F238E27FC236}">
                    <a16:creationId xmlns:a16="http://schemas.microsoft.com/office/drawing/2014/main" xmlns="" id="{D0689734-4C38-411B-AD7C-4491F5409E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3" y="1389"/>
                <a:ext cx="35" cy="1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0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8</a:t>
                </a:r>
                <a:endParaRPr kumimoji="0" lang="en-US" altLang="en-US" sz="3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225" name="Rectangle 474">
                <a:extLst>
                  <a:ext uri="{FF2B5EF4-FFF2-40B4-BE49-F238E27FC236}">
                    <a16:creationId xmlns:a16="http://schemas.microsoft.com/office/drawing/2014/main" xmlns="" id="{DBEB9DDC-B3BB-40A2-B30F-08B0CDD342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6" y="1543"/>
                <a:ext cx="8" cy="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226" name="Freeform 475">
                <a:extLst>
                  <a:ext uri="{FF2B5EF4-FFF2-40B4-BE49-F238E27FC236}">
                    <a16:creationId xmlns:a16="http://schemas.microsoft.com/office/drawing/2014/main" xmlns="" id="{7E2C596F-1620-44E2-BE45-398CC5DDC5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30" y="1503"/>
                <a:ext cx="40" cy="54"/>
              </a:xfrm>
              <a:custGeom>
                <a:avLst/>
                <a:gdLst>
                  <a:gd name="T0" fmla="*/ 20 w 40"/>
                  <a:gd name="T1" fmla="*/ 79 h 107"/>
                  <a:gd name="T2" fmla="*/ 0 w 40"/>
                  <a:gd name="T3" fmla="*/ 107 h 107"/>
                  <a:gd name="T4" fmla="*/ 20 w 40"/>
                  <a:gd name="T5" fmla="*/ 0 h 107"/>
                  <a:gd name="T6" fmla="*/ 40 w 40"/>
                  <a:gd name="T7" fmla="*/ 107 h 107"/>
                  <a:gd name="T8" fmla="*/ 20 w 40"/>
                  <a:gd name="T9" fmla="*/ 79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107">
                    <a:moveTo>
                      <a:pt x="20" y="79"/>
                    </a:moveTo>
                    <a:lnTo>
                      <a:pt x="0" y="107"/>
                    </a:lnTo>
                    <a:lnTo>
                      <a:pt x="20" y="0"/>
                    </a:lnTo>
                    <a:lnTo>
                      <a:pt x="40" y="107"/>
                    </a:lnTo>
                    <a:lnTo>
                      <a:pt x="20" y="7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227" name="Rectangle 476">
                <a:extLst>
                  <a:ext uri="{FF2B5EF4-FFF2-40B4-BE49-F238E27FC236}">
                    <a16:creationId xmlns:a16="http://schemas.microsoft.com/office/drawing/2014/main" xmlns="" id="{B327EC04-FE1D-47FC-85FE-837D8695FB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5" y="1543"/>
                <a:ext cx="8" cy="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228" name="Freeform 477">
                <a:extLst>
                  <a:ext uri="{FF2B5EF4-FFF2-40B4-BE49-F238E27FC236}">
                    <a16:creationId xmlns:a16="http://schemas.microsoft.com/office/drawing/2014/main" xmlns="" id="{95D3AB02-81B5-469A-8D4F-89ADDF704F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9" y="1503"/>
                <a:ext cx="40" cy="54"/>
              </a:xfrm>
              <a:custGeom>
                <a:avLst/>
                <a:gdLst>
                  <a:gd name="T0" fmla="*/ 20 w 40"/>
                  <a:gd name="T1" fmla="*/ 79 h 107"/>
                  <a:gd name="T2" fmla="*/ 0 w 40"/>
                  <a:gd name="T3" fmla="*/ 107 h 107"/>
                  <a:gd name="T4" fmla="*/ 20 w 40"/>
                  <a:gd name="T5" fmla="*/ 0 h 107"/>
                  <a:gd name="T6" fmla="*/ 40 w 40"/>
                  <a:gd name="T7" fmla="*/ 107 h 107"/>
                  <a:gd name="T8" fmla="*/ 20 w 40"/>
                  <a:gd name="T9" fmla="*/ 79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107">
                    <a:moveTo>
                      <a:pt x="20" y="79"/>
                    </a:moveTo>
                    <a:lnTo>
                      <a:pt x="0" y="107"/>
                    </a:lnTo>
                    <a:lnTo>
                      <a:pt x="20" y="0"/>
                    </a:lnTo>
                    <a:lnTo>
                      <a:pt x="40" y="107"/>
                    </a:lnTo>
                    <a:lnTo>
                      <a:pt x="20" y="7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229" name="Rectangle 478">
                <a:extLst>
                  <a:ext uri="{FF2B5EF4-FFF2-40B4-BE49-F238E27FC236}">
                    <a16:creationId xmlns:a16="http://schemas.microsoft.com/office/drawing/2014/main" xmlns="" id="{C2284969-4A16-4B6E-B3D4-873EC4F8A8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1" y="1543"/>
                <a:ext cx="8" cy="1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230" name="Freeform 479">
                <a:extLst>
                  <a:ext uri="{FF2B5EF4-FFF2-40B4-BE49-F238E27FC236}">
                    <a16:creationId xmlns:a16="http://schemas.microsoft.com/office/drawing/2014/main" xmlns="" id="{2E1B9FE4-CE8B-42C6-ACE6-6219498FFC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25" y="1503"/>
                <a:ext cx="40" cy="54"/>
              </a:xfrm>
              <a:custGeom>
                <a:avLst/>
                <a:gdLst>
                  <a:gd name="T0" fmla="*/ 20 w 40"/>
                  <a:gd name="T1" fmla="*/ 79 h 107"/>
                  <a:gd name="T2" fmla="*/ 0 w 40"/>
                  <a:gd name="T3" fmla="*/ 107 h 107"/>
                  <a:gd name="T4" fmla="*/ 20 w 40"/>
                  <a:gd name="T5" fmla="*/ 0 h 107"/>
                  <a:gd name="T6" fmla="*/ 40 w 40"/>
                  <a:gd name="T7" fmla="*/ 107 h 107"/>
                  <a:gd name="T8" fmla="*/ 20 w 40"/>
                  <a:gd name="T9" fmla="*/ 79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107">
                    <a:moveTo>
                      <a:pt x="20" y="79"/>
                    </a:moveTo>
                    <a:lnTo>
                      <a:pt x="0" y="107"/>
                    </a:lnTo>
                    <a:lnTo>
                      <a:pt x="20" y="0"/>
                    </a:lnTo>
                    <a:lnTo>
                      <a:pt x="40" y="107"/>
                    </a:lnTo>
                    <a:lnTo>
                      <a:pt x="20" y="7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231" name="Rectangle 480">
                <a:extLst>
                  <a:ext uri="{FF2B5EF4-FFF2-40B4-BE49-F238E27FC236}">
                    <a16:creationId xmlns:a16="http://schemas.microsoft.com/office/drawing/2014/main" xmlns="" id="{B55058BD-EC32-492F-88C4-0D062AD251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5" y="1584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232" name="Rectangle 481">
                <a:extLst>
                  <a:ext uri="{FF2B5EF4-FFF2-40B4-BE49-F238E27FC236}">
                    <a16:creationId xmlns:a16="http://schemas.microsoft.com/office/drawing/2014/main" xmlns="" id="{CFC1EC94-95E7-4633-9105-7A5307F2F6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5" y="1600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233" name="Rectangle 482">
                <a:extLst>
                  <a:ext uri="{FF2B5EF4-FFF2-40B4-BE49-F238E27FC236}">
                    <a16:creationId xmlns:a16="http://schemas.microsoft.com/office/drawing/2014/main" xmlns="" id="{F6CC0545-E638-467A-91DE-94F2FDAA5A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5" y="1616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234" name="Rectangle 483">
                <a:extLst>
                  <a:ext uri="{FF2B5EF4-FFF2-40B4-BE49-F238E27FC236}">
                    <a16:creationId xmlns:a16="http://schemas.microsoft.com/office/drawing/2014/main" xmlns="" id="{A00A506D-AFE5-4BAC-AFA1-C3CE834BF5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5" y="1632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235" name="Rectangle 484">
                <a:extLst>
                  <a:ext uri="{FF2B5EF4-FFF2-40B4-BE49-F238E27FC236}">
                    <a16:creationId xmlns:a16="http://schemas.microsoft.com/office/drawing/2014/main" xmlns="" id="{47FD2B94-6577-4256-8300-28CBD41A8C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5" y="1648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236" name="Rectangle 485">
                <a:extLst>
                  <a:ext uri="{FF2B5EF4-FFF2-40B4-BE49-F238E27FC236}">
                    <a16:creationId xmlns:a16="http://schemas.microsoft.com/office/drawing/2014/main" xmlns="" id="{B321BF25-5117-475F-8DC3-CD265B524B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5" y="1664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237" name="Rectangle 486">
                <a:extLst>
                  <a:ext uri="{FF2B5EF4-FFF2-40B4-BE49-F238E27FC236}">
                    <a16:creationId xmlns:a16="http://schemas.microsoft.com/office/drawing/2014/main" xmlns="" id="{98371001-0293-4969-8DFE-F1369445C2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5" y="1680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238" name="Rectangle 487">
                <a:extLst>
                  <a:ext uri="{FF2B5EF4-FFF2-40B4-BE49-F238E27FC236}">
                    <a16:creationId xmlns:a16="http://schemas.microsoft.com/office/drawing/2014/main" xmlns="" id="{DB668FDE-F0FD-4F75-BA15-C85664D73D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5" y="1695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239" name="Rectangle 488">
                <a:extLst>
                  <a:ext uri="{FF2B5EF4-FFF2-40B4-BE49-F238E27FC236}">
                    <a16:creationId xmlns:a16="http://schemas.microsoft.com/office/drawing/2014/main" xmlns="" id="{5631D476-28DF-431A-BDAE-07A0F1B608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5" y="1711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240" name="Rectangle 489">
                <a:extLst>
                  <a:ext uri="{FF2B5EF4-FFF2-40B4-BE49-F238E27FC236}">
                    <a16:creationId xmlns:a16="http://schemas.microsoft.com/office/drawing/2014/main" xmlns="" id="{E10CBA07-5BB3-4C41-935E-AD42751B5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5" y="1727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241" name="Rectangle 490">
                <a:extLst>
                  <a:ext uri="{FF2B5EF4-FFF2-40B4-BE49-F238E27FC236}">
                    <a16:creationId xmlns:a16="http://schemas.microsoft.com/office/drawing/2014/main" xmlns="" id="{1AEA2026-91E4-46F2-9C4A-808B0181DB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5" y="1743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242" name="Rectangle 491">
                <a:extLst>
                  <a:ext uri="{FF2B5EF4-FFF2-40B4-BE49-F238E27FC236}">
                    <a16:creationId xmlns:a16="http://schemas.microsoft.com/office/drawing/2014/main" xmlns="" id="{6D97D1FB-3565-4BD7-B21D-00F1E71426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5" y="1759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243" name="Rectangle 492">
                <a:extLst>
                  <a:ext uri="{FF2B5EF4-FFF2-40B4-BE49-F238E27FC236}">
                    <a16:creationId xmlns:a16="http://schemas.microsoft.com/office/drawing/2014/main" xmlns="" id="{B108DBF9-628C-4119-9AF7-E26660E3A8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5" y="1775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244" name="Rectangle 493">
                <a:extLst>
                  <a:ext uri="{FF2B5EF4-FFF2-40B4-BE49-F238E27FC236}">
                    <a16:creationId xmlns:a16="http://schemas.microsoft.com/office/drawing/2014/main" xmlns="" id="{E4640854-D677-40D5-81F3-7C39DEC92C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5" y="1791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245" name="Rectangle 494">
                <a:extLst>
                  <a:ext uri="{FF2B5EF4-FFF2-40B4-BE49-F238E27FC236}">
                    <a16:creationId xmlns:a16="http://schemas.microsoft.com/office/drawing/2014/main" xmlns="" id="{86989A0C-7150-4780-8294-39EBF51DBA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5" y="1807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246" name="Rectangle 495">
                <a:extLst>
                  <a:ext uri="{FF2B5EF4-FFF2-40B4-BE49-F238E27FC236}">
                    <a16:creationId xmlns:a16="http://schemas.microsoft.com/office/drawing/2014/main" xmlns="" id="{6141E496-6FE9-4E31-9E13-5F78A04B33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5" y="1823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247" name="Rectangle 496">
                <a:extLst>
                  <a:ext uri="{FF2B5EF4-FFF2-40B4-BE49-F238E27FC236}">
                    <a16:creationId xmlns:a16="http://schemas.microsoft.com/office/drawing/2014/main" xmlns="" id="{034ED879-2A9E-4412-B3A2-1BFE9E3783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5" y="1839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248" name="Rectangle 497">
                <a:extLst>
                  <a:ext uri="{FF2B5EF4-FFF2-40B4-BE49-F238E27FC236}">
                    <a16:creationId xmlns:a16="http://schemas.microsoft.com/office/drawing/2014/main" xmlns="" id="{86C9F85D-FD30-4F23-96CD-79C64C49B9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5" y="1855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249" name="Rectangle 498">
                <a:extLst>
                  <a:ext uri="{FF2B5EF4-FFF2-40B4-BE49-F238E27FC236}">
                    <a16:creationId xmlns:a16="http://schemas.microsoft.com/office/drawing/2014/main" xmlns="" id="{0AC12745-ACE8-4738-A7E9-29BC3BF9BA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5" y="1871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250" name="Rectangle 499">
                <a:extLst>
                  <a:ext uri="{FF2B5EF4-FFF2-40B4-BE49-F238E27FC236}">
                    <a16:creationId xmlns:a16="http://schemas.microsoft.com/office/drawing/2014/main" xmlns="" id="{A96C8E23-1B8F-4401-A93A-4CC1F78194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5" y="1887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251" name="Rectangle 500">
                <a:extLst>
                  <a:ext uri="{FF2B5EF4-FFF2-40B4-BE49-F238E27FC236}">
                    <a16:creationId xmlns:a16="http://schemas.microsoft.com/office/drawing/2014/main" xmlns="" id="{CBABF814-A1AE-4244-9171-4578E077AD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5" y="1903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252" name="Rectangle 501">
                <a:extLst>
                  <a:ext uri="{FF2B5EF4-FFF2-40B4-BE49-F238E27FC236}">
                    <a16:creationId xmlns:a16="http://schemas.microsoft.com/office/drawing/2014/main" xmlns="" id="{AFEE2065-BEF7-4CF7-A8DF-87FD05B503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5" y="1919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253" name="Rectangle 502">
                <a:extLst>
                  <a:ext uri="{FF2B5EF4-FFF2-40B4-BE49-F238E27FC236}">
                    <a16:creationId xmlns:a16="http://schemas.microsoft.com/office/drawing/2014/main" xmlns="" id="{31923C81-0B72-4A58-AA5D-CA713F880E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5" y="1935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254" name="Rectangle 503">
                <a:extLst>
                  <a:ext uri="{FF2B5EF4-FFF2-40B4-BE49-F238E27FC236}">
                    <a16:creationId xmlns:a16="http://schemas.microsoft.com/office/drawing/2014/main" xmlns="" id="{94EFA647-1D8B-48C5-ACFE-CA1E2E9749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5" y="1951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255" name="Rectangle 504">
                <a:extLst>
                  <a:ext uri="{FF2B5EF4-FFF2-40B4-BE49-F238E27FC236}">
                    <a16:creationId xmlns:a16="http://schemas.microsoft.com/office/drawing/2014/main" xmlns="" id="{DDB0EFEE-9090-4C1B-B2A7-1EAA4070C8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5" y="1967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256" name="Rectangle 505">
                <a:extLst>
                  <a:ext uri="{FF2B5EF4-FFF2-40B4-BE49-F238E27FC236}">
                    <a16:creationId xmlns:a16="http://schemas.microsoft.com/office/drawing/2014/main" xmlns="" id="{B0078457-67E3-4B02-A4E1-D52B8F218E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5" y="1983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257" name="Rectangle 506">
                <a:extLst>
                  <a:ext uri="{FF2B5EF4-FFF2-40B4-BE49-F238E27FC236}">
                    <a16:creationId xmlns:a16="http://schemas.microsoft.com/office/drawing/2014/main" xmlns="" id="{A64545D6-B077-4CFC-9D01-86EBCD64AA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5" y="1999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258" name="Rectangle 507">
                <a:extLst>
                  <a:ext uri="{FF2B5EF4-FFF2-40B4-BE49-F238E27FC236}">
                    <a16:creationId xmlns:a16="http://schemas.microsoft.com/office/drawing/2014/main" xmlns="" id="{7DD9B20D-05C5-4A4F-9F7E-94C227B2A5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5" y="2015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259" name="Rectangle 508">
                <a:extLst>
                  <a:ext uri="{FF2B5EF4-FFF2-40B4-BE49-F238E27FC236}">
                    <a16:creationId xmlns:a16="http://schemas.microsoft.com/office/drawing/2014/main" xmlns="" id="{AC4559EF-049B-4E91-9346-DB151D6FFD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5" y="2031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260" name="Rectangle 509">
                <a:extLst>
                  <a:ext uri="{FF2B5EF4-FFF2-40B4-BE49-F238E27FC236}">
                    <a16:creationId xmlns:a16="http://schemas.microsoft.com/office/drawing/2014/main" xmlns="" id="{B4868F9A-C23B-404B-B6A2-FB21D7F56E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5" y="2047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261" name="Rectangle 510">
                <a:extLst>
                  <a:ext uri="{FF2B5EF4-FFF2-40B4-BE49-F238E27FC236}">
                    <a16:creationId xmlns:a16="http://schemas.microsoft.com/office/drawing/2014/main" xmlns="" id="{EDB6F6DE-BCA3-46E1-9CF5-71933090EF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5" y="2063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262" name="Rectangle 511">
                <a:extLst>
                  <a:ext uri="{FF2B5EF4-FFF2-40B4-BE49-F238E27FC236}">
                    <a16:creationId xmlns:a16="http://schemas.microsoft.com/office/drawing/2014/main" xmlns="" id="{CE34178B-BB1A-4239-AD2C-B364C62149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5" y="2079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263" name="Rectangle 512">
                <a:extLst>
                  <a:ext uri="{FF2B5EF4-FFF2-40B4-BE49-F238E27FC236}">
                    <a16:creationId xmlns:a16="http://schemas.microsoft.com/office/drawing/2014/main" xmlns="" id="{0EF99BB4-2F2A-4167-9A38-27EEB35F04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5" y="2095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264" name="Rectangle 513">
                <a:extLst>
                  <a:ext uri="{FF2B5EF4-FFF2-40B4-BE49-F238E27FC236}">
                    <a16:creationId xmlns:a16="http://schemas.microsoft.com/office/drawing/2014/main" xmlns="" id="{231207E2-20BD-4613-B148-24BD5B52B1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5" y="2111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265" name="Rectangle 514">
                <a:extLst>
                  <a:ext uri="{FF2B5EF4-FFF2-40B4-BE49-F238E27FC236}">
                    <a16:creationId xmlns:a16="http://schemas.microsoft.com/office/drawing/2014/main" xmlns="" id="{B29536E0-7179-4EF9-A160-919DC8CB2D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5" y="2127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266" name="Rectangle 515">
                <a:extLst>
                  <a:ext uri="{FF2B5EF4-FFF2-40B4-BE49-F238E27FC236}">
                    <a16:creationId xmlns:a16="http://schemas.microsoft.com/office/drawing/2014/main" xmlns="" id="{9832FD97-E2E4-4FD8-AB15-B8439B799A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5" y="2143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267" name="Rectangle 516">
                <a:extLst>
                  <a:ext uri="{FF2B5EF4-FFF2-40B4-BE49-F238E27FC236}">
                    <a16:creationId xmlns:a16="http://schemas.microsoft.com/office/drawing/2014/main" xmlns="" id="{33EB57F5-5037-4B4C-A1A8-F3E7621B08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5" y="2159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268" name="Rectangle 517">
                <a:extLst>
                  <a:ext uri="{FF2B5EF4-FFF2-40B4-BE49-F238E27FC236}">
                    <a16:creationId xmlns:a16="http://schemas.microsoft.com/office/drawing/2014/main" xmlns="" id="{4348DBD3-9A71-4C56-AF71-DA8FA3766B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5" y="2175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269" name="Rectangle 518">
                <a:extLst>
                  <a:ext uri="{FF2B5EF4-FFF2-40B4-BE49-F238E27FC236}">
                    <a16:creationId xmlns:a16="http://schemas.microsoft.com/office/drawing/2014/main" xmlns="" id="{C90F2D5A-4C06-4E79-861C-C82B7CD867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5" y="2191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270" name="Rectangle 519">
                <a:extLst>
                  <a:ext uri="{FF2B5EF4-FFF2-40B4-BE49-F238E27FC236}">
                    <a16:creationId xmlns:a16="http://schemas.microsoft.com/office/drawing/2014/main" xmlns="" id="{01040FBD-5EF1-41BB-BAF1-4B92C7F7FD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5" y="2207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271" name="Rectangle 520">
                <a:extLst>
                  <a:ext uri="{FF2B5EF4-FFF2-40B4-BE49-F238E27FC236}">
                    <a16:creationId xmlns:a16="http://schemas.microsoft.com/office/drawing/2014/main" xmlns="" id="{DA4785AE-54D9-49CB-AD01-FB7B0CBB5B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5" y="2223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272" name="Rectangle 521">
                <a:extLst>
                  <a:ext uri="{FF2B5EF4-FFF2-40B4-BE49-F238E27FC236}">
                    <a16:creationId xmlns:a16="http://schemas.microsoft.com/office/drawing/2014/main" xmlns="" id="{125083CC-B02E-4912-B1D9-018AFB8530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5" y="2239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273" name="Rectangle 522">
                <a:extLst>
                  <a:ext uri="{FF2B5EF4-FFF2-40B4-BE49-F238E27FC236}">
                    <a16:creationId xmlns:a16="http://schemas.microsoft.com/office/drawing/2014/main" xmlns="" id="{92BFA954-D5C4-4ED7-926B-44F7BA6E27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5" y="2255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274" name="Rectangle 523">
                <a:extLst>
                  <a:ext uri="{FF2B5EF4-FFF2-40B4-BE49-F238E27FC236}">
                    <a16:creationId xmlns:a16="http://schemas.microsoft.com/office/drawing/2014/main" xmlns="" id="{8D05C66C-889B-41A3-AAD8-DB51EC5597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5" y="2271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275" name="Rectangle 524">
                <a:extLst>
                  <a:ext uri="{FF2B5EF4-FFF2-40B4-BE49-F238E27FC236}">
                    <a16:creationId xmlns:a16="http://schemas.microsoft.com/office/drawing/2014/main" xmlns="" id="{D900C41B-1F5F-461C-9986-ABE1F7893E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5" y="2287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276" name="Rectangle 525">
                <a:extLst>
                  <a:ext uri="{FF2B5EF4-FFF2-40B4-BE49-F238E27FC236}">
                    <a16:creationId xmlns:a16="http://schemas.microsoft.com/office/drawing/2014/main" xmlns="" id="{CDA899FA-4810-4AB2-96EB-7F48F94F21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5" y="2303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277" name="Rectangle 526">
                <a:extLst>
                  <a:ext uri="{FF2B5EF4-FFF2-40B4-BE49-F238E27FC236}">
                    <a16:creationId xmlns:a16="http://schemas.microsoft.com/office/drawing/2014/main" xmlns="" id="{F6E2B867-466D-4D6F-BF59-6D6F0A1F4A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5" y="2319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278" name="Rectangle 527">
                <a:extLst>
                  <a:ext uri="{FF2B5EF4-FFF2-40B4-BE49-F238E27FC236}">
                    <a16:creationId xmlns:a16="http://schemas.microsoft.com/office/drawing/2014/main" xmlns="" id="{7AA91B68-D31B-4A50-A8F9-5E4A2DF744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5" y="2335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279" name="Rectangle 528">
                <a:extLst>
                  <a:ext uri="{FF2B5EF4-FFF2-40B4-BE49-F238E27FC236}">
                    <a16:creationId xmlns:a16="http://schemas.microsoft.com/office/drawing/2014/main" xmlns="" id="{55F8FA3A-B307-4FDD-A838-A4FD0E68B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5" y="2350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280" name="Rectangle 529">
                <a:extLst>
                  <a:ext uri="{FF2B5EF4-FFF2-40B4-BE49-F238E27FC236}">
                    <a16:creationId xmlns:a16="http://schemas.microsoft.com/office/drawing/2014/main" xmlns="" id="{2E410A47-F26B-4305-BE9A-A827B07589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5" y="2366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281" name="Rectangle 530">
                <a:extLst>
                  <a:ext uri="{FF2B5EF4-FFF2-40B4-BE49-F238E27FC236}">
                    <a16:creationId xmlns:a16="http://schemas.microsoft.com/office/drawing/2014/main" xmlns="" id="{C6D2C0BD-5D9E-4487-B115-E26B2141CE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5" y="2382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282" name="Rectangle 531">
                <a:extLst>
                  <a:ext uri="{FF2B5EF4-FFF2-40B4-BE49-F238E27FC236}">
                    <a16:creationId xmlns:a16="http://schemas.microsoft.com/office/drawing/2014/main" xmlns="" id="{BBDBE25E-2C90-467B-8D48-C07B4A5F07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5" y="2398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283" name="Rectangle 532">
                <a:extLst>
                  <a:ext uri="{FF2B5EF4-FFF2-40B4-BE49-F238E27FC236}">
                    <a16:creationId xmlns:a16="http://schemas.microsoft.com/office/drawing/2014/main" xmlns="" id="{5BF52034-3FD8-4FC0-9817-24D87FDC44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5" y="2414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284" name="Rectangle 533">
                <a:extLst>
                  <a:ext uri="{FF2B5EF4-FFF2-40B4-BE49-F238E27FC236}">
                    <a16:creationId xmlns:a16="http://schemas.microsoft.com/office/drawing/2014/main" xmlns="" id="{1E2869D1-725A-48F6-9836-6E9607C722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5" y="2430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285" name="Rectangle 534">
                <a:extLst>
                  <a:ext uri="{FF2B5EF4-FFF2-40B4-BE49-F238E27FC236}">
                    <a16:creationId xmlns:a16="http://schemas.microsoft.com/office/drawing/2014/main" xmlns="" id="{069A2A1B-2939-49D8-B88C-E7CC60B3D7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5" y="2446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286" name="Rectangle 535">
                <a:extLst>
                  <a:ext uri="{FF2B5EF4-FFF2-40B4-BE49-F238E27FC236}">
                    <a16:creationId xmlns:a16="http://schemas.microsoft.com/office/drawing/2014/main" xmlns="" id="{E20ED476-C910-4664-BF6E-A806C95783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5" y="2462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287" name="Rectangle 536">
                <a:extLst>
                  <a:ext uri="{FF2B5EF4-FFF2-40B4-BE49-F238E27FC236}">
                    <a16:creationId xmlns:a16="http://schemas.microsoft.com/office/drawing/2014/main" xmlns="" id="{D89A2870-89CE-466B-8FDC-C6B3891A9A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5" y="2478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288" name="Rectangle 537">
                <a:extLst>
                  <a:ext uri="{FF2B5EF4-FFF2-40B4-BE49-F238E27FC236}">
                    <a16:creationId xmlns:a16="http://schemas.microsoft.com/office/drawing/2014/main" xmlns="" id="{6B2C860E-CF04-4ED6-8BCF-57F9B6447A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5" y="2494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289" name="Rectangle 538">
                <a:extLst>
                  <a:ext uri="{FF2B5EF4-FFF2-40B4-BE49-F238E27FC236}">
                    <a16:creationId xmlns:a16="http://schemas.microsoft.com/office/drawing/2014/main" xmlns="" id="{0A7778C0-4ED4-40F4-888D-838E8B7B38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5" y="2510"/>
                <a:ext cx="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290" name="Rectangle 539">
                <a:extLst>
                  <a:ext uri="{FF2B5EF4-FFF2-40B4-BE49-F238E27FC236}">
                    <a16:creationId xmlns:a16="http://schemas.microsoft.com/office/drawing/2014/main" xmlns="" id="{40C7BE27-BF75-475D-BB0B-58DA8E1418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7" y="1584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291" name="Rectangle 540">
                <a:extLst>
                  <a:ext uri="{FF2B5EF4-FFF2-40B4-BE49-F238E27FC236}">
                    <a16:creationId xmlns:a16="http://schemas.microsoft.com/office/drawing/2014/main" xmlns="" id="{8D78CA2A-F0B2-4AFF-8EFD-5204541206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7" y="1600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292" name="Rectangle 541">
                <a:extLst>
                  <a:ext uri="{FF2B5EF4-FFF2-40B4-BE49-F238E27FC236}">
                    <a16:creationId xmlns:a16="http://schemas.microsoft.com/office/drawing/2014/main" xmlns="" id="{1CA9085B-A07B-4562-BDCB-B46D68A61A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7" y="1616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293" name="Rectangle 542">
                <a:extLst>
                  <a:ext uri="{FF2B5EF4-FFF2-40B4-BE49-F238E27FC236}">
                    <a16:creationId xmlns:a16="http://schemas.microsoft.com/office/drawing/2014/main" xmlns="" id="{E335A9A3-29DE-488D-A21A-2FBEAFD7D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7" y="1632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294" name="Rectangle 543">
                <a:extLst>
                  <a:ext uri="{FF2B5EF4-FFF2-40B4-BE49-F238E27FC236}">
                    <a16:creationId xmlns:a16="http://schemas.microsoft.com/office/drawing/2014/main" xmlns="" id="{169F180D-48EB-4176-9343-0FD8ED177A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7" y="1648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295" name="Rectangle 544">
                <a:extLst>
                  <a:ext uri="{FF2B5EF4-FFF2-40B4-BE49-F238E27FC236}">
                    <a16:creationId xmlns:a16="http://schemas.microsoft.com/office/drawing/2014/main" xmlns="" id="{8A8B2D37-36B2-4B9C-84DC-4DD62F1387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7" y="1664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296" name="Rectangle 545">
                <a:extLst>
                  <a:ext uri="{FF2B5EF4-FFF2-40B4-BE49-F238E27FC236}">
                    <a16:creationId xmlns:a16="http://schemas.microsoft.com/office/drawing/2014/main" xmlns="" id="{CC338B86-0758-4581-A4F2-DAB0F966AA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7" y="1680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297" name="Rectangle 546">
                <a:extLst>
                  <a:ext uri="{FF2B5EF4-FFF2-40B4-BE49-F238E27FC236}">
                    <a16:creationId xmlns:a16="http://schemas.microsoft.com/office/drawing/2014/main" xmlns="" id="{2957487F-1F87-4D95-BA6D-BA7F67A907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7" y="1695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298" name="Rectangle 547">
                <a:extLst>
                  <a:ext uri="{FF2B5EF4-FFF2-40B4-BE49-F238E27FC236}">
                    <a16:creationId xmlns:a16="http://schemas.microsoft.com/office/drawing/2014/main" xmlns="" id="{5ED5FE18-2F97-40FD-A3F4-6204BAE57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7" y="1711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299" name="Rectangle 548">
                <a:extLst>
                  <a:ext uri="{FF2B5EF4-FFF2-40B4-BE49-F238E27FC236}">
                    <a16:creationId xmlns:a16="http://schemas.microsoft.com/office/drawing/2014/main" xmlns="" id="{7B5BD3AB-2A2F-4B53-BADC-2B6BFF93EC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7" y="1727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300" name="Rectangle 549">
                <a:extLst>
                  <a:ext uri="{FF2B5EF4-FFF2-40B4-BE49-F238E27FC236}">
                    <a16:creationId xmlns:a16="http://schemas.microsoft.com/office/drawing/2014/main" xmlns="" id="{7E676593-0098-400D-815F-772188F1FB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7" y="1743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301" name="Rectangle 550">
                <a:extLst>
                  <a:ext uri="{FF2B5EF4-FFF2-40B4-BE49-F238E27FC236}">
                    <a16:creationId xmlns:a16="http://schemas.microsoft.com/office/drawing/2014/main" xmlns="" id="{D52B7BA5-001A-4ABF-A768-D9994F063A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7" y="1759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302" name="Rectangle 551">
                <a:extLst>
                  <a:ext uri="{FF2B5EF4-FFF2-40B4-BE49-F238E27FC236}">
                    <a16:creationId xmlns:a16="http://schemas.microsoft.com/office/drawing/2014/main" xmlns="" id="{DFAB23D6-835E-4394-82D9-B1EFB0B19C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7" y="1775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303" name="Rectangle 552">
                <a:extLst>
                  <a:ext uri="{FF2B5EF4-FFF2-40B4-BE49-F238E27FC236}">
                    <a16:creationId xmlns:a16="http://schemas.microsoft.com/office/drawing/2014/main" xmlns="" id="{E8D071E9-C92B-4EE2-B972-E3B2B83914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7" y="1791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304" name="Rectangle 553">
                <a:extLst>
                  <a:ext uri="{FF2B5EF4-FFF2-40B4-BE49-F238E27FC236}">
                    <a16:creationId xmlns:a16="http://schemas.microsoft.com/office/drawing/2014/main" xmlns="" id="{804B7C1D-7A6E-4ED1-91FF-CB26AD44FD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7" y="1807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305" name="Rectangle 554">
                <a:extLst>
                  <a:ext uri="{FF2B5EF4-FFF2-40B4-BE49-F238E27FC236}">
                    <a16:creationId xmlns:a16="http://schemas.microsoft.com/office/drawing/2014/main" xmlns="" id="{8B2EFE85-D8AD-4CCF-9905-670CB63929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7" y="1823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306" name="Rectangle 555">
                <a:extLst>
                  <a:ext uri="{FF2B5EF4-FFF2-40B4-BE49-F238E27FC236}">
                    <a16:creationId xmlns:a16="http://schemas.microsoft.com/office/drawing/2014/main" xmlns="" id="{1DD0424C-65F1-4672-9CC3-F055A64E95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7" y="1839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307" name="Rectangle 556">
                <a:extLst>
                  <a:ext uri="{FF2B5EF4-FFF2-40B4-BE49-F238E27FC236}">
                    <a16:creationId xmlns:a16="http://schemas.microsoft.com/office/drawing/2014/main" xmlns="" id="{27676771-8B37-4BFD-AF19-B011A8059B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7" y="1855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308" name="Rectangle 557">
                <a:extLst>
                  <a:ext uri="{FF2B5EF4-FFF2-40B4-BE49-F238E27FC236}">
                    <a16:creationId xmlns:a16="http://schemas.microsoft.com/office/drawing/2014/main" xmlns="" id="{04FFA934-585D-4434-B026-5A42EF353E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7" y="1871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309" name="Rectangle 558">
                <a:extLst>
                  <a:ext uri="{FF2B5EF4-FFF2-40B4-BE49-F238E27FC236}">
                    <a16:creationId xmlns:a16="http://schemas.microsoft.com/office/drawing/2014/main" xmlns="" id="{D16B296E-01D4-4EA1-82A1-E96BB26F90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7" y="1887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310" name="Rectangle 559">
                <a:extLst>
                  <a:ext uri="{FF2B5EF4-FFF2-40B4-BE49-F238E27FC236}">
                    <a16:creationId xmlns:a16="http://schemas.microsoft.com/office/drawing/2014/main" xmlns="" id="{D66135BC-5BA0-47F8-B030-4A88380D35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7" y="1903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311" name="Rectangle 560">
                <a:extLst>
                  <a:ext uri="{FF2B5EF4-FFF2-40B4-BE49-F238E27FC236}">
                    <a16:creationId xmlns:a16="http://schemas.microsoft.com/office/drawing/2014/main" xmlns="" id="{EDEB8829-B141-4018-B764-E28BA797E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7" y="1919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312" name="Rectangle 561">
                <a:extLst>
                  <a:ext uri="{FF2B5EF4-FFF2-40B4-BE49-F238E27FC236}">
                    <a16:creationId xmlns:a16="http://schemas.microsoft.com/office/drawing/2014/main" xmlns="" id="{9E271F9C-A2CA-42AC-88E7-134E91015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7" y="1935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313" name="Rectangle 562">
                <a:extLst>
                  <a:ext uri="{FF2B5EF4-FFF2-40B4-BE49-F238E27FC236}">
                    <a16:creationId xmlns:a16="http://schemas.microsoft.com/office/drawing/2014/main" xmlns="" id="{7E27DF53-B2E0-490D-8408-BC308923CB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7" y="1951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314" name="Rectangle 563">
                <a:extLst>
                  <a:ext uri="{FF2B5EF4-FFF2-40B4-BE49-F238E27FC236}">
                    <a16:creationId xmlns:a16="http://schemas.microsoft.com/office/drawing/2014/main" xmlns="" id="{FC284EAB-4A10-4218-888B-F9E76DCCE1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7" y="1967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315" name="Rectangle 564">
                <a:extLst>
                  <a:ext uri="{FF2B5EF4-FFF2-40B4-BE49-F238E27FC236}">
                    <a16:creationId xmlns:a16="http://schemas.microsoft.com/office/drawing/2014/main" xmlns="" id="{0B264006-F81C-4D16-9057-73845CA70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7" y="1983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316" name="Rectangle 565">
                <a:extLst>
                  <a:ext uri="{FF2B5EF4-FFF2-40B4-BE49-F238E27FC236}">
                    <a16:creationId xmlns:a16="http://schemas.microsoft.com/office/drawing/2014/main" xmlns="" id="{0EF6E73F-E863-4B21-9A87-BF20EA7FA6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7" y="1999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317" name="Rectangle 566">
                <a:extLst>
                  <a:ext uri="{FF2B5EF4-FFF2-40B4-BE49-F238E27FC236}">
                    <a16:creationId xmlns:a16="http://schemas.microsoft.com/office/drawing/2014/main" xmlns="" id="{C0357763-888B-4A95-9A8F-BE78F85377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7" y="2015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318" name="Rectangle 567">
                <a:extLst>
                  <a:ext uri="{FF2B5EF4-FFF2-40B4-BE49-F238E27FC236}">
                    <a16:creationId xmlns:a16="http://schemas.microsoft.com/office/drawing/2014/main" xmlns="" id="{233501E5-F1AD-4519-8897-4C41BF0CDC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7" y="2031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319" name="Rectangle 568">
                <a:extLst>
                  <a:ext uri="{FF2B5EF4-FFF2-40B4-BE49-F238E27FC236}">
                    <a16:creationId xmlns:a16="http://schemas.microsoft.com/office/drawing/2014/main" xmlns="" id="{1CE1C4D5-A03C-4CFD-A1D8-EE6AE194A0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7" y="2047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320" name="Rectangle 569">
                <a:extLst>
                  <a:ext uri="{FF2B5EF4-FFF2-40B4-BE49-F238E27FC236}">
                    <a16:creationId xmlns:a16="http://schemas.microsoft.com/office/drawing/2014/main" xmlns="" id="{874E4B97-0469-456A-8EF3-09AF6F93A7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7" y="2063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321" name="Rectangle 570">
                <a:extLst>
                  <a:ext uri="{FF2B5EF4-FFF2-40B4-BE49-F238E27FC236}">
                    <a16:creationId xmlns:a16="http://schemas.microsoft.com/office/drawing/2014/main" xmlns="" id="{AEE746B0-F486-4878-9859-62858CB750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7" y="2079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322" name="Rectangle 571">
                <a:extLst>
                  <a:ext uri="{FF2B5EF4-FFF2-40B4-BE49-F238E27FC236}">
                    <a16:creationId xmlns:a16="http://schemas.microsoft.com/office/drawing/2014/main" xmlns="" id="{8ECD4B46-8533-4B2C-AA0C-1D121D821B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7" y="2095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323" name="Rectangle 572">
                <a:extLst>
                  <a:ext uri="{FF2B5EF4-FFF2-40B4-BE49-F238E27FC236}">
                    <a16:creationId xmlns:a16="http://schemas.microsoft.com/office/drawing/2014/main" xmlns="" id="{6DEBCAEB-C576-4B35-A01A-BC5FA27A7E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7" y="2111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324" name="Rectangle 573">
                <a:extLst>
                  <a:ext uri="{FF2B5EF4-FFF2-40B4-BE49-F238E27FC236}">
                    <a16:creationId xmlns:a16="http://schemas.microsoft.com/office/drawing/2014/main" xmlns="" id="{81B0D0A4-FD10-470D-A101-7C4E48929C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7" y="2127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325" name="Rectangle 574">
                <a:extLst>
                  <a:ext uri="{FF2B5EF4-FFF2-40B4-BE49-F238E27FC236}">
                    <a16:creationId xmlns:a16="http://schemas.microsoft.com/office/drawing/2014/main" xmlns="" id="{5EE16AA7-3990-437A-BBCB-932D831ECF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7" y="2143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326" name="Rectangle 575">
                <a:extLst>
                  <a:ext uri="{FF2B5EF4-FFF2-40B4-BE49-F238E27FC236}">
                    <a16:creationId xmlns:a16="http://schemas.microsoft.com/office/drawing/2014/main" xmlns="" id="{EC5623F3-BC01-437F-A282-5F26DF6798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7" y="2159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327" name="Rectangle 576">
                <a:extLst>
                  <a:ext uri="{FF2B5EF4-FFF2-40B4-BE49-F238E27FC236}">
                    <a16:creationId xmlns:a16="http://schemas.microsoft.com/office/drawing/2014/main" xmlns="" id="{CFD9E073-B697-4574-A0B3-69466EB30A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7" y="2175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328" name="Rectangle 577">
                <a:extLst>
                  <a:ext uri="{FF2B5EF4-FFF2-40B4-BE49-F238E27FC236}">
                    <a16:creationId xmlns:a16="http://schemas.microsoft.com/office/drawing/2014/main" xmlns="" id="{C75D0C47-7EA2-4ADC-B0FE-F31BE73FE1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7" y="2191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329" name="Rectangle 578">
                <a:extLst>
                  <a:ext uri="{FF2B5EF4-FFF2-40B4-BE49-F238E27FC236}">
                    <a16:creationId xmlns:a16="http://schemas.microsoft.com/office/drawing/2014/main" xmlns="" id="{CD69E4C3-A742-426D-9541-DEB6440562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7" y="2207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330" name="Rectangle 579">
                <a:extLst>
                  <a:ext uri="{FF2B5EF4-FFF2-40B4-BE49-F238E27FC236}">
                    <a16:creationId xmlns:a16="http://schemas.microsoft.com/office/drawing/2014/main" xmlns="" id="{64755C15-2901-48D6-8590-4768D2D87C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7" y="2223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331" name="Rectangle 580">
                <a:extLst>
                  <a:ext uri="{FF2B5EF4-FFF2-40B4-BE49-F238E27FC236}">
                    <a16:creationId xmlns:a16="http://schemas.microsoft.com/office/drawing/2014/main" xmlns="" id="{E0FE1E0C-347D-4C61-B0A6-1C9BF184E4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7" y="2239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332" name="Rectangle 581">
                <a:extLst>
                  <a:ext uri="{FF2B5EF4-FFF2-40B4-BE49-F238E27FC236}">
                    <a16:creationId xmlns:a16="http://schemas.microsoft.com/office/drawing/2014/main" xmlns="" id="{73100F80-6921-41E2-B4C6-004C91F7F0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7" y="2255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333" name="Rectangle 582">
                <a:extLst>
                  <a:ext uri="{FF2B5EF4-FFF2-40B4-BE49-F238E27FC236}">
                    <a16:creationId xmlns:a16="http://schemas.microsoft.com/office/drawing/2014/main" xmlns="" id="{ACD6CD97-41F9-43CC-BA2A-9CE427E2B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7" y="2271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334" name="Rectangle 583">
                <a:extLst>
                  <a:ext uri="{FF2B5EF4-FFF2-40B4-BE49-F238E27FC236}">
                    <a16:creationId xmlns:a16="http://schemas.microsoft.com/office/drawing/2014/main" xmlns="" id="{9B8E2838-FAF4-4C9F-BF96-C263AB5A0A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7" y="2287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335" name="Rectangle 584">
                <a:extLst>
                  <a:ext uri="{FF2B5EF4-FFF2-40B4-BE49-F238E27FC236}">
                    <a16:creationId xmlns:a16="http://schemas.microsoft.com/office/drawing/2014/main" xmlns="" id="{966FEE5E-FDF8-4EE4-A6FB-5927265929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7" y="2303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336" name="Rectangle 585">
                <a:extLst>
                  <a:ext uri="{FF2B5EF4-FFF2-40B4-BE49-F238E27FC236}">
                    <a16:creationId xmlns:a16="http://schemas.microsoft.com/office/drawing/2014/main" xmlns="" id="{FA47E935-1783-4AF4-B08A-6DCCF0001F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7" y="2319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337" name="Rectangle 586">
                <a:extLst>
                  <a:ext uri="{FF2B5EF4-FFF2-40B4-BE49-F238E27FC236}">
                    <a16:creationId xmlns:a16="http://schemas.microsoft.com/office/drawing/2014/main" xmlns="" id="{735DFC07-7103-4BB1-AC09-7F4F41EA9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7" y="2335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338" name="Rectangle 587">
                <a:extLst>
                  <a:ext uri="{FF2B5EF4-FFF2-40B4-BE49-F238E27FC236}">
                    <a16:creationId xmlns:a16="http://schemas.microsoft.com/office/drawing/2014/main" xmlns="" id="{032F389B-6EB7-4826-A982-DF2B266AEA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7" y="2350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339" name="Rectangle 588">
                <a:extLst>
                  <a:ext uri="{FF2B5EF4-FFF2-40B4-BE49-F238E27FC236}">
                    <a16:creationId xmlns:a16="http://schemas.microsoft.com/office/drawing/2014/main" xmlns="" id="{14A77427-55CE-4A38-BCDD-B11D978B32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7" y="2366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340" name="Rectangle 589">
                <a:extLst>
                  <a:ext uri="{FF2B5EF4-FFF2-40B4-BE49-F238E27FC236}">
                    <a16:creationId xmlns:a16="http://schemas.microsoft.com/office/drawing/2014/main" xmlns="" id="{A5488516-9446-40B4-B0DF-FFE1F4DC1E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7" y="2382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341" name="Rectangle 590">
                <a:extLst>
                  <a:ext uri="{FF2B5EF4-FFF2-40B4-BE49-F238E27FC236}">
                    <a16:creationId xmlns:a16="http://schemas.microsoft.com/office/drawing/2014/main" xmlns="" id="{A98120DA-89D0-4727-A749-1F802B1C81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7" y="2398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342" name="Rectangle 591">
                <a:extLst>
                  <a:ext uri="{FF2B5EF4-FFF2-40B4-BE49-F238E27FC236}">
                    <a16:creationId xmlns:a16="http://schemas.microsoft.com/office/drawing/2014/main" xmlns="" id="{96651B23-50EF-4A70-A09A-2C5022A0BD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7" y="2414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343" name="Rectangle 592">
                <a:extLst>
                  <a:ext uri="{FF2B5EF4-FFF2-40B4-BE49-F238E27FC236}">
                    <a16:creationId xmlns:a16="http://schemas.microsoft.com/office/drawing/2014/main" xmlns="" id="{ABEF3557-4B03-4927-B55A-A5A55AF138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7" y="2430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344" name="Rectangle 593">
                <a:extLst>
                  <a:ext uri="{FF2B5EF4-FFF2-40B4-BE49-F238E27FC236}">
                    <a16:creationId xmlns:a16="http://schemas.microsoft.com/office/drawing/2014/main" xmlns="" id="{DCA0C3B8-5CEC-4109-8EBD-37F466419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7" y="2446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345" name="Rectangle 594">
                <a:extLst>
                  <a:ext uri="{FF2B5EF4-FFF2-40B4-BE49-F238E27FC236}">
                    <a16:creationId xmlns:a16="http://schemas.microsoft.com/office/drawing/2014/main" xmlns="" id="{E06CCC0D-6C34-4712-92B3-2AD3EEAB7F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7" y="2462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346" name="Rectangle 595">
                <a:extLst>
                  <a:ext uri="{FF2B5EF4-FFF2-40B4-BE49-F238E27FC236}">
                    <a16:creationId xmlns:a16="http://schemas.microsoft.com/office/drawing/2014/main" xmlns="" id="{B174B2B2-27F4-4011-80B1-B16D65B2F2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7" y="2478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347" name="Rectangle 596">
                <a:extLst>
                  <a:ext uri="{FF2B5EF4-FFF2-40B4-BE49-F238E27FC236}">
                    <a16:creationId xmlns:a16="http://schemas.microsoft.com/office/drawing/2014/main" xmlns="" id="{EAEA2D47-063F-4002-AC3E-04F7F88B77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7" y="2494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348" name="Rectangle 597">
                <a:extLst>
                  <a:ext uri="{FF2B5EF4-FFF2-40B4-BE49-F238E27FC236}">
                    <a16:creationId xmlns:a16="http://schemas.microsoft.com/office/drawing/2014/main" xmlns="" id="{7B52AE8F-280E-41CE-A056-5261BBBB69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7" y="2510"/>
                <a:ext cx="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349" name="Rectangle 598">
                <a:extLst>
                  <a:ext uri="{FF2B5EF4-FFF2-40B4-BE49-F238E27FC236}">
                    <a16:creationId xmlns:a16="http://schemas.microsoft.com/office/drawing/2014/main" xmlns="" id="{34366BC3-773B-428E-814B-83CB8A2790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1" y="1584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350" name="Rectangle 599">
                <a:extLst>
                  <a:ext uri="{FF2B5EF4-FFF2-40B4-BE49-F238E27FC236}">
                    <a16:creationId xmlns:a16="http://schemas.microsoft.com/office/drawing/2014/main" xmlns="" id="{83BECE4E-D5B2-4ECD-8580-817E1F78A5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1" y="1600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351" name="Rectangle 600">
                <a:extLst>
                  <a:ext uri="{FF2B5EF4-FFF2-40B4-BE49-F238E27FC236}">
                    <a16:creationId xmlns:a16="http://schemas.microsoft.com/office/drawing/2014/main" xmlns="" id="{BAA904B2-EAAA-4E60-ACCC-D72532B81E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1" y="1616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352" name="Rectangle 601">
                <a:extLst>
                  <a:ext uri="{FF2B5EF4-FFF2-40B4-BE49-F238E27FC236}">
                    <a16:creationId xmlns:a16="http://schemas.microsoft.com/office/drawing/2014/main" xmlns="" id="{A08207E2-856B-43A7-9139-29BF28001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1" y="1632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353" name="Rectangle 602">
                <a:extLst>
                  <a:ext uri="{FF2B5EF4-FFF2-40B4-BE49-F238E27FC236}">
                    <a16:creationId xmlns:a16="http://schemas.microsoft.com/office/drawing/2014/main" xmlns="" id="{1C76E6AF-FE6F-4B50-A4F1-2FA6EBF5BD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1" y="1648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354" name="Rectangle 603">
                <a:extLst>
                  <a:ext uri="{FF2B5EF4-FFF2-40B4-BE49-F238E27FC236}">
                    <a16:creationId xmlns:a16="http://schemas.microsoft.com/office/drawing/2014/main" xmlns="" id="{F5D85FA6-ADB7-4EAF-B240-81B7D7BA11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1" y="1664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355" name="Rectangle 604">
                <a:extLst>
                  <a:ext uri="{FF2B5EF4-FFF2-40B4-BE49-F238E27FC236}">
                    <a16:creationId xmlns:a16="http://schemas.microsoft.com/office/drawing/2014/main" xmlns="" id="{137B3910-06E8-4337-9E86-F06E584134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1" y="1680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356" name="Rectangle 605">
                <a:extLst>
                  <a:ext uri="{FF2B5EF4-FFF2-40B4-BE49-F238E27FC236}">
                    <a16:creationId xmlns:a16="http://schemas.microsoft.com/office/drawing/2014/main" xmlns="" id="{B4F8F508-0C38-4967-A9D4-9B85780A0D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1" y="1695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357" name="Rectangle 606">
                <a:extLst>
                  <a:ext uri="{FF2B5EF4-FFF2-40B4-BE49-F238E27FC236}">
                    <a16:creationId xmlns:a16="http://schemas.microsoft.com/office/drawing/2014/main" xmlns="" id="{06A25AD6-442A-4D38-8565-8A11088B8F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1" y="1711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  <p:sp>
            <p:nvSpPr>
              <p:cNvPr id="3358" name="Rectangle 607">
                <a:extLst>
                  <a:ext uri="{FF2B5EF4-FFF2-40B4-BE49-F238E27FC236}">
                    <a16:creationId xmlns:a16="http://schemas.microsoft.com/office/drawing/2014/main" xmlns="" id="{39ABC564-6FF2-4E8E-8CCC-CBA0C7CF7E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1" y="1727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3600"/>
              </a:p>
            </p:txBody>
          </p:sp>
        </p:grpSp>
        <p:sp>
          <p:nvSpPr>
            <p:cNvPr id="9" name="Rectangle 609">
              <a:extLst>
                <a:ext uri="{FF2B5EF4-FFF2-40B4-BE49-F238E27FC236}">
                  <a16:creationId xmlns:a16="http://schemas.microsoft.com/office/drawing/2014/main" xmlns="" id="{7F9DC883-DCEA-464C-A80C-8E67B82E08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1" y="1743"/>
              <a:ext cx="8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10" name="Rectangle 610">
              <a:extLst>
                <a:ext uri="{FF2B5EF4-FFF2-40B4-BE49-F238E27FC236}">
                  <a16:creationId xmlns:a16="http://schemas.microsoft.com/office/drawing/2014/main" xmlns="" id="{0C33CCA9-0B26-4FA6-A6D5-FFFCE07F0A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1" y="1759"/>
              <a:ext cx="8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11" name="Rectangle 611">
              <a:extLst>
                <a:ext uri="{FF2B5EF4-FFF2-40B4-BE49-F238E27FC236}">
                  <a16:creationId xmlns:a16="http://schemas.microsoft.com/office/drawing/2014/main" xmlns="" id="{327B37D9-5A63-4439-8E65-3819F6851D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1" y="1775"/>
              <a:ext cx="8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12" name="Rectangle 612">
              <a:extLst>
                <a:ext uri="{FF2B5EF4-FFF2-40B4-BE49-F238E27FC236}">
                  <a16:creationId xmlns:a16="http://schemas.microsoft.com/office/drawing/2014/main" xmlns="" id="{6204853E-84E4-4093-A031-F1E05D24DA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1" y="1791"/>
              <a:ext cx="8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13" name="Rectangle 613">
              <a:extLst>
                <a:ext uri="{FF2B5EF4-FFF2-40B4-BE49-F238E27FC236}">
                  <a16:creationId xmlns:a16="http://schemas.microsoft.com/office/drawing/2014/main" xmlns="" id="{EB01C387-9231-46ED-9342-41E0A97E20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1" y="1807"/>
              <a:ext cx="8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14" name="Rectangle 614">
              <a:extLst>
                <a:ext uri="{FF2B5EF4-FFF2-40B4-BE49-F238E27FC236}">
                  <a16:creationId xmlns:a16="http://schemas.microsoft.com/office/drawing/2014/main" xmlns="" id="{32939AC3-0B63-42A0-BD16-487193E153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1" y="1823"/>
              <a:ext cx="8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15" name="Rectangle 615">
              <a:extLst>
                <a:ext uri="{FF2B5EF4-FFF2-40B4-BE49-F238E27FC236}">
                  <a16:creationId xmlns:a16="http://schemas.microsoft.com/office/drawing/2014/main" xmlns="" id="{DAFDCC6D-0C7C-4142-AF1D-4A93CDA9E8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1" y="1839"/>
              <a:ext cx="8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16" name="Rectangle 616">
              <a:extLst>
                <a:ext uri="{FF2B5EF4-FFF2-40B4-BE49-F238E27FC236}">
                  <a16:creationId xmlns:a16="http://schemas.microsoft.com/office/drawing/2014/main" xmlns="" id="{56640A50-1324-4D21-89D5-03581F117C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1" y="1855"/>
              <a:ext cx="8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17" name="Rectangle 617">
              <a:extLst>
                <a:ext uri="{FF2B5EF4-FFF2-40B4-BE49-F238E27FC236}">
                  <a16:creationId xmlns:a16="http://schemas.microsoft.com/office/drawing/2014/main" xmlns="" id="{6B119396-0F02-4EE6-A9ED-0233D2EA66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1" y="1871"/>
              <a:ext cx="8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18" name="Rectangle 618">
              <a:extLst>
                <a:ext uri="{FF2B5EF4-FFF2-40B4-BE49-F238E27FC236}">
                  <a16:creationId xmlns:a16="http://schemas.microsoft.com/office/drawing/2014/main" xmlns="" id="{63465FDC-454D-4290-9A12-01DB02916A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1" y="1887"/>
              <a:ext cx="8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19" name="Rectangle 619">
              <a:extLst>
                <a:ext uri="{FF2B5EF4-FFF2-40B4-BE49-F238E27FC236}">
                  <a16:creationId xmlns:a16="http://schemas.microsoft.com/office/drawing/2014/main" xmlns="" id="{2755DB38-6607-44CE-BC98-CBAB07F4FF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1" y="1903"/>
              <a:ext cx="8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20" name="Rectangle 620">
              <a:extLst>
                <a:ext uri="{FF2B5EF4-FFF2-40B4-BE49-F238E27FC236}">
                  <a16:creationId xmlns:a16="http://schemas.microsoft.com/office/drawing/2014/main" xmlns="" id="{D7436F3A-2E7A-4929-AC03-18F0C68EBA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1" y="1919"/>
              <a:ext cx="8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21" name="Rectangle 621">
              <a:extLst>
                <a:ext uri="{FF2B5EF4-FFF2-40B4-BE49-F238E27FC236}">
                  <a16:creationId xmlns:a16="http://schemas.microsoft.com/office/drawing/2014/main" xmlns="" id="{16BE1335-0338-48A1-A813-C92861B028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1" y="1935"/>
              <a:ext cx="8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22" name="Rectangle 622">
              <a:extLst>
                <a:ext uri="{FF2B5EF4-FFF2-40B4-BE49-F238E27FC236}">
                  <a16:creationId xmlns:a16="http://schemas.microsoft.com/office/drawing/2014/main" xmlns="" id="{38D5F542-8A5E-4837-ADAC-54F73B0F92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1" y="1951"/>
              <a:ext cx="8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23" name="Rectangle 623">
              <a:extLst>
                <a:ext uri="{FF2B5EF4-FFF2-40B4-BE49-F238E27FC236}">
                  <a16:creationId xmlns:a16="http://schemas.microsoft.com/office/drawing/2014/main" xmlns="" id="{1DE19A63-BAF9-4C68-9EB0-B399BFE5EE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1" y="1967"/>
              <a:ext cx="8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24" name="Rectangle 624">
              <a:extLst>
                <a:ext uri="{FF2B5EF4-FFF2-40B4-BE49-F238E27FC236}">
                  <a16:creationId xmlns:a16="http://schemas.microsoft.com/office/drawing/2014/main" xmlns="" id="{75D5AFDF-6BA0-4B7A-B577-C04F116CE4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1" y="1983"/>
              <a:ext cx="8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25" name="Rectangle 625">
              <a:extLst>
                <a:ext uri="{FF2B5EF4-FFF2-40B4-BE49-F238E27FC236}">
                  <a16:creationId xmlns:a16="http://schemas.microsoft.com/office/drawing/2014/main" xmlns="" id="{531A962D-1E6F-48B5-BE9F-FF54D6CB59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1" y="1999"/>
              <a:ext cx="8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26" name="Rectangle 626">
              <a:extLst>
                <a:ext uri="{FF2B5EF4-FFF2-40B4-BE49-F238E27FC236}">
                  <a16:creationId xmlns:a16="http://schemas.microsoft.com/office/drawing/2014/main" xmlns="" id="{BFE65235-A5EC-42B9-BC6C-C045B6804E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1" y="2015"/>
              <a:ext cx="8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27" name="Rectangle 627">
              <a:extLst>
                <a:ext uri="{FF2B5EF4-FFF2-40B4-BE49-F238E27FC236}">
                  <a16:creationId xmlns:a16="http://schemas.microsoft.com/office/drawing/2014/main" xmlns="" id="{E1802826-4516-463C-B226-EDB48FC4C0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1" y="2031"/>
              <a:ext cx="8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28" name="Rectangle 628">
              <a:extLst>
                <a:ext uri="{FF2B5EF4-FFF2-40B4-BE49-F238E27FC236}">
                  <a16:creationId xmlns:a16="http://schemas.microsoft.com/office/drawing/2014/main" xmlns="" id="{F63C8FCB-3B3E-40B0-BEEF-9B2C9B319F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1" y="2047"/>
              <a:ext cx="8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29" name="Rectangle 629">
              <a:extLst>
                <a:ext uri="{FF2B5EF4-FFF2-40B4-BE49-F238E27FC236}">
                  <a16:creationId xmlns:a16="http://schemas.microsoft.com/office/drawing/2014/main" xmlns="" id="{48B19AAD-A954-49C2-BD61-4FCB6FD4E4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1" y="2063"/>
              <a:ext cx="8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30" name="Rectangle 630">
              <a:extLst>
                <a:ext uri="{FF2B5EF4-FFF2-40B4-BE49-F238E27FC236}">
                  <a16:creationId xmlns:a16="http://schemas.microsoft.com/office/drawing/2014/main" xmlns="" id="{6D9C72A5-7D44-418C-928E-4A1C7CEEFB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1" y="2079"/>
              <a:ext cx="8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31" name="Rectangle 631">
              <a:extLst>
                <a:ext uri="{FF2B5EF4-FFF2-40B4-BE49-F238E27FC236}">
                  <a16:creationId xmlns:a16="http://schemas.microsoft.com/office/drawing/2014/main" xmlns="" id="{39D4F5C1-4B94-49C1-B16A-D72DEA4BB2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1" y="2095"/>
              <a:ext cx="8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32" name="Rectangle 632">
              <a:extLst>
                <a:ext uri="{FF2B5EF4-FFF2-40B4-BE49-F238E27FC236}">
                  <a16:creationId xmlns:a16="http://schemas.microsoft.com/office/drawing/2014/main" xmlns="" id="{4FFB92A9-028F-429C-B044-2E151BFB83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1" y="2111"/>
              <a:ext cx="8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33" name="Rectangle 633">
              <a:extLst>
                <a:ext uri="{FF2B5EF4-FFF2-40B4-BE49-F238E27FC236}">
                  <a16:creationId xmlns:a16="http://schemas.microsoft.com/office/drawing/2014/main" xmlns="" id="{FD608F25-DC07-4DE7-9024-ABEB2E594A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1" y="2127"/>
              <a:ext cx="8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34" name="Rectangle 634">
              <a:extLst>
                <a:ext uri="{FF2B5EF4-FFF2-40B4-BE49-F238E27FC236}">
                  <a16:creationId xmlns:a16="http://schemas.microsoft.com/office/drawing/2014/main" xmlns="" id="{E629EFE6-8CA7-4702-B25D-D46489093D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1" y="2143"/>
              <a:ext cx="8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35" name="Rectangle 635">
              <a:extLst>
                <a:ext uri="{FF2B5EF4-FFF2-40B4-BE49-F238E27FC236}">
                  <a16:creationId xmlns:a16="http://schemas.microsoft.com/office/drawing/2014/main" xmlns="" id="{19CC88D6-93F8-41F0-BD40-09BB8F7F9D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1" y="2159"/>
              <a:ext cx="8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36" name="Rectangle 636">
              <a:extLst>
                <a:ext uri="{FF2B5EF4-FFF2-40B4-BE49-F238E27FC236}">
                  <a16:creationId xmlns:a16="http://schemas.microsoft.com/office/drawing/2014/main" xmlns="" id="{A08355F6-A8B6-4D1C-99E4-33199BB7EE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1" y="2175"/>
              <a:ext cx="8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37" name="Rectangle 637">
              <a:extLst>
                <a:ext uri="{FF2B5EF4-FFF2-40B4-BE49-F238E27FC236}">
                  <a16:creationId xmlns:a16="http://schemas.microsoft.com/office/drawing/2014/main" xmlns="" id="{FD2EC3BB-F893-4F90-9585-76D839FF88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1" y="2191"/>
              <a:ext cx="8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38" name="Rectangle 638">
              <a:extLst>
                <a:ext uri="{FF2B5EF4-FFF2-40B4-BE49-F238E27FC236}">
                  <a16:creationId xmlns:a16="http://schemas.microsoft.com/office/drawing/2014/main" xmlns="" id="{66F5B4CE-6C12-46EF-A37A-95CF9F432B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1" y="2207"/>
              <a:ext cx="8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39" name="Rectangle 639">
              <a:extLst>
                <a:ext uri="{FF2B5EF4-FFF2-40B4-BE49-F238E27FC236}">
                  <a16:creationId xmlns:a16="http://schemas.microsoft.com/office/drawing/2014/main" xmlns="" id="{3F12141A-4D4D-465E-8D1A-498D999BA6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1" y="2223"/>
              <a:ext cx="8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40" name="Rectangle 640">
              <a:extLst>
                <a:ext uri="{FF2B5EF4-FFF2-40B4-BE49-F238E27FC236}">
                  <a16:creationId xmlns:a16="http://schemas.microsoft.com/office/drawing/2014/main" xmlns="" id="{56A49149-92EA-40AE-93AE-CF4E0C0B13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1" y="2239"/>
              <a:ext cx="8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41" name="Rectangle 641">
              <a:extLst>
                <a:ext uri="{FF2B5EF4-FFF2-40B4-BE49-F238E27FC236}">
                  <a16:creationId xmlns:a16="http://schemas.microsoft.com/office/drawing/2014/main" xmlns="" id="{5BB12E79-5702-4E98-AA2C-7DA247180A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1" y="2255"/>
              <a:ext cx="8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42" name="Rectangle 642">
              <a:extLst>
                <a:ext uri="{FF2B5EF4-FFF2-40B4-BE49-F238E27FC236}">
                  <a16:creationId xmlns:a16="http://schemas.microsoft.com/office/drawing/2014/main" xmlns="" id="{2C235B0B-EFB4-447C-A895-DB16E4031A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1" y="2271"/>
              <a:ext cx="8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43" name="Rectangle 643">
              <a:extLst>
                <a:ext uri="{FF2B5EF4-FFF2-40B4-BE49-F238E27FC236}">
                  <a16:creationId xmlns:a16="http://schemas.microsoft.com/office/drawing/2014/main" xmlns="" id="{81B1E2CE-FAE8-4E68-8F18-9F29E6A1A3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1" y="2287"/>
              <a:ext cx="8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44" name="Rectangle 644">
              <a:extLst>
                <a:ext uri="{FF2B5EF4-FFF2-40B4-BE49-F238E27FC236}">
                  <a16:creationId xmlns:a16="http://schemas.microsoft.com/office/drawing/2014/main" xmlns="" id="{E72FCE04-4523-4275-A86A-1422801D3E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1" y="2303"/>
              <a:ext cx="8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45" name="Rectangle 645">
              <a:extLst>
                <a:ext uri="{FF2B5EF4-FFF2-40B4-BE49-F238E27FC236}">
                  <a16:creationId xmlns:a16="http://schemas.microsoft.com/office/drawing/2014/main" xmlns="" id="{91733DA9-423D-4D8F-A7F6-5DAD2B2875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1" y="2319"/>
              <a:ext cx="8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46" name="Rectangle 646">
              <a:extLst>
                <a:ext uri="{FF2B5EF4-FFF2-40B4-BE49-F238E27FC236}">
                  <a16:creationId xmlns:a16="http://schemas.microsoft.com/office/drawing/2014/main" xmlns="" id="{FF45EEEF-04D8-485C-BF10-BC7694AB19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1" y="2335"/>
              <a:ext cx="8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47" name="Rectangle 647">
              <a:extLst>
                <a:ext uri="{FF2B5EF4-FFF2-40B4-BE49-F238E27FC236}">
                  <a16:creationId xmlns:a16="http://schemas.microsoft.com/office/drawing/2014/main" xmlns="" id="{C05D012E-DC7B-4E4B-8F8C-36A01BD129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1" y="2350"/>
              <a:ext cx="8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48" name="Rectangle 648">
              <a:extLst>
                <a:ext uri="{FF2B5EF4-FFF2-40B4-BE49-F238E27FC236}">
                  <a16:creationId xmlns:a16="http://schemas.microsoft.com/office/drawing/2014/main" xmlns="" id="{76A91FB4-2587-44C4-BF9A-31145247CF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1" y="2366"/>
              <a:ext cx="8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49" name="Rectangle 649">
              <a:extLst>
                <a:ext uri="{FF2B5EF4-FFF2-40B4-BE49-F238E27FC236}">
                  <a16:creationId xmlns:a16="http://schemas.microsoft.com/office/drawing/2014/main" xmlns="" id="{9F0C029B-4EA9-46D7-849E-1558F8787E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1" y="2382"/>
              <a:ext cx="8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50" name="Rectangle 650">
              <a:extLst>
                <a:ext uri="{FF2B5EF4-FFF2-40B4-BE49-F238E27FC236}">
                  <a16:creationId xmlns:a16="http://schemas.microsoft.com/office/drawing/2014/main" xmlns="" id="{0608F9AD-444E-41B1-8126-8BAEFD2469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1" y="2398"/>
              <a:ext cx="8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51" name="Rectangle 651">
              <a:extLst>
                <a:ext uri="{FF2B5EF4-FFF2-40B4-BE49-F238E27FC236}">
                  <a16:creationId xmlns:a16="http://schemas.microsoft.com/office/drawing/2014/main" xmlns="" id="{97D98148-E0F4-4E5B-BADA-35FFDD9D66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1" y="2414"/>
              <a:ext cx="8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52" name="Rectangle 652">
              <a:extLst>
                <a:ext uri="{FF2B5EF4-FFF2-40B4-BE49-F238E27FC236}">
                  <a16:creationId xmlns:a16="http://schemas.microsoft.com/office/drawing/2014/main" xmlns="" id="{544DBC0A-E525-4A4B-8A45-95C3CBBD85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1" y="2430"/>
              <a:ext cx="8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53" name="Rectangle 653">
              <a:extLst>
                <a:ext uri="{FF2B5EF4-FFF2-40B4-BE49-F238E27FC236}">
                  <a16:creationId xmlns:a16="http://schemas.microsoft.com/office/drawing/2014/main" xmlns="" id="{8A8E88E8-F140-49F0-AE1D-E7F871C9CC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1" y="2446"/>
              <a:ext cx="8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54" name="Rectangle 654">
              <a:extLst>
                <a:ext uri="{FF2B5EF4-FFF2-40B4-BE49-F238E27FC236}">
                  <a16:creationId xmlns:a16="http://schemas.microsoft.com/office/drawing/2014/main" xmlns="" id="{8564B759-D177-4309-9844-C48256B7AC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1" y="2462"/>
              <a:ext cx="8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55" name="Rectangle 655">
              <a:extLst>
                <a:ext uri="{FF2B5EF4-FFF2-40B4-BE49-F238E27FC236}">
                  <a16:creationId xmlns:a16="http://schemas.microsoft.com/office/drawing/2014/main" xmlns="" id="{41B58949-6BD3-4BCA-AEBE-30C6818528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1" y="2478"/>
              <a:ext cx="8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56" name="Rectangle 656">
              <a:extLst>
                <a:ext uri="{FF2B5EF4-FFF2-40B4-BE49-F238E27FC236}">
                  <a16:creationId xmlns:a16="http://schemas.microsoft.com/office/drawing/2014/main" xmlns="" id="{B97C1C9C-BC0F-451B-BE4F-FE691D21CB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1" y="2494"/>
              <a:ext cx="8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57" name="Rectangle 657">
              <a:extLst>
                <a:ext uri="{FF2B5EF4-FFF2-40B4-BE49-F238E27FC236}">
                  <a16:creationId xmlns:a16="http://schemas.microsoft.com/office/drawing/2014/main" xmlns="" id="{409BCEB6-312F-4FBE-9AFB-EBC080A7BB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1" y="2510"/>
              <a:ext cx="8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58" name="Rectangle 658">
              <a:extLst>
                <a:ext uri="{FF2B5EF4-FFF2-40B4-BE49-F238E27FC236}">
                  <a16:creationId xmlns:a16="http://schemas.microsoft.com/office/drawing/2014/main" xmlns="" id="{C1E15811-BD75-4B36-A89B-FB25E47718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3" y="1584"/>
              <a:ext cx="8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59" name="Rectangle 659">
              <a:extLst>
                <a:ext uri="{FF2B5EF4-FFF2-40B4-BE49-F238E27FC236}">
                  <a16:creationId xmlns:a16="http://schemas.microsoft.com/office/drawing/2014/main" xmlns="" id="{C89607F0-B361-462F-83B2-6CFB6137F7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3" y="1600"/>
              <a:ext cx="8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60" name="Rectangle 660">
              <a:extLst>
                <a:ext uri="{FF2B5EF4-FFF2-40B4-BE49-F238E27FC236}">
                  <a16:creationId xmlns:a16="http://schemas.microsoft.com/office/drawing/2014/main" xmlns="" id="{3AD9DC9D-472B-43BD-AB33-A362BB452D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3" y="1616"/>
              <a:ext cx="8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61" name="Rectangle 661">
              <a:extLst>
                <a:ext uri="{FF2B5EF4-FFF2-40B4-BE49-F238E27FC236}">
                  <a16:creationId xmlns:a16="http://schemas.microsoft.com/office/drawing/2014/main" xmlns="" id="{FDC644EB-5499-48E5-92B6-D116BAE249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3" y="1632"/>
              <a:ext cx="8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62" name="Rectangle 662">
              <a:extLst>
                <a:ext uri="{FF2B5EF4-FFF2-40B4-BE49-F238E27FC236}">
                  <a16:creationId xmlns:a16="http://schemas.microsoft.com/office/drawing/2014/main" xmlns="" id="{EF7CD5AD-5B66-45C4-AF6C-BF8BF0D749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3" y="1648"/>
              <a:ext cx="8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63" name="Rectangle 663">
              <a:extLst>
                <a:ext uri="{FF2B5EF4-FFF2-40B4-BE49-F238E27FC236}">
                  <a16:creationId xmlns:a16="http://schemas.microsoft.com/office/drawing/2014/main" xmlns="" id="{4B7CEE56-E00B-4877-AC9A-8C558D9FB8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3" y="1664"/>
              <a:ext cx="8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3072" name="Rectangle 664">
              <a:extLst>
                <a:ext uri="{FF2B5EF4-FFF2-40B4-BE49-F238E27FC236}">
                  <a16:creationId xmlns:a16="http://schemas.microsoft.com/office/drawing/2014/main" xmlns="" id="{AFD02F82-A9AE-492C-A8B5-92F2AE3D25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3" y="1680"/>
              <a:ext cx="8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3073" name="Rectangle 665">
              <a:extLst>
                <a:ext uri="{FF2B5EF4-FFF2-40B4-BE49-F238E27FC236}">
                  <a16:creationId xmlns:a16="http://schemas.microsoft.com/office/drawing/2014/main" xmlns="" id="{60660C9E-1F63-410F-A136-070404C94D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3" y="1695"/>
              <a:ext cx="8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3075" name="Rectangle 666">
              <a:extLst>
                <a:ext uri="{FF2B5EF4-FFF2-40B4-BE49-F238E27FC236}">
                  <a16:creationId xmlns:a16="http://schemas.microsoft.com/office/drawing/2014/main" xmlns="" id="{1C932FE9-2EC0-442B-B532-D1B732B40B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3" y="1711"/>
              <a:ext cx="8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3076" name="Rectangle 667">
              <a:extLst>
                <a:ext uri="{FF2B5EF4-FFF2-40B4-BE49-F238E27FC236}">
                  <a16:creationId xmlns:a16="http://schemas.microsoft.com/office/drawing/2014/main" xmlns="" id="{A2689260-19E9-43F1-8A74-2FE87A884F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3" y="1727"/>
              <a:ext cx="8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3077" name="Rectangle 668">
              <a:extLst>
                <a:ext uri="{FF2B5EF4-FFF2-40B4-BE49-F238E27FC236}">
                  <a16:creationId xmlns:a16="http://schemas.microsoft.com/office/drawing/2014/main" xmlns="" id="{314444FD-F377-41E9-9DD8-001A1BFEC9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3" y="1743"/>
              <a:ext cx="8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3078" name="Rectangle 669">
              <a:extLst>
                <a:ext uri="{FF2B5EF4-FFF2-40B4-BE49-F238E27FC236}">
                  <a16:creationId xmlns:a16="http://schemas.microsoft.com/office/drawing/2014/main" xmlns="" id="{A3B7B02F-6144-438E-B05F-8E481F7598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3" y="1759"/>
              <a:ext cx="8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3079" name="Rectangle 670">
              <a:extLst>
                <a:ext uri="{FF2B5EF4-FFF2-40B4-BE49-F238E27FC236}">
                  <a16:creationId xmlns:a16="http://schemas.microsoft.com/office/drawing/2014/main" xmlns="" id="{A5A2187D-A482-4EED-9FE0-9CEFBEE301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3" y="1775"/>
              <a:ext cx="8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3080" name="Rectangle 671">
              <a:extLst>
                <a:ext uri="{FF2B5EF4-FFF2-40B4-BE49-F238E27FC236}">
                  <a16:creationId xmlns:a16="http://schemas.microsoft.com/office/drawing/2014/main" xmlns="" id="{717FD74A-C4E0-4714-8FDA-0EFD39BF27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3" y="1791"/>
              <a:ext cx="8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3081" name="Rectangle 672">
              <a:extLst>
                <a:ext uri="{FF2B5EF4-FFF2-40B4-BE49-F238E27FC236}">
                  <a16:creationId xmlns:a16="http://schemas.microsoft.com/office/drawing/2014/main" xmlns="" id="{D33F8810-71AD-491D-B0DB-6D47CAD702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3" y="1807"/>
              <a:ext cx="8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3082" name="Rectangle 673">
              <a:extLst>
                <a:ext uri="{FF2B5EF4-FFF2-40B4-BE49-F238E27FC236}">
                  <a16:creationId xmlns:a16="http://schemas.microsoft.com/office/drawing/2014/main" xmlns="" id="{4A0C6978-14AD-4615-A5C0-9563E5451C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3" y="1823"/>
              <a:ext cx="8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3083" name="Rectangle 674">
              <a:extLst>
                <a:ext uri="{FF2B5EF4-FFF2-40B4-BE49-F238E27FC236}">
                  <a16:creationId xmlns:a16="http://schemas.microsoft.com/office/drawing/2014/main" xmlns="" id="{A5CECAFD-A2A7-49FA-9DEE-F32DEE49EB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3" y="1839"/>
              <a:ext cx="8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3084" name="Rectangle 675">
              <a:extLst>
                <a:ext uri="{FF2B5EF4-FFF2-40B4-BE49-F238E27FC236}">
                  <a16:creationId xmlns:a16="http://schemas.microsoft.com/office/drawing/2014/main" xmlns="" id="{27CCA304-C237-42F8-A000-896C045CAA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3" y="1855"/>
              <a:ext cx="8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3085" name="Rectangle 676">
              <a:extLst>
                <a:ext uri="{FF2B5EF4-FFF2-40B4-BE49-F238E27FC236}">
                  <a16:creationId xmlns:a16="http://schemas.microsoft.com/office/drawing/2014/main" xmlns="" id="{F5229769-47A0-4604-862A-4C10057D1A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3" y="1871"/>
              <a:ext cx="8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3086" name="Rectangle 677">
              <a:extLst>
                <a:ext uri="{FF2B5EF4-FFF2-40B4-BE49-F238E27FC236}">
                  <a16:creationId xmlns:a16="http://schemas.microsoft.com/office/drawing/2014/main" xmlns="" id="{CFBFE6C8-8983-4370-A3FC-A1B1C60B26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3" y="1887"/>
              <a:ext cx="8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3087" name="Rectangle 678">
              <a:extLst>
                <a:ext uri="{FF2B5EF4-FFF2-40B4-BE49-F238E27FC236}">
                  <a16:creationId xmlns:a16="http://schemas.microsoft.com/office/drawing/2014/main" xmlns="" id="{0BC83601-D08B-4A83-887C-301CCF015C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3" y="1903"/>
              <a:ext cx="8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3088" name="Rectangle 679">
              <a:extLst>
                <a:ext uri="{FF2B5EF4-FFF2-40B4-BE49-F238E27FC236}">
                  <a16:creationId xmlns:a16="http://schemas.microsoft.com/office/drawing/2014/main" xmlns="" id="{5C8DB459-369D-44C0-A5EA-044C987AEC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3" y="1919"/>
              <a:ext cx="8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3089" name="Rectangle 680">
              <a:extLst>
                <a:ext uri="{FF2B5EF4-FFF2-40B4-BE49-F238E27FC236}">
                  <a16:creationId xmlns:a16="http://schemas.microsoft.com/office/drawing/2014/main" xmlns="" id="{98DCED35-22CA-42FC-B0FD-BA3997331D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3" y="1935"/>
              <a:ext cx="8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3090" name="Rectangle 681">
              <a:extLst>
                <a:ext uri="{FF2B5EF4-FFF2-40B4-BE49-F238E27FC236}">
                  <a16:creationId xmlns:a16="http://schemas.microsoft.com/office/drawing/2014/main" xmlns="" id="{C6A733CC-80A0-48E6-A0CD-2E2E18F323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3" y="1951"/>
              <a:ext cx="8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3091" name="Rectangle 682">
              <a:extLst>
                <a:ext uri="{FF2B5EF4-FFF2-40B4-BE49-F238E27FC236}">
                  <a16:creationId xmlns:a16="http://schemas.microsoft.com/office/drawing/2014/main" xmlns="" id="{BBB42A1B-943D-4207-9E9A-64A93DA711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3" y="1967"/>
              <a:ext cx="8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3092" name="Rectangle 683">
              <a:extLst>
                <a:ext uri="{FF2B5EF4-FFF2-40B4-BE49-F238E27FC236}">
                  <a16:creationId xmlns:a16="http://schemas.microsoft.com/office/drawing/2014/main" xmlns="" id="{3D91AF2D-6F3D-4145-851D-341A1FF931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3" y="1983"/>
              <a:ext cx="8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3093" name="Rectangle 684">
              <a:extLst>
                <a:ext uri="{FF2B5EF4-FFF2-40B4-BE49-F238E27FC236}">
                  <a16:creationId xmlns:a16="http://schemas.microsoft.com/office/drawing/2014/main" xmlns="" id="{71B19B2C-2661-4A47-9743-C7774ADA2B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3" y="1999"/>
              <a:ext cx="8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3094" name="Rectangle 685">
              <a:extLst>
                <a:ext uri="{FF2B5EF4-FFF2-40B4-BE49-F238E27FC236}">
                  <a16:creationId xmlns:a16="http://schemas.microsoft.com/office/drawing/2014/main" xmlns="" id="{1A019FC6-33EE-41A0-BCFF-64FB8E5576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3" y="2015"/>
              <a:ext cx="8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3095" name="Rectangle 686">
              <a:extLst>
                <a:ext uri="{FF2B5EF4-FFF2-40B4-BE49-F238E27FC236}">
                  <a16:creationId xmlns:a16="http://schemas.microsoft.com/office/drawing/2014/main" xmlns="" id="{E6DA68A3-1309-4F58-987C-27220AB3BE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3" y="2031"/>
              <a:ext cx="8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3096" name="Rectangle 687">
              <a:extLst>
                <a:ext uri="{FF2B5EF4-FFF2-40B4-BE49-F238E27FC236}">
                  <a16:creationId xmlns:a16="http://schemas.microsoft.com/office/drawing/2014/main" xmlns="" id="{192C3531-3F4F-496F-AECB-F39C77E5C7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3" y="2047"/>
              <a:ext cx="8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3097" name="Rectangle 688">
              <a:extLst>
                <a:ext uri="{FF2B5EF4-FFF2-40B4-BE49-F238E27FC236}">
                  <a16:creationId xmlns:a16="http://schemas.microsoft.com/office/drawing/2014/main" xmlns="" id="{DD59DD9C-5DB3-4F61-B5C3-89E130ACAA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3" y="2063"/>
              <a:ext cx="8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3098" name="Rectangle 689">
              <a:extLst>
                <a:ext uri="{FF2B5EF4-FFF2-40B4-BE49-F238E27FC236}">
                  <a16:creationId xmlns:a16="http://schemas.microsoft.com/office/drawing/2014/main" xmlns="" id="{C9D2E448-92AE-4F8A-8DCE-5D447D5C57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3" y="2079"/>
              <a:ext cx="8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3099" name="Rectangle 690">
              <a:extLst>
                <a:ext uri="{FF2B5EF4-FFF2-40B4-BE49-F238E27FC236}">
                  <a16:creationId xmlns:a16="http://schemas.microsoft.com/office/drawing/2014/main" xmlns="" id="{568E0700-4D03-4C56-A339-7CAD48AAD3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3" y="2095"/>
              <a:ext cx="8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3100" name="Rectangle 691">
              <a:extLst>
                <a:ext uri="{FF2B5EF4-FFF2-40B4-BE49-F238E27FC236}">
                  <a16:creationId xmlns:a16="http://schemas.microsoft.com/office/drawing/2014/main" xmlns="" id="{A7D10A34-C2F7-47DE-82C7-A92ACC70FC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3" y="2111"/>
              <a:ext cx="8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3101" name="Rectangle 692">
              <a:extLst>
                <a:ext uri="{FF2B5EF4-FFF2-40B4-BE49-F238E27FC236}">
                  <a16:creationId xmlns:a16="http://schemas.microsoft.com/office/drawing/2014/main" xmlns="" id="{A35934BE-F876-4652-98EC-DFBA562851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3" y="2127"/>
              <a:ext cx="8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3102" name="Rectangle 693">
              <a:extLst>
                <a:ext uri="{FF2B5EF4-FFF2-40B4-BE49-F238E27FC236}">
                  <a16:creationId xmlns:a16="http://schemas.microsoft.com/office/drawing/2014/main" xmlns="" id="{6C691B77-CB24-4E01-B951-2AA0FCDAB1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3" y="2143"/>
              <a:ext cx="8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3103" name="Rectangle 694">
              <a:extLst>
                <a:ext uri="{FF2B5EF4-FFF2-40B4-BE49-F238E27FC236}">
                  <a16:creationId xmlns:a16="http://schemas.microsoft.com/office/drawing/2014/main" xmlns="" id="{1FC7C024-962A-436D-8B9C-70BC496B6B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3" y="2159"/>
              <a:ext cx="8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3104" name="Rectangle 695">
              <a:extLst>
                <a:ext uri="{FF2B5EF4-FFF2-40B4-BE49-F238E27FC236}">
                  <a16:creationId xmlns:a16="http://schemas.microsoft.com/office/drawing/2014/main" xmlns="" id="{3AC061C7-DB69-4FE0-BA01-2C353BA3F9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3" y="2175"/>
              <a:ext cx="8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3105" name="Rectangle 696">
              <a:extLst>
                <a:ext uri="{FF2B5EF4-FFF2-40B4-BE49-F238E27FC236}">
                  <a16:creationId xmlns:a16="http://schemas.microsoft.com/office/drawing/2014/main" xmlns="" id="{333FA726-6E09-47B5-8145-0B43AB2F34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3" y="2191"/>
              <a:ext cx="8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3106" name="Rectangle 697">
              <a:extLst>
                <a:ext uri="{FF2B5EF4-FFF2-40B4-BE49-F238E27FC236}">
                  <a16:creationId xmlns:a16="http://schemas.microsoft.com/office/drawing/2014/main" xmlns="" id="{658493B8-644E-4D54-818C-A768D5E254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3" y="2207"/>
              <a:ext cx="8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3107" name="Rectangle 698">
              <a:extLst>
                <a:ext uri="{FF2B5EF4-FFF2-40B4-BE49-F238E27FC236}">
                  <a16:creationId xmlns:a16="http://schemas.microsoft.com/office/drawing/2014/main" xmlns="" id="{15362DCA-AB8B-4208-8BC4-CC53B6FBDF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3" y="2223"/>
              <a:ext cx="8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3108" name="Rectangle 699">
              <a:extLst>
                <a:ext uri="{FF2B5EF4-FFF2-40B4-BE49-F238E27FC236}">
                  <a16:creationId xmlns:a16="http://schemas.microsoft.com/office/drawing/2014/main" xmlns="" id="{CF62A96F-4DCB-478F-99F2-0B05AC5823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3" y="2239"/>
              <a:ext cx="8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3109" name="Rectangle 700">
              <a:extLst>
                <a:ext uri="{FF2B5EF4-FFF2-40B4-BE49-F238E27FC236}">
                  <a16:creationId xmlns:a16="http://schemas.microsoft.com/office/drawing/2014/main" xmlns="" id="{39A6EC11-1F77-411E-901C-6304B15AA0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3" y="2255"/>
              <a:ext cx="8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3110" name="Rectangle 701">
              <a:extLst>
                <a:ext uri="{FF2B5EF4-FFF2-40B4-BE49-F238E27FC236}">
                  <a16:creationId xmlns:a16="http://schemas.microsoft.com/office/drawing/2014/main" xmlns="" id="{6D5519AE-3B0D-4360-891A-2A9FBE281C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3" y="2271"/>
              <a:ext cx="8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3111" name="Rectangle 702">
              <a:extLst>
                <a:ext uri="{FF2B5EF4-FFF2-40B4-BE49-F238E27FC236}">
                  <a16:creationId xmlns:a16="http://schemas.microsoft.com/office/drawing/2014/main" xmlns="" id="{03570688-5D8F-47FC-A379-BAB1119CFB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3" y="2287"/>
              <a:ext cx="8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3112" name="Rectangle 703">
              <a:extLst>
                <a:ext uri="{FF2B5EF4-FFF2-40B4-BE49-F238E27FC236}">
                  <a16:creationId xmlns:a16="http://schemas.microsoft.com/office/drawing/2014/main" xmlns="" id="{DA6F9F68-12A6-43B7-A2C5-443D6CA090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3" y="2303"/>
              <a:ext cx="8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3113" name="Rectangle 704">
              <a:extLst>
                <a:ext uri="{FF2B5EF4-FFF2-40B4-BE49-F238E27FC236}">
                  <a16:creationId xmlns:a16="http://schemas.microsoft.com/office/drawing/2014/main" xmlns="" id="{240EA6CC-3128-412F-B448-04FE942C4F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3" y="2319"/>
              <a:ext cx="8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3114" name="Rectangle 705">
              <a:extLst>
                <a:ext uri="{FF2B5EF4-FFF2-40B4-BE49-F238E27FC236}">
                  <a16:creationId xmlns:a16="http://schemas.microsoft.com/office/drawing/2014/main" xmlns="" id="{1089345C-6E85-495C-9346-092100FEEE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3" y="2335"/>
              <a:ext cx="8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3115" name="Rectangle 706">
              <a:extLst>
                <a:ext uri="{FF2B5EF4-FFF2-40B4-BE49-F238E27FC236}">
                  <a16:creationId xmlns:a16="http://schemas.microsoft.com/office/drawing/2014/main" xmlns="" id="{9312DEBB-30BE-4432-B684-7B9116665C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3" y="2350"/>
              <a:ext cx="8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3116" name="Rectangle 707">
              <a:extLst>
                <a:ext uri="{FF2B5EF4-FFF2-40B4-BE49-F238E27FC236}">
                  <a16:creationId xmlns:a16="http://schemas.microsoft.com/office/drawing/2014/main" xmlns="" id="{8A80D417-AA0A-44C7-8E01-66E1812C9A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3" y="2366"/>
              <a:ext cx="8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3117" name="Rectangle 708">
              <a:extLst>
                <a:ext uri="{FF2B5EF4-FFF2-40B4-BE49-F238E27FC236}">
                  <a16:creationId xmlns:a16="http://schemas.microsoft.com/office/drawing/2014/main" xmlns="" id="{B1C5C0CC-02E5-4A2D-BFF8-0E0EBEDB69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3" y="2382"/>
              <a:ext cx="8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3118" name="Rectangle 709">
              <a:extLst>
                <a:ext uri="{FF2B5EF4-FFF2-40B4-BE49-F238E27FC236}">
                  <a16:creationId xmlns:a16="http://schemas.microsoft.com/office/drawing/2014/main" xmlns="" id="{A9150297-CD24-4B3B-8964-7801E717D4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3" y="2398"/>
              <a:ext cx="8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3119" name="Rectangle 710">
              <a:extLst>
                <a:ext uri="{FF2B5EF4-FFF2-40B4-BE49-F238E27FC236}">
                  <a16:creationId xmlns:a16="http://schemas.microsoft.com/office/drawing/2014/main" xmlns="" id="{A97B7108-9BFC-482D-B6FC-9710EF6453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3" y="2414"/>
              <a:ext cx="8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3120" name="Rectangle 711">
              <a:extLst>
                <a:ext uri="{FF2B5EF4-FFF2-40B4-BE49-F238E27FC236}">
                  <a16:creationId xmlns:a16="http://schemas.microsoft.com/office/drawing/2014/main" xmlns="" id="{8631298A-E488-4CA3-A9A9-0CF3392303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3" y="2430"/>
              <a:ext cx="8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3121" name="Rectangle 712">
              <a:extLst>
                <a:ext uri="{FF2B5EF4-FFF2-40B4-BE49-F238E27FC236}">
                  <a16:creationId xmlns:a16="http://schemas.microsoft.com/office/drawing/2014/main" xmlns="" id="{19BE9F7B-E6C2-41D6-A061-5902653264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3" y="2446"/>
              <a:ext cx="8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3122" name="Rectangle 713">
              <a:extLst>
                <a:ext uri="{FF2B5EF4-FFF2-40B4-BE49-F238E27FC236}">
                  <a16:creationId xmlns:a16="http://schemas.microsoft.com/office/drawing/2014/main" xmlns="" id="{CD0D5387-2F7B-491A-98FA-2FCB04F54A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3" y="2462"/>
              <a:ext cx="8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3123" name="Rectangle 714">
              <a:extLst>
                <a:ext uri="{FF2B5EF4-FFF2-40B4-BE49-F238E27FC236}">
                  <a16:creationId xmlns:a16="http://schemas.microsoft.com/office/drawing/2014/main" xmlns="" id="{F002328B-99B8-4F03-AE76-46695F6403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3" y="2478"/>
              <a:ext cx="8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3124" name="Rectangle 715">
              <a:extLst>
                <a:ext uri="{FF2B5EF4-FFF2-40B4-BE49-F238E27FC236}">
                  <a16:creationId xmlns:a16="http://schemas.microsoft.com/office/drawing/2014/main" xmlns="" id="{7A322161-20E5-4BF6-AFFB-FDAA1E344E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3" y="2494"/>
              <a:ext cx="8" cy="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3125" name="Rectangle 716">
              <a:extLst>
                <a:ext uri="{FF2B5EF4-FFF2-40B4-BE49-F238E27FC236}">
                  <a16:creationId xmlns:a16="http://schemas.microsoft.com/office/drawing/2014/main" xmlns="" id="{69098024-9A37-4951-94BB-4B3C325F91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3" y="2510"/>
              <a:ext cx="8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/>
            </a:p>
          </p:txBody>
        </p:sp>
        <p:sp>
          <p:nvSpPr>
            <p:cNvPr id="3126" name="Rectangle 717">
              <a:extLst>
                <a:ext uri="{FF2B5EF4-FFF2-40B4-BE49-F238E27FC236}">
                  <a16:creationId xmlns:a16="http://schemas.microsoft.com/office/drawing/2014/main" xmlns="" id="{772F05EA-4761-4168-8545-2D24F81022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4" y="1603"/>
              <a:ext cx="35" cy="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1</a:t>
              </a:r>
              <a:endPara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27" name="Rectangle 718">
              <a:extLst>
                <a:ext uri="{FF2B5EF4-FFF2-40B4-BE49-F238E27FC236}">
                  <a16:creationId xmlns:a16="http://schemas.microsoft.com/office/drawing/2014/main" xmlns="" id="{0414B569-1318-43ED-9B64-C94AAF4828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8" y="1712"/>
              <a:ext cx="35" cy="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0</a:t>
              </a:r>
              <a:endPara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28" name="Rectangle 719">
              <a:extLst>
                <a:ext uri="{FF2B5EF4-FFF2-40B4-BE49-F238E27FC236}">
                  <a16:creationId xmlns:a16="http://schemas.microsoft.com/office/drawing/2014/main" xmlns="" id="{83B331EB-2516-4952-ABA4-0D9930E85A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0" y="1603"/>
              <a:ext cx="35" cy="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1</a:t>
              </a:r>
              <a:endPara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29" name="Rectangle 720">
              <a:extLst>
                <a:ext uri="{FF2B5EF4-FFF2-40B4-BE49-F238E27FC236}">
                  <a16:creationId xmlns:a16="http://schemas.microsoft.com/office/drawing/2014/main" xmlns="" id="{DE3FDD89-FDEF-46CB-9AD6-7BC38B65B3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0" y="1732"/>
              <a:ext cx="35" cy="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0</a:t>
              </a:r>
              <a:endPara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30" name="Rectangle 721">
              <a:extLst>
                <a:ext uri="{FF2B5EF4-FFF2-40B4-BE49-F238E27FC236}">
                  <a16:creationId xmlns:a16="http://schemas.microsoft.com/office/drawing/2014/main" xmlns="" id="{4EC31F35-4881-4975-88DF-865D3E3064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9" y="1728"/>
              <a:ext cx="35" cy="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0</a:t>
              </a:r>
              <a:endPara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31" name="Rectangle 722">
              <a:extLst>
                <a:ext uri="{FF2B5EF4-FFF2-40B4-BE49-F238E27FC236}">
                  <a16:creationId xmlns:a16="http://schemas.microsoft.com/office/drawing/2014/main" xmlns="" id="{41EC7B3E-BDC0-46AE-B7AA-DC67BC3B55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5" y="1728"/>
              <a:ext cx="35" cy="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0</a:t>
              </a:r>
              <a:endPara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32" name="Rectangle 723">
              <a:extLst>
                <a:ext uri="{FF2B5EF4-FFF2-40B4-BE49-F238E27FC236}">
                  <a16:creationId xmlns:a16="http://schemas.microsoft.com/office/drawing/2014/main" xmlns="" id="{BB1A0DC5-3FD9-4D0D-9E16-343461FB07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7" y="1728"/>
              <a:ext cx="35" cy="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0</a:t>
              </a:r>
              <a:endPara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33" name="Rectangle 724">
              <a:extLst>
                <a:ext uri="{FF2B5EF4-FFF2-40B4-BE49-F238E27FC236}">
                  <a16:creationId xmlns:a16="http://schemas.microsoft.com/office/drawing/2014/main" xmlns="" id="{57253F6B-E719-47FD-8731-1DDDD20E04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9" y="1728"/>
              <a:ext cx="35" cy="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0</a:t>
              </a:r>
              <a:endPara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34" name="Rectangle 725">
              <a:extLst>
                <a:ext uri="{FF2B5EF4-FFF2-40B4-BE49-F238E27FC236}">
                  <a16:creationId xmlns:a16="http://schemas.microsoft.com/office/drawing/2014/main" xmlns="" id="{453E884D-C668-488B-86F1-1A3CF16074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8" y="1910"/>
              <a:ext cx="35" cy="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0</a:t>
              </a:r>
              <a:endPara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35" name="Rectangle 726">
              <a:extLst>
                <a:ext uri="{FF2B5EF4-FFF2-40B4-BE49-F238E27FC236}">
                  <a16:creationId xmlns:a16="http://schemas.microsoft.com/office/drawing/2014/main" xmlns="" id="{E148FADA-8B81-4180-B4EE-D118722A98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4" y="1910"/>
              <a:ext cx="35" cy="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0</a:t>
              </a:r>
              <a:endPara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36" name="Rectangle 727">
              <a:extLst>
                <a:ext uri="{FF2B5EF4-FFF2-40B4-BE49-F238E27FC236}">
                  <a16:creationId xmlns:a16="http://schemas.microsoft.com/office/drawing/2014/main" xmlns="" id="{1FD9E237-2D9B-44A5-881C-66FDBD7BA3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0" y="1834"/>
              <a:ext cx="35" cy="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1</a:t>
              </a:r>
              <a:endPara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37" name="Rectangle 728">
              <a:extLst>
                <a:ext uri="{FF2B5EF4-FFF2-40B4-BE49-F238E27FC236}">
                  <a16:creationId xmlns:a16="http://schemas.microsoft.com/office/drawing/2014/main" xmlns="" id="{C9009FEB-C513-41A1-8AEC-D487A03564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6" y="1834"/>
              <a:ext cx="35" cy="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1</a:t>
              </a:r>
              <a:endPara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38" name="Rectangle 729">
              <a:extLst>
                <a:ext uri="{FF2B5EF4-FFF2-40B4-BE49-F238E27FC236}">
                  <a16:creationId xmlns:a16="http://schemas.microsoft.com/office/drawing/2014/main" xmlns="" id="{B981DF5E-224B-4B71-A9DF-0D7BFD049C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8" y="1946"/>
              <a:ext cx="35" cy="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0</a:t>
              </a:r>
              <a:endPara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39" name="Rectangle 730">
              <a:extLst>
                <a:ext uri="{FF2B5EF4-FFF2-40B4-BE49-F238E27FC236}">
                  <a16:creationId xmlns:a16="http://schemas.microsoft.com/office/drawing/2014/main" xmlns="" id="{5F127AFC-A6B0-4DBC-A635-AB4CEE7D16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5" y="1826"/>
              <a:ext cx="35" cy="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1</a:t>
              </a:r>
              <a:endPara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40" name="Rectangle 731">
              <a:extLst>
                <a:ext uri="{FF2B5EF4-FFF2-40B4-BE49-F238E27FC236}">
                  <a16:creationId xmlns:a16="http://schemas.microsoft.com/office/drawing/2014/main" xmlns="" id="{DA9CEC96-5521-4585-A19A-AD87BFD375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9" y="1944"/>
              <a:ext cx="35" cy="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0</a:t>
              </a:r>
              <a:endPara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41" name="Rectangle 732">
              <a:extLst>
                <a:ext uri="{FF2B5EF4-FFF2-40B4-BE49-F238E27FC236}">
                  <a16:creationId xmlns:a16="http://schemas.microsoft.com/office/drawing/2014/main" xmlns="" id="{0AC56DE6-A60E-4C45-8220-6A8657BB18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1" y="1944"/>
              <a:ext cx="35" cy="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0</a:t>
              </a:r>
              <a:endPara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42" name="Rectangle 733">
              <a:extLst>
                <a:ext uri="{FF2B5EF4-FFF2-40B4-BE49-F238E27FC236}">
                  <a16:creationId xmlns:a16="http://schemas.microsoft.com/office/drawing/2014/main" xmlns="" id="{CB7F9218-EA52-4A5B-AEE9-8A4E0C170F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1" y="1944"/>
              <a:ext cx="35" cy="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0</a:t>
              </a:r>
              <a:endPara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43" name="Rectangle 734">
              <a:extLst>
                <a:ext uri="{FF2B5EF4-FFF2-40B4-BE49-F238E27FC236}">
                  <a16:creationId xmlns:a16="http://schemas.microsoft.com/office/drawing/2014/main" xmlns="" id="{39CA470D-64DD-457F-80AC-BF5D759153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8" y="2142"/>
              <a:ext cx="35" cy="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0</a:t>
              </a:r>
              <a:endPara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44" name="Rectangle 735">
              <a:extLst>
                <a:ext uri="{FF2B5EF4-FFF2-40B4-BE49-F238E27FC236}">
                  <a16:creationId xmlns:a16="http://schemas.microsoft.com/office/drawing/2014/main" xmlns="" id="{CE850554-02EC-47E6-A7C7-4CDE3B99FB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0" y="2142"/>
              <a:ext cx="35" cy="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0</a:t>
              </a:r>
              <a:endPara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45" name="Rectangle 736">
              <a:extLst>
                <a:ext uri="{FF2B5EF4-FFF2-40B4-BE49-F238E27FC236}">
                  <a16:creationId xmlns:a16="http://schemas.microsoft.com/office/drawing/2014/main" xmlns="" id="{3D1AE518-EA86-425E-B494-EDEB789426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2" y="2142"/>
              <a:ext cx="35" cy="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0</a:t>
              </a:r>
              <a:endPara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46" name="Rectangle 737">
              <a:extLst>
                <a:ext uri="{FF2B5EF4-FFF2-40B4-BE49-F238E27FC236}">
                  <a16:creationId xmlns:a16="http://schemas.microsoft.com/office/drawing/2014/main" xmlns="" id="{62818B2B-2D32-4415-8939-3A93406467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6" y="2052"/>
              <a:ext cx="35" cy="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1</a:t>
              </a:r>
              <a:endPara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47" name="Rectangle 738">
              <a:extLst>
                <a:ext uri="{FF2B5EF4-FFF2-40B4-BE49-F238E27FC236}">
                  <a16:creationId xmlns:a16="http://schemas.microsoft.com/office/drawing/2014/main" xmlns="" id="{4576A90D-C4A2-4154-85D4-A8E8D2B08F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6" y="2052"/>
              <a:ext cx="35" cy="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1</a:t>
              </a:r>
              <a:endPara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48" name="Rectangle 739">
              <a:extLst>
                <a:ext uri="{FF2B5EF4-FFF2-40B4-BE49-F238E27FC236}">
                  <a16:creationId xmlns:a16="http://schemas.microsoft.com/office/drawing/2014/main" xmlns="" id="{57E294CC-8525-4A60-8535-5E22D97BA1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" y="2052"/>
              <a:ext cx="35" cy="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1</a:t>
              </a:r>
              <a:endPara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49" name="Rectangle 740">
              <a:extLst>
                <a:ext uri="{FF2B5EF4-FFF2-40B4-BE49-F238E27FC236}">
                  <a16:creationId xmlns:a16="http://schemas.microsoft.com/office/drawing/2014/main" xmlns="" id="{C1ECCC34-2FD2-41B4-A857-068D2B3E50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1" y="2164"/>
              <a:ext cx="35" cy="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0</a:t>
              </a:r>
              <a:endPara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50" name="Rectangle 741">
              <a:extLst>
                <a:ext uri="{FF2B5EF4-FFF2-40B4-BE49-F238E27FC236}">
                  <a16:creationId xmlns:a16="http://schemas.microsoft.com/office/drawing/2014/main" xmlns="" id="{2DC7D780-4D3F-4C6B-B8EC-DC2D44A928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1" y="2174"/>
              <a:ext cx="35" cy="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0</a:t>
              </a:r>
              <a:endPara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51" name="Rectangle 742">
              <a:extLst>
                <a:ext uri="{FF2B5EF4-FFF2-40B4-BE49-F238E27FC236}">
                  <a16:creationId xmlns:a16="http://schemas.microsoft.com/office/drawing/2014/main" xmlns="" id="{0787A74C-88F2-4E25-8A12-9EA033CC08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8" y="2379"/>
              <a:ext cx="35" cy="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0</a:t>
              </a:r>
              <a:endPara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52" name="Rectangle 743">
              <a:extLst>
                <a:ext uri="{FF2B5EF4-FFF2-40B4-BE49-F238E27FC236}">
                  <a16:creationId xmlns:a16="http://schemas.microsoft.com/office/drawing/2014/main" xmlns="" id="{AA88113C-0874-46FD-AFCB-F5DA3291F3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4" y="2379"/>
              <a:ext cx="35" cy="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0</a:t>
              </a:r>
              <a:endPara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53" name="Rectangle 744">
              <a:extLst>
                <a:ext uri="{FF2B5EF4-FFF2-40B4-BE49-F238E27FC236}">
                  <a16:creationId xmlns:a16="http://schemas.microsoft.com/office/drawing/2014/main" xmlns="" id="{A1324216-F60F-41B3-B072-B712A919EF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0" y="2379"/>
              <a:ext cx="35" cy="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0</a:t>
              </a:r>
              <a:endPara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54" name="Rectangle 745">
              <a:extLst>
                <a:ext uri="{FF2B5EF4-FFF2-40B4-BE49-F238E27FC236}">
                  <a16:creationId xmlns:a16="http://schemas.microsoft.com/office/drawing/2014/main" xmlns="" id="{31C17548-E4D7-421A-958E-E0A9D7ECCF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8" y="2379"/>
              <a:ext cx="35" cy="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0</a:t>
              </a:r>
              <a:endPara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55" name="Rectangle 746">
              <a:extLst>
                <a:ext uri="{FF2B5EF4-FFF2-40B4-BE49-F238E27FC236}">
                  <a16:creationId xmlns:a16="http://schemas.microsoft.com/office/drawing/2014/main" xmlns="" id="{4FD77B4F-AC9F-439C-B0FC-F31505415B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6" y="2244"/>
              <a:ext cx="35" cy="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1</a:t>
              </a:r>
              <a:endPara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56" name="Rectangle 747">
              <a:extLst>
                <a:ext uri="{FF2B5EF4-FFF2-40B4-BE49-F238E27FC236}">
                  <a16:creationId xmlns:a16="http://schemas.microsoft.com/office/drawing/2014/main" xmlns="" id="{B22DA765-E80F-41DC-AB28-41C56C0327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9" y="2379"/>
              <a:ext cx="35" cy="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0</a:t>
              </a:r>
              <a:endPara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57" name="Rectangle 748">
              <a:extLst>
                <a:ext uri="{FF2B5EF4-FFF2-40B4-BE49-F238E27FC236}">
                  <a16:creationId xmlns:a16="http://schemas.microsoft.com/office/drawing/2014/main" xmlns="" id="{E08AC6D1-CD33-40BF-A53A-208F95B3BF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1" y="2248"/>
              <a:ext cx="35" cy="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1</a:t>
              </a:r>
              <a:endPara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58" name="Rectangle 749">
              <a:extLst>
                <a:ext uri="{FF2B5EF4-FFF2-40B4-BE49-F238E27FC236}">
                  <a16:creationId xmlns:a16="http://schemas.microsoft.com/office/drawing/2014/main" xmlns="" id="{F217B0EF-B3A2-497E-B36B-8FCA412C92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3" y="2377"/>
              <a:ext cx="35" cy="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0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0</a:t>
              </a:r>
              <a:endPara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3759" name="Title 3758">
            <a:extLst>
              <a:ext uri="{FF2B5EF4-FFF2-40B4-BE49-F238E27FC236}">
                <a16:creationId xmlns:a16="http://schemas.microsoft.com/office/drawing/2014/main" xmlns="" id="{DF37755F-3049-43C6-AD64-96F6FC711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189946"/>
            <a:ext cx="6347714" cy="1029906"/>
          </a:xfrm>
        </p:spPr>
        <p:txBody>
          <a:bodyPr>
            <a:normAutofit/>
          </a:bodyPr>
          <a:lstStyle/>
          <a:p>
            <a:r>
              <a:rPr lang="en-US" sz="3200" dirty="0"/>
              <a:t>Serial In Serial Out Shift Register</a:t>
            </a:r>
          </a:p>
        </p:txBody>
      </p:sp>
    </p:spTree>
    <p:extLst>
      <p:ext uri="{BB962C8B-B14F-4D97-AF65-F5344CB8AC3E}">
        <p14:creationId xmlns:p14="http://schemas.microsoft.com/office/powerpoint/2010/main" val="91527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993BDE-3791-4404-8106-966343693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304800"/>
            <a:ext cx="7239001" cy="762000"/>
          </a:xfrm>
        </p:spPr>
        <p:txBody>
          <a:bodyPr>
            <a:noAutofit/>
          </a:bodyPr>
          <a:lstStyle/>
          <a:p>
            <a:r>
              <a:rPr lang="en-US" sz="2400" dirty="0"/>
              <a:t>2. </a:t>
            </a:r>
            <a:r>
              <a:rPr lang="en-US" sz="2400" b="1" dirty="0"/>
              <a:t>Serial in Parallel Out (SIPO) Shift Register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230FB3-DE4A-481E-835A-B81EE9B2A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8" y="1524000"/>
            <a:ext cx="7239001" cy="4517363"/>
          </a:xfrm>
        </p:spPr>
        <p:txBody>
          <a:bodyPr>
            <a:normAutofit/>
          </a:bodyPr>
          <a:lstStyle/>
          <a:p>
            <a:r>
              <a:rPr lang="en-US" sz="2000" dirty="0"/>
              <a:t>Data are entered serially but output is taken parallelly.</a:t>
            </a:r>
          </a:p>
        </p:txBody>
      </p:sp>
      <p:grpSp>
        <p:nvGrpSpPr>
          <p:cNvPr id="4236" name="Group 4235">
            <a:extLst>
              <a:ext uri="{FF2B5EF4-FFF2-40B4-BE49-F238E27FC236}">
                <a16:creationId xmlns:a16="http://schemas.microsoft.com/office/drawing/2014/main" xmlns="" id="{C66ED55D-4144-49B9-AD0A-4D5D1B0E7B90}"/>
              </a:ext>
            </a:extLst>
          </p:cNvPr>
          <p:cNvGrpSpPr/>
          <p:nvPr/>
        </p:nvGrpSpPr>
        <p:grpSpPr>
          <a:xfrm>
            <a:off x="609598" y="2514600"/>
            <a:ext cx="6781802" cy="2286000"/>
            <a:chOff x="609598" y="2514600"/>
            <a:chExt cx="6781802" cy="2286000"/>
          </a:xfrm>
        </p:grpSpPr>
        <p:grpSp>
          <p:nvGrpSpPr>
            <p:cNvPr id="4" name="Group 5">
              <a:extLst>
                <a:ext uri="{FF2B5EF4-FFF2-40B4-BE49-F238E27FC236}">
                  <a16:creationId xmlns:a16="http://schemas.microsoft.com/office/drawing/2014/main" xmlns="" id="{6BBE6407-0D2C-479C-AEE6-02F6DCB8735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09598" y="2514600"/>
              <a:ext cx="6781802" cy="2286000"/>
              <a:chOff x="1056" y="1584"/>
              <a:chExt cx="2496" cy="672"/>
            </a:xfrm>
          </p:grpSpPr>
          <p:sp>
            <p:nvSpPr>
              <p:cNvPr id="5" name="AutoShape 4">
                <a:extLst>
                  <a:ext uri="{FF2B5EF4-FFF2-40B4-BE49-F238E27FC236}">
                    <a16:creationId xmlns:a16="http://schemas.microsoft.com/office/drawing/2014/main" xmlns="" id="{AAE600DA-08FE-4C5E-B0A6-8F50371A14D9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1056" y="1584"/>
                <a:ext cx="2496" cy="6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" name="Rectangle 6">
                <a:extLst>
                  <a:ext uri="{FF2B5EF4-FFF2-40B4-BE49-F238E27FC236}">
                    <a16:creationId xmlns:a16="http://schemas.microsoft.com/office/drawing/2014/main" xmlns="" id="{4630C90B-E301-4D6A-8F7E-1A59BF78BB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93" y="1688"/>
                <a:ext cx="315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Rectangle 7">
                <a:extLst>
                  <a:ext uri="{FF2B5EF4-FFF2-40B4-BE49-F238E27FC236}">
                    <a16:creationId xmlns:a16="http://schemas.microsoft.com/office/drawing/2014/main" xmlns="" id="{F7B42A22-C705-4F7E-8761-5F92F95D23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4" y="1692"/>
                <a:ext cx="8" cy="30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Freeform 8">
                <a:extLst>
                  <a:ext uri="{FF2B5EF4-FFF2-40B4-BE49-F238E27FC236}">
                    <a16:creationId xmlns:a16="http://schemas.microsoft.com/office/drawing/2014/main" xmlns="" id="{7428C063-69C7-447C-A975-D4D99E4C39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4" y="1688"/>
                <a:ext cx="8" cy="7"/>
              </a:xfrm>
              <a:custGeom>
                <a:avLst/>
                <a:gdLst>
                  <a:gd name="T0" fmla="*/ 8 w 15"/>
                  <a:gd name="T1" fmla="*/ 0 h 15"/>
                  <a:gd name="T2" fmla="*/ 15 w 15"/>
                  <a:gd name="T3" fmla="*/ 0 h 15"/>
                  <a:gd name="T4" fmla="*/ 15 w 15"/>
                  <a:gd name="T5" fmla="*/ 7 h 15"/>
                  <a:gd name="T6" fmla="*/ 0 w 15"/>
                  <a:gd name="T7" fmla="*/ 7 h 15"/>
                  <a:gd name="T8" fmla="*/ 8 w 15"/>
                  <a:gd name="T9" fmla="*/ 15 h 15"/>
                  <a:gd name="T10" fmla="*/ 8 w 15"/>
                  <a:gd name="T11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" h="15">
                    <a:moveTo>
                      <a:pt x="8" y="0"/>
                    </a:moveTo>
                    <a:lnTo>
                      <a:pt x="15" y="0"/>
                    </a:lnTo>
                    <a:lnTo>
                      <a:pt x="15" y="7"/>
                    </a:lnTo>
                    <a:lnTo>
                      <a:pt x="0" y="7"/>
                    </a:lnTo>
                    <a:lnTo>
                      <a:pt x="8" y="15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Rectangle 9">
                <a:extLst>
                  <a:ext uri="{FF2B5EF4-FFF2-40B4-BE49-F238E27FC236}">
                    <a16:creationId xmlns:a16="http://schemas.microsoft.com/office/drawing/2014/main" xmlns="" id="{EEA23BEE-12C5-4D71-AF2B-5D5BA59C14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93" y="1991"/>
                <a:ext cx="315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10">
                <a:extLst>
                  <a:ext uri="{FF2B5EF4-FFF2-40B4-BE49-F238E27FC236}">
                    <a16:creationId xmlns:a16="http://schemas.microsoft.com/office/drawing/2014/main" xmlns="" id="{4D624EAC-754A-4369-88B2-3907ED5DF3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4" y="1991"/>
                <a:ext cx="8" cy="7"/>
              </a:xfrm>
              <a:custGeom>
                <a:avLst/>
                <a:gdLst>
                  <a:gd name="T0" fmla="*/ 15 w 15"/>
                  <a:gd name="T1" fmla="*/ 7 h 14"/>
                  <a:gd name="T2" fmla="*/ 15 w 15"/>
                  <a:gd name="T3" fmla="*/ 14 h 14"/>
                  <a:gd name="T4" fmla="*/ 8 w 15"/>
                  <a:gd name="T5" fmla="*/ 14 h 14"/>
                  <a:gd name="T6" fmla="*/ 8 w 15"/>
                  <a:gd name="T7" fmla="*/ 0 h 14"/>
                  <a:gd name="T8" fmla="*/ 0 w 15"/>
                  <a:gd name="T9" fmla="*/ 7 h 14"/>
                  <a:gd name="T10" fmla="*/ 15 w 15"/>
                  <a:gd name="T11" fmla="*/ 7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" h="14">
                    <a:moveTo>
                      <a:pt x="15" y="7"/>
                    </a:moveTo>
                    <a:lnTo>
                      <a:pt x="15" y="14"/>
                    </a:lnTo>
                    <a:lnTo>
                      <a:pt x="8" y="14"/>
                    </a:lnTo>
                    <a:lnTo>
                      <a:pt x="8" y="0"/>
                    </a:lnTo>
                    <a:lnTo>
                      <a:pt x="0" y="7"/>
                    </a:lnTo>
                    <a:lnTo>
                      <a:pt x="15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Rectangle 11">
                <a:extLst>
                  <a:ext uri="{FF2B5EF4-FFF2-40B4-BE49-F238E27FC236}">
                    <a16:creationId xmlns:a16="http://schemas.microsoft.com/office/drawing/2014/main" xmlns="" id="{FB4E5051-5F93-48E3-BD23-D2D126CB25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9" y="1692"/>
                <a:ext cx="8" cy="30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12">
                <a:extLst>
                  <a:ext uri="{FF2B5EF4-FFF2-40B4-BE49-F238E27FC236}">
                    <a16:creationId xmlns:a16="http://schemas.microsoft.com/office/drawing/2014/main" xmlns="" id="{315EBB32-6C58-40F0-8DC0-4EB20BCC2F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9" y="1991"/>
                <a:ext cx="8" cy="7"/>
              </a:xfrm>
              <a:custGeom>
                <a:avLst/>
                <a:gdLst>
                  <a:gd name="T0" fmla="*/ 8 w 16"/>
                  <a:gd name="T1" fmla="*/ 14 h 14"/>
                  <a:gd name="T2" fmla="*/ 0 w 16"/>
                  <a:gd name="T3" fmla="*/ 14 h 14"/>
                  <a:gd name="T4" fmla="*/ 0 w 16"/>
                  <a:gd name="T5" fmla="*/ 7 h 14"/>
                  <a:gd name="T6" fmla="*/ 16 w 16"/>
                  <a:gd name="T7" fmla="*/ 7 h 14"/>
                  <a:gd name="T8" fmla="*/ 8 w 16"/>
                  <a:gd name="T9" fmla="*/ 0 h 14"/>
                  <a:gd name="T10" fmla="*/ 8 w 16"/>
                  <a:gd name="T11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" h="14">
                    <a:moveTo>
                      <a:pt x="8" y="14"/>
                    </a:moveTo>
                    <a:lnTo>
                      <a:pt x="0" y="14"/>
                    </a:lnTo>
                    <a:lnTo>
                      <a:pt x="0" y="7"/>
                    </a:lnTo>
                    <a:lnTo>
                      <a:pt x="16" y="7"/>
                    </a:lnTo>
                    <a:lnTo>
                      <a:pt x="8" y="0"/>
                    </a:lnTo>
                    <a:lnTo>
                      <a:pt x="8" y="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3">
                <a:extLst>
                  <a:ext uri="{FF2B5EF4-FFF2-40B4-BE49-F238E27FC236}">
                    <a16:creationId xmlns:a16="http://schemas.microsoft.com/office/drawing/2014/main" xmlns="" id="{00B126BA-108A-4C7A-8C00-EA5E61B0F2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9" y="1688"/>
                <a:ext cx="8" cy="7"/>
              </a:xfrm>
              <a:custGeom>
                <a:avLst/>
                <a:gdLst>
                  <a:gd name="T0" fmla="*/ 0 w 16"/>
                  <a:gd name="T1" fmla="*/ 7 h 15"/>
                  <a:gd name="T2" fmla="*/ 0 w 16"/>
                  <a:gd name="T3" fmla="*/ 0 h 15"/>
                  <a:gd name="T4" fmla="*/ 8 w 16"/>
                  <a:gd name="T5" fmla="*/ 0 h 15"/>
                  <a:gd name="T6" fmla="*/ 8 w 16"/>
                  <a:gd name="T7" fmla="*/ 15 h 15"/>
                  <a:gd name="T8" fmla="*/ 16 w 16"/>
                  <a:gd name="T9" fmla="*/ 7 h 15"/>
                  <a:gd name="T10" fmla="*/ 0 w 16"/>
                  <a:gd name="T11" fmla="*/ 7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" h="15">
                    <a:moveTo>
                      <a:pt x="0" y="7"/>
                    </a:moveTo>
                    <a:lnTo>
                      <a:pt x="0" y="0"/>
                    </a:lnTo>
                    <a:lnTo>
                      <a:pt x="8" y="0"/>
                    </a:lnTo>
                    <a:lnTo>
                      <a:pt x="8" y="15"/>
                    </a:lnTo>
                    <a:lnTo>
                      <a:pt x="16" y="7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Rectangle 14">
                <a:extLst>
                  <a:ext uri="{FF2B5EF4-FFF2-40B4-BE49-F238E27FC236}">
                    <a16:creationId xmlns:a16="http://schemas.microsoft.com/office/drawing/2014/main" xmlns="" id="{D4F6904F-6DD0-4B8E-BF31-7584E3DEF4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7" y="1688"/>
                <a:ext cx="314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Rectangle 15">
                <a:extLst>
                  <a:ext uri="{FF2B5EF4-FFF2-40B4-BE49-F238E27FC236}">
                    <a16:creationId xmlns:a16="http://schemas.microsoft.com/office/drawing/2014/main" xmlns="" id="{AA5F4760-1204-4E65-81F2-CEB95899C4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18" y="1692"/>
                <a:ext cx="7" cy="30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6">
                <a:extLst>
                  <a:ext uri="{FF2B5EF4-FFF2-40B4-BE49-F238E27FC236}">
                    <a16:creationId xmlns:a16="http://schemas.microsoft.com/office/drawing/2014/main" xmlns="" id="{84280740-BC56-4BE2-9621-2B041A2A2A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18" y="1688"/>
                <a:ext cx="7" cy="7"/>
              </a:xfrm>
              <a:custGeom>
                <a:avLst/>
                <a:gdLst>
                  <a:gd name="T0" fmla="*/ 8 w 16"/>
                  <a:gd name="T1" fmla="*/ 0 h 15"/>
                  <a:gd name="T2" fmla="*/ 16 w 16"/>
                  <a:gd name="T3" fmla="*/ 0 h 15"/>
                  <a:gd name="T4" fmla="*/ 16 w 16"/>
                  <a:gd name="T5" fmla="*/ 7 h 15"/>
                  <a:gd name="T6" fmla="*/ 0 w 16"/>
                  <a:gd name="T7" fmla="*/ 7 h 15"/>
                  <a:gd name="T8" fmla="*/ 8 w 16"/>
                  <a:gd name="T9" fmla="*/ 15 h 15"/>
                  <a:gd name="T10" fmla="*/ 8 w 16"/>
                  <a:gd name="T11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" h="15">
                    <a:moveTo>
                      <a:pt x="8" y="0"/>
                    </a:moveTo>
                    <a:lnTo>
                      <a:pt x="16" y="0"/>
                    </a:lnTo>
                    <a:lnTo>
                      <a:pt x="16" y="7"/>
                    </a:lnTo>
                    <a:lnTo>
                      <a:pt x="0" y="7"/>
                    </a:lnTo>
                    <a:lnTo>
                      <a:pt x="8" y="15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Rectangle 17">
                <a:extLst>
                  <a:ext uri="{FF2B5EF4-FFF2-40B4-BE49-F238E27FC236}">
                    <a16:creationId xmlns:a16="http://schemas.microsoft.com/office/drawing/2014/main" xmlns="" id="{75871CA9-E895-4027-873D-8816108DFB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7" y="1991"/>
                <a:ext cx="314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Freeform 18">
                <a:extLst>
                  <a:ext uri="{FF2B5EF4-FFF2-40B4-BE49-F238E27FC236}">
                    <a16:creationId xmlns:a16="http://schemas.microsoft.com/office/drawing/2014/main" xmlns="" id="{43B4600C-7BC2-40D4-B194-41EA87614F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18" y="1991"/>
                <a:ext cx="7" cy="7"/>
              </a:xfrm>
              <a:custGeom>
                <a:avLst/>
                <a:gdLst>
                  <a:gd name="T0" fmla="*/ 16 w 16"/>
                  <a:gd name="T1" fmla="*/ 7 h 14"/>
                  <a:gd name="T2" fmla="*/ 16 w 16"/>
                  <a:gd name="T3" fmla="*/ 14 h 14"/>
                  <a:gd name="T4" fmla="*/ 8 w 16"/>
                  <a:gd name="T5" fmla="*/ 14 h 14"/>
                  <a:gd name="T6" fmla="*/ 8 w 16"/>
                  <a:gd name="T7" fmla="*/ 0 h 14"/>
                  <a:gd name="T8" fmla="*/ 0 w 16"/>
                  <a:gd name="T9" fmla="*/ 7 h 14"/>
                  <a:gd name="T10" fmla="*/ 16 w 16"/>
                  <a:gd name="T11" fmla="*/ 7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" h="14">
                    <a:moveTo>
                      <a:pt x="16" y="7"/>
                    </a:moveTo>
                    <a:lnTo>
                      <a:pt x="16" y="14"/>
                    </a:lnTo>
                    <a:lnTo>
                      <a:pt x="8" y="14"/>
                    </a:lnTo>
                    <a:lnTo>
                      <a:pt x="8" y="0"/>
                    </a:lnTo>
                    <a:lnTo>
                      <a:pt x="0" y="7"/>
                    </a:lnTo>
                    <a:lnTo>
                      <a:pt x="16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Rectangle 19">
                <a:extLst>
                  <a:ext uri="{FF2B5EF4-FFF2-40B4-BE49-F238E27FC236}">
                    <a16:creationId xmlns:a16="http://schemas.microsoft.com/office/drawing/2014/main" xmlns="" id="{5E130296-AD95-4C70-B741-C559BF0340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3" y="1692"/>
                <a:ext cx="7" cy="30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Freeform 20">
                <a:extLst>
                  <a:ext uri="{FF2B5EF4-FFF2-40B4-BE49-F238E27FC236}">
                    <a16:creationId xmlns:a16="http://schemas.microsoft.com/office/drawing/2014/main" xmlns="" id="{8A8133B0-F56F-443C-908C-77CA9406CE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03" y="1991"/>
                <a:ext cx="7" cy="7"/>
              </a:xfrm>
              <a:custGeom>
                <a:avLst/>
                <a:gdLst>
                  <a:gd name="T0" fmla="*/ 8 w 16"/>
                  <a:gd name="T1" fmla="*/ 14 h 14"/>
                  <a:gd name="T2" fmla="*/ 0 w 16"/>
                  <a:gd name="T3" fmla="*/ 14 h 14"/>
                  <a:gd name="T4" fmla="*/ 0 w 16"/>
                  <a:gd name="T5" fmla="*/ 7 h 14"/>
                  <a:gd name="T6" fmla="*/ 16 w 16"/>
                  <a:gd name="T7" fmla="*/ 7 h 14"/>
                  <a:gd name="T8" fmla="*/ 8 w 16"/>
                  <a:gd name="T9" fmla="*/ 0 h 14"/>
                  <a:gd name="T10" fmla="*/ 8 w 16"/>
                  <a:gd name="T11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" h="14">
                    <a:moveTo>
                      <a:pt x="8" y="14"/>
                    </a:moveTo>
                    <a:lnTo>
                      <a:pt x="0" y="14"/>
                    </a:lnTo>
                    <a:lnTo>
                      <a:pt x="0" y="7"/>
                    </a:lnTo>
                    <a:lnTo>
                      <a:pt x="16" y="7"/>
                    </a:lnTo>
                    <a:lnTo>
                      <a:pt x="8" y="0"/>
                    </a:lnTo>
                    <a:lnTo>
                      <a:pt x="8" y="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21">
                <a:extLst>
                  <a:ext uri="{FF2B5EF4-FFF2-40B4-BE49-F238E27FC236}">
                    <a16:creationId xmlns:a16="http://schemas.microsoft.com/office/drawing/2014/main" xmlns="" id="{A0DD387B-41F4-4017-A7A4-B6A138E109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03" y="1688"/>
                <a:ext cx="7" cy="7"/>
              </a:xfrm>
              <a:custGeom>
                <a:avLst/>
                <a:gdLst>
                  <a:gd name="T0" fmla="*/ 0 w 16"/>
                  <a:gd name="T1" fmla="*/ 7 h 15"/>
                  <a:gd name="T2" fmla="*/ 0 w 16"/>
                  <a:gd name="T3" fmla="*/ 0 h 15"/>
                  <a:gd name="T4" fmla="*/ 8 w 16"/>
                  <a:gd name="T5" fmla="*/ 0 h 15"/>
                  <a:gd name="T6" fmla="*/ 8 w 16"/>
                  <a:gd name="T7" fmla="*/ 15 h 15"/>
                  <a:gd name="T8" fmla="*/ 16 w 16"/>
                  <a:gd name="T9" fmla="*/ 7 h 15"/>
                  <a:gd name="T10" fmla="*/ 0 w 16"/>
                  <a:gd name="T11" fmla="*/ 7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" h="15">
                    <a:moveTo>
                      <a:pt x="0" y="7"/>
                    </a:moveTo>
                    <a:lnTo>
                      <a:pt x="0" y="0"/>
                    </a:lnTo>
                    <a:lnTo>
                      <a:pt x="8" y="0"/>
                    </a:lnTo>
                    <a:lnTo>
                      <a:pt x="8" y="15"/>
                    </a:lnTo>
                    <a:lnTo>
                      <a:pt x="16" y="7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Rectangle 22">
                <a:extLst>
                  <a:ext uri="{FF2B5EF4-FFF2-40B4-BE49-F238E27FC236}">
                    <a16:creationId xmlns:a16="http://schemas.microsoft.com/office/drawing/2014/main" xmlns="" id="{43554B00-65E1-44FD-BCFB-E870B113DF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0" y="1688"/>
                <a:ext cx="315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Rectangle 23">
                <a:extLst>
                  <a:ext uri="{FF2B5EF4-FFF2-40B4-BE49-F238E27FC236}">
                    <a16:creationId xmlns:a16="http://schemas.microsoft.com/office/drawing/2014/main" xmlns="" id="{228D0CF4-F9AA-4F13-99AB-E8B9ED48D3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1" y="1692"/>
                <a:ext cx="8" cy="30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24">
                <a:extLst>
                  <a:ext uri="{FF2B5EF4-FFF2-40B4-BE49-F238E27FC236}">
                    <a16:creationId xmlns:a16="http://schemas.microsoft.com/office/drawing/2014/main" xmlns="" id="{B931F1D2-A056-494D-9374-1B18E98B0F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31" y="1688"/>
                <a:ext cx="8" cy="7"/>
              </a:xfrm>
              <a:custGeom>
                <a:avLst/>
                <a:gdLst>
                  <a:gd name="T0" fmla="*/ 7 w 15"/>
                  <a:gd name="T1" fmla="*/ 0 h 15"/>
                  <a:gd name="T2" fmla="*/ 15 w 15"/>
                  <a:gd name="T3" fmla="*/ 0 h 15"/>
                  <a:gd name="T4" fmla="*/ 15 w 15"/>
                  <a:gd name="T5" fmla="*/ 7 h 15"/>
                  <a:gd name="T6" fmla="*/ 0 w 15"/>
                  <a:gd name="T7" fmla="*/ 7 h 15"/>
                  <a:gd name="T8" fmla="*/ 7 w 15"/>
                  <a:gd name="T9" fmla="*/ 15 h 15"/>
                  <a:gd name="T10" fmla="*/ 7 w 15"/>
                  <a:gd name="T11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" h="15">
                    <a:moveTo>
                      <a:pt x="7" y="0"/>
                    </a:moveTo>
                    <a:lnTo>
                      <a:pt x="15" y="0"/>
                    </a:lnTo>
                    <a:lnTo>
                      <a:pt x="15" y="7"/>
                    </a:lnTo>
                    <a:lnTo>
                      <a:pt x="0" y="7"/>
                    </a:lnTo>
                    <a:lnTo>
                      <a:pt x="7" y="15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Rectangle 25">
                <a:extLst>
                  <a:ext uri="{FF2B5EF4-FFF2-40B4-BE49-F238E27FC236}">
                    <a16:creationId xmlns:a16="http://schemas.microsoft.com/office/drawing/2014/main" xmlns="" id="{C7A37E4C-17CB-4DBC-AE26-87D91B4204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0" y="1991"/>
                <a:ext cx="315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26">
                <a:extLst>
                  <a:ext uri="{FF2B5EF4-FFF2-40B4-BE49-F238E27FC236}">
                    <a16:creationId xmlns:a16="http://schemas.microsoft.com/office/drawing/2014/main" xmlns="" id="{1B6BA430-6441-4051-AA27-08C2782F92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31" y="1991"/>
                <a:ext cx="8" cy="7"/>
              </a:xfrm>
              <a:custGeom>
                <a:avLst/>
                <a:gdLst>
                  <a:gd name="T0" fmla="*/ 15 w 15"/>
                  <a:gd name="T1" fmla="*/ 7 h 14"/>
                  <a:gd name="T2" fmla="*/ 15 w 15"/>
                  <a:gd name="T3" fmla="*/ 14 h 14"/>
                  <a:gd name="T4" fmla="*/ 7 w 15"/>
                  <a:gd name="T5" fmla="*/ 14 h 14"/>
                  <a:gd name="T6" fmla="*/ 7 w 15"/>
                  <a:gd name="T7" fmla="*/ 0 h 14"/>
                  <a:gd name="T8" fmla="*/ 0 w 15"/>
                  <a:gd name="T9" fmla="*/ 7 h 14"/>
                  <a:gd name="T10" fmla="*/ 15 w 15"/>
                  <a:gd name="T11" fmla="*/ 7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" h="14">
                    <a:moveTo>
                      <a:pt x="15" y="7"/>
                    </a:moveTo>
                    <a:lnTo>
                      <a:pt x="15" y="14"/>
                    </a:lnTo>
                    <a:lnTo>
                      <a:pt x="7" y="14"/>
                    </a:lnTo>
                    <a:lnTo>
                      <a:pt x="7" y="0"/>
                    </a:lnTo>
                    <a:lnTo>
                      <a:pt x="0" y="7"/>
                    </a:lnTo>
                    <a:lnTo>
                      <a:pt x="15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Rectangle 27">
                <a:extLst>
                  <a:ext uri="{FF2B5EF4-FFF2-40B4-BE49-F238E27FC236}">
                    <a16:creationId xmlns:a16="http://schemas.microsoft.com/office/drawing/2014/main" xmlns="" id="{065A1050-1EB2-46AB-AD3A-6A30438641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6" y="1692"/>
                <a:ext cx="8" cy="30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reeform 28">
                <a:extLst>
                  <a:ext uri="{FF2B5EF4-FFF2-40B4-BE49-F238E27FC236}">
                    <a16:creationId xmlns:a16="http://schemas.microsoft.com/office/drawing/2014/main" xmlns="" id="{9D6FFDDE-907F-4A66-A89F-0C1F45292A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16" y="1991"/>
                <a:ext cx="8" cy="7"/>
              </a:xfrm>
              <a:custGeom>
                <a:avLst/>
                <a:gdLst>
                  <a:gd name="T0" fmla="*/ 8 w 15"/>
                  <a:gd name="T1" fmla="*/ 14 h 14"/>
                  <a:gd name="T2" fmla="*/ 0 w 15"/>
                  <a:gd name="T3" fmla="*/ 14 h 14"/>
                  <a:gd name="T4" fmla="*/ 0 w 15"/>
                  <a:gd name="T5" fmla="*/ 7 h 14"/>
                  <a:gd name="T6" fmla="*/ 15 w 15"/>
                  <a:gd name="T7" fmla="*/ 7 h 14"/>
                  <a:gd name="T8" fmla="*/ 8 w 15"/>
                  <a:gd name="T9" fmla="*/ 0 h 14"/>
                  <a:gd name="T10" fmla="*/ 8 w 15"/>
                  <a:gd name="T11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" h="14">
                    <a:moveTo>
                      <a:pt x="8" y="14"/>
                    </a:moveTo>
                    <a:lnTo>
                      <a:pt x="0" y="14"/>
                    </a:lnTo>
                    <a:lnTo>
                      <a:pt x="0" y="7"/>
                    </a:lnTo>
                    <a:lnTo>
                      <a:pt x="15" y="7"/>
                    </a:lnTo>
                    <a:lnTo>
                      <a:pt x="8" y="0"/>
                    </a:lnTo>
                    <a:lnTo>
                      <a:pt x="8" y="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Freeform 29">
                <a:extLst>
                  <a:ext uri="{FF2B5EF4-FFF2-40B4-BE49-F238E27FC236}">
                    <a16:creationId xmlns:a16="http://schemas.microsoft.com/office/drawing/2014/main" xmlns="" id="{4428E01D-BEF2-4F3F-AFB6-BFF4C947AC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16" y="1688"/>
                <a:ext cx="8" cy="7"/>
              </a:xfrm>
              <a:custGeom>
                <a:avLst/>
                <a:gdLst>
                  <a:gd name="T0" fmla="*/ 0 w 15"/>
                  <a:gd name="T1" fmla="*/ 7 h 15"/>
                  <a:gd name="T2" fmla="*/ 0 w 15"/>
                  <a:gd name="T3" fmla="*/ 0 h 15"/>
                  <a:gd name="T4" fmla="*/ 8 w 15"/>
                  <a:gd name="T5" fmla="*/ 0 h 15"/>
                  <a:gd name="T6" fmla="*/ 8 w 15"/>
                  <a:gd name="T7" fmla="*/ 15 h 15"/>
                  <a:gd name="T8" fmla="*/ 15 w 15"/>
                  <a:gd name="T9" fmla="*/ 7 h 15"/>
                  <a:gd name="T10" fmla="*/ 0 w 15"/>
                  <a:gd name="T11" fmla="*/ 7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" h="15">
                    <a:moveTo>
                      <a:pt x="0" y="7"/>
                    </a:moveTo>
                    <a:lnTo>
                      <a:pt x="0" y="0"/>
                    </a:lnTo>
                    <a:lnTo>
                      <a:pt x="8" y="0"/>
                    </a:lnTo>
                    <a:lnTo>
                      <a:pt x="8" y="15"/>
                    </a:lnTo>
                    <a:lnTo>
                      <a:pt x="15" y="7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Rectangle 30">
                <a:extLst>
                  <a:ext uri="{FF2B5EF4-FFF2-40B4-BE49-F238E27FC236}">
                    <a16:creationId xmlns:a16="http://schemas.microsoft.com/office/drawing/2014/main" xmlns="" id="{642C0D33-1DEC-44A1-93ED-D848A3FF14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3" y="1688"/>
                <a:ext cx="315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Rectangle 31">
                <a:extLst>
                  <a:ext uri="{FF2B5EF4-FFF2-40B4-BE49-F238E27FC236}">
                    <a16:creationId xmlns:a16="http://schemas.microsoft.com/office/drawing/2014/main" xmlns="" id="{62F2C99F-15BD-4B9E-A32B-3329E422DC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44" y="1692"/>
                <a:ext cx="8" cy="30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32">
                <a:extLst>
                  <a:ext uri="{FF2B5EF4-FFF2-40B4-BE49-F238E27FC236}">
                    <a16:creationId xmlns:a16="http://schemas.microsoft.com/office/drawing/2014/main" xmlns="" id="{15578FEC-536D-4997-AD3C-1A33787037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44" y="1688"/>
                <a:ext cx="8" cy="7"/>
              </a:xfrm>
              <a:custGeom>
                <a:avLst/>
                <a:gdLst>
                  <a:gd name="T0" fmla="*/ 8 w 16"/>
                  <a:gd name="T1" fmla="*/ 0 h 15"/>
                  <a:gd name="T2" fmla="*/ 16 w 16"/>
                  <a:gd name="T3" fmla="*/ 0 h 15"/>
                  <a:gd name="T4" fmla="*/ 16 w 16"/>
                  <a:gd name="T5" fmla="*/ 7 h 15"/>
                  <a:gd name="T6" fmla="*/ 0 w 16"/>
                  <a:gd name="T7" fmla="*/ 7 h 15"/>
                  <a:gd name="T8" fmla="*/ 8 w 16"/>
                  <a:gd name="T9" fmla="*/ 15 h 15"/>
                  <a:gd name="T10" fmla="*/ 8 w 16"/>
                  <a:gd name="T11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" h="15">
                    <a:moveTo>
                      <a:pt x="8" y="0"/>
                    </a:moveTo>
                    <a:lnTo>
                      <a:pt x="16" y="0"/>
                    </a:lnTo>
                    <a:lnTo>
                      <a:pt x="16" y="7"/>
                    </a:lnTo>
                    <a:lnTo>
                      <a:pt x="0" y="7"/>
                    </a:lnTo>
                    <a:lnTo>
                      <a:pt x="8" y="15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Rectangle 33">
                <a:extLst>
                  <a:ext uri="{FF2B5EF4-FFF2-40B4-BE49-F238E27FC236}">
                    <a16:creationId xmlns:a16="http://schemas.microsoft.com/office/drawing/2014/main" xmlns="" id="{8FEED80C-A69A-4209-B8C0-D0507A0AC5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3" y="1991"/>
                <a:ext cx="315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34">
                <a:extLst>
                  <a:ext uri="{FF2B5EF4-FFF2-40B4-BE49-F238E27FC236}">
                    <a16:creationId xmlns:a16="http://schemas.microsoft.com/office/drawing/2014/main" xmlns="" id="{564D9968-0715-4426-AC65-A03CEBBEDF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44" y="1991"/>
                <a:ext cx="8" cy="7"/>
              </a:xfrm>
              <a:custGeom>
                <a:avLst/>
                <a:gdLst>
                  <a:gd name="T0" fmla="*/ 16 w 16"/>
                  <a:gd name="T1" fmla="*/ 7 h 14"/>
                  <a:gd name="T2" fmla="*/ 16 w 16"/>
                  <a:gd name="T3" fmla="*/ 14 h 14"/>
                  <a:gd name="T4" fmla="*/ 8 w 16"/>
                  <a:gd name="T5" fmla="*/ 14 h 14"/>
                  <a:gd name="T6" fmla="*/ 8 w 16"/>
                  <a:gd name="T7" fmla="*/ 0 h 14"/>
                  <a:gd name="T8" fmla="*/ 0 w 16"/>
                  <a:gd name="T9" fmla="*/ 7 h 14"/>
                  <a:gd name="T10" fmla="*/ 16 w 16"/>
                  <a:gd name="T11" fmla="*/ 7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" h="14">
                    <a:moveTo>
                      <a:pt x="16" y="7"/>
                    </a:moveTo>
                    <a:lnTo>
                      <a:pt x="16" y="14"/>
                    </a:lnTo>
                    <a:lnTo>
                      <a:pt x="8" y="14"/>
                    </a:lnTo>
                    <a:lnTo>
                      <a:pt x="8" y="0"/>
                    </a:lnTo>
                    <a:lnTo>
                      <a:pt x="0" y="7"/>
                    </a:lnTo>
                    <a:lnTo>
                      <a:pt x="16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Rectangle 35">
                <a:extLst>
                  <a:ext uri="{FF2B5EF4-FFF2-40B4-BE49-F238E27FC236}">
                    <a16:creationId xmlns:a16="http://schemas.microsoft.com/office/drawing/2014/main" xmlns="" id="{4E7547C0-9666-4B9A-8AA7-221E920361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9" y="1692"/>
                <a:ext cx="8" cy="30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Freeform 36">
                <a:extLst>
                  <a:ext uri="{FF2B5EF4-FFF2-40B4-BE49-F238E27FC236}">
                    <a16:creationId xmlns:a16="http://schemas.microsoft.com/office/drawing/2014/main" xmlns="" id="{2469D503-8B9A-4255-841F-B22BA0B7B6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29" y="1991"/>
                <a:ext cx="8" cy="7"/>
              </a:xfrm>
              <a:custGeom>
                <a:avLst/>
                <a:gdLst>
                  <a:gd name="T0" fmla="*/ 8 w 16"/>
                  <a:gd name="T1" fmla="*/ 14 h 14"/>
                  <a:gd name="T2" fmla="*/ 0 w 16"/>
                  <a:gd name="T3" fmla="*/ 14 h 14"/>
                  <a:gd name="T4" fmla="*/ 0 w 16"/>
                  <a:gd name="T5" fmla="*/ 7 h 14"/>
                  <a:gd name="T6" fmla="*/ 16 w 16"/>
                  <a:gd name="T7" fmla="*/ 7 h 14"/>
                  <a:gd name="T8" fmla="*/ 8 w 16"/>
                  <a:gd name="T9" fmla="*/ 0 h 14"/>
                  <a:gd name="T10" fmla="*/ 8 w 16"/>
                  <a:gd name="T11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" h="14">
                    <a:moveTo>
                      <a:pt x="8" y="14"/>
                    </a:moveTo>
                    <a:lnTo>
                      <a:pt x="0" y="14"/>
                    </a:lnTo>
                    <a:lnTo>
                      <a:pt x="0" y="7"/>
                    </a:lnTo>
                    <a:lnTo>
                      <a:pt x="16" y="7"/>
                    </a:lnTo>
                    <a:lnTo>
                      <a:pt x="8" y="0"/>
                    </a:lnTo>
                    <a:lnTo>
                      <a:pt x="8" y="1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37">
                <a:extLst>
                  <a:ext uri="{FF2B5EF4-FFF2-40B4-BE49-F238E27FC236}">
                    <a16:creationId xmlns:a16="http://schemas.microsoft.com/office/drawing/2014/main" xmlns="" id="{FE89D637-EEF5-42C0-BD6E-63DB74AE6B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29" y="1688"/>
                <a:ext cx="8" cy="7"/>
              </a:xfrm>
              <a:custGeom>
                <a:avLst/>
                <a:gdLst>
                  <a:gd name="T0" fmla="*/ 0 w 16"/>
                  <a:gd name="T1" fmla="*/ 7 h 15"/>
                  <a:gd name="T2" fmla="*/ 0 w 16"/>
                  <a:gd name="T3" fmla="*/ 0 h 15"/>
                  <a:gd name="T4" fmla="*/ 8 w 16"/>
                  <a:gd name="T5" fmla="*/ 0 h 15"/>
                  <a:gd name="T6" fmla="*/ 8 w 16"/>
                  <a:gd name="T7" fmla="*/ 15 h 15"/>
                  <a:gd name="T8" fmla="*/ 16 w 16"/>
                  <a:gd name="T9" fmla="*/ 7 h 15"/>
                  <a:gd name="T10" fmla="*/ 0 w 16"/>
                  <a:gd name="T11" fmla="*/ 7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" h="15">
                    <a:moveTo>
                      <a:pt x="0" y="7"/>
                    </a:moveTo>
                    <a:lnTo>
                      <a:pt x="0" y="0"/>
                    </a:lnTo>
                    <a:lnTo>
                      <a:pt x="8" y="0"/>
                    </a:lnTo>
                    <a:lnTo>
                      <a:pt x="8" y="15"/>
                    </a:lnTo>
                    <a:lnTo>
                      <a:pt x="16" y="7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Rectangle 38">
                <a:extLst>
                  <a:ext uri="{FF2B5EF4-FFF2-40B4-BE49-F238E27FC236}">
                    <a16:creationId xmlns:a16="http://schemas.microsoft.com/office/drawing/2014/main" xmlns="" id="{ADDC8E65-E539-4F2B-80C5-A3E817B7E2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13" y="1751"/>
                <a:ext cx="19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Rectangle 39">
                <a:extLst>
                  <a:ext uri="{FF2B5EF4-FFF2-40B4-BE49-F238E27FC236}">
                    <a16:creationId xmlns:a16="http://schemas.microsoft.com/office/drawing/2014/main" xmlns="" id="{65C00807-8F43-4936-BA6D-8B2EAC148F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6" y="1744"/>
                <a:ext cx="195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Rectangle 40">
                <a:extLst>
                  <a:ext uri="{FF2B5EF4-FFF2-40B4-BE49-F238E27FC236}">
                    <a16:creationId xmlns:a16="http://schemas.microsoft.com/office/drawing/2014/main" xmlns="" id="{4EC94DCA-AB8E-492E-BCB6-5E470DA811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0" y="1744"/>
                <a:ext cx="198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Rectangle 41">
                <a:extLst>
                  <a:ext uri="{FF2B5EF4-FFF2-40B4-BE49-F238E27FC236}">
                    <a16:creationId xmlns:a16="http://schemas.microsoft.com/office/drawing/2014/main" xmlns="" id="{22BC8D2C-A628-4C9D-998B-6BBF3026F2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08" y="2058"/>
                <a:ext cx="1660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Rectangle 42">
                <a:extLst>
                  <a:ext uri="{FF2B5EF4-FFF2-40B4-BE49-F238E27FC236}">
                    <a16:creationId xmlns:a16="http://schemas.microsoft.com/office/drawing/2014/main" xmlns="" id="{55CE9009-991A-4872-84BA-2CF0FB48D2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4" y="1841"/>
                <a:ext cx="8" cy="21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Rectangle 43">
                <a:extLst>
                  <a:ext uri="{FF2B5EF4-FFF2-40B4-BE49-F238E27FC236}">
                    <a16:creationId xmlns:a16="http://schemas.microsoft.com/office/drawing/2014/main" xmlns="" id="{F54F15F5-BAAD-4C98-91C0-4819476AAF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8" y="1837"/>
                <a:ext cx="7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Rectangle 44">
                <a:extLst>
                  <a:ext uri="{FF2B5EF4-FFF2-40B4-BE49-F238E27FC236}">
                    <a16:creationId xmlns:a16="http://schemas.microsoft.com/office/drawing/2014/main" xmlns="" id="{21B7326C-B778-447B-BB69-A537DA6FA3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3" y="1744"/>
                <a:ext cx="81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Rectangle 45">
                <a:extLst>
                  <a:ext uri="{FF2B5EF4-FFF2-40B4-BE49-F238E27FC236}">
                    <a16:creationId xmlns:a16="http://schemas.microsoft.com/office/drawing/2014/main" xmlns="" id="{E1654589-DEB4-42B4-9C0B-1C2410043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5" y="1841"/>
                <a:ext cx="7" cy="21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Rectangle 46">
                <a:extLst>
                  <a:ext uri="{FF2B5EF4-FFF2-40B4-BE49-F238E27FC236}">
                    <a16:creationId xmlns:a16="http://schemas.microsoft.com/office/drawing/2014/main" xmlns="" id="{3584A405-66EF-44F5-93AA-6BB0B28E21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9" y="1837"/>
                <a:ext cx="77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Rectangle 47">
                <a:extLst>
                  <a:ext uri="{FF2B5EF4-FFF2-40B4-BE49-F238E27FC236}">
                    <a16:creationId xmlns:a16="http://schemas.microsoft.com/office/drawing/2014/main" xmlns="" id="{27E0D4E7-E0B1-4374-B952-F50A3012A3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5" y="1841"/>
                <a:ext cx="8" cy="21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Rectangle 48">
                <a:extLst>
                  <a:ext uri="{FF2B5EF4-FFF2-40B4-BE49-F238E27FC236}">
                    <a16:creationId xmlns:a16="http://schemas.microsoft.com/office/drawing/2014/main" xmlns="" id="{774D618F-69B3-4C04-A503-0204A09D5A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9" y="1837"/>
                <a:ext cx="7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Rectangle 49">
                <a:extLst>
                  <a:ext uri="{FF2B5EF4-FFF2-40B4-BE49-F238E27FC236}">
                    <a16:creationId xmlns:a16="http://schemas.microsoft.com/office/drawing/2014/main" xmlns="" id="{C1B6DAF8-7887-4B65-9540-38D153CE1F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2" y="1841"/>
                <a:ext cx="8" cy="21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Rectangle 50">
                <a:extLst>
                  <a:ext uri="{FF2B5EF4-FFF2-40B4-BE49-F238E27FC236}">
                    <a16:creationId xmlns:a16="http://schemas.microsoft.com/office/drawing/2014/main" xmlns="" id="{C3EAD4C2-2BEE-4EF3-95DE-055A71AF30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2" y="1837"/>
                <a:ext cx="7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51">
                <a:extLst>
                  <a:ext uri="{FF2B5EF4-FFF2-40B4-BE49-F238E27FC236}">
                    <a16:creationId xmlns:a16="http://schemas.microsoft.com/office/drawing/2014/main" xmlns="" id="{49F300D6-001A-46B2-A8D8-D52E3FE472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0" y="2293"/>
                <a:ext cx="37" cy="47"/>
              </a:xfrm>
              <a:custGeom>
                <a:avLst/>
                <a:gdLst>
                  <a:gd name="T0" fmla="*/ 29 w 74"/>
                  <a:gd name="T1" fmla="*/ 5 h 95"/>
                  <a:gd name="T2" fmla="*/ 29 w 74"/>
                  <a:gd name="T3" fmla="*/ 43 h 95"/>
                  <a:gd name="T4" fmla="*/ 46 w 74"/>
                  <a:gd name="T5" fmla="*/ 43 h 95"/>
                  <a:gd name="T6" fmla="*/ 50 w 74"/>
                  <a:gd name="T7" fmla="*/ 43 h 95"/>
                  <a:gd name="T8" fmla="*/ 54 w 74"/>
                  <a:gd name="T9" fmla="*/ 41 h 95"/>
                  <a:gd name="T10" fmla="*/ 58 w 74"/>
                  <a:gd name="T11" fmla="*/ 37 h 95"/>
                  <a:gd name="T12" fmla="*/ 58 w 74"/>
                  <a:gd name="T13" fmla="*/ 30 h 95"/>
                  <a:gd name="T14" fmla="*/ 62 w 74"/>
                  <a:gd name="T15" fmla="*/ 30 h 95"/>
                  <a:gd name="T16" fmla="*/ 62 w 74"/>
                  <a:gd name="T17" fmla="*/ 61 h 95"/>
                  <a:gd name="T18" fmla="*/ 58 w 74"/>
                  <a:gd name="T19" fmla="*/ 61 h 95"/>
                  <a:gd name="T20" fmla="*/ 58 w 74"/>
                  <a:gd name="T21" fmla="*/ 58 h 95"/>
                  <a:gd name="T22" fmla="*/ 58 w 74"/>
                  <a:gd name="T23" fmla="*/ 54 h 95"/>
                  <a:gd name="T24" fmla="*/ 56 w 74"/>
                  <a:gd name="T25" fmla="*/ 52 h 95"/>
                  <a:gd name="T26" fmla="*/ 52 w 74"/>
                  <a:gd name="T27" fmla="*/ 50 h 95"/>
                  <a:gd name="T28" fmla="*/ 50 w 74"/>
                  <a:gd name="T29" fmla="*/ 48 h 95"/>
                  <a:gd name="T30" fmla="*/ 46 w 74"/>
                  <a:gd name="T31" fmla="*/ 48 h 95"/>
                  <a:gd name="T32" fmla="*/ 29 w 74"/>
                  <a:gd name="T33" fmla="*/ 48 h 95"/>
                  <a:gd name="T34" fmla="*/ 29 w 74"/>
                  <a:gd name="T35" fmla="*/ 78 h 95"/>
                  <a:gd name="T36" fmla="*/ 29 w 74"/>
                  <a:gd name="T37" fmla="*/ 88 h 95"/>
                  <a:gd name="T38" fmla="*/ 31 w 74"/>
                  <a:gd name="T39" fmla="*/ 89 h 95"/>
                  <a:gd name="T40" fmla="*/ 33 w 74"/>
                  <a:gd name="T41" fmla="*/ 91 h 95"/>
                  <a:gd name="T42" fmla="*/ 35 w 74"/>
                  <a:gd name="T43" fmla="*/ 91 h 95"/>
                  <a:gd name="T44" fmla="*/ 39 w 74"/>
                  <a:gd name="T45" fmla="*/ 93 h 95"/>
                  <a:gd name="T46" fmla="*/ 43 w 74"/>
                  <a:gd name="T47" fmla="*/ 93 h 95"/>
                  <a:gd name="T48" fmla="*/ 43 w 74"/>
                  <a:gd name="T49" fmla="*/ 95 h 95"/>
                  <a:gd name="T50" fmla="*/ 0 w 74"/>
                  <a:gd name="T51" fmla="*/ 95 h 95"/>
                  <a:gd name="T52" fmla="*/ 0 w 74"/>
                  <a:gd name="T53" fmla="*/ 93 h 95"/>
                  <a:gd name="T54" fmla="*/ 4 w 74"/>
                  <a:gd name="T55" fmla="*/ 93 h 95"/>
                  <a:gd name="T56" fmla="*/ 9 w 74"/>
                  <a:gd name="T57" fmla="*/ 91 h 95"/>
                  <a:gd name="T58" fmla="*/ 11 w 74"/>
                  <a:gd name="T59" fmla="*/ 91 h 95"/>
                  <a:gd name="T60" fmla="*/ 13 w 74"/>
                  <a:gd name="T61" fmla="*/ 89 h 95"/>
                  <a:gd name="T62" fmla="*/ 13 w 74"/>
                  <a:gd name="T63" fmla="*/ 86 h 95"/>
                  <a:gd name="T64" fmla="*/ 15 w 74"/>
                  <a:gd name="T65" fmla="*/ 78 h 95"/>
                  <a:gd name="T66" fmla="*/ 15 w 74"/>
                  <a:gd name="T67" fmla="*/ 16 h 95"/>
                  <a:gd name="T68" fmla="*/ 13 w 74"/>
                  <a:gd name="T69" fmla="*/ 7 h 95"/>
                  <a:gd name="T70" fmla="*/ 11 w 74"/>
                  <a:gd name="T71" fmla="*/ 5 h 95"/>
                  <a:gd name="T72" fmla="*/ 8 w 74"/>
                  <a:gd name="T73" fmla="*/ 3 h 95"/>
                  <a:gd name="T74" fmla="*/ 4 w 74"/>
                  <a:gd name="T75" fmla="*/ 3 h 95"/>
                  <a:gd name="T76" fmla="*/ 0 w 74"/>
                  <a:gd name="T77" fmla="*/ 3 h 95"/>
                  <a:gd name="T78" fmla="*/ 0 w 74"/>
                  <a:gd name="T79" fmla="*/ 0 h 95"/>
                  <a:gd name="T80" fmla="*/ 72 w 74"/>
                  <a:gd name="T81" fmla="*/ 0 h 95"/>
                  <a:gd name="T82" fmla="*/ 74 w 74"/>
                  <a:gd name="T83" fmla="*/ 20 h 95"/>
                  <a:gd name="T84" fmla="*/ 72 w 74"/>
                  <a:gd name="T85" fmla="*/ 20 h 95"/>
                  <a:gd name="T86" fmla="*/ 70 w 74"/>
                  <a:gd name="T87" fmla="*/ 15 h 95"/>
                  <a:gd name="T88" fmla="*/ 68 w 74"/>
                  <a:gd name="T89" fmla="*/ 11 h 95"/>
                  <a:gd name="T90" fmla="*/ 64 w 74"/>
                  <a:gd name="T91" fmla="*/ 9 h 95"/>
                  <a:gd name="T92" fmla="*/ 62 w 74"/>
                  <a:gd name="T93" fmla="*/ 7 h 95"/>
                  <a:gd name="T94" fmla="*/ 56 w 74"/>
                  <a:gd name="T95" fmla="*/ 5 h 95"/>
                  <a:gd name="T96" fmla="*/ 50 w 74"/>
                  <a:gd name="T97" fmla="*/ 5 h 95"/>
                  <a:gd name="T98" fmla="*/ 29 w 74"/>
                  <a:gd name="T99" fmla="*/ 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74" h="95">
                    <a:moveTo>
                      <a:pt x="29" y="5"/>
                    </a:moveTo>
                    <a:lnTo>
                      <a:pt x="29" y="43"/>
                    </a:lnTo>
                    <a:lnTo>
                      <a:pt x="46" y="43"/>
                    </a:lnTo>
                    <a:lnTo>
                      <a:pt x="50" y="43"/>
                    </a:lnTo>
                    <a:lnTo>
                      <a:pt x="54" y="41"/>
                    </a:lnTo>
                    <a:lnTo>
                      <a:pt x="58" y="37"/>
                    </a:lnTo>
                    <a:lnTo>
                      <a:pt x="58" y="30"/>
                    </a:lnTo>
                    <a:lnTo>
                      <a:pt x="62" y="30"/>
                    </a:lnTo>
                    <a:lnTo>
                      <a:pt x="62" y="61"/>
                    </a:lnTo>
                    <a:lnTo>
                      <a:pt x="58" y="61"/>
                    </a:lnTo>
                    <a:lnTo>
                      <a:pt x="58" y="58"/>
                    </a:lnTo>
                    <a:lnTo>
                      <a:pt x="58" y="54"/>
                    </a:lnTo>
                    <a:lnTo>
                      <a:pt x="56" y="52"/>
                    </a:lnTo>
                    <a:lnTo>
                      <a:pt x="52" y="50"/>
                    </a:lnTo>
                    <a:lnTo>
                      <a:pt x="50" y="48"/>
                    </a:lnTo>
                    <a:lnTo>
                      <a:pt x="46" y="48"/>
                    </a:lnTo>
                    <a:lnTo>
                      <a:pt x="29" y="48"/>
                    </a:lnTo>
                    <a:lnTo>
                      <a:pt x="29" y="78"/>
                    </a:lnTo>
                    <a:lnTo>
                      <a:pt x="29" y="88"/>
                    </a:lnTo>
                    <a:lnTo>
                      <a:pt x="31" y="89"/>
                    </a:lnTo>
                    <a:lnTo>
                      <a:pt x="33" y="91"/>
                    </a:lnTo>
                    <a:lnTo>
                      <a:pt x="35" y="91"/>
                    </a:lnTo>
                    <a:lnTo>
                      <a:pt x="39" y="93"/>
                    </a:lnTo>
                    <a:lnTo>
                      <a:pt x="43" y="93"/>
                    </a:lnTo>
                    <a:lnTo>
                      <a:pt x="43" y="95"/>
                    </a:lnTo>
                    <a:lnTo>
                      <a:pt x="0" y="95"/>
                    </a:lnTo>
                    <a:lnTo>
                      <a:pt x="0" y="93"/>
                    </a:lnTo>
                    <a:lnTo>
                      <a:pt x="4" y="93"/>
                    </a:lnTo>
                    <a:lnTo>
                      <a:pt x="9" y="91"/>
                    </a:lnTo>
                    <a:lnTo>
                      <a:pt x="11" y="91"/>
                    </a:lnTo>
                    <a:lnTo>
                      <a:pt x="13" y="89"/>
                    </a:lnTo>
                    <a:lnTo>
                      <a:pt x="13" y="86"/>
                    </a:lnTo>
                    <a:lnTo>
                      <a:pt x="15" y="78"/>
                    </a:lnTo>
                    <a:lnTo>
                      <a:pt x="15" y="16"/>
                    </a:lnTo>
                    <a:lnTo>
                      <a:pt x="13" y="7"/>
                    </a:lnTo>
                    <a:lnTo>
                      <a:pt x="11" y="5"/>
                    </a:lnTo>
                    <a:lnTo>
                      <a:pt x="8" y="3"/>
                    </a:lnTo>
                    <a:lnTo>
                      <a:pt x="4" y="3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72" y="0"/>
                    </a:lnTo>
                    <a:lnTo>
                      <a:pt x="74" y="20"/>
                    </a:lnTo>
                    <a:lnTo>
                      <a:pt x="72" y="20"/>
                    </a:lnTo>
                    <a:lnTo>
                      <a:pt x="70" y="15"/>
                    </a:lnTo>
                    <a:lnTo>
                      <a:pt x="68" y="11"/>
                    </a:lnTo>
                    <a:lnTo>
                      <a:pt x="64" y="9"/>
                    </a:lnTo>
                    <a:lnTo>
                      <a:pt x="62" y="7"/>
                    </a:lnTo>
                    <a:lnTo>
                      <a:pt x="56" y="5"/>
                    </a:lnTo>
                    <a:lnTo>
                      <a:pt x="50" y="5"/>
                    </a:lnTo>
                    <a:lnTo>
                      <a:pt x="29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52">
                <a:extLst>
                  <a:ext uri="{FF2B5EF4-FFF2-40B4-BE49-F238E27FC236}">
                    <a16:creationId xmlns:a16="http://schemas.microsoft.com/office/drawing/2014/main" xmlns="" id="{1ADC8667-65C4-4CBB-8B0A-F067FCC9B23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83" y="2291"/>
                <a:ext cx="17" cy="49"/>
              </a:xfrm>
              <a:custGeom>
                <a:avLst/>
                <a:gdLst>
                  <a:gd name="T0" fmla="*/ 18 w 33"/>
                  <a:gd name="T1" fmla="*/ 0 h 99"/>
                  <a:gd name="T2" fmla="*/ 20 w 33"/>
                  <a:gd name="T3" fmla="*/ 0 h 99"/>
                  <a:gd name="T4" fmla="*/ 24 w 33"/>
                  <a:gd name="T5" fmla="*/ 2 h 99"/>
                  <a:gd name="T6" fmla="*/ 24 w 33"/>
                  <a:gd name="T7" fmla="*/ 4 h 99"/>
                  <a:gd name="T8" fmla="*/ 26 w 33"/>
                  <a:gd name="T9" fmla="*/ 7 h 99"/>
                  <a:gd name="T10" fmla="*/ 24 w 33"/>
                  <a:gd name="T11" fmla="*/ 9 h 99"/>
                  <a:gd name="T12" fmla="*/ 24 w 33"/>
                  <a:gd name="T13" fmla="*/ 11 h 99"/>
                  <a:gd name="T14" fmla="*/ 20 w 33"/>
                  <a:gd name="T15" fmla="*/ 13 h 99"/>
                  <a:gd name="T16" fmla="*/ 18 w 33"/>
                  <a:gd name="T17" fmla="*/ 15 h 99"/>
                  <a:gd name="T18" fmla="*/ 16 w 33"/>
                  <a:gd name="T19" fmla="*/ 13 h 99"/>
                  <a:gd name="T20" fmla="*/ 12 w 33"/>
                  <a:gd name="T21" fmla="*/ 11 h 99"/>
                  <a:gd name="T22" fmla="*/ 10 w 33"/>
                  <a:gd name="T23" fmla="*/ 9 h 99"/>
                  <a:gd name="T24" fmla="*/ 10 w 33"/>
                  <a:gd name="T25" fmla="*/ 7 h 99"/>
                  <a:gd name="T26" fmla="*/ 10 w 33"/>
                  <a:gd name="T27" fmla="*/ 4 h 99"/>
                  <a:gd name="T28" fmla="*/ 12 w 33"/>
                  <a:gd name="T29" fmla="*/ 2 h 99"/>
                  <a:gd name="T30" fmla="*/ 14 w 33"/>
                  <a:gd name="T31" fmla="*/ 0 h 99"/>
                  <a:gd name="T32" fmla="*/ 18 w 33"/>
                  <a:gd name="T33" fmla="*/ 0 h 99"/>
                  <a:gd name="T34" fmla="*/ 24 w 33"/>
                  <a:gd name="T35" fmla="*/ 34 h 99"/>
                  <a:gd name="T36" fmla="*/ 24 w 33"/>
                  <a:gd name="T37" fmla="*/ 84 h 99"/>
                  <a:gd name="T38" fmla="*/ 24 w 33"/>
                  <a:gd name="T39" fmla="*/ 93 h 99"/>
                  <a:gd name="T40" fmla="*/ 26 w 33"/>
                  <a:gd name="T41" fmla="*/ 95 h 99"/>
                  <a:gd name="T42" fmla="*/ 27 w 33"/>
                  <a:gd name="T43" fmla="*/ 95 h 99"/>
                  <a:gd name="T44" fmla="*/ 33 w 33"/>
                  <a:gd name="T45" fmla="*/ 97 h 99"/>
                  <a:gd name="T46" fmla="*/ 33 w 33"/>
                  <a:gd name="T47" fmla="*/ 99 h 99"/>
                  <a:gd name="T48" fmla="*/ 2 w 33"/>
                  <a:gd name="T49" fmla="*/ 99 h 99"/>
                  <a:gd name="T50" fmla="*/ 2 w 33"/>
                  <a:gd name="T51" fmla="*/ 97 h 99"/>
                  <a:gd name="T52" fmla="*/ 8 w 33"/>
                  <a:gd name="T53" fmla="*/ 95 h 99"/>
                  <a:gd name="T54" fmla="*/ 10 w 33"/>
                  <a:gd name="T55" fmla="*/ 93 h 99"/>
                  <a:gd name="T56" fmla="*/ 12 w 33"/>
                  <a:gd name="T57" fmla="*/ 84 h 99"/>
                  <a:gd name="T58" fmla="*/ 12 w 33"/>
                  <a:gd name="T59" fmla="*/ 60 h 99"/>
                  <a:gd name="T60" fmla="*/ 10 w 33"/>
                  <a:gd name="T61" fmla="*/ 47 h 99"/>
                  <a:gd name="T62" fmla="*/ 10 w 33"/>
                  <a:gd name="T63" fmla="*/ 43 h 99"/>
                  <a:gd name="T64" fmla="*/ 6 w 33"/>
                  <a:gd name="T65" fmla="*/ 43 h 99"/>
                  <a:gd name="T66" fmla="*/ 2 w 33"/>
                  <a:gd name="T67" fmla="*/ 43 h 99"/>
                  <a:gd name="T68" fmla="*/ 0 w 33"/>
                  <a:gd name="T69" fmla="*/ 41 h 99"/>
                  <a:gd name="T70" fmla="*/ 20 w 33"/>
                  <a:gd name="T71" fmla="*/ 34 h 99"/>
                  <a:gd name="T72" fmla="*/ 24 w 33"/>
                  <a:gd name="T73" fmla="*/ 34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3" h="99">
                    <a:moveTo>
                      <a:pt x="18" y="0"/>
                    </a:moveTo>
                    <a:lnTo>
                      <a:pt x="20" y="0"/>
                    </a:lnTo>
                    <a:lnTo>
                      <a:pt x="24" y="2"/>
                    </a:lnTo>
                    <a:lnTo>
                      <a:pt x="24" y="4"/>
                    </a:lnTo>
                    <a:lnTo>
                      <a:pt x="26" y="7"/>
                    </a:lnTo>
                    <a:lnTo>
                      <a:pt x="24" y="9"/>
                    </a:lnTo>
                    <a:lnTo>
                      <a:pt x="24" y="11"/>
                    </a:lnTo>
                    <a:lnTo>
                      <a:pt x="20" y="13"/>
                    </a:lnTo>
                    <a:lnTo>
                      <a:pt x="18" y="15"/>
                    </a:lnTo>
                    <a:lnTo>
                      <a:pt x="16" y="13"/>
                    </a:lnTo>
                    <a:lnTo>
                      <a:pt x="12" y="11"/>
                    </a:lnTo>
                    <a:lnTo>
                      <a:pt x="10" y="9"/>
                    </a:lnTo>
                    <a:lnTo>
                      <a:pt x="10" y="7"/>
                    </a:lnTo>
                    <a:lnTo>
                      <a:pt x="10" y="4"/>
                    </a:lnTo>
                    <a:lnTo>
                      <a:pt x="12" y="2"/>
                    </a:lnTo>
                    <a:lnTo>
                      <a:pt x="14" y="0"/>
                    </a:lnTo>
                    <a:lnTo>
                      <a:pt x="18" y="0"/>
                    </a:lnTo>
                    <a:close/>
                    <a:moveTo>
                      <a:pt x="24" y="34"/>
                    </a:moveTo>
                    <a:lnTo>
                      <a:pt x="24" y="84"/>
                    </a:lnTo>
                    <a:lnTo>
                      <a:pt x="24" y="93"/>
                    </a:lnTo>
                    <a:lnTo>
                      <a:pt x="26" y="95"/>
                    </a:lnTo>
                    <a:lnTo>
                      <a:pt x="27" y="95"/>
                    </a:lnTo>
                    <a:lnTo>
                      <a:pt x="33" y="97"/>
                    </a:lnTo>
                    <a:lnTo>
                      <a:pt x="33" y="99"/>
                    </a:lnTo>
                    <a:lnTo>
                      <a:pt x="2" y="99"/>
                    </a:lnTo>
                    <a:lnTo>
                      <a:pt x="2" y="97"/>
                    </a:lnTo>
                    <a:lnTo>
                      <a:pt x="8" y="95"/>
                    </a:lnTo>
                    <a:lnTo>
                      <a:pt x="10" y="93"/>
                    </a:lnTo>
                    <a:lnTo>
                      <a:pt x="12" y="84"/>
                    </a:lnTo>
                    <a:lnTo>
                      <a:pt x="12" y="60"/>
                    </a:lnTo>
                    <a:lnTo>
                      <a:pt x="10" y="47"/>
                    </a:lnTo>
                    <a:lnTo>
                      <a:pt x="10" y="43"/>
                    </a:lnTo>
                    <a:lnTo>
                      <a:pt x="6" y="43"/>
                    </a:lnTo>
                    <a:lnTo>
                      <a:pt x="2" y="43"/>
                    </a:lnTo>
                    <a:lnTo>
                      <a:pt x="0" y="41"/>
                    </a:lnTo>
                    <a:lnTo>
                      <a:pt x="20" y="34"/>
                    </a:lnTo>
                    <a:lnTo>
                      <a:pt x="24" y="3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53">
                <a:extLst>
                  <a:ext uri="{FF2B5EF4-FFF2-40B4-BE49-F238E27FC236}">
                    <a16:creationId xmlns:a16="http://schemas.microsoft.com/office/drawing/2014/main" xmlns="" id="{794AF025-A6F6-42DE-A2E8-3895E7690BB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04" y="2308"/>
                <a:ext cx="33" cy="47"/>
              </a:xfrm>
              <a:custGeom>
                <a:avLst/>
                <a:gdLst>
                  <a:gd name="T0" fmla="*/ 12 w 66"/>
                  <a:gd name="T1" fmla="*/ 39 h 95"/>
                  <a:gd name="T2" fmla="*/ 6 w 66"/>
                  <a:gd name="T3" fmla="*/ 28 h 95"/>
                  <a:gd name="T4" fmla="*/ 6 w 66"/>
                  <a:gd name="T5" fmla="*/ 18 h 95"/>
                  <a:gd name="T6" fmla="*/ 10 w 66"/>
                  <a:gd name="T7" fmla="*/ 9 h 95"/>
                  <a:gd name="T8" fmla="*/ 16 w 66"/>
                  <a:gd name="T9" fmla="*/ 3 h 95"/>
                  <a:gd name="T10" fmla="*/ 25 w 66"/>
                  <a:gd name="T11" fmla="*/ 0 h 95"/>
                  <a:gd name="T12" fmla="*/ 41 w 66"/>
                  <a:gd name="T13" fmla="*/ 1 h 95"/>
                  <a:gd name="T14" fmla="*/ 47 w 66"/>
                  <a:gd name="T15" fmla="*/ 5 h 95"/>
                  <a:gd name="T16" fmla="*/ 64 w 66"/>
                  <a:gd name="T17" fmla="*/ 5 h 95"/>
                  <a:gd name="T18" fmla="*/ 66 w 66"/>
                  <a:gd name="T19" fmla="*/ 7 h 95"/>
                  <a:gd name="T20" fmla="*/ 64 w 66"/>
                  <a:gd name="T21" fmla="*/ 11 h 95"/>
                  <a:gd name="T22" fmla="*/ 53 w 66"/>
                  <a:gd name="T23" fmla="*/ 11 h 95"/>
                  <a:gd name="T24" fmla="*/ 56 w 66"/>
                  <a:gd name="T25" fmla="*/ 24 h 95"/>
                  <a:gd name="T26" fmla="*/ 55 w 66"/>
                  <a:gd name="T27" fmla="*/ 31 h 95"/>
                  <a:gd name="T28" fmla="*/ 51 w 66"/>
                  <a:gd name="T29" fmla="*/ 39 h 95"/>
                  <a:gd name="T30" fmla="*/ 41 w 66"/>
                  <a:gd name="T31" fmla="*/ 43 h 95"/>
                  <a:gd name="T32" fmla="*/ 31 w 66"/>
                  <a:gd name="T33" fmla="*/ 44 h 95"/>
                  <a:gd name="T34" fmla="*/ 18 w 66"/>
                  <a:gd name="T35" fmla="*/ 46 h 95"/>
                  <a:gd name="T36" fmla="*/ 16 w 66"/>
                  <a:gd name="T37" fmla="*/ 50 h 95"/>
                  <a:gd name="T38" fmla="*/ 21 w 66"/>
                  <a:gd name="T39" fmla="*/ 56 h 95"/>
                  <a:gd name="T40" fmla="*/ 45 w 66"/>
                  <a:gd name="T41" fmla="*/ 56 h 95"/>
                  <a:gd name="T42" fmla="*/ 58 w 66"/>
                  <a:gd name="T43" fmla="*/ 58 h 95"/>
                  <a:gd name="T44" fmla="*/ 66 w 66"/>
                  <a:gd name="T45" fmla="*/ 65 h 95"/>
                  <a:gd name="T46" fmla="*/ 66 w 66"/>
                  <a:gd name="T47" fmla="*/ 74 h 95"/>
                  <a:gd name="T48" fmla="*/ 58 w 66"/>
                  <a:gd name="T49" fmla="*/ 86 h 95"/>
                  <a:gd name="T50" fmla="*/ 45 w 66"/>
                  <a:gd name="T51" fmla="*/ 93 h 95"/>
                  <a:gd name="T52" fmla="*/ 29 w 66"/>
                  <a:gd name="T53" fmla="*/ 95 h 95"/>
                  <a:gd name="T54" fmla="*/ 16 w 66"/>
                  <a:gd name="T55" fmla="*/ 93 h 95"/>
                  <a:gd name="T56" fmla="*/ 6 w 66"/>
                  <a:gd name="T57" fmla="*/ 89 h 95"/>
                  <a:gd name="T58" fmla="*/ 2 w 66"/>
                  <a:gd name="T59" fmla="*/ 86 h 95"/>
                  <a:gd name="T60" fmla="*/ 0 w 66"/>
                  <a:gd name="T61" fmla="*/ 78 h 95"/>
                  <a:gd name="T62" fmla="*/ 12 w 66"/>
                  <a:gd name="T63" fmla="*/ 65 h 95"/>
                  <a:gd name="T64" fmla="*/ 6 w 66"/>
                  <a:gd name="T65" fmla="*/ 59 h 95"/>
                  <a:gd name="T66" fmla="*/ 6 w 66"/>
                  <a:gd name="T67" fmla="*/ 54 h 95"/>
                  <a:gd name="T68" fmla="*/ 12 w 66"/>
                  <a:gd name="T69" fmla="*/ 46 h 95"/>
                  <a:gd name="T70" fmla="*/ 29 w 66"/>
                  <a:gd name="T71" fmla="*/ 3 h 95"/>
                  <a:gd name="T72" fmla="*/ 21 w 66"/>
                  <a:gd name="T73" fmla="*/ 7 h 95"/>
                  <a:gd name="T74" fmla="*/ 18 w 66"/>
                  <a:gd name="T75" fmla="*/ 13 h 95"/>
                  <a:gd name="T76" fmla="*/ 18 w 66"/>
                  <a:gd name="T77" fmla="*/ 24 h 95"/>
                  <a:gd name="T78" fmla="*/ 20 w 66"/>
                  <a:gd name="T79" fmla="*/ 33 h 95"/>
                  <a:gd name="T80" fmla="*/ 27 w 66"/>
                  <a:gd name="T81" fmla="*/ 41 h 95"/>
                  <a:gd name="T82" fmla="*/ 31 w 66"/>
                  <a:gd name="T83" fmla="*/ 41 h 95"/>
                  <a:gd name="T84" fmla="*/ 41 w 66"/>
                  <a:gd name="T85" fmla="*/ 37 h 95"/>
                  <a:gd name="T86" fmla="*/ 45 w 66"/>
                  <a:gd name="T87" fmla="*/ 24 h 95"/>
                  <a:gd name="T88" fmla="*/ 43 w 66"/>
                  <a:gd name="T89" fmla="*/ 14 h 95"/>
                  <a:gd name="T90" fmla="*/ 39 w 66"/>
                  <a:gd name="T91" fmla="*/ 7 h 95"/>
                  <a:gd name="T92" fmla="*/ 33 w 66"/>
                  <a:gd name="T93" fmla="*/ 3 h 95"/>
                  <a:gd name="T94" fmla="*/ 16 w 66"/>
                  <a:gd name="T95" fmla="*/ 65 h 95"/>
                  <a:gd name="T96" fmla="*/ 12 w 66"/>
                  <a:gd name="T97" fmla="*/ 71 h 95"/>
                  <a:gd name="T98" fmla="*/ 10 w 66"/>
                  <a:gd name="T99" fmla="*/ 76 h 95"/>
                  <a:gd name="T100" fmla="*/ 14 w 66"/>
                  <a:gd name="T101" fmla="*/ 82 h 95"/>
                  <a:gd name="T102" fmla="*/ 29 w 66"/>
                  <a:gd name="T103" fmla="*/ 87 h 95"/>
                  <a:gd name="T104" fmla="*/ 47 w 66"/>
                  <a:gd name="T105" fmla="*/ 86 h 95"/>
                  <a:gd name="T106" fmla="*/ 58 w 66"/>
                  <a:gd name="T107" fmla="*/ 80 h 95"/>
                  <a:gd name="T108" fmla="*/ 60 w 66"/>
                  <a:gd name="T109" fmla="*/ 76 h 95"/>
                  <a:gd name="T110" fmla="*/ 60 w 66"/>
                  <a:gd name="T111" fmla="*/ 71 h 95"/>
                  <a:gd name="T112" fmla="*/ 53 w 66"/>
                  <a:gd name="T113" fmla="*/ 67 h 95"/>
                  <a:gd name="T114" fmla="*/ 16 w 66"/>
                  <a:gd name="T115" fmla="*/ 6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66" h="95">
                    <a:moveTo>
                      <a:pt x="18" y="43"/>
                    </a:moveTo>
                    <a:lnTo>
                      <a:pt x="12" y="39"/>
                    </a:lnTo>
                    <a:lnTo>
                      <a:pt x="8" y="33"/>
                    </a:lnTo>
                    <a:lnTo>
                      <a:pt x="6" y="28"/>
                    </a:lnTo>
                    <a:lnTo>
                      <a:pt x="6" y="22"/>
                    </a:lnTo>
                    <a:lnTo>
                      <a:pt x="6" y="18"/>
                    </a:lnTo>
                    <a:lnTo>
                      <a:pt x="8" y="14"/>
                    </a:lnTo>
                    <a:lnTo>
                      <a:pt x="10" y="9"/>
                    </a:lnTo>
                    <a:lnTo>
                      <a:pt x="12" y="7"/>
                    </a:lnTo>
                    <a:lnTo>
                      <a:pt x="16" y="3"/>
                    </a:lnTo>
                    <a:lnTo>
                      <a:pt x="21" y="1"/>
                    </a:lnTo>
                    <a:lnTo>
                      <a:pt x="25" y="0"/>
                    </a:lnTo>
                    <a:lnTo>
                      <a:pt x="31" y="0"/>
                    </a:lnTo>
                    <a:lnTo>
                      <a:pt x="41" y="1"/>
                    </a:lnTo>
                    <a:lnTo>
                      <a:pt x="45" y="1"/>
                    </a:lnTo>
                    <a:lnTo>
                      <a:pt x="47" y="5"/>
                    </a:lnTo>
                    <a:lnTo>
                      <a:pt x="62" y="5"/>
                    </a:lnTo>
                    <a:lnTo>
                      <a:pt x="64" y="5"/>
                    </a:lnTo>
                    <a:lnTo>
                      <a:pt x="66" y="5"/>
                    </a:lnTo>
                    <a:lnTo>
                      <a:pt x="66" y="7"/>
                    </a:lnTo>
                    <a:lnTo>
                      <a:pt x="66" y="9"/>
                    </a:lnTo>
                    <a:lnTo>
                      <a:pt x="64" y="11"/>
                    </a:lnTo>
                    <a:lnTo>
                      <a:pt x="62" y="11"/>
                    </a:lnTo>
                    <a:lnTo>
                      <a:pt x="53" y="11"/>
                    </a:lnTo>
                    <a:lnTo>
                      <a:pt x="56" y="16"/>
                    </a:lnTo>
                    <a:lnTo>
                      <a:pt x="56" y="24"/>
                    </a:lnTo>
                    <a:lnTo>
                      <a:pt x="56" y="28"/>
                    </a:lnTo>
                    <a:lnTo>
                      <a:pt x="55" y="31"/>
                    </a:lnTo>
                    <a:lnTo>
                      <a:pt x="53" y="35"/>
                    </a:lnTo>
                    <a:lnTo>
                      <a:pt x="51" y="39"/>
                    </a:lnTo>
                    <a:lnTo>
                      <a:pt x="47" y="41"/>
                    </a:lnTo>
                    <a:lnTo>
                      <a:pt x="41" y="43"/>
                    </a:lnTo>
                    <a:lnTo>
                      <a:pt x="37" y="44"/>
                    </a:lnTo>
                    <a:lnTo>
                      <a:pt x="31" y="44"/>
                    </a:lnTo>
                    <a:lnTo>
                      <a:pt x="21" y="43"/>
                    </a:lnTo>
                    <a:lnTo>
                      <a:pt x="18" y="46"/>
                    </a:lnTo>
                    <a:lnTo>
                      <a:pt x="18" y="48"/>
                    </a:lnTo>
                    <a:lnTo>
                      <a:pt x="16" y="50"/>
                    </a:lnTo>
                    <a:lnTo>
                      <a:pt x="18" y="54"/>
                    </a:lnTo>
                    <a:lnTo>
                      <a:pt x="21" y="56"/>
                    </a:lnTo>
                    <a:lnTo>
                      <a:pt x="31" y="56"/>
                    </a:lnTo>
                    <a:lnTo>
                      <a:pt x="45" y="56"/>
                    </a:lnTo>
                    <a:lnTo>
                      <a:pt x="51" y="56"/>
                    </a:lnTo>
                    <a:lnTo>
                      <a:pt x="58" y="58"/>
                    </a:lnTo>
                    <a:lnTo>
                      <a:pt x="62" y="61"/>
                    </a:lnTo>
                    <a:lnTo>
                      <a:pt x="66" y="65"/>
                    </a:lnTo>
                    <a:lnTo>
                      <a:pt x="66" y="71"/>
                    </a:lnTo>
                    <a:lnTo>
                      <a:pt x="66" y="74"/>
                    </a:lnTo>
                    <a:lnTo>
                      <a:pt x="64" y="78"/>
                    </a:lnTo>
                    <a:lnTo>
                      <a:pt x="58" y="86"/>
                    </a:lnTo>
                    <a:lnTo>
                      <a:pt x="53" y="89"/>
                    </a:lnTo>
                    <a:lnTo>
                      <a:pt x="45" y="93"/>
                    </a:lnTo>
                    <a:lnTo>
                      <a:pt x="37" y="95"/>
                    </a:lnTo>
                    <a:lnTo>
                      <a:pt x="29" y="95"/>
                    </a:lnTo>
                    <a:lnTo>
                      <a:pt x="21" y="95"/>
                    </a:lnTo>
                    <a:lnTo>
                      <a:pt x="16" y="93"/>
                    </a:lnTo>
                    <a:lnTo>
                      <a:pt x="10" y="91"/>
                    </a:lnTo>
                    <a:lnTo>
                      <a:pt x="6" y="89"/>
                    </a:lnTo>
                    <a:lnTo>
                      <a:pt x="2" y="87"/>
                    </a:lnTo>
                    <a:lnTo>
                      <a:pt x="2" y="86"/>
                    </a:lnTo>
                    <a:lnTo>
                      <a:pt x="0" y="82"/>
                    </a:lnTo>
                    <a:lnTo>
                      <a:pt x="0" y="78"/>
                    </a:lnTo>
                    <a:lnTo>
                      <a:pt x="6" y="72"/>
                    </a:lnTo>
                    <a:lnTo>
                      <a:pt x="12" y="65"/>
                    </a:lnTo>
                    <a:lnTo>
                      <a:pt x="8" y="61"/>
                    </a:lnTo>
                    <a:lnTo>
                      <a:pt x="6" y="59"/>
                    </a:lnTo>
                    <a:lnTo>
                      <a:pt x="6" y="56"/>
                    </a:lnTo>
                    <a:lnTo>
                      <a:pt x="6" y="54"/>
                    </a:lnTo>
                    <a:lnTo>
                      <a:pt x="8" y="50"/>
                    </a:lnTo>
                    <a:lnTo>
                      <a:pt x="12" y="46"/>
                    </a:lnTo>
                    <a:lnTo>
                      <a:pt x="18" y="43"/>
                    </a:lnTo>
                    <a:close/>
                    <a:moveTo>
                      <a:pt x="29" y="3"/>
                    </a:moveTo>
                    <a:lnTo>
                      <a:pt x="25" y="3"/>
                    </a:lnTo>
                    <a:lnTo>
                      <a:pt x="21" y="7"/>
                    </a:lnTo>
                    <a:lnTo>
                      <a:pt x="20" y="9"/>
                    </a:lnTo>
                    <a:lnTo>
                      <a:pt x="18" y="13"/>
                    </a:lnTo>
                    <a:lnTo>
                      <a:pt x="18" y="20"/>
                    </a:lnTo>
                    <a:lnTo>
                      <a:pt x="18" y="24"/>
                    </a:lnTo>
                    <a:lnTo>
                      <a:pt x="18" y="29"/>
                    </a:lnTo>
                    <a:lnTo>
                      <a:pt x="20" y="33"/>
                    </a:lnTo>
                    <a:lnTo>
                      <a:pt x="21" y="37"/>
                    </a:lnTo>
                    <a:lnTo>
                      <a:pt x="27" y="41"/>
                    </a:lnTo>
                    <a:lnTo>
                      <a:pt x="29" y="41"/>
                    </a:lnTo>
                    <a:lnTo>
                      <a:pt x="31" y="41"/>
                    </a:lnTo>
                    <a:lnTo>
                      <a:pt x="37" y="41"/>
                    </a:lnTo>
                    <a:lnTo>
                      <a:pt x="41" y="37"/>
                    </a:lnTo>
                    <a:lnTo>
                      <a:pt x="45" y="31"/>
                    </a:lnTo>
                    <a:lnTo>
                      <a:pt x="45" y="24"/>
                    </a:lnTo>
                    <a:lnTo>
                      <a:pt x="45" y="20"/>
                    </a:lnTo>
                    <a:lnTo>
                      <a:pt x="43" y="14"/>
                    </a:lnTo>
                    <a:lnTo>
                      <a:pt x="43" y="11"/>
                    </a:lnTo>
                    <a:lnTo>
                      <a:pt x="39" y="7"/>
                    </a:lnTo>
                    <a:lnTo>
                      <a:pt x="35" y="3"/>
                    </a:lnTo>
                    <a:lnTo>
                      <a:pt x="33" y="3"/>
                    </a:lnTo>
                    <a:lnTo>
                      <a:pt x="29" y="3"/>
                    </a:lnTo>
                    <a:close/>
                    <a:moveTo>
                      <a:pt x="16" y="65"/>
                    </a:moveTo>
                    <a:lnTo>
                      <a:pt x="14" y="69"/>
                    </a:lnTo>
                    <a:lnTo>
                      <a:pt x="12" y="71"/>
                    </a:lnTo>
                    <a:lnTo>
                      <a:pt x="10" y="74"/>
                    </a:lnTo>
                    <a:lnTo>
                      <a:pt x="10" y="76"/>
                    </a:lnTo>
                    <a:lnTo>
                      <a:pt x="12" y="80"/>
                    </a:lnTo>
                    <a:lnTo>
                      <a:pt x="14" y="82"/>
                    </a:lnTo>
                    <a:lnTo>
                      <a:pt x="23" y="86"/>
                    </a:lnTo>
                    <a:lnTo>
                      <a:pt x="29" y="87"/>
                    </a:lnTo>
                    <a:lnTo>
                      <a:pt x="35" y="87"/>
                    </a:lnTo>
                    <a:lnTo>
                      <a:pt x="47" y="86"/>
                    </a:lnTo>
                    <a:lnTo>
                      <a:pt x="55" y="82"/>
                    </a:lnTo>
                    <a:lnTo>
                      <a:pt x="58" y="80"/>
                    </a:lnTo>
                    <a:lnTo>
                      <a:pt x="60" y="78"/>
                    </a:lnTo>
                    <a:lnTo>
                      <a:pt x="60" y="76"/>
                    </a:lnTo>
                    <a:lnTo>
                      <a:pt x="62" y="72"/>
                    </a:lnTo>
                    <a:lnTo>
                      <a:pt x="60" y="71"/>
                    </a:lnTo>
                    <a:lnTo>
                      <a:pt x="58" y="67"/>
                    </a:lnTo>
                    <a:lnTo>
                      <a:pt x="53" y="67"/>
                    </a:lnTo>
                    <a:lnTo>
                      <a:pt x="43" y="67"/>
                    </a:lnTo>
                    <a:lnTo>
                      <a:pt x="16" y="6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54">
                <a:extLst>
                  <a:ext uri="{FF2B5EF4-FFF2-40B4-BE49-F238E27FC236}">
                    <a16:creationId xmlns:a16="http://schemas.microsoft.com/office/drawing/2014/main" xmlns="" id="{4A45CB9B-5ED6-4777-BDB9-42822BE1FAC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45" y="2308"/>
                <a:ext cx="8" cy="33"/>
              </a:xfrm>
              <a:custGeom>
                <a:avLst/>
                <a:gdLst>
                  <a:gd name="T0" fmla="*/ 7 w 15"/>
                  <a:gd name="T1" fmla="*/ 0 h 67"/>
                  <a:gd name="T2" fmla="*/ 11 w 15"/>
                  <a:gd name="T3" fmla="*/ 0 h 67"/>
                  <a:gd name="T4" fmla="*/ 13 w 15"/>
                  <a:gd name="T5" fmla="*/ 1 h 67"/>
                  <a:gd name="T6" fmla="*/ 15 w 15"/>
                  <a:gd name="T7" fmla="*/ 5 h 67"/>
                  <a:gd name="T8" fmla="*/ 15 w 15"/>
                  <a:gd name="T9" fmla="*/ 7 h 67"/>
                  <a:gd name="T10" fmla="*/ 15 w 15"/>
                  <a:gd name="T11" fmla="*/ 11 h 67"/>
                  <a:gd name="T12" fmla="*/ 13 w 15"/>
                  <a:gd name="T13" fmla="*/ 13 h 67"/>
                  <a:gd name="T14" fmla="*/ 11 w 15"/>
                  <a:gd name="T15" fmla="*/ 14 h 67"/>
                  <a:gd name="T16" fmla="*/ 7 w 15"/>
                  <a:gd name="T17" fmla="*/ 14 h 67"/>
                  <a:gd name="T18" fmla="*/ 4 w 15"/>
                  <a:gd name="T19" fmla="*/ 14 h 67"/>
                  <a:gd name="T20" fmla="*/ 2 w 15"/>
                  <a:gd name="T21" fmla="*/ 13 h 67"/>
                  <a:gd name="T22" fmla="*/ 0 w 15"/>
                  <a:gd name="T23" fmla="*/ 11 h 67"/>
                  <a:gd name="T24" fmla="*/ 0 w 15"/>
                  <a:gd name="T25" fmla="*/ 7 h 67"/>
                  <a:gd name="T26" fmla="*/ 0 w 15"/>
                  <a:gd name="T27" fmla="*/ 5 h 67"/>
                  <a:gd name="T28" fmla="*/ 2 w 15"/>
                  <a:gd name="T29" fmla="*/ 1 h 67"/>
                  <a:gd name="T30" fmla="*/ 4 w 15"/>
                  <a:gd name="T31" fmla="*/ 0 h 67"/>
                  <a:gd name="T32" fmla="*/ 7 w 15"/>
                  <a:gd name="T33" fmla="*/ 0 h 67"/>
                  <a:gd name="T34" fmla="*/ 7 w 15"/>
                  <a:gd name="T35" fmla="*/ 50 h 67"/>
                  <a:gd name="T36" fmla="*/ 11 w 15"/>
                  <a:gd name="T37" fmla="*/ 52 h 67"/>
                  <a:gd name="T38" fmla="*/ 13 w 15"/>
                  <a:gd name="T39" fmla="*/ 52 h 67"/>
                  <a:gd name="T40" fmla="*/ 15 w 15"/>
                  <a:gd name="T41" fmla="*/ 56 h 67"/>
                  <a:gd name="T42" fmla="*/ 15 w 15"/>
                  <a:gd name="T43" fmla="*/ 59 h 67"/>
                  <a:gd name="T44" fmla="*/ 15 w 15"/>
                  <a:gd name="T45" fmla="*/ 61 h 67"/>
                  <a:gd name="T46" fmla="*/ 13 w 15"/>
                  <a:gd name="T47" fmla="*/ 65 h 67"/>
                  <a:gd name="T48" fmla="*/ 11 w 15"/>
                  <a:gd name="T49" fmla="*/ 65 h 67"/>
                  <a:gd name="T50" fmla="*/ 7 w 15"/>
                  <a:gd name="T51" fmla="*/ 67 h 67"/>
                  <a:gd name="T52" fmla="*/ 4 w 15"/>
                  <a:gd name="T53" fmla="*/ 65 h 67"/>
                  <a:gd name="T54" fmla="*/ 2 w 15"/>
                  <a:gd name="T55" fmla="*/ 65 h 67"/>
                  <a:gd name="T56" fmla="*/ 0 w 15"/>
                  <a:gd name="T57" fmla="*/ 61 h 67"/>
                  <a:gd name="T58" fmla="*/ 0 w 15"/>
                  <a:gd name="T59" fmla="*/ 59 h 67"/>
                  <a:gd name="T60" fmla="*/ 0 w 15"/>
                  <a:gd name="T61" fmla="*/ 56 h 67"/>
                  <a:gd name="T62" fmla="*/ 2 w 15"/>
                  <a:gd name="T63" fmla="*/ 52 h 67"/>
                  <a:gd name="T64" fmla="*/ 4 w 15"/>
                  <a:gd name="T65" fmla="*/ 52 h 67"/>
                  <a:gd name="T66" fmla="*/ 7 w 15"/>
                  <a:gd name="T67" fmla="*/ 5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" h="67">
                    <a:moveTo>
                      <a:pt x="7" y="0"/>
                    </a:moveTo>
                    <a:lnTo>
                      <a:pt x="11" y="0"/>
                    </a:lnTo>
                    <a:lnTo>
                      <a:pt x="13" y="1"/>
                    </a:lnTo>
                    <a:lnTo>
                      <a:pt x="15" y="5"/>
                    </a:lnTo>
                    <a:lnTo>
                      <a:pt x="15" y="7"/>
                    </a:lnTo>
                    <a:lnTo>
                      <a:pt x="15" y="11"/>
                    </a:lnTo>
                    <a:lnTo>
                      <a:pt x="13" y="13"/>
                    </a:lnTo>
                    <a:lnTo>
                      <a:pt x="11" y="14"/>
                    </a:lnTo>
                    <a:lnTo>
                      <a:pt x="7" y="14"/>
                    </a:lnTo>
                    <a:lnTo>
                      <a:pt x="4" y="14"/>
                    </a:lnTo>
                    <a:lnTo>
                      <a:pt x="2" y="13"/>
                    </a:lnTo>
                    <a:lnTo>
                      <a:pt x="0" y="11"/>
                    </a:lnTo>
                    <a:lnTo>
                      <a:pt x="0" y="7"/>
                    </a:lnTo>
                    <a:lnTo>
                      <a:pt x="0" y="5"/>
                    </a:lnTo>
                    <a:lnTo>
                      <a:pt x="2" y="1"/>
                    </a:lnTo>
                    <a:lnTo>
                      <a:pt x="4" y="0"/>
                    </a:lnTo>
                    <a:lnTo>
                      <a:pt x="7" y="0"/>
                    </a:lnTo>
                    <a:close/>
                    <a:moveTo>
                      <a:pt x="7" y="50"/>
                    </a:moveTo>
                    <a:lnTo>
                      <a:pt x="11" y="52"/>
                    </a:lnTo>
                    <a:lnTo>
                      <a:pt x="13" y="52"/>
                    </a:lnTo>
                    <a:lnTo>
                      <a:pt x="15" y="56"/>
                    </a:lnTo>
                    <a:lnTo>
                      <a:pt x="15" y="59"/>
                    </a:lnTo>
                    <a:lnTo>
                      <a:pt x="15" y="61"/>
                    </a:lnTo>
                    <a:lnTo>
                      <a:pt x="13" y="65"/>
                    </a:lnTo>
                    <a:lnTo>
                      <a:pt x="11" y="65"/>
                    </a:lnTo>
                    <a:lnTo>
                      <a:pt x="7" y="67"/>
                    </a:lnTo>
                    <a:lnTo>
                      <a:pt x="4" y="65"/>
                    </a:lnTo>
                    <a:lnTo>
                      <a:pt x="2" y="65"/>
                    </a:lnTo>
                    <a:lnTo>
                      <a:pt x="0" y="61"/>
                    </a:lnTo>
                    <a:lnTo>
                      <a:pt x="0" y="59"/>
                    </a:lnTo>
                    <a:lnTo>
                      <a:pt x="0" y="56"/>
                    </a:lnTo>
                    <a:lnTo>
                      <a:pt x="2" y="52"/>
                    </a:lnTo>
                    <a:lnTo>
                      <a:pt x="4" y="52"/>
                    </a:lnTo>
                    <a:lnTo>
                      <a:pt x="7" y="5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55">
                <a:extLst>
                  <a:ext uri="{FF2B5EF4-FFF2-40B4-BE49-F238E27FC236}">
                    <a16:creationId xmlns:a16="http://schemas.microsoft.com/office/drawing/2014/main" xmlns="" id="{47C5D52A-B359-4E38-9263-CBD287F560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9" y="2293"/>
                <a:ext cx="41" cy="47"/>
              </a:xfrm>
              <a:custGeom>
                <a:avLst/>
                <a:gdLst>
                  <a:gd name="T0" fmla="*/ 79 w 81"/>
                  <a:gd name="T1" fmla="*/ 69 h 95"/>
                  <a:gd name="T2" fmla="*/ 81 w 81"/>
                  <a:gd name="T3" fmla="*/ 69 h 95"/>
                  <a:gd name="T4" fmla="*/ 76 w 81"/>
                  <a:gd name="T5" fmla="*/ 95 h 95"/>
                  <a:gd name="T6" fmla="*/ 0 w 81"/>
                  <a:gd name="T7" fmla="*/ 95 h 95"/>
                  <a:gd name="T8" fmla="*/ 0 w 81"/>
                  <a:gd name="T9" fmla="*/ 93 h 95"/>
                  <a:gd name="T10" fmla="*/ 4 w 81"/>
                  <a:gd name="T11" fmla="*/ 93 h 95"/>
                  <a:gd name="T12" fmla="*/ 8 w 81"/>
                  <a:gd name="T13" fmla="*/ 91 h 95"/>
                  <a:gd name="T14" fmla="*/ 9 w 81"/>
                  <a:gd name="T15" fmla="*/ 91 h 95"/>
                  <a:gd name="T16" fmla="*/ 11 w 81"/>
                  <a:gd name="T17" fmla="*/ 89 h 95"/>
                  <a:gd name="T18" fmla="*/ 13 w 81"/>
                  <a:gd name="T19" fmla="*/ 86 h 95"/>
                  <a:gd name="T20" fmla="*/ 13 w 81"/>
                  <a:gd name="T21" fmla="*/ 78 h 95"/>
                  <a:gd name="T22" fmla="*/ 13 w 81"/>
                  <a:gd name="T23" fmla="*/ 16 h 95"/>
                  <a:gd name="T24" fmla="*/ 13 w 81"/>
                  <a:gd name="T25" fmla="*/ 9 h 95"/>
                  <a:gd name="T26" fmla="*/ 11 w 81"/>
                  <a:gd name="T27" fmla="*/ 5 h 95"/>
                  <a:gd name="T28" fmla="*/ 8 w 81"/>
                  <a:gd name="T29" fmla="*/ 3 h 95"/>
                  <a:gd name="T30" fmla="*/ 4 w 81"/>
                  <a:gd name="T31" fmla="*/ 3 h 95"/>
                  <a:gd name="T32" fmla="*/ 0 w 81"/>
                  <a:gd name="T33" fmla="*/ 3 h 95"/>
                  <a:gd name="T34" fmla="*/ 0 w 81"/>
                  <a:gd name="T35" fmla="*/ 0 h 95"/>
                  <a:gd name="T36" fmla="*/ 42 w 81"/>
                  <a:gd name="T37" fmla="*/ 0 h 95"/>
                  <a:gd name="T38" fmla="*/ 42 w 81"/>
                  <a:gd name="T39" fmla="*/ 3 h 95"/>
                  <a:gd name="T40" fmla="*/ 37 w 81"/>
                  <a:gd name="T41" fmla="*/ 3 h 95"/>
                  <a:gd name="T42" fmla="*/ 33 w 81"/>
                  <a:gd name="T43" fmla="*/ 3 h 95"/>
                  <a:gd name="T44" fmla="*/ 29 w 81"/>
                  <a:gd name="T45" fmla="*/ 5 h 95"/>
                  <a:gd name="T46" fmla="*/ 29 w 81"/>
                  <a:gd name="T47" fmla="*/ 7 h 95"/>
                  <a:gd name="T48" fmla="*/ 27 w 81"/>
                  <a:gd name="T49" fmla="*/ 11 h 95"/>
                  <a:gd name="T50" fmla="*/ 27 w 81"/>
                  <a:gd name="T51" fmla="*/ 18 h 95"/>
                  <a:gd name="T52" fmla="*/ 27 w 81"/>
                  <a:gd name="T53" fmla="*/ 78 h 95"/>
                  <a:gd name="T54" fmla="*/ 29 w 81"/>
                  <a:gd name="T55" fmla="*/ 86 h 95"/>
                  <a:gd name="T56" fmla="*/ 31 w 81"/>
                  <a:gd name="T57" fmla="*/ 88 h 95"/>
                  <a:gd name="T58" fmla="*/ 42 w 81"/>
                  <a:gd name="T59" fmla="*/ 89 h 95"/>
                  <a:gd name="T60" fmla="*/ 48 w 81"/>
                  <a:gd name="T61" fmla="*/ 89 h 95"/>
                  <a:gd name="T62" fmla="*/ 58 w 81"/>
                  <a:gd name="T63" fmla="*/ 88 h 95"/>
                  <a:gd name="T64" fmla="*/ 62 w 81"/>
                  <a:gd name="T65" fmla="*/ 88 h 95"/>
                  <a:gd name="T66" fmla="*/ 64 w 81"/>
                  <a:gd name="T67" fmla="*/ 88 h 95"/>
                  <a:gd name="T68" fmla="*/ 68 w 81"/>
                  <a:gd name="T69" fmla="*/ 86 h 95"/>
                  <a:gd name="T70" fmla="*/ 72 w 81"/>
                  <a:gd name="T71" fmla="*/ 82 h 95"/>
                  <a:gd name="T72" fmla="*/ 76 w 81"/>
                  <a:gd name="T73" fmla="*/ 76 h 95"/>
                  <a:gd name="T74" fmla="*/ 79 w 81"/>
                  <a:gd name="T75" fmla="*/ 69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81" h="95">
                    <a:moveTo>
                      <a:pt x="79" y="69"/>
                    </a:moveTo>
                    <a:lnTo>
                      <a:pt x="81" y="69"/>
                    </a:lnTo>
                    <a:lnTo>
                      <a:pt x="76" y="95"/>
                    </a:lnTo>
                    <a:lnTo>
                      <a:pt x="0" y="95"/>
                    </a:lnTo>
                    <a:lnTo>
                      <a:pt x="0" y="93"/>
                    </a:lnTo>
                    <a:lnTo>
                      <a:pt x="4" y="93"/>
                    </a:lnTo>
                    <a:lnTo>
                      <a:pt x="8" y="91"/>
                    </a:lnTo>
                    <a:lnTo>
                      <a:pt x="9" y="91"/>
                    </a:lnTo>
                    <a:lnTo>
                      <a:pt x="11" y="89"/>
                    </a:lnTo>
                    <a:lnTo>
                      <a:pt x="13" y="86"/>
                    </a:lnTo>
                    <a:lnTo>
                      <a:pt x="13" y="78"/>
                    </a:lnTo>
                    <a:lnTo>
                      <a:pt x="13" y="16"/>
                    </a:lnTo>
                    <a:lnTo>
                      <a:pt x="13" y="9"/>
                    </a:lnTo>
                    <a:lnTo>
                      <a:pt x="11" y="5"/>
                    </a:lnTo>
                    <a:lnTo>
                      <a:pt x="8" y="3"/>
                    </a:lnTo>
                    <a:lnTo>
                      <a:pt x="4" y="3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42" y="0"/>
                    </a:lnTo>
                    <a:lnTo>
                      <a:pt x="42" y="3"/>
                    </a:lnTo>
                    <a:lnTo>
                      <a:pt x="37" y="3"/>
                    </a:lnTo>
                    <a:lnTo>
                      <a:pt x="33" y="3"/>
                    </a:lnTo>
                    <a:lnTo>
                      <a:pt x="29" y="5"/>
                    </a:lnTo>
                    <a:lnTo>
                      <a:pt x="29" y="7"/>
                    </a:lnTo>
                    <a:lnTo>
                      <a:pt x="27" y="11"/>
                    </a:lnTo>
                    <a:lnTo>
                      <a:pt x="27" y="18"/>
                    </a:lnTo>
                    <a:lnTo>
                      <a:pt x="27" y="78"/>
                    </a:lnTo>
                    <a:lnTo>
                      <a:pt x="29" y="86"/>
                    </a:lnTo>
                    <a:lnTo>
                      <a:pt x="31" y="88"/>
                    </a:lnTo>
                    <a:lnTo>
                      <a:pt x="42" y="89"/>
                    </a:lnTo>
                    <a:lnTo>
                      <a:pt x="48" y="89"/>
                    </a:lnTo>
                    <a:lnTo>
                      <a:pt x="58" y="88"/>
                    </a:lnTo>
                    <a:lnTo>
                      <a:pt x="62" y="88"/>
                    </a:lnTo>
                    <a:lnTo>
                      <a:pt x="64" y="88"/>
                    </a:lnTo>
                    <a:lnTo>
                      <a:pt x="68" y="86"/>
                    </a:lnTo>
                    <a:lnTo>
                      <a:pt x="72" y="82"/>
                    </a:lnTo>
                    <a:lnTo>
                      <a:pt x="76" y="76"/>
                    </a:lnTo>
                    <a:lnTo>
                      <a:pt x="79" y="6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56">
                <a:extLst>
                  <a:ext uri="{FF2B5EF4-FFF2-40B4-BE49-F238E27FC236}">
                    <a16:creationId xmlns:a16="http://schemas.microsoft.com/office/drawing/2014/main" xmlns="" id="{226189FD-9EEA-4933-8EE9-8676C40CE71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025" y="2308"/>
                <a:ext cx="32" cy="33"/>
              </a:xfrm>
              <a:custGeom>
                <a:avLst/>
                <a:gdLst>
                  <a:gd name="T0" fmla="*/ 33 w 64"/>
                  <a:gd name="T1" fmla="*/ 0 h 67"/>
                  <a:gd name="T2" fmla="*/ 39 w 64"/>
                  <a:gd name="T3" fmla="*/ 0 h 67"/>
                  <a:gd name="T4" fmla="*/ 47 w 64"/>
                  <a:gd name="T5" fmla="*/ 1 h 67"/>
                  <a:gd name="T6" fmla="*/ 51 w 64"/>
                  <a:gd name="T7" fmla="*/ 5 h 67"/>
                  <a:gd name="T8" fmla="*/ 56 w 64"/>
                  <a:gd name="T9" fmla="*/ 11 h 67"/>
                  <a:gd name="T10" fmla="*/ 62 w 64"/>
                  <a:gd name="T11" fmla="*/ 20 h 67"/>
                  <a:gd name="T12" fmla="*/ 64 w 64"/>
                  <a:gd name="T13" fmla="*/ 26 h 67"/>
                  <a:gd name="T14" fmla="*/ 64 w 64"/>
                  <a:gd name="T15" fmla="*/ 31 h 67"/>
                  <a:gd name="T16" fmla="*/ 62 w 64"/>
                  <a:gd name="T17" fmla="*/ 41 h 67"/>
                  <a:gd name="T18" fmla="*/ 62 w 64"/>
                  <a:gd name="T19" fmla="*/ 44 h 67"/>
                  <a:gd name="T20" fmla="*/ 60 w 64"/>
                  <a:gd name="T21" fmla="*/ 48 h 67"/>
                  <a:gd name="T22" fmla="*/ 58 w 64"/>
                  <a:gd name="T23" fmla="*/ 54 h 67"/>
                  <a:gd name="T24" fmla="*/ 55 w 64"/>
                  <a:gd name="T25" fmla="*/ 56 h 67"/>
                  <a:gd name="T26" fmla="*/ 53 w 64"/>
                  <a:gd name="T27" fmla="*/ 59 h 67"/>
                  <a:gd name="T28" fmla="*/ 49 w 64"/>
                  <a:gd name="T29" fmla="*/ 61 h 67"/>
                  <a:gd name="T30" fmla="*/ 41 w 64"/>
                  <a:gd name="T31" fmla="*/ 65 h 67"/>
                  <a:gd name="T32" fmla="*/ 35 w 64"/>
                  <a:gd name="T33" fmla="*/ 67 h 67"/>
                  <a:gd name="T34" fmla="*/ 31 w 64"/>
                  <a:gd name="T35" fmla="*/ 67 h 67"/>
                  <a:gd name="T36" fmla="*/ 23 w 64"/>
                  <a:gd name="T37" fmla="*/ 65 h 67"/>
                  <a:gd name="T38" fmla="*/ 18 w 64"/>
                  <a:gd name="T39" fmla="*/ 63 h 67"/>
                  <a:gd name="T40" fmla="*/ 12 w 64"/>
                  <a:gd name="T41" fmla="*/ 59 h 67"/>
                  <a:gd name="T42" fmla="*/ 8 w 64"/>
                  <a:gd name="T43" fmla="*/ 56 h 67"/>
                  <a:gd name="T44" fmla="*/ 4 w 64"/>
                  <a:gd name="T45" fmla="*/ 50 h 67"/>
                  <a:gd name="T46" fmla="*/ 2 w 64"/>
                  <a:gd name="T47" fmla="*/ 44 h 67"/>
                  <a:gd name="T48" fmla="*/ 0 w 64"/>
                  <a:gd name="T49" fmla="*/ 39 h 67"/>
                  <a:gd name="T50" fmla="*/ 0 w 64"/>
                  <a:gd name="T51" fmla="*/ 33 h 67"/>
                  <a:gd name="T52" fmla="*/ 2 w 64"/>
                  <a:gd name="T53" fmla="*/ 26 h 67"/>
                  <a:gd name="T54" fmla="*/ 4 w 64"/>
                  <a:gd name="T55" fmla="*/ 16 h 67"/>
                  <a:gd name="T56" fmla="*/ 10 w 64"/>
                  <a:gd name="T57" fmla="*/ 9 h 67"/>
                  <a:gd name="T58" fmla="*/ 14 w 64"/>
                  <a:gd name="T59" fmla="*/ 5 h 67"/>
                  <a:gd name="T60" fmla="*/ 16 w 64"/>
                  <a:gd name="T61" fmla="*/ 3 h 67"/>
                  <a:gd name="T62" fmla="*/ 23 w 64"/>
                  <a:gd name="T63" fmla="*/ 0 h 67"/>
                  <a:gd name="T64" fmla="*/ 33 w 64"/>
                  <a:gd name="T65" fmla="*/ 0 h 67"/>
                  <a:gd name="T66" fmla="*/ 29 w 64"/>
                  <a:gd name="T67" fmla="*/ 3 h 67"/>
                  <a:gd name="T68" fmla="*/ 25 w 64"/>
                  <a:gd name="T69" fmla="*/ 5 h 67"/>
                  <a:gd name="T70" fmla="*/ 21 w 64"/>
                  <a:gd name="T71" fmla="*/ 5 h 67"/>
                  <a:gd name="T72" fmla="*/ 20 w 64"/>
                  <a:gd name="T73" fmla="*/ 9 h 67"/>
                  <a:gd name="T74" fmla="*/ 16 w 64"/>
                  <a:gd name="T75" fmla="*/ 14 h 67"/>
                  <a:gd name="T76" fmla="*/ 14 w 64"/>
                  <a:gd name="T77" fmla="*/ 20 h 67"/>
                  <a:gd name="T78" fmla="*/ 14 w 64"/>
                  <a:gd name="T79" fmla="*/ 28 h 67"/>
                  <a:gd name="T80" fmla="*/ 14 w 64"/>
                  <a:gd name="T81" fmla="*/ 35 h 67"/>
                  <a:gd name="T82" fmla="*/ 16 w 64"/>
                  <a:gd name="T83" fmla="*/ 41 h 67"/>
                  <a:gd name="T84" fmla="*/ 18 w 64"/>
                  <a:gd name="T85" fmla="*/ 46 h 67"/>
                  <a:gd name="T86" fmla="*/ 20 w 64"/>
                  <a:gd name="T87" fmla="*/ 52 h 67"/>
                  <a:gd name="T88" fmla="*/ 21 w 64"/>
                  <a:gd name="T89" fmla="*/ 56 h 67"/>
                  <a:gd name="T90" fmla="*/ 25 w 64"/>
                  <a:gd name="T91" fmla="*/ 59 h 67"/>
                  <a:gd name="T92" fmla="*/ 29 w 64"/>
                  <a:gd name="T93" fmla="*/ 61 h 67"/>
                  <a:gd name="T94" fmla="*/ 35 w 64"/>
                  <a:gd name="T95" fmla="*/ 61 h 67"/>
                  <a:gd name="T96" fmla="*/ 41 w 64"/>
                  <a:gd name="T97" fmla="*/ 61 h 67"/>
                  <a:gd name="T98" fmla="*/ 45 w 64"/>
                  <a:gd name="T99" fmla="*/ 59 h 67"/>
                  <a:gd name="T100" fmla="*/ 47 w 64"/>
                  <a:gd name="T101" fmla="*/ 56 h 67"/>
                  <a:gd name="T102" fmla="*/ 49 w 64"/>
                  <a:gd name="T103" fmla="*/ 54 h 67"/>
                  <a:gd name="T104" fmla="*/ 51 w 64"/>
                  <a:gd name="T105" fmla="*/ 48 h 67"/>
                  <a:gd name="T106" fmla="*/ 51 w 64"/>
                  <a:gd name="T107" fmla="*/ 44 h 67"/>
                  <a:gd name="T108" fmla="*/ 51 w 64"/>
                  <a:gd name="T109" fmla="*/ 37 h 67"/>
                  <a:gd name="T110" fmla="*/ 51 w 64"/>
                  <a:gd name="T111" fmla="*/ 29 h 67"/>
                  <a:gd name="T112" fmla="*/ 49 w 64"/>
                  <a:gd name="T113" fmla="*/ 22 h 67"/>
                  <a:gd name="T114" fmla="*/ 47 w 64"/>
                  <a:gd name="T115" fmla="*/ 16 h 67"/>
                  <a:gd name="T116" fmla="*/ 43 w 64"/>
                  <a:gd name="T117" fmla="*/ 11 h 67"/>
                  <a:gd name="T118" fmla="*/ 37 w 64"/>
                  <a:gd name="T119" fmla="*/ 5 h 67"/>
                  <a:gd name="T120" fmla="*/ 33 w 64"/>
                  <a:gd name="T121" fmla="*/ 3 h 67"/>
                  <a:gd name="T122" fmla="*/ 29 w 64"/>
                  <a:gd name="T123" fmla="*/ 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4" h="67">
                    <a:moveTo>
                      <a:pt x="33" y="0"/>
                    </a:moveTo>
                    <a:lnTo>
                      <a:pt x="39" y="0"/>
                    </a:lnTo>
                    <a:lnTo>
                      <a:pt x="47" y="1"/>
                    </a:lnTo>
                    <a:lnTo>
                      <a:pt x="51" y="5"/>
                    </a:lnTo>
                    <a:lnTo>
                      <a:pt x="56" y="11"/>
                    </a:lnTo>
                    <a:lnTo>
                      <a:pt x="62" y="20"/>
                    </a:lnTo>
                    <a:lnTo>
                      <a:pt x="64" y="26"/>
                    </a:lnTo>
                    <a:lnTo>
                      <a:pt x="64" y="31"/>
                    </a:lnTo>
                    <a:lnTo>
                      <a:pt x="62" y="41"/>
                    </a:lnTo>
                    <a:lnTo>
                      <a:pt x="62" y="44"/>
                    </a:lnTo>
                    <a:lnTo>
                      <a:pt x="60" y="48"/>
                    </a:lnTo>
                    <a:lnTo>
                      <a:pt x="58" y="54"/>
                    </a:lnTo>
                    <a:lnTo>
                      <a:pt x="55" y="56"/>
                    </a:lnTo>
                    <a:lnTo>
                      <a:pt x="53" y="59"/>
                    </a:lnTo>
                    <a:lnTo>
                      <a:pt x="49" y="61"/>
                    </a:lnTo>
                    <a:lnTo>
                      <a:pt x="41" y="65"/>
                    </a:lnTo>
                    <a:lnTo>
                      <a:pt x="35" y="67"/>
                    </a:lnTo>
                    <a:lnTo>
                      <a:pt x="31" y="67"/>
                    </a:lnTo>
                    <a:lnTo>
                      <a:pt x="23" y="65"/>
                    </a:lnTo>
                    <a:lnTo>
                      <a:pt x="18" y="63"/>
                    </a:lnTo>
                    <a:lnTo>
                      <a:pt x="12" y="59"/>
                    </a:lnTo>
                    <a:lnTo>
                      <a:pt x="8" y="56"/>
                    </a:lnTo>
                    <a:lnTo>
                      <a:pt x="4" y="50"/>
                    </a:lnTo>
                    <a:lnTo>
                      <a:pt x="2" y="44"/>
                    </a:lnTo>
                    <a:lnTo>
                      <a:pt x="0" y="39"/>
                    </a:lnTo>
                    <a:lnTo>
                      <a:pt x="0" y="33"/>
                    </a:lnTo>
                    <a:lnTo>
                      <a:pt x="2" y="26"/>
                    </a:lnTo>
                    <a:lnTo>
                      <a:pt x="4" y="16"/>
                    </a:lnTo>
                    <a:lnTo>
                      <a:pt x="10" y="9"/>
                    </a:lnTo>
                    <a:lnTo>
                      <a:pt x="14" y="5"/>
                    </a:lnTo>
                    <a:lnTo>
                      <a:pt x="16" y="3"/>
                    </a:lnTo>
                    <a:lnTo>
                      <a:pt x="23" y="0"/>
                    </a:lnTo>
                    <a:lnTo>
                      <a:pt x="33" y="0"/>
                    </a:lnTo>
                    <a:close/>
                    <a:moveTo>
                      <a:pt x="29" y="3"/>
                    </a:moveTo>
                    <a:lnTo>
                      <a:pt x="25" y="5"/>
                    </a:lnTo>
                    <a:lnTo>
                      <a:pt x="21" y="5"/>
                    </a:lnTo>
                    <a:lnTo>
                      <a:pt x="20" y="9"/>
                    </a:lnTo>
                    <a:lnTo>
                      <a:pt x="16" y="14"/>
                    </a:lnTo>
                    <a:lnTo>
                      <a:pt x="14" y="20"/>
                    </a:lnTo>
                    <a:lnTo>
                      <a:pt x="14" y="28"/>
                    </a:lnTo>
                    <a:lnTo>
                      <a:pt x="14" y="35"/>
                    </a:lnTo>
                    <a:lnTo>
                      <a:pt x="16" y="41"/>
                    </a:lnTo>
                    <a:lnTo>
                      <a:pt x="18" y="46"/>
                    </a:lnTo>
                    <a:lnTo>
                      <a:pt x="20" y="52"/>
                    </a:lnTo>
                    <a:lnTo>
                      <a:pt x="21" y="56"/>
                    </a:lnTo>
                    <a:lnTo>
                      <a:pt x="25" y="59"/>
                    </a:lnTo>
                    <a:lnTo>
                      <a:pt x="29" y="61"/>
                    </a:lnTo>
                    <a:lnTo>
                      <a:pt x="35" y="61"/>
                    </a:lnTo>
                    <a:lnTo>
                      <a:pt x="41" y="61"/>
                    </a:lnTo>
                    <a:lnTo>
                      <a:pt x="45" y="59"/>
                    </a:lnTo>
                    <a:lnTo>
                      <a:pt x="47" y="56"/>
                    </a:lnTo>
                    <a:lnTo>
                      <a:pt x="49" y="54"/>
                    </a:lnTo>
                    <a:lnTo>
                      <a:pt x="51" y="48"/>
                    </a:lnTo>
                    <a:lnTo>
                      <a:pt x="51" y="44"/>
                    </a:lnTo>
                    <a:lnTo>
                      <a:pt x="51" y="37"/>
                    </a:lnTo>
                    <a:lnTo>
                      <a:pt x="51" y="29"/>
                    </a:lnTo>
                    <a:lnTo>
                      <a:pt x="49" y="22"/>
                    </a:lnTo>
                    <a:lnTo>
                      <a:pt x="47" y="16"/>
                    </a:lnTo>
                    <a:lnTo>
                      <a:pt x="43" y="11"/>
                    </a:lnTo>
                    <a:lnTo>
                      <a:pt x="37" y="5"/>
                    </a:lnTo>
                    <a:lnTo>
                      <a:pt x="33" y="3"/>
                    </a:lnTo>
                    <a:lnTo>
                      <a:pt x="29" y="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57">
                <a:extLst>
                  <a:ext uri="{FF2B5EF4-FFF2-40B4-BE49-F238E27FC236}">
                    <a16:creationId xmlns:a16="http://schemas.microsoft.com/office/drawing/2014/main" xmlns="" id="{F5C3B8BA-C129-4F88-B7E8-68085465F96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061" y="2308"/>
                <a:ext cx="34" cy="47"/>
              </a:xfrm>
              <a:custGeom>
                <a:avLst/>
                <a:gdLst>
                  <a:gd name="T0" fmla="*/ 14 w 68"/>
                  <a:gd name="T1" fmla="*/ 39 h 95"/>
                  <a:gd name="T2" fmla="*/ 8 w 68"/>
                  <a:gd name="T3" fmla="*/ 28 h 95"/>
                  <a:gd name="T4" fmla="*/ 6 w 68"/>
                  <a:gd name="T5" fmla="*/ 18 h 95"/>
                  <a:gd name="T6" fmla="*/ 10 w 68"/>
                  <a:gd name="T7" fmla="*/ 9 h 95"/>
                  <a:gd name="T8" fmla="*/ 18 w 68"/>
                  <a:gd name="T9" fmla="*/ 3 h 95"/>
                  <a:gd name="T10" fmla="*/ 27 w 68"/>
                  <a:gd name="T11" fmla="*/ 0 h 95"/>
                  <a:gd name="T12" fmla="*/ 41 w 68"/>
                  <a:gd name="T13" fmla="*/ 1 h 95"/>
                  <a:gd name="T14" fmla="*/ 49 w 68"/>
                  <a:gd name="T15" fmla="*/ 5 h 95"/>
                  <a:gd name="T16" fmla="*/ 66 w 68"/>
                  <a:gd name="T17" fmla="*/ 5 h 95"/>
                  <a:gd name="T18" fmla="*/ 66 w 68"/>
                  <a:gd name="T19" fmla="*/ 9 h 95"/>
                  <a:gd name="T20" fmla="*/ 62 w 68"/>
                  <a:gd name="T21" fmla="*/ 11 h 95"/>
                  <a:gd name="T22" fmla="*/ 56 w 68"/>
                  <a:gd name="T23" fmla="*/ 16 h 95"/>
                  <a:gd name="T24" fmla="*/ 58 w 68"/>
                  <a:gd name="T25" fmla="*/ 28 h 95"/>
                  <a:gd name="T26" fmla="*/ 54 w 68"/>
                  <a:gd name="T27" fmla="*/ 35 h 95"/>
                  <a:gd name="T28" fmla="*/ 47 w 68"/>
                  <a:gd name="T29" fmla="*/ 41 h 95"/>
                  <a:gd name="T30" fmla="*/ 37 w 68"/>
                  <a:gd name="T31" fmla="*/ 44 h 95"/>
                  <a:gd name="T32" fmla="*/ 21 w 68"/>
                  <a:gd name="T33" fmla="*/ 43 h 95"/>
                  <a:gd name="T34" fmla="*/ 18 w 68"/>
                  <a:gd name="T35" fmla="*/ 48 h 95"/>
                  <a:gd name="T36" fmla="*/ 18 w 68"/>
                  <a:gd name="T37" fmla="*/ 54 h 95"/>
                  <a:gd name="T38" fmla="*/ 23 w 68"/>
                  <a:gd name="T39" fmla="*/ 56 h 95"/>
                  <a:gd name="T40" fmla="*/ 45 w 68"/>
                  <a:gd name="T41" fmla="*/ 56 h 95"/>
                  <a:gd name="T42" fmla="*/ 58 w 68"/>
                  <a:gd name="T43" fmla="*/ 58 h 95"/>
                  <a:gd name="T44" fmla="*/ 66 w 68"/>
                  <a:gd name="T45" fmla="*/ 65 h 95"/>
                  <a:gd name="T46" fmla="*/ 66 w 68"/>
                  <a:gd name="T47" fmla="*/ 74 h 95"/>
                  <a:gd name="T48" fmla="*/ 60 w 68"/>
                  <a:gd name="T49" fmla="*/ 86 h 95"/>
                  <a:gd name="T50" fmla="*/ 47 w 68"/>
                  <a:gd name="T51" fmla="*/ 93 h 95"/>
                  <a:gd name="T52" fmla="*/ 29 w 68"/>
                  <a:gd name="T53" fmla="*/ 95 h 95"/>
                  <a:gd name="T54" fmla="*/ 18 w 68"/>
                  <a:gd name="T55" fmla="*/ 93 h 95"/>
                  <a:gd name="T56" fmla="*/ 6 w 68"/>
                  <a:gd name="T57" fmla="*/ 89 h 95"/>
                  <a:gd name="T58" fmla="*/ 2 w 68"/>
                  <a:gd name="T59" fmla="*/ 86 h 95"/>
                  <a:gd name="T60" fmla="*/ 2 w 68"/>
                  <a:gd name="T61" fmla="*/ 78 h 95"/>
                  <a:gd name="T62" fmla="*/ 14 w 68"/>
                  <a:gd name="T63" fmla="*/ 65 h 95"/>
                  <a:gd name="T64" fmla="*/ 8 w 68"/>
                  <a:gd name="T65" fmla="*/ 59 h 95"/>
                  <a:gd name="T66" fmla="*/ 8 w 68"/>
                  <a:gd name="T67" fmla="*/ 54 h 95"/>
                  <a:gd name="T68" fmla="*/ 12 w 68"/>
                  <a:gd name="T69" fmla="*/ 46 h 95"/>
                  <a:gd name="T70" fmla="*/ 31 w 68"/>
                  <a:gd name="T71" fmla="*/ 3 h 95"/>
                  <a:gd name="T72" fmla="*/ 21 w 68"/>
                  <a:gd name="T73" fmla="*/ 7 h 95"/>
                  <a:gd name="T74" fmla="*/ 19 w 68"/>
                  <a:gd name="T75" fmla="*/ 13 h 95"/>
                  <a:gd name="T76" fmla="*/ 19 w 68"/>
                  <a:gd name="T77" fmla="*/ 24 h 95"/>
                  <a:gd name="T78" fmla="*/ 21 w 68"/>
                  <a:gd name="T79" fmla="*/ 33 h 95"/>
                  <a:gd name="T80" fmla="*/ 27 w 68"/>
                  <a:gd name="T81" fmla="*/ 41 h 95"/>
                  <a:gd name="T82" fmla="*/ 33 w 68"/>
                  <a:gd name="T83" fmla="*/ 41 h 95"/>
                  <a:gd name="T84" fmla="*/ 43 w 68"/>
                  <a:gd name="T85" fmla="*/ 37 h 95"/>
                  <a:gd name="T86" fmla="*/ 47 w 68"/>
                  <a:gd name="T87" fmla="*/ 24 h 95"/>
                  <a:gd name="T88" fmla="*/ 45 w 68"/>
                  <a:gd name="T89" fmla="*/ 14 h 95"/>
                  <a:gd name="T90" fmla="*/ 41 w 68"/>
                  <a:gd name="T91" fmla="*/ 7 h 95"/>
                  <a:gd name="T92" fmla="*/ 33 w 68"/>
                  <a:gd name="T93" fmla="*/ 3 h 95"/>
                  <a:gd name="T94" fmla="*/ 18 w 68"/>
                  <a:gd name="T95" fmla="*/ 65 h 95"/>
                  <a:gd name="T96" fmla="*/ 12 w 68"/>
                  <a:gd name="T97" fmla="*/ 71 h 95"/>
                  <a:gd name="T98" fmla="*/ 10 w 68"/>
                  <a:gd name="T99" fmla="*/ 76 h 95"/>
                  <a:gd name="T100" fmla="*/ 16 w 68"/>
                  <a:gd name="T101" fmla="*/ 82 h 95"/>
                  <a:gd name="T102" fmla="*/ 29 w 68"/>
                  <a:gd name="T103" fmla="*/ 87 h 95"/>
                  <a:gd name="T104" fmla="*/ 49 w 68"/>
                  <a:gd name="T105" fmla="*/ 86 h 95"/>
                  <a:gd name="T106" fmla="*/ 58 w 68"/>
                  <a:gd name="T107" fmla="*/ 80 h 95"/>
                  <a:gd name="T108" fmla="*/ 62 w 68"/>
                  <a:gd name="T109" fmla="*/ 76 h 95"/>
                  <a:gd name="T110" fmla="*/ 62 w 68"/>
                  <a:gd name="T111" fmla="*/ 71 h 95"/>
                  <a:gd name="T112" fmla="*/ 53 w 68"/>
                  <a:gd name="T113" fmla="*/ 67 h 95"/>
                  <a:gd name="T114" fmla="*/ 18 w 68"/>
                  <a:gd name="T115" fmla="*/ 6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68" h="95">
                    <a:moveTo>
                      <a:pt x="19" y="43"/>
                    </a:moveTo>
                    <a:lnTo>
                      <a:pt x="14" y="39"/>
                    </a:lnTo>
                    <a:lnTo>
                      <a:pt x="10" y="33"/>
                    </a:lnTo>
                    <a:lnTo>
                      <a:pt x="8" y="28"/>
                    </a:lnTo>
                    <a:lnTo>
                      <a:pt x="6" y="22"/>
                    </a:lnTo>
                    <a:lnTo>
                      <a:pt x="6" y="18"/>
                    </a:lnTo>
                    <a:lnTo>
                      <a:pt x="8" y="14"/>
                    </a:lnTo>
                    <a:lnTo>
                      <a:pt x="10" y="9"/>
                    </a:lnTo>
                    <a:lnTo>
                      <a:pt x="14" y="7"/>
                    </a:lnTo>
                    <a:lnTo>
                      <a:pt x="18" y="3"/>
                    </a:lnTo>
                    <a:lnTo>
                      <a:pt x="21" y="1"/>
                    </a:lnTo>
                    <a:lnTo>
                      <a:pt x="27" y="0"/>
                    </a:lnTo>
                    <a:lnTo>
                      <a:pt x="33" y="0"/>
                    </a:lnTo>
                    <a:lnTo>
                      <a:pt x="41" y="1"/>
                    </a:lnTo>
                    <a:lnTo>
                      <a:pt x="45" y="1"/>
                    </a:lnTo>
                    <a:lnTo>
                      <a:pt x="49" y="5"/>
                    </a:lnTo>
                    <a:lnTo>
                      <a:pt x="62" y="5"/>
                    </a:lnTo>
                    <a:lnTo>
                      <a:pt x="66" y="5"/>
                    </a:lnTo>
                    <a:lnTo>
                      <a:pt x="68" y="7"/>
                    </a:lnTo>
                    <a:lnTo>
                      <a:pt x="66" y="9"/>
                    </a:lnTo>
                    <a:lnTo>
                      <a:pt x="66" y="11"/>
                    </a:lnTo>
                    <a:lnTo>
                      <a:pt x="62" y="11"/>
                    </a:lnTo>
                    <a:lnTo>
                      <a:pt x="54" y="11"/>
                    </a:lnTo>
                    <a:lnTo>
                      <a:pt x="56" y="16"/>
                    </a:lnTo>
                    <a:lnTo>
                      <a:pt x="58" y="24"/>
                    </a:lnTo>
                    <a:lnTo>
                      <a:pt x="58" y="28"/>
                    </a:lnTo>
                    <a:lnTo>
                      <a:pt x="56" y="31"/>
                    </a:lnTo>
                    <a:lnTo>
                      <a:pt x="54" y="35"/>
                    </a:lnTo>
                    <a:lnTo>
                      <a:pt x="51" y="39"/>
                    </a:lnTo>
                    <a:lnTo>
                      <a:pt x="47" y="41"/>
                    </a:lnTo>
                    <a:lnTo>
                      <a:pt x="43" y="43"/>
                    </a:lnTo>
                    <a:lnTo>
                      <a:pt x="37" y="44"/>
                    </a:lnTo>
                    <a:lnTo>
                      <a:pt x="31" y="44"/>
                    </a:lnTo>
                    <a:lnTo>
                      <a:pt x="21" y="43"/>
                    </a:lnTo>
                    <a:lnTo>
                      <a:pt x="19" y="46"/>
                    </a:lnTo>
                    <a:lnTo>
                      <a:pt x="18" y="48"/>
                    </a:lnTo>
                    <a:lnTo>
                      <a:pt x="16" y="50"/>
                    </a:lnTo>
                    <a:lnTo>
                      <a:pt x="18" y="54"/>
                    </a:lnTo>
                    <a:lnTo>
                      <a:pt x="19" y="54"/>
                    </a:lnTo>
                    <a:lnTo>
                      <a:pt x="23" y="56"/>
                    </a:lnTo>
                    <a:lnTo>
                      <a:pt x="33" y="56"/>
                    </a:lnTo>
                    <a:lnTo>
                      <a:pt x="45" y="56"/>
                    </a:lnTo>
                    <a:lnTo>
                      <a:pt x="53" y="56"/>
                    </a:lnTo>
                    <a:lnTo>
                      <a:pt x="58" y="58"/>
                    </a:lnTo>
                    <a:lnTo>
                      <a:pt x="62" y="61"/>
                    </a:lnTo>
                    <a:lnTo>
                      <a:pt x="66" y="65"/>
                    </a:lnTo>
                    <a:lnTo>
                      <a:pt x="68" y="71"/>
                    </a:lnTo>
                    <a:lnTo>
                      <a:pt x="66" y="74"/>
                    </a:lnTo>
                    <a:lnTo>
                      <a:pt x="66" y="78"/>
                    </a:lnTo>
                    <a:lnTo>
                      <a:pt x="60" y="86"/>
                    </a:lnTo>
                    <a:lnTo>
                      <a:pt x="53" y="89"/>
                    </a:lnTo>
                    <a:lnTo>
                      <a:pt x="47" y="93"/>
                    </a:lnTo>
                    <a:lnTo>
                      <a:pt x="39" y="95"/>
                    </a:lnTo>
                    <a:lnTo>
                      <a:pt x="29" y="95"/>
                    </a:lnTo>
                    <a:lnTo>
                      <a:pt x="23" y="95"/>
                    </a:lnTo>
                    <a:lnTo>
                      <a:pt x="18" y="93"/>
                    </a:lnTo>
                    <a:lnTo>
                      <a:pt x="12" y="91"/>
                    </a:lnTo>
                    <a:lnTo>
                      <a:pt x="6" y="89"/>
                    </a:lnTo>
                    <a:lnTo>
                      <a:pt x="4" y="87"/>
                    </a:lnTo>
                    <a:lnTo>
                      <a:pt x="2" y="86"/>
                    </a:lnTo>
                    <a:lnTo>
                      <a:pt x="0" y="82"/>
                    </a:lnTo>
                    <a:lnTo>
                      <a:pt x="2" y="78"/>
                    </a:lnTo>
                    <a:lnTo>
                      <a:pt x="6" y="72"/>
                    </a:lnTo>
                    <a:lnTo>
                      <a:pt x="14" y="65"/>
                    </a:lnTo>
                    <a:lnTo>
                      <a:pt x="8" y="61"/>
                    </a:lnTo>
                    <a:lnTo>
                      <a:pt x="8" y="59"/>
                    </a:lnTo>
                    <a:lnTo>
                      <a:pt x="6" y="56"/>
                    </a:lnTo>
                    <a:lnTo>
                      <a:pt x="8" y="54"/>
                    </a:lnTo>
                    <a:lnTo>
                      <a:pt x="10" y="50"/>
                    </a:lnTo>
                    <a:lnTo>
                      <a:pt x="12" y="46"/>
                    </a:lnTo>
                    <a:lnTo>
                      <a:pt x="19" y="43"/>
                    </a:lnTo>
                    <a:close/>
                    <a:moveTo>
                      <a:pt x="31" y="3"/>
                    </a:moveTo>
                    <a:lnTo>
                      <a:pt x="25" y="3"/>
                    </a:lnTo>
                    <a:lnTo>
                      <a:pt x="21" y="7"/>
                    </a:lnTo>
                    <a:lnTo>
                      <a:pt x="19" y="9"/>
                    </a:lnTo>
                    <a:lnTo>
                      <a:pt x="19" y="13"/>
                    </a:lnTo>
                    <a:lnTo>
                      <a:pt x="18" y="20"/>
                    </a:lnTo>
                    <a:lnTo>
                      <a:pt x="19" y="24"/>
                    </a:lnTo>
                    <a:lnTo>
                      <a:pt x="19" y="29"/>
                    </a:lnTo>
                    <a:lnTo>
                      <a:pt x="21" y="33"/>
                    </a:lnTo>
                    <a:lnTo>
                      <a:pt x="23" y="37"/>
                    </a:lnTo>
                    <a:lnTo>
                      <a:pt x="27" y="41"/>
                    </a:lnTo>
                    <a:lnTo>
                      <a:pt x="31" y="41"/>
                    </a:lnTo>
                    <a:lnTo>
                      <a:pt x="33" y="41"/>
                    </a:lnTo>
                    <a:lnTo>
                      <a:pt x="39" y="41"/>
                    </a:lnTo>
                    <a:lnTo>
                      <a:pt x="43" y="37"/>
                    </a:lnTo>
                    <a:lnTo>
                      <a:pt x="45" y="31"/>
                    </a:lnTo>
                    <a:lnTo>
                      <a:pt x="47" y="24"/>
                    </a:lnTo>
                    <a:lnTo>
                      <a:pt x="45" y="20"/>
                    </a:lnTo>
                    <a:lnTo>
                      <a:pt x="45" y="14"/>
                    </a:lnTo>
                    <a:lnTo>
                      <a:pt x="43" y="11"/>
                    </a:lnTo>
                    <a:lnTo>
                      <a:pt x="41" y="7"/>
                    </a:lnTo>
                    <a:lnTo>
                      <a:pt x="37" y="3"/>
                    </a:lnTo>
                    <a:lnTo>
                      <a:pt x="33" y="3"/>
                    </a:lnTo>
                    <a:lnTo>
                      <a:pt x="31" y="3"/>
                    </a:lnTo>
                    <a:close/>
                    <a:moveTo>
                      <a:pt x="18" y="65"/>
                    </a:moveTo>
                    <a:lnTo>
                      <a:pt x="14" y="69"/>
                    </a:lnTo>
                    <a:lnTo>
                      <a:pt x="12" y="71"/>
                    </a:lnTo>
                    <a:lnTo>
                      <a:pt x="12" y="74"/>
                    </a:lnTo>
                    <a:lnTo>
                      <a:pt x="10" y="76"/>
                    </a:lnTo>
                    <a:lnTo>
                      <a:pt x="12" y="80"/>
                    </a:lnTo>
                    <a:lnTo>
                      <a:pt x="16" y="82"/>
                    </a:lnTo>
                    <a:lnTo>
                      <a:pt x="23" y="86"/>
                    </a:lnTo>
                    <a:lnTo>
                      <a:pt x="29" y="87"/>
                    </a:lnTo>
                    <a:lnTo>
                      <a:pt x="37" y="87"/>
                    </a:lnTo>
                    <a:lnTo>
                      <a:pt x="49" y="86"/>
                    </a:lnTo>
                    <a:lnTo>
                      <a:pt x="56" y="82"/>
                    </a:lnTo>
                    <a:lnTo>
                      <a:pt x="58" y="80"/>
                    </a:lnTo>
                    <a:lnTo>
                      <a:pt x="60" y="78"/>
                    </a:lnTo>
                    <a:lnTo>
                      <a:pt x="62" y="76"/>
                    </a:lnTo>
                    <a:lnTo>
                      <a:pt x="62" y="72"/>
                    </a:lnTo>
                    <a:lnTo>
                      <a:pt x="62" y="71"/>
                    </a:lnTo>
                    <a:lnTo>
                      <a:pt x="58" y="67"/>
                    </a:lnTo>
                    <a:lnTo>
                      <a:pt x="53" y="67"/>
                    </a:lnTo>
                    <a:lnTo>
                      <a:pt x="43" y="67"/>
                    </a:lnTo>
                    <a:lnTo>
                      <a:pt x="18" y="6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Freeform 58">
                <a:extLst>
                  <a:ext uri="{FF2B5EF4-FFF2-40B4-BE49-F238E27FC236}">
                    <a16:creationId xmlns:a16="http://schemas.microsoft.com/office/drawing/2014/main" xmlns="" id="{94752B72-47C6-47F0-98A4-165CEC73D96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099" y="2291"/>
                <a:ext cx="16" cy="49"/>
              </a:xfrm>
              <a:custGeom>
                <a:avLst/>
                <a:gdLst>
                  <a:gd name="T0" fmla="*/ 17 w 33"/>
                  <a:gd name="T1" fmla="*/ 0 h 99"/>
                  <a:gd name="T2" fmla="*/ 19 w 33"/>
                  <a:gd name="T3" fmla="*/ 0 h 99"/>
                  <a:gd name="T4" fmla="*/ 21 w 33"/>
                  <a:gd name="T5" fmla="*/ 2 h 99"/>
                  <a:gd name="T6" fmla="*/ 23 w 33"/>
                  <a:gd name="T7" fmla="*/ 4 h 99"/>
                  <a:gd name="T8" fmla="*/ 23 w 33"/>
                  <a:gd name="T9" fmla="*/ 7 h 99"/>
                  <a:gd name="T10" fmla="*/ 23 w 33"/>
                  <a:gd name="T11" fmla="*/ 9 h 99"/>
                  <a:gd name="T12" fmla="*/ 21 w 33"/>
                  <a:gd name="T13" fmla="*/ 11 h 99"/>
                  <a:gd name="T14" fmla="*/ 19 w 33"/>
                  <a:gd name="T15" fmla="*/ 13 h 99"/>
                  <a:gd name="T16" fmla="*/ 17 w 33"/>
                  <a:gd name="T17" fmla="*/ 15 h 99"/>
                  <a:gd name="T18" fmla="*/ 13 w 33"/>
                  <a:gd name="T19" fmla="*/ 13 h 99"/>
                  <a:gd name="T20" fmla="*/ 11 w 33"/>
                  <a:gd name="T21" fmla="*/ 11 h 99"/>
                  <a:gd name="T22" fmla="*/ 10 w 33"/>
                  <a:gd name="T23" fmla="*/ 9 h 99"/>
                  <a:gd name="T24" fmla="*/ 10 w 33"/>
                  <a:gd name="T25" fmla="*/ 7 h 99"/>
                  <a:gd name="T26" fmla="*/ 10 w 33"/>
                  <a:gd name="T27" fmla="*/ 4 h 99"/>
                  <a:gd name="T28" fmla="*/ 11 w 33"/>
                  <a:gd name="T29" fmla="*/ 2 h 99"/>
                  <a:gd name="T30" fmla="*/ 13 w 33"/>
                  <a:gd name="T31" fmla="*/ 0 h 99"/>
                  <a:gd name="T32" fmla="*/ 17 w 33"/>
                  <a:gd name="T33" fmla="*/ 0 h 99"/>
                  <a:gd name="T34" fmla="*/ 23 w 33"/>
                  <a:gd name="T35" fmla="*/ 34 h 99"/>
                  <a:gd name="T36" fmla="*/ 23 w 33"/>
                  <a:gd name="T37" fmla="*/ 84 h 99"/>
                  <a:gd name="T38" fmla="*/ 23 w 33"/>
                  <a:gd name="T39" fmla="*/ 93 h 99"/>
                  <a:gd name="T40" fmla="*/ 25 w 33"/>
                  <a:gd name="T41" fmla="*/ 95 h 99"/>
                  <a:gd name="T42" fmla="*/ 33 w 33"/>
                  <a:gd name="T43" fmla="*/ 97 h 99"/>
                  <a:gd name="T44" fmla="*/ 33 w 33"/>
                  <a:gd name="T45" fmla="*/ 99 h 99"/>
                  <a:gd name="T46" fmla="*/ 0 w 33"/>
                  <a:gd name="T47" fmla="*/ 99 h 99"/>
                  <a:gd name="T48" fmla="*/ 0 w 33"/>
                  <a:gd name="T49" fmla="*/ 97 h 99"/>
                  <a:gd name="T50" fmla="*/ 8 w 33"/>
                  <a:gd name="T51" fmla="*/ 95 h 99"/>
                  <a:gd name="T52" fmla="*/ 10 w 33"/>
                  <a:gd name="T53" fmla="*/ 93 h 99"/>
                  <a:gd name="T54" fmla="*/ 10 w 33"/>
                  <a:gd name="T55" fmla="*/ 84 h 99"/>
                  <a:gd name="T56" fmla="*/ 10 w 33"/>
                  <a:gd name="T57" fmla="*/ 60 h 99"/>
                  <a:gd name="T58" fmla="*/ 10 w 33"/>
                  <a:gd name="T59" fmla="*/ 47 h 99"/>
                  <a:gd name="T60" fmla="*/ 8 w 33"/>
                  <a:gd name="T61" fmla="*/ 43 h 99"/>
                  <a:gd name="T62" fmla="*/ 6 w 33"/>
                  <a:gd name="T63" fmla="*/ 43 h 99"/>
                  <a:gd name="T64" fmla="*/ 0 w 33"/>
                  <a:gd name="T65" fmla="*/ 43 h 99"/>
                  <a:gd name="T66" fmla="*/ 0 w 33"/>
                  <a:gd name="T67" fmla="*/ 41 h 99"/>
                  <a:gd name="T68" fmla="*/ 19 w 33"/>
                  <a:gd name="T69" fmla="*/ 34 h 99"/>
                  <a:gd name="T70" fmla="*/ 23 w 33"/>
                  <a:gd name="T71" fmla="*/ 34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3" h="99">
                    <a:moveTo>
                      <a:pt x="17" y="0"/>
                    </a:moveTo>
                    <a:lnTo>
                      <a:pt x="19" y="0"/>
                    </a:lnTo>
                    <a:lnTo>
                      <a:pt x="21" y="2"/>
                    </a:lnTo>
                    <a:lnTo>
                      <a:pt x="23" y="4"/>
                    </a:lnTo>
                    <a:lnTo>
                      <a:pt x="23" y="7"/>
                    </a:lnTo>
                    <a:lnTo>
                      <a:pt x="23" y="9"/>
                    </a:lnTo>
                    <a:lnTo>
                      <a:pt x="21" y="11"/>
                    </a:lnTo>
                    <a:lnTo>
                      <a:pt x="19" y="13"/>
                    </a:lnTo>
                    <a:lnTo>
                      <a:pt x="17" y="15"/>
                    </a:lnTo>
                    <a:lnTo>
                      <a:pt x="13" y="13"/>
                    </a:lnTo>
                    <a:lnTo>
                      <a:pt x="11" y="11"/>
                    </a:lnTo>
                    <a:lnTo>
                      <a:pt x="10" y="9"/>
                    </a:lnTo>
                    <a:lnTo>
                      <a:pt x="10" y="7"/>
                    </a:lnTo>
                    <a:lnTo>
                      <a:pt x="10" y="4"/>
                    </a:lnTo>
                    <a:lnTo>
                      <a:pt x="11" y="2"/>
                    </a:lnTo>
                    <a:lnTo>
                      <a:pt x="13" y="0"/>
                    </a:lnTo>
                    <a:lnTo>
                      <a:pt x="17" y="0"/>
                    </a:lnTo>
                    <a:close/>
                    <a:moveTo>
                      <a:pt x="23" y="34"/>
                    </a:moveTo>
                    <a:lnTo>
                      <a:pt x="23" y="84"/>
                    </a:lnTo>
                    <a:lnTo>
                      <a:pt x="23" y="93"/>
                    </a:lnTo>
                    <a:lnTo>
                      <a:pt x="25" y="95"/>
                    </a:lnTo>
                    <a:lnTo>
                      <a:pt x="33" y="97"/>
                    </a:lnTo>
                    <a:lnTo>
                      <a:pt x="33" y="99"/>
                    </a:lnTo>
                    <a:lnTo>
                      <a:pt x="0" y="99"/>
                    </a:lnTo>
                    <a:lnTo>
                      <a:pt x="0" y="97"/>
                    </a:lnTo>
                    <a:lnTo>
                      <a:pt x="8" y="95"/>
                    </a:lnTo>
                    <a:lnTo>
                      <a:pt x="10" y="93"/>
                    </a:lnTo>
                    <a:lnTo>
                      <a:pt x="10" y="84"/>
                    </a:lnTo>
                    <a:lnTo>
                      <a:pt x="10" y="60"/>
                    </a:lnTo>
                    <a:lnTo>
                      <a:pt x="10" y="47"/>
                    </a:lnTo>
                    <a:lnTo>
                      <a:pt x="8" y="43"/>
                    </a:lnTo>
                    <a:lnTo>
                      <a:pt x="6" y="43"/>
                    </a:lnTo>
                    <a:lnTo>
                      <a:pt x="0" y="43"/>
                    </a:lnTo>
                    <a:lnTo>
                      <a:pt x="0" y="41"/>
                    </a:lnTo>
                    <a:lnTo>
                      <a:pt x="19" y="34"/>
                    </a:lnTo>
                    <a:lnTo>
                      <a:pt x="23" y="3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59">
                <a:extLst>
                  <a:ext uri="{FF2B5EF4-FFF2-40B4-BE49-F238E27FC236}">
                    <a16:creationId xmlns:a16="http://schemas.microsoft.com/office/drawing/2014/main" xmlns="" id="{C90ED3BF-7645-41E6-80D0-49AF4A8151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19" y="2308"/>
                <a:ext cx="29" cy="33"/>
              </a:xfrm>
              <a:custGeom>
                <a:avLst/>
                <a:gdLst>
                  <a:gd name="T0" fmla="*/ 56 w 56"/>
                  <a:gd name="T1" fmla="*/ 39 h 67"/>
                  <a:gd name="T2" fmla="*/ 52 w 56"/>
                  <a:gd name="T3" fmla="*/ 52 h 67"/>
                  <a:gd name="T4" fmla="*/ 48 w 56"/>
                  <a:gd name="T5" fmla="*/ 56 h 67"/>
                  <a:gd name="T6" fmla="*/ 44 w 56"/>
                  <a:gd name="T7" fmla="*/ 59 h 67"/>
                  <a:gd name="T8" fmla="*/ 40 w 56"/>
                  <a:gd name="T9" fmla="*/ 63 h 67"/>
                  <a:gd name="T10" fmla="*/ 37 w 56"/>
                  <a:gd name="T11" fmla="*/ 65 h 67"/>
                  <a:gd name="T12" fmla="*/ 33 w 56"/>
                  <a:gd name="T13" fmla="*/ 67 h 67"/>
                  <a:gd name="T14" fmla="*/ 29 w 56"/>
                  <a:gd name="T15" fmla="*/ 67 h 67"/>
                  <a:gd name="T16" fmla="*/ 23 w 56"/>
                  <a:gd name="T17" fmla="*/ 65 h 67"/>
                  <a:gd name="T18" fmla="*/ 17 w 56"/>
                  <a:gd name="T19" fmla="*/ 65 h 67"/>
                  <a:gd name="T20" fmla="*/ 13 w 56"/>
                  <a:gd name="T21" fmla="*/ 61 h 67"/>
                  <a:gd name="T22" fmla="*/ 7 w 56"/>
                  <a:gd name="T23" fmla="*/ 58 h 67"/>
                  <a:gd name="T24" fmla="*/ 5 w 56"/>
                  <a:gd name="T25" fmla="*/ 52 h 67"/>
                  <a:gd name="T26" fmla="*/ 2 w 56"/>
                  <a:gd name="T27" fmla="*/ 46 h 67"/>
                  <a:gd name="T28" fmla="*/ 0 w 56"/>
                  <a:gd name="T29" fmla="*/ 41 h 67"/>
                  <a:gd name="T30" fmla="*/ 0 w 56"/>
                  <a:gd name="T31" fmla="*/ 33 h 67"/>
                  <a:gd name="T32" fmla="*/ 0 w 56"/>
                  <a:gd name="T33" fmla="*/ 26 h 67"/>
                  <a:gd name="T34" fmla="*/ 2 w 56"/>
                  <a:gd name="T35" fmla="*/ 20 h 67"/>
                  <a:gd name="T36" fmla="*/ 5 w 56"/>
                  <a:gd name="T37" fmla="*/ 14 h 67"/>
                  <a:gd name="T38" fmla="*/ 9 w 56"/>
                  <a:gd name="T39" fmla="*/ 9 h 67"/>
                  <a:gd name="T40" fmla="*/ 13 w 56"/>
                  <a:gd name="T41" fmla="*/ 5 h 67"/>
                  <a:gd name="T42" fmla="*/ 19 w 56"/>
                  <a:gd name="T43" fmla="*/ 1 h 67"/>
                  <a:gd name="T44" fmla="*/ 25 w 56"/>
                  <a:gd name="T45" fmla="*/ 0 h 67"/>
                  <a:gd name="T46" fmla="*/ 31 w 56"/>
                  <a:gd name="T47" fmla="*/ 0 h 67"/>
                  <a:gd name="T48" fmla="*/ 37 w 56"/>
                  <a:gd name="T49" fmla="*/ 0 h 67"/>
                  <a:gd name="T50" fmla="*/ 40 w 56"/>
                  <a:gd name="T51" fmla="*/ 1 h 67"/>
                  <a:gd name="T52" fmla="*/ 44 w 56"/>
                  <a:gd name="T53" fmla="*/ 1 h 67"/>
                  <a:gd name="T54" fmla="*/ 46 w 56"/>
                  <a:gd name="T55" fmla="*/ 5 h 67"/>
                  <a:gd name="T56" fmla="*/ 50 w 56"/>
                  <a:gd name="T57" fmla="*/ 7 h 67"/>
                  <a:gd name="T58" fmla="*/ 52 w 56"/>
                  <a:gd name="T59" fmla="*/ 9 h 67"/>
                  <a:gd name="T60" fmla="*/ 54 w 56"/>
                  <a:gd name="T61" fmla="*/ 14 h 67"/>
                  <a:gd name="T62" fmla="*/ 52 w 56"/>
                  <a:gd name="T63" fmla="*/ 16 h 67"/>
                  <a:gd name="T64" fmla="*/ 52 w 56"/>
                  <a:gd name="T65" fmla="*/ 18 h 67"/>
                  <a:gd name="T66" fmla="*/ 50 w 56"/>
                  <a:gd name="T67" fmla="*/ 20 h 67"/>
                  <a:gd name="T68" fmla="*/ 46 w 56"/>
                  <a:gd name="T69" fmla="*/ 20 h 67"/>
                  <a:gd name="T70" fmla="*/ 42 w 56"/>
                  <a:gd name="T71" fmla="*/ 20 h 67"/>
                  <a:gd name="T72" fmla="*/ 40 w 56"/>
                  <a:gd name="T73" fmla="*/ 18 h 67"/>
                  <a:gd name="T74" fmla="*/ 39 w 56"/>
                  <a:gd name="T75" fmla="*/ 16 h 67"/>
                  <a:gd name="T76" fmla="*/ 39 w 56"/>
                  <a:gd name="T77" fmla="*/ 13 h 67"/>
                  <a:gd name="T78" fmla="*/ 39 w 56"/>
                  <a:gd name="T79" fmla="*/ 9 h 67"/>
                  <a:gd name="T80" fmla="*/ 37 w 56"/>
                  <a:gd name="T81" fmla="*/ 5 h 67"/>
                  <a:gd name="T82" fmla="*/ 33 w 56"/>
                  <a:gd name="T83" fmla="*/ 5 h 67"/>
                  <a:gd name="T84" fmla="*/ 29 w 56"/>
                  <a:gd name="T85" fmla="*/ 3 h 67"/>
                  <a:gd name="T86" fmla="*/ 23 w 56"/>
                  <a:gd name="T87" fmla="*/ 5 h 67"/>
                  <a:gd name="T88" fmla="*/ 17 w 56"/>
                  <a:gd name="T89" fmla="*/ 9 h 67"/>
                  <a:gd name="T90" fmla="*/ 15 w 56"/>
                  <a:gd name="T91" fmla="*/ 13 h 67"/>
                  <a:gd name="T92" fmla="*/ 13 w 56"/>
                  <a:gd name="T93" fmla="*/ 16 h 67"/>
                  <a:gd name="T94" fmla="*/ 11 w 56"/>
                  <a:gd name="T95" fmla="*/ 22 h 67"/>
                  <a:gd name="T96" fmla="*/ 11 w 56"/>
                  <a:gd name="T97" fmla="*/ 26 h 67"/>
                  <a:gd name="T98" fmla="*/ 13 w 56"/>
                  <a:gd name="T99" fmla="*/ 37 h 67"/>
                  <a:gd name="T100" fmla="*/ 15 w 56"/>
                  <a:gd name="T101" fmla="*/ 43 h 67"/>
                  <a:gd name="T102" fmla="*/ 17 w 56"/>
                  <a:gd name="T103" fmla="*/ 46 h 67"/>
                  <a:gd name="T104" fmla="*/ 21 w 56"/>
                  <a:gd name="T105" fmla="*/ 50 h 67"/>
                  <a:gd name="T106" fmla="*/ 25 w 56"/>
                  <a:gd name="T107" fmla="*/ 52 h 67"/>
                  <a:gd name="T108" fmla="*/ 29 w 56"/>
                  <a:gd name="T109" fmla="*/ 54 h 67"/>
                  <a:gd name="T110" fmla="*/ 33 w 56"/>
                  <a:gd name="T111" fmla="*/ 56 h 67"/>
                  <a:gd name="T112" fmla="*/ 40 w 56"/>
                  <a:gd name="T113" fmla="*/ 54 h 67"/>
                  <a:gd name="T114" fmla="*/ 46 w 56"/>
                  <a:gd name="T115" fmla="*/ 50 h 67"/>
                  <a:gd name="T116" fmla="*/ 48 w 56"/>
                  <a:gd name="T117" fmla="*/ 48 h 67"/>
                  <a:gd name="T118" fmla="*/ 50 w 56"/>
                  <a:gd name="T119" fmla="*/ 46 h 67"/>
                  <a:gd name="T120" fmla="*/ 54 w 56"/>
                  <a:gd name="T121" fmla="*/ 39 h 67"/>
                  <a:gd name="T122" fmla="*/ 56 w 56"/>
                  <a:gd name="T123" fmla="*/ 39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56" h="67">
                    <a:moveTo>
                      <a:pt x="56" y="39"/>
                    </a:moveTo>
                    <a:lnTo>
                      <a:pt x="52" y="52"/>
                    </a:lnTo>
                    <a:lnTo>
                      <a:pt x="48" y="56"/>
                    </a:lnTo>
                    <a:lnTo>
                      <a:pt x="44" y="59"/>
                    </a:lnTo>
                    <a:lnTo>
                      <a:pt x="40" y="63"/>
                    </a:lnTo>
                    <a:lnTo>
                      <a:pt x="37" y="65"/>
                    </a:lnTo>
                    <a:lnTo>
                      <a:pt x="33" y="67"/>
                    </a:lnTo>
                    <a:lnTo>
                      <a:pt x="29" y="67"/>
                    </a:lnTo>
                    <a:lnTo>
                      <a:pt x="23" y="65"/>
                    </a:lnTo>
                    <a:lnTo>
                      <a:pt x="17" y="65"/>
                    </a:lnTo>
                    <a:lnTo>
                      <a:pt x="13" y="61"/>
                    </a:lnTo>
                    <a:lnTo>
                      <a:pt x="7" y="58"/>
                    </a:lnTo>
                    <a:lnTo>
                      <a:pt x="5" y="52"/>
                    </a:lnTo>
                    <a:lnTo>
                      <a:pt x="2" y="46"/>
                    </a:lnTo>
                    <a:lnTo>
                      <a:pt x="0" y="41"/>
                    </a:lnTo>
                    <a:lnTo>
                      <a:pt x="0" y="33"/>
                    </a:lnTo>
                    <a:lnTo>
                      <a:pt x="0" y="26"/>
                    </a:lnTo>
                    <a:lnTo>
                      <a:pt x="2" y="20"/>
                    </a:lnTo>
                    <a:lnTo>
                      <a:pt x="5" y="14"/>
                    </a:lnTo>
                    <a:lnTo>
                      <a:pt x="9" y="9"/>
                    </a:lnTo>
                    <a:lnTo>
                      <a:pt x="13" y="5"/>
                    </a:lnTo>
                    <a:lnTo>
                      <a:pt x="19" y="1"/>
                    </a:lnTo>
                    <a:lnTo>
                      <a:pt x="25" y="0"/>
                    </a:lnTo>
                    <a:lnTo>
                      <a:pt x="31" y="0"/>
                    </a:lnTo>
                    <a:lnTo>
                      <a:pt x="37" y="0"/>
                    </a:lnTo>
                    <a:lnTo>
                      <a:pt x="40" y="1"/>
                    </a:lnTo>
                    <a:lnTo>
                      <a:pt x="44" y="1"/>
                    </a:lnTo>
                    <a:lnTo>
                      <a:pt x="46" y="5"/>
                    </a:lnTo>
                    <a:lnTo>
                      <a:pt x="50" y="7"/>
                    </a:lnTo>
                    <a:lnTo>
                      <a:pt x="52" y="9"/>
                    </a:lnTo>
                    <a:lnTo>
                      <a:pt x="54" y="14"/>
                    </a:lnTo>
                    <a:lnTo>
                      <a:pt x="52" y="16"/>
                    </a:lnTo>
                    <a:lnTo>
                      <a:pt x="52" y="18"/>
                    </a:lnTo>
                    <a:lnTo>
                      <a:pt x="50" y="20"/>
                    </a:lnTo>
                    <a:lnTo>
                      <a:pt x="46" y="20"/>
                    </a:lnTo>
                    <a:lnTo>
                      <a:pt x="42" y="20"/>
                    </a:lnTo>
                    <a:lnTo>
                      <a:pt x="40" y="18"/>
                    </a:lnTo>
                    <a:lnTo>
                      <a:pt x="39" y="16"/>
                    </a:lnTo>
                    <a:lnTo>
                      <a:pt x="39" y="13"/>
                    </a:lnTo>
                    <a:lnTo>
                      <a:pt x="39" y="9"/>
                    </a:lnTo>
                    <a:lnTo>
                      <a:pt x="37" y="5"/>
                    </a:lnTo>
                    <a:lnTo>
                      <a:pt x="33" y="5"/>
                    </a:lnTo>
                    <a:lnTo>
                      <a:pt x="29" y="3"/>
                    </a:lnTo>
                    <a:lnTo>
                      <a:pt x="23" y="5"/>
                    </a:lnTo>
                    <a:lnTo>
                      <a:pt x="17" y="9"/>
                    </a:lnTo>
                    <a:lnTo>
                      <a:pt x="15" y="13"/>
                    </a:lnTo>
                    <a:lnTo>
                      <a:pt x="13" y="16"/>
                    </a:lnTo>
                    <a:lnTo>
                      <a:pt x="11" y="22"/>
                    </a:lnTo>
                    <a:lnTo>
                      <a:pt x="11" y="26"/>
                    </a:lnTo>
                    <a:lnTo>
                      <a:pt x="13" y="37"/>
                    </a:lnTo>
                    <a:lnTo>
                      <a:pt x="15" y="43"/>
                    </a:lnTo>
                    <a:lnTo>
                      <a:pt x="17" y="46"/>
                    </a:lnTo>
                    <a:lnTo>
                      <a:pt x="21" y="50"/>
                    </a:lnTo>
                    <a:lnTo>
                      <a:pt x="25" y="52"/>
                    </a:lnTo>
                    <a:lnTo>
                      <a:pt x="29" y="54"/>
                    </a:lnTo>
                    <a:lnTo>
                      <a:pt x="33" y="56"/>
                    </a:lnTo>
                    <a:lnTo>
                      <a:pt x="40" y="54"/>
                    </a:lnTo>
                    <a:lnTo>
                      <a:pt x="46" y="50"/>
                    </a:lnTo>
                    <a:lnTo>
                      <a:pt x="48" y="48"/>
                    </a:lnTo>
                    <a:lnTo>
                      <a:pt x="50" y="46"/>
                    </a:lnTo>
                    <a:lnTo>
                      <a:pt x="54" y="39"/>
                    </a:lnTo>
                    <a:lnTo>
                      <a:pt x="56" y="3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60">
                <a:extLst>
                  <a:ext uri="{FF2B5EF4-FFF2-40B4-BE49-F238E27FC236}">
                    <a16:creationId xmlns:a16="http://schemas.microsoft.com/office/drawing/2014/main" xmlns="" id="{FBAC51BD-65E1-40C5-B653-5665FB0D7FF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171" y="2291"/>
                <a:ext cx="34" cy="50"/>
              </a:xfrm>
              <a:custGeom>
                <a:avLst/>
                <a:gdLst>
                  <a:gd name="T0" fmla="*/ 42 w 68"/>
                  <a:gd name="T1" fmla="*/ 93 h 101"/>
                  <a:gd name="T2" fmla="*/ 37 w 68"/>
                  <a:gd name="T3" fmla="*/ 99 h 101"/>
                  <a:gd name="T4" fmla="*/ 27 w 68"/>
                  <a:gd name="T5" fmla="*/ 101 h 101"/>
                  <a:gd name="T6" fmla="*/ 15 w 68"/>
                  <a:gd name="T7" fmla="*/ 99 h 101"/>
                  <a:gd name="T8" fmla="*/ 7 w 68"/>
                  <a:gd name="T9" fmla="*/ 92 h 101"/>
                  <a:gd name="T10" fmla="*/ 2 w 68"/>
                  <a:gd name="T11" fmla="*/ 82 h 101"/>
                  <a:gd name="T12" fmla="*/ 0 w 68"/>
                  <a:gd name="T13" fmla="*/ 69 h 101"/>
                  <a:gd name="T14" fmla="*/ 2 w 68"/>
                  <a:gd name="T15" fmla="*/ 56 h 101"/>
                  <a:gd name="T16" fmla="*/ 7 w 68"/>
                  <a:gd name="T17" fmla="*/ 45 h 101"/>
                  <a:gd name="T18" fmla="*/ 19 w 68"/>
                  <a:gd name="T19" fmla="*/ 35 h 101"/>
                  <a:gd name="T20" fmla="*/ 31 w 68"/>
                  <a:gd name="T21" fmla="*/ 34 h 101"/>
                  <a:gd name="T22" fmla="*/ 42 w 68"/>
                  <a:gd name="T23" fmla="*/ 37 h 101"/>
                  <a:gd name="T24" fmla="*/ 44 w 68"/>
                  <a:gd name="T25" fmla="*/ 26 h 101"/>
                  <a:gd name="T26" fmla="*/ 42 w 68"/>
                  <a:gd name="T27" fmla="*/ 9 h 101"/>
                  <a:gd name="T28" fmla="*/ 35 w 68"/>
                  <a:gd name="T29" fmla="*/ 9 h 101"/>
                  <a:gd name="T30" fmla="*/ 54 w 68"/>
                  <a:gd name="T31" fmla="*/ 0 h 101"/>
                  <a:gd name="T32" fmla="*/ 58 w 68"/>
                  <a:gd name="T33" fmla="*/ 75 h 101"/>
                  <a:gd name="T34" fmla="*/ 58 w 68"/>
                  <a:gd name="T35" fmla="*/ 90 h 101"/>
                  <a:gd name="T36" fmla="*/ 62 w 68"/>
                  <a:gd name="T37" fmla="*/ 92 h 101"/>
                  <a:gd name="T38" fmla="*/ 68 w 68"/>
                  <a:gd name="T39" fmla="*/ 93 h 101"/>
                  <a:gd name="T40" fmla="*/ 44 w 68"/>
                  <a:gd name="T41" fmla="*/ 101 h 101"/>
                  <a:gd name="T42" fmla="*/ 44 w 68"/>
                  <a:gd name="T43" fmla="*/ 86 h 101"/>
                  <a:gd name="T44" fmla="*/ 44 w 68"/>
                  <a:gd name="T45" fmla="*/ 50 h 101"/>
                  <a:gd name="T46" fmla="*/ 41 w 68"/>
                  <a:gd name="T47" fmla="*/ 43 h 101"/>
                  <a:gd name="T48" fmla="*/ 33 w 68"/>
                  <a:gd name="T49" fmla="*/ 39 h 101"/>
                  <a:gd name="T50" fmla="*/ 25 w 68"/>
                  <a:gd name="T51" fmla="*/ 39 h 101"/>
                  <a:gd name="T52" fmla="*/ 17 w 68"/>
                  <a:gd name="T53" fmla="*/ 47 h 101"/>
                  <a:gd name="T54" fmla="*/ 13 w 68"/>
                  <a:gd name="T55" fmla="*/ 58 h 101"/>
                  <a:gd name="T56" fmla="*/ 13 w 68"/>
                  <a:gd name="T57" fmla="*/ 71 h 101"/>
                  <a:gd name="T58" fmla="*/ 17 w 68"/>
                  <a:gd name="T59" fmla="*/ 82 h 101"/>
                  <a:gd name="T60" fmla="*/ 25 w 68"/>
                  <a:gd name="T61" fmla="*/ 92 h 101"/>
                  <a:gd name="T62" fmla="*/ 33 w 68"/>
                  <a:gd name="T63" fmla="*/ 93 h 101"/>
                  <a:gd name="T64" fmla="*/ 44 w 68"/>
                  <a:gd name="T65" fmla="*/ 86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8" h="101">
                    <a:moveTo>
                      <a:pt x="44" y="92"/>
                    </a:moveTo>
                    <a:lnTo>
                      <a:pt x="42" y="93"/>
                    </a:lnTo>
                    <a:lnTo>
                      <a:pt x="41" y="95"/>
                    </a:lnTo>
                    <a:lnTo>
                      <a:pt x="37" y="99"/>
                    </a:lnTo>
                    <a:lnTo>
                      <a:pt x="31" y="101"/>
                    </a:lnTo>
                    <a:lnTo>
                      <a:pt x="27" y="101"/>
                    </a:lnTo>
                    <a:lnTo>
                      <a:pt x="21" y="101"/>
                    </a:lnTo>
                    <a:lnTo>
                      <a:pt x="15" y="99"/>
                    </a:lnTo>
                    <a:lnTo>
                      <a:pt x="11" y="95"/>
                    </a:lnTo>
                    <a:lnTo>
                      <a:pt x="7" y="92"/>
                    </a:lnTo>
                    <a:lnTo>
                      <a:pt x="4" y="88"/>
                    </a:lnTo>
                    <a:lnTo>
                      <a:pt x="2" y="82"/>
                    </a:lnTo>
                    <a:lnTo>
                      <a:pt x="0" y="77"/>
                    </a:lnTo>
                    <a:lnTo>
                      <a:pt x="0" y="69"/>
                    </a:lnTo>
                    <a:lnTo>
                      <a:pt x="0" y="63"/>
                    </a:lnTo>
                    <a:lnTo>
                      <a:pt x="2" y="56"/>
                    </a:lnTo>
                    <a:lnTo>
                      <a:pt x="4" y="50"/>
                    </a:lnTo>
                    <a:lnTo>
                      <a:pt x="7" y="45"/>
                    </a:lnTo>
                    <a:lnTo>
                      <a:pt x="13" y="39"/>
                    </a:lnTo>
                    <a:lnTo>
                      <a:pt x="19" y="35"/>
                    </a:lnTo>
                    <a:lnTo>
                      <a:pt x="25" y="34"/>
                    </a:lnTo>
                    <a:lnTo>
                      <a:pt x="31" y="34"/>
                    </a:lnTo>
                    <a:lnTo>
                      <a:pt x="39" y="35"/>
                    </a:lnTo>
                    <a:lnTo>
                      <a:pt x="42" y="37"/>
                    </a:lnTo>
                    <a:lnTo>
                      <a:pt x="44" y="39"/>
                    </a:lnTo>
                    <a:lnTo>
                      <a:pt x="44" y="26"/>
                    </a:lnTo>
                    <a:lnTo>
                      <a:pt x="44" y="13"/>
                    </a:lnTo>
                    <a:lnTo>
                      <a:pt x="42" y="9"/>
                    </a:lnTo>
                    <a:lnTo>
                      <a:pt x="41" y="9"/>
                    </a:lnTo>
                    <a:lnTo>
                      <a:pt x="35" y="9"/>
                    </a:lnTo>
                    <a:lnTo>
                      <a:pt x="35" y="7"/>
                    </a:lnTo>
                    <a:lnTo>
                      <a:pt x="54" y="0"/>
                    </a:lnTo>
                    <a:lnTo>
                      <a:pt x="58" y="0"/>
                    </a:lnTo>
                    <a:lnTo>
                      <a:pt x="58" y="75"/>
                    </a:lnTo>
                    <a:lnTo>
                      <a:pt x="58" y="88"/>
                    </a:lnTo>
                    <a:lnTo>
                      <a:pt x="58" y="90"/>
                    </a:lnTo>
                    <a:lnTo>
                      <a:pt x="60" y="92"/>
                    </a:lnTo>
                    <a:lnTo>
                      <a:pt x="62" y="92"/>
                    </a:lnTo>
                    <a:lnTo>
                      <a:pt x="68" y="90"/>
                    </a:lnTo>
                    <a:lnTo>
                      <a:pt x="68" y="93"/>
                    </a:lnTo>
                    <a:lnTo>
                      <a:pt x="48" y="101"/>
                    </a:lnTo>
                    <a:lnTo>
                      <a:pt x="44" y="101"/>
                    </a:lnTo>
                    <a:lnTo>
                      <a:pt x="44" y="92"/>
                    </a:lnTo>
                    <a:close/>
                    <a:moveTo>
                      <a:pt x="44" y="86"/>
                    </a:moveTo>
                    <a:lnTo>
                      <a:pt x="44" y="54"/>
                    </a:lnTo>
                    <a:lnTo>
                      <a:pt x="44" y="50"/>
                    </a:lnTo>
                    <a:lnTo>
                      <a:pt x="42" y="45"/>
                    </a:lnTo>
                    <a:lnTo>
                      <a:pt x="41" y="43"/>
                    </a:lnTo>
                    <a:lnTo>
                      <a:pt x="37" y="39"/>
                    </a:lnTo>
                    <a:lnTo>
                      <a:pt x="33" y="39"/>
                    </a:lnTo>
                    <a:lnTo>
                      <a:pt x="31" y="37"/>
                    </a:lnTo>
                    <a:lnTo>
                      <a:pt x="25" y="39"/>
                    </a:lnTo>
                    <a:lnTo>
                      <a:pt x="19" y="43"/>
                    </a:lnTo>
                    <a:lnTo>
                      <a:pt x="17" y="47"/>
                    </a:lnTo>
                    <a:lnTo>
                      <a:pt x="15" y="52"/>
                    </a:lnTo>
                    <a:lnTo>
                      <a:pt x="13" y="58"/>
                    </a:lnTo>
                    <a:lnTo>
                      <a:pt x="13" y="63"/>
                    </a:lnTo>
                    <a:lnTo>
                      <a:pt x="13" y="71"/>
                    </a:lnTo>
                    <a:lnTo>
                      <a:pt x="15" y="77"/>
                    </a:lnTo>
                    <a:lnTo>
                      <a:pt x="17" y="82"/>
                    </a:lnTo>
                    <a:lnTo>
                      <a:pt x="19" y="86"/>
                    </a:lnTo>
                    <a:lnTo>
                      <a:pt x="25" y="92"/>
                    </a:lnTo>
                    <a:lnTo>
                      <a:pt x="29" y="92"/>
                    </a:lnTo>
                    <a:lnTo>
                      <a:pt x="33" y="93"/>
                    </a:lnTo>
                    <a:lnTo>
                      <a:pt x="39" y="92"/>
                    </a:lnTo>
                    <a:lnTo>
                      <a:pt x="44" y="8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61">
                <a:extLst>
                  <a:ext uri="{FF2B5EF4-FFF2-40B4-BE49-F238E27FC236}">
                    <a16:creationId xmlns:a16="http://schemas.microsoft.com/office/drawing/2014/main" xmlns="" id="{633F49D1-FB52-488C-8C15-6825E82F02C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208" y="2291"/>
                <a:ext cx="16" cy="49"/>
              </a:xfrm>
              <a:custGeom>
                <a:avLst/>
                <a:gdLst>
                  <a:gd name="T0" fmla="*/ 15 w 33"/>
                  <a:gd name="T1" fmla="*/ 0 h 99"/>
                  <a:gd name="T2" fmla="*/ 19 w 33"/>
                  <a:gd name="T3" fmla="*/ 0 h 99"/>
                  <a:gd name="T4" fmla="*/ 21 w 33"/>
                  <a:gd name="T5" fmla="*/ 2 h 99"/>
                  <a:gd name="T6" fmla="*/ 23 w 33"/>
                  <a:gd name="T7" fmla="*/ 4 h 99"/>
                  <a:gd name="T8" fmla="*/ 23 w 33"/>
                  <a:gd name="T9" fmla="*/ 7 h 99"/>
                  <a:gd name="T10" fmla="*/ 23 w 33"/>
                  <a:gd name="T11" fmla="*/ 9 h 99"/>
                  <a:gd name="T12" fmla="*/ 21 w 33"/>
                  <a:gd name="T13" fmla="*/ 11 h 99"/>
                  <a:gd name="T14" fmla="*/ 19 w 33"/>
                  <a:gd name="T15" fmla="*/ 13 h 99"/>
                  <a:gd name="T16" fmla="*/ 15 w 33"/>
                  <a:gd name="T17" fmla="*/ 15 h 99"/>
                  <a:gd name="T18" fmla="*/ 13 w 33"/>
                  <a:gd name="T19" fmla="*/ 13 h 99"/>
                  <a:gd name="T20" fmla="*/ 11 w 33"/>
                  <a:gd name="T21" fmla="*/ 11 h 99"/>
                  <a:gd name="T22" fmla="*/ 9 w 33"/>
                  <a:gd name="T23" fmla="*/ 9 h 99"/>
                  <a:gd name="T24" fmla="*/ 9 w 33"/>
                  <a:gd name="T25" fmla="*/ 7 h 99"/>
                  <a:gd name="T26" fmla="*/ 9 w 33"/>
                  <a:gd name="T27" fmla="*/ 4 h 99"/>
                  <a:gd name="T28" fmla="*/ 11 w 33"/>
                  <a:gd name="T29" fmla="*/ 2 h 99"/>
                  <a:gd name="T30" fmla="*/ 13 w 33"/>
                  <a:gd name="T31" fmla="*/ 0 h 99"/>
                  <a:gd name="T32" fmla="*/ 15 w 33"/>
                  <a:gd name="T33" fmla="*/ 0 h 99"/>
                  <a:gd name="T34" fmla="*/ 21 w 33"/>
                  <a:gd name="T35" fmla="*/ 34 h 99"/>
                  <a:gd name="T36" fmla="*/ 21 w 33"/>
                  <a:gd name="T37" fmla="*/ 84 h 99"/>
                  <a:gd name="T38" fmla="*/ 23 w 33"/>
                  <a:gd name="T39" fmla="*/ 93 h 99"/>
                  <a:gd name="T40" fmla="*/ 23 w 33"/>
                  <a:gd name="T41" fmla="*/ 95 h 99"/>
                  <a:gd name="T42" fmla="*/ 25 w 33"/>
                  <a:gd name="T43" fmla="*/ 95 h 99"/>
                  <a:gd name="T44" fmla="*/ 33 w 33"/>
                  <a:gd name="T45" fmla="*/ 97 h 99"/>
                  <a:gd name="T46" fmla="*/ 33 w 33"/>
                  <a:gd name="T47" fmla="*/ 99 h 99"/>
                  <a:gd name="T48" fmla="*/ 0 w 33"/>
                  <a:gd name="T49" fmla="*/ 99 h 99"/>
                  <a:gd name="T50" fmla="*/ 0 w 33"/>
                  <a:gd name="T51" fmla="*/ 97 h 99"/>
                  <a:gd name="T52" fmla="*/ 5 w 33"/>
                  <a:gd name="T53" fmla="*/ 95 h 99"/>
                  <a:gd name="T54" fmla="*/ 9 w 33"/>
                  <a:gd name="T55" fmla="*/ 93 h 99"/>
                  <a:gd name="T56" fmla="*/ 9 w 33"/>
                  <a:gd name="T57" fmla="*/ 84 h 99"/>
                  <a:gd name="T58" fmla="*/ 9 w 33"/>
                  <a:gd name="T59" fmla="*/ 60 h 99"/>
                  <a:gd name="T60" fmla="*/ 9 w 33"/>
                  <a:gd name="T61" fmla="*/ 47 h 99"/>
                  <a:gd name="T62" fmla="*/ 7 w 33"/>
                  <a:gd name="T63" fmla="*/ 43 h 99"/>
                  <a:gd name="T64" fmla="*/ 5 w 33"/>
                  <a:gd name="T65" fmla="*/ 43 h 99"/>
                  <a:gd name="T66" fmla="*/ 0 w 33"/>
                  <a:gd name="T67" fmla="*/ 43 h 99"/>
                  <a:gd name="T68" fmla="*/ 0 w 33"/>
                  <a:gd name="T69" fmla="*/ 41 h 99"/>
                  <a:gd name="T70" fmla="*/ 19 w 33"/>
                  <a:gd name="T71" fmla="*/ 34 h 99"/>
                  <a:gd name="T72" fmla="*/ 21 w 33"/>
                  <a:gd name="T73" fmla="*/ 34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3" h="99">
                    <a:moveTo>
                      <a:pt x="15" y="0"/>
                    </a:moveTo>
                    <a:lnTo>
                      <a:pt x="19" y="0"/>
                    </a:lnTo>
                    <a:lnTo>
                      <a:pt x="21" y="2"/>
                    </a:lnTo>
                    <a:lnTo>
                      <a:pt x="23" y="4"/>
                    </a:lnTo>
                    <a:lnTo>
                      <a:pt x="23" y="7"/>
                    </a:lnTo>
                    <a:lnTo>
                      <a:pt x="23" y="9"/>
                    </a:lnTo>
                    <a:lnTo>
                      <a:pt x="21" y="11"/>
                    </a:lnTo>
                    <a:lnTo>
                      <a:pt x="19" y="13"/>
                    </a:lnTo>
                    <a:lnTo>
                      <a:pt x="15" y="15"/>
                    </a:lnTo>
                    <a:lnTo>
                      <a:pt x="13" y="13"/>
                    </a:lnTo>
                    <a:lnTo>
                      <a:pt x="11" y="11"/>
                    </a:lnTo>
                    <a:lnTo>
                      <a:pt x="9" y="9"/>
                    </a:lnTo>
                    <a:lnTo>
                      <a:pt x="9" y="7"/>
                    </a:lnTo>
                    <a:lnTo>
                      <a:pt x="9" y="4"/>
                    </a:lnTo>
                    <a:lnTo>
                      <a:pt x="11" y="2"/>
                    </a:lnTo>
                    <a:lnTo>
                      <a:pt x="13" y="0"/>
                    </a:lnTo>
                    <a:lnTo>
                      <a:pt x="15" y="0"/>
                    </a:lnTo>
                    <a:close/>
                    <a:moveTo>
                      <a:pt x="21" y="34"/>
                    </a:moveTo>
                    <a:lnTo>
                      <a:pt x="21" y="84"/>
                    </a:lnTo>
                    <a:lnTo>
                      <a:pt x="23" y="93"/>
                    </a:lnTo>
                    <a:lnTo>
                      <a:pt x="23" y="95"/>
                    </a:lnTo>
                    <a:lnTo>
                      <a:pt x="25" y="95"/>
                    </a:lnTo>
                    <a:lnTo>
                      <a:pt x="33" y="97"/>
                    </a:lnTo>
                    <a:lnTo>
                      <a:pt x="33" y="99"/>
                    </a:lnTo>
                    <a:lnTo>
                      <a:pt x="0" y="99"/>
                    </a:lnTo>
                    <a:lnTo>
                      <a:pt x="0" y="97"/>
                    </a:lnTo>
                    <a:lnTo>
                      <a:pt x="5" y="95"/>
                    </a:lnTo>
                    <a:lnTo>
                      <a:pt x="9" y="93"/>
                    </a:lnTo>
                    <a:lnTo>
                      <a:pt x="9" y="84"/>
                    </a:lnTo>
                    <a:lnTo>
                      <a:pt x="9" y="60"/>
                    </a:lnTo>
                    <a:lnTo>
                      <a:pt x="9" y="47"/>
                    </a:lnTo>
                    <a:lnTo>
                      <a:pt x="7" y="43"/>
                    </a:lnTo>
                    <a:lnTo>
                      <a:pt x="5" y="43"/>
                    </a:lnTo>
                    <a:lnTo>
                      <a:pt x="0" y="43"/>
                    </a:lnTo>
                    <a:lnTo>
                      <a:pt x="0" y="41"/>
                    </a:lnTo>
                    <a:lnTo>
                      <a:pt x="19" y="34"/>
                    </a:lnTo>
                    <a:lnTo>
                      <a:pt x="21" y="3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62">
                <a:extLst>
                  <a:ext uri="{FF2B5EF4-FFF2-40B4-BE49-F238E27FC236}">
                    <a16:creationId xmlns:a16="http://schemas.microsoft.com/office/drawing/2014/main" xmlns="" id="{23589B40-EA58-4756-8C4A-2D4DEF79046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228" y="2308"/>
                <a:ext cx="30" cy="33"/>
              </a:xfrm>
              <a:custGeom>
                <a:avLst/>
                <a:gdLst>
                  <a:gd name="T0" fmla="*/ 24 w 61"/>
                  <a:gd name="T1" fmla="*/ 65 h 67"/>
                  <a:gd name="T2" fmla="*/ 16 w 61"/>
                  <a:gd name="T3" fmla="*/ 67 h 67"/>
                  <a:gd name="T4" fmla="*/ 4 w 61"/>
                  <a:gd name="T5" fmla="*/ 61 h 67"/>
                  <a:gd name="T6" fmla="*/ 0 w 61"/>
                  <a:gd name="T7" fmla="*/ 54 h 67"/>
                  <a:gd name="T8" fmla="*/ 0 w 61"/>
                  <a:gd name="T9" fmla="*/ 46 h 67"/>
                  <a:gd name="T10" fmla="*/ 6 w 61"/>
                  <a:gd name="T11" fmla="*/ 37 h 67"/>
                  <a:gd name="T12" fmla="*/ 22 w 61"/>
                  <a:gd name="T13" fmla="*/ 28 h 67"/>
                  <a:gd name="T14" fmla="*/ 37 w 61"/>
                  <a:gd name="T15" fmla="*/ 20 h 67"/>
                  <a:gd name="T16" fmla="*/ 35 w 61"/>
                  <a:gd name="T17" fmla="*/ 9 h 67"/>
                  <a:gd name="T18" fmla="*/ 30 w 61"/>
                  <a:gd name="T19" fmla="*/ 5 h 67"/>
                  <a:gd name="T20" fmla="*/ 20 w 61"/>
                  <a:gd name="T21" fmla="*/ 5 h 67"/>
                  <a:gd name="T22" fmla="*/ 16 w 61"/>
                  <a:gd name="T23" fmla="*/ 9 h 67"/>
                  <a:gd name="T24" fmla="*/ 14 w 61"/>
                  <a:gd name="T25" fmla="*/ 16 h 67"/>
                  <a:gd name="T26" fmla="*/ 12 w 61"/>
                  <a:gd name="T27" fmla="*/ 20 h 67"/>
                  <a:gd name="T28" fmla="*/ 8 w 61"/>
                  <a:gd name="T29" fmla="*/ 22 h 67"/>
                  <a:gd name="T30" fmla="*/ 4 w 61"/>
                  <a:gd name="T31" fmla="*/ 20 h 67"/>
                  <a:gd name="T32" fmla="*/ 2 w 61"/>
                  <a:gd name="T33" fmla="*/ 14 h 67"/>
                  <a:gd name="T34" fmla="*/ 6 w 61"/>
                  <a:gd name="T35" fmla="*/ 7 h 67"/>
                  <a:gd name="T36" fmla="*/ 12 w 61"/>
                  <a:gd name="T37" fmla="*/ 1 h 67"/>
                  <a:gd name="T38" fmla="*/ 22 w 61"/>
                  <a:gd name="T39" fmla="*/ 0 h 67"/>
                  <a:gd name="T40" fmla="*/ 35 w 61"/>
                  <a:gd name="T41" fmla="*/ 0 h 67"/>
                  <a:gd name="T42" fmla="*/ 45 w 61"/>
                  <a:gd name="T43" fmla="*/ 5 h 67"/>
                  <a:gd name="T44" fmla="*/ 49 w 61"/>
                  <a:gd name="T45" fmla="*/ 13 h 67"/>
                  <a:gd name="T46" fmla="*/ 49 w 61"/>
                  <a:gd name="T47" fmla="*/ 43 h 67"/>
                  <a:gd name="T48" fmla="*/ 51 w 61"/>
                  <a:gd name="T49" fmla="*/ 58 h 67"/>
                  <a:gd name="T50" fmla="*/ 55 w 61"/>
                  <a:gd name="T51" fmla="*/ 58 h 67"/>
                  <a:gd name="T52" fmla="*/ 61 w 61"/>
                  <a:gd name="T53" fmla="*/ 56 h 67"/>
                  <a:gd name="T54" fmla="*/ 53 w 61"/>
                  <a:gd name="T55" fmla="*/ 63 h 67"/>
                  <a:gd name="T56" fmla="*/ 45 w 61"/>
                  <a:gd name="T57" fmla="*/ 67 h 67"/>
                  <a:gd name="T58" fmla="*/ 39 w 61"/>
                  <a:gd name="T59" fmla="*/ 63 h 67"/>
                  <a:gd name="T60" fmla="*/ 37 w 61"/>
                  <a:gd name="T61" fmla="*/ 61 h 67"/>
                  <a:gd name="T62" fmla="*/ 37 w 61"/>
                  <a:gd name="T63" fmla="*/ 52 h 67"/>
                  <a:gd name="T64" fmla="*/ 24 w 61"/>
                  <a:gd name="T65" fmla="*/ 33 h 67"/>
                  <a:gd name="T66" fmla="*/ 14 w 61"/>
                  <a:gd name="T67" fmla="*/ 39 h 67"/>
                  <a:gd name="T68" fmla="*/ 12 w 61"/>
                  <a:gd name="T69" fmla="*/ 46 h 67"/>
                  <a:gd name="T70" fmla="*/ 16 w 61"/>
                  <a:gd name="T71" fmla="*/ 56 h 67"/>
                  <a:gd name="T72" fmla="*/ 22 w 61"/>
                  <a:gd name="T73" fmla="*/ 58 h 67"/>
                  <a:gd name="T74" fmla="*/ 30 w 61"/>
                  <a:gd name="T75" fmla="*/ 56 h 67"/>
                  <a:gd name="T76" fmla="*/ 37 w 61"/>
                  <a:gd name="T77" fmla="*/ 5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61" h="67">
                    <a:moveTo>
                      <a:pt x="37" y="56"/>
                    </a:moveTo>
                    <a:lnTo>
                      <a:pt x="24" y="65"/>
                    </a:lnTo>
                    <a:lnTo>
                      <a:pt x="20" y="67"/>
                    </a:lnTo>
                    <a:lnTo>
                      <a:pt x="16" y="67"/>
                    </a:lnTo>
                    <a:lnTo>
                      <a:pt x="10" y="65"/>
                    </a:lnTo>
                    <a:lnTo>
                      <a:pt x="4" y="61"/>
                    </a:lnTo>
                    <a:lnTo>
                      <a:pt x="2" y="58"/>
                    </a:lnTo>
                    <a:lnTo>
                      <a:pt x="0" y="54"/>
                    </a:lnTo>
                    <a:lnTo>
                      <a:pt x="0" y="50"/>
                    </a:lnTo>
                    <a:lnTo>
                      <a:pt x="0" y="46"/>
                    </a:lnTo>
                    <a:lnTo>
                      <a:pt x="2" y="43"/>
                    </a:lnTo>
                    <a:lnTo>
                      <a:pt x="6" y="37"/>
                    </a:lnTo>
                    <a:lnTo>
                      <a:pt x="12" y="33"/>
                    </a:lnTo>
                    <a:lnTo>
                      <a:pt x="22" y="28"/>
                    </a:lnTo>
                    <a:lnTo>
                      <a:pt x="37" y="22"/>
                    </a:lnTo>
                    <a:lnTo>
                      <a:pt x="37" y="20"/>
                    </a:lnTo>
                    <a:lnTo>
                      <a:pt x="35" y="13"/>
                    </a:lnTo>
                    <a:lnTo>
                      <a:pt x="35" y="9"/>
                    </a:lnTo>
                    <a:lnTo>
                      <a:pt x="33" y="7"/>
                    </a:lnTo>
                    <a:lnTo>
                      <a:pt x="30" y="5"/>
                    </a:lnTo>
                    <a:lnTo>
                      <a:pt x="24" y="3"/>
                    </a:lnTo>
                    <a:lnTo>
                      <a:pt x="20" y="5"/>
                    </a:lnTo>
                    <a:lnTo>
                      <a:pt x="18" y="7"/>
                    </a:lnTo>
                    <a:lnTo>
                      <a:pt x="16" y="9"/>
                    </a:lnTo>
                    <a:lnTo>
                      <a:pt x="14" y="11"/>
                    </a:lnTo>
                    <a:lnTo>
                      <a:pt x="14" y="16"/>
                    </a:lnTo>
                    <a:lnTo>
                      <a:pt x="14" y="18"/>
                    </a:lnTo>
                    <a:lnTo>
                      <a:pt x="12" y="20"/>
                    </a:lnTo>
                    <a:lnTo>
                      <a:pt x="10" y="22"/>
                    </a:lnTo>
                    <a:lnTo>
                      <a:pt x="8" y="22"/>
                    </a:lnTo>
                    <a:lnTo>
                      <a:pt x="6" y="22"/>
                    </a:lnTo>
                    <a:lnTo>
                      <a:pt x="4" y="20"/>
                    </a:lnTo>
                    <a:lnTo>
                      <a:pt x="2" y="18"/>
                    </a:lnTo>
                    <a:lnTo>
                      <a:pt x="2" y="14"/>
                    </a:lnTo>
                    <a:lnTo>
                      <a:pt x="4" y="9"/>
                    </a:lnTo>
                    <a:lnTo>
                      <a:pt x="6" y="7"/>
                    </a:lnTo>
                    <a:lnTo>
                      <a:pt x="8" y="5"/>
                    </a:lnTo>
                    <a:lnTo>
                      <a:pt x="12" y="1"/>
                    </a:lnTo>
                    <a:lnTo>
                      <a:pt x="16" y="1"/>
                    </a:lnTo>
                    <a:lnTo>
                      <a:pt x="22" y="0"/>
                    </a:lnTo>
                    <a:lnTo>
                      <a:pt x="28" y="0"/>
                    </a:lnTo>
                    <a:lnTo>
                      <a:pt x="35" y="0"/>
                    </a:lnTo>
                    <a:lnTo>
                      <a:pt x="41" y="1"/>
                    </a:lnTo>
                    <a:lnTo>
                      <a:pt x="45" y="5"/>
                    </a:lnTo>
                    <a:lnTo>
                      <a:pt x="47" y="9"/>
                    </a:lnTo>
                    <a:lnTo>
                      <a:pt x="49" y="13"/>
                    </a:lnTo>
                    <a:lnTo>
                      <a:pt x="49" y="22"/>
                    </a:lnTo>
                    <a:lnTo>
                      <a:pt x="49" y="43"/>
                    </a:lnTo>
                    <a:lnTo>
                      <a:pt x="49" y="54"/>
                    </a:lnTo>
                    <a:lnTo>
                      <a:pt x="51" y="58"/>
                    </a:lnTo>
                    <a:lnTo>
                      <a:pt x="53" y="58"/>
                    </a:lnTo>
                    <a:lnTo>
                      <a:pt x="55" y="58"/>
                    </a:lnTo>
                    <a:lnTo>
                      <a:pt x="61" y="52"/>
                    </a:lnTo>
                    <a:lnTo>
                      <a:pt x="61" y="56"/>
                    </a:lnTo>
                    <a:lnTo>
                      <a:pt x="57" y="61"/>
                    </a:lnTo>
                    <a:lnTo>
                      <a:pt x="53" y="63"/>
                    </a:lnTo>
                    <a:lnTo>
                      <a:pt x="49" y="65"/>
                    </a:lnTo>
                    <a:lnTo>
                      <a:pt x="45" y="67"/>
                    </a:lnTo>
                    <a:lnTo>
                      <a:pt x="41" y="65"/>
                    </a:lnTo>
                    <a:lnTo>
                      <a:pt x="39" y="63"/>
                    </a:lnTo>
                    <a:lnTo>
                      <a:pt x="37" y="63"/>
                    </a:lnTo>
                    <a:lnTo>
                      <a:pt x="37" y="61"/>
                    </a:lnTo>
                    <a:lnTo>
                      <a:pt x="37" y="56"/>
                    </a:lnTo>
                    <a:close/>
                    <a:moveTo>
                      <a:pt x="37" y="52"/>
                    </a:moveTo>
                    <a:lnTo>
                      <a:pt x="37" y="28"/>
                    </a:lnTo>
                    <a:lnTo>
                      <a:pt x="24" y="33"/>
                    </a:lnTo>
                    <a:lnTo>
                      <a:pt x="18" y="37"/>
                    </a:lnTo>
                    <a:lnTo>
                      <a:pt x="14" y="39"/>
                    </a:lnTo>
                    <a:lnTo>
                      <a:pt x="12" y="43"/>
                    </a:lnTo>
                    <a:lnTo>
                      <a:pt x="12" y="46"/>
                    </a:lnTo>
                    <a:lnTo>
                      <a:pt x="14" y="52"/>
                    </a:lnTo>
                    <a:lnTo>
                      <a:pt x="16" y="56"/>
                    </a:lnTo>
                    <a:lnTo>
                      <a:pt x="18" y="58"/>
                    </a:lnTo>
                    <a:lnTo>
                      <a:pt x="22" y="58"/>
                    </a:lnTo>
                    <a:lnTo>
                      <a:pt x="26" y="58"/>
                    </a:lnTo>
                    <a:lnTo>
                      <a:pt x="30" y="56"/>
                    </a:lnTo>
                    <a:lnTo>
                      <a:pt x="31" y="54"/>
                    </a:lnTo>
                    <a:lnTo>
                      <a:pt x="37" y="5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63">
                <a:extLst>
                  <a:ext uri="{FF2B5EF4-FFF2-40B4-BE49-F238E27FC236}">
                    <a16:creationId xmlns:a16="http://schemas.microsoft.com/office/drawing/2014/main" xmlns="" id="{AF598EBD-F859-45D6-BDE5-17B73DAE9EB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260" y="2308"/>
                <a:ext cx="33" cy="47"/>
              </a:xfrm>
              <a:custGeom>
                <a:avLst/>
                <a:gdLst>
                  <a:gd name="T0" fmla="*/ 11 w 66"/>
                  <a:gd name="T1" fmla="*/ 39 h 95"/>
                  <a:gd name="T2" fmla="*/ 5 w 66"/>
                  <a:gd name="T3" fmla="*/ 28 h 95"/>
                  <a:gd name="T4" fmla="*/ 5 w 66"/>
                  <a:gd name="T5" fmla="*/ 18 h 95"/>
                  <a:gd name="T6" fmla="*/ 9 w 66"/>
                  <a:gd name="T7" fmla="*/ 9 h 95"/>
                  <a:gd name="T8" fmla="*/ 17 w 66"/>
                  <a:gd name="T9" fmla="*/ 3 h 95"/>
                  <a:gd name="T10" fmla="*/ 25 w 66"/>
                  <a:gd name="T11" fmla="*/ 0 h 95"/>
                  <a:gd name="T12" fmla="*/ 40 w 66"/>
                  <a:gd name="T13" fmla="*/ 1 h 95"/>
                  <a:gd name="T14" fmla="*/ 48 w 66"/>
                  <a:gd name="T15" fmla="*/ 5 h 95"/>
                  <a:gd name="T16" fmla="*/ 66 w 66"/>
                  <a:gd name="T17" fmla="*/ 5 h 95"/>
                  <a:gd name="T18" fmla="*/ 66 w 66"/>
                  <a:gd name="T19" fmla="*/ 9 h 95"/>
                  <a:gd name="T20" fmla="*/ 62 w 66"/>
                  <a:gd name="T21" fmla="*/ 11 h 95"/>
                  <a:gd name="T22" fmla="*/ 56 w 66"/>
                  <a:gd name="T23" fmla="*/ 16 h 95"/>
                  <a:gd name="T24" fmla="*/ 56 w 66"/>
                  <a:gd name="T25" fmla="*/ 28 h 95"/>
                  <a:gd name="T26" fmla="*/ 52 w 66"/>
                  <a:gd name="T27" fmla="*/ 35 h 95"/>
                  <a:gd name="T28" fmla="*/ 46 w 66"/>
                  <a:gd name="T29" fmla="*/ 41 h 95"/>
                  <a:gd name="T30" fmla="*/ 36 w 66"/>
                  <a:gd name="T31" fmla="*/ 44 h 95"/>
                  <a:gd name="T32" fmla="*/ 21 w 66"/>
                  <a:gd name="T33" fmla="*/ 43 h 95"/>
                  <a:gd name="T34" fmla="*/ 17 w 66"/>
                  <a:gd name="T35" fmla="*/ 48 h 95"/>
                  <a:gd name="T36" fmla="*/ 17 w 66"/>
                  <a:gd name="T37" fmla="*/ 54 h 95"/>
                  <a:gd name="T38" fmla="*/ 21 w 66"/>
                  <a:gd name="T39" fmla="*/ 56 h 95"/>
                  <a:gd name="T40" fmla="*/ 44 w 66"/>
                  <a:gd name="T41" fmla="*/ 56 h 95"/>
                  <a:gd name="T42" fmla="*/ 58 w 66"/>
                  <a:gd name="T43" fmla="*/ 58 h 95"/>
                  <a:gd name="T44" fmla="*/ 66 w 66"/>
                  <a:gd name="T45" fmla="*/ 65 h 95"/>
                  <a:gd name="T46" fmla="*/ 66 w 66"/>
                  <a:gd name="T47" fmla="*/ 74 h 95"/>
                  <a:gd name="T48" fmla="*/ 58 w 66"/>
                  <a:gd name="T49" fmla="*/ 86 h 95"/>
                  <a:gd name="T50" fmla="*/ 46 w 66"/>
                  <a:gd name="T51" fmla="*/ 93 h 95"/>
                  <a:gd name="T52" fmla="*/ 29 w 66"/>
                  <a:gd name="T53" fmla="*/ 95 h 95"/>
                  <a:gd name="T54" fmla="*/ 15 w 66"/>
                  <a:gd name="T55" fmla="*/ 93 h 95"/>
                  <a:gd name="T56" fmla="*/ 5 w 66"/>
                  <a:gd name="T57" fmla="*/ 89 h 95"/>
                  <a:gd name="T58" fmla="*/ 1 w 66"/>
                  <a:gd name="T59" fmla="*/ 86 h 95"/>
                  <a:gd name="T60" fmla="*/ 0 w 66"/>
                  <a:gd name="T61" fmla="*/ 78 h 95"/>
                  <a:gd name="T62" fmla="*/ 13 w 66"/>
                  <a:gd name="T63" fmla="*/ 65 h 95"/>
                  <a:gd name="T64" fmla="*/ 5 w 66"/>
                  <a:gd name="T65" fmla="*/ 59 h 95"/>
                  <a:gd name="T66" fmla="*/ 5 w 66"/>
                  <a:gd name="T67" fmla="*/ 54 h 95"/>
                  <a:gd name="T68" fmla="*/ 11 w 66"/>
                  <a:gd name="T69" fmla="*/ 46 h 95"/>
                  <a:gd name="T70" fmla="*/ 31 w 66"/>
                  <a:gd name="T71" fmla="*/ 3 h 95"/>
                  <a:gd name="T72" fmla="*/ 21 w 66"/>
                  <a:gd name="T73" fmla="*/ 7 h 95"/>
                  <a:gd name="T74" fmla="*/ 17 w 66"/>
                  <a:gd name="T75" fmla="*/ 13 h 95"/>
                  <a:gd name="T76" fmla="*/ 17 w 66"/>
                  <a:gd name="T77" fmla="*/ 24 h 95"/>
                  <a:gd name="T78" fmla="*/ 19 w 66"/>
                  <a:gd name="T79" fmla="*/ 33 h 95"/>
                  <a:gd name="T80" fmla="*/ 27 w 66"/>
                  <a:gd name="T81" fmla="*/ 41 h 95"/>
                  <a:gd name="T82" fmla="*/ 33 w 66"/>
                  <a:gd name="T83" fmla="*/ 41 h 95"/>
                  <a:gd name="T84" fmla="*/ 40 w 66"/>
                  <a:gd name="T85" fmla="*/ 37 h 95"/>
                  <a:gd name="T86" fmla="*/ 44 w 66"/>
                  <a:gd name="T87" fmla="*/ 24 h 95"/>
                  <a:gd name="T88" fmla="*/ 44 w 66"/>
                  <a:gd name="T89" fmla="*/ 14 h 95"/>
                  <a:gd name="T90" fmla="*/ 40 w 66"/>
                  <a:gd name="T91" fmla="*/ 7 h 95"/>
                  <a:gd name="T92" fmla="*/ 33 w 66"/>
                  <a:gd name="T93" fmla="*/ 3 h 95"/>
                  <a:gd name="T94" fmla="*/ 17 w 66"/>
                  <a:gd name="T95" fmla="*/ 65 h 95"/>
                  <a:gd name="T96" fmla="*/ 11 w 66"/>
                  <a:gd name="T97" fmla="*/ 71 h 95"/>
                  <a:gd name="T98" fmla="*/ 9 w 66"/>
                  <a:gd name="T99" fmla="*/ 76 h 95"/>
                  <a:gd name="T100" fmla="*/ 13 w 66"/>
                  <a:gd name="T101" fmla="*/ 82 h 95"/>
                  <a:gd name="T102" fmla="*/ 29 w 66"/>
                  <a:gd name="T103" fmla="*/ 87 h 95"/>
                  <a:gd name="T104" fmla="*/ 46 w 66"/>
                  <a:gd name="T105" fmla="*/ 86 h 95"/>
                  <a:gd name="T106" fmla="*/ 58 w 66"/>
                  <a:gd name="T107" fmla="*/ 80 h 95"/>
                  <a:gd name="T108" fmla="*/ 62 w 66"/>
                  <a:gd name="T109" fmla="*/ 76 h 95"/>
                  <a:gd name="T110" fmla="*/ 60 w 66"/>
                  <a:gd name="T111" fmla="*/ 71 h 95"/>
                  <a:gd name="T112" fmla="*/ 52 w 66"/>
                  <a:gd name="T113" fmla="*/ 67 h 95"/>
                  <a:gd name="T114" fmla="*/ 17 w 66"/>
                  <a:gd name="T115" fmla="*/ 6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66" h="95">
                    <a:moveTo>
                      <a:pt x="17" y="43"/>
                    </a:moveTo>
                    <a:lnTo>
                      <a:pt x="11" y="39"/>
                    </a:lnTo>
                    <a:lnTo>
                      <a:pt x="7" y="33"/>
                    </a:lnTo>
                    <a:lnTo>
                      <a:pt x="5" y="28"/>
                    </a:lnTo>
                    <a:lnTo>
                      <a:pt x="5" y="22"/>
                    </a:lnTo>
                    <a:lnTo>
                      <a:pt x="5" y="18"/>
                    </a:lnTo>
                    <a:lnTo>
                      <a:pt x="7" y="14"/>
                    </a:lnTo>
                    <a:lnTo>
                      <a:pt x="9" y="9"/>
                    </a:lnTo>
                    <a:lnTo>
                      <a:pt x="13" y="7"/>
                    </a:lnTo>
                    <a:lnTo>
                      <a:pt x="17" y="3"/>
                    </a:lnTo>
                    <a:lnTo>
                      <a:pt x="21" y="1"/>
                    </a:lnTo>
                    <a:lnTo>
                      <a:pt x="25" y="0"/>
                    </a:lnTo>
                    <a:lnTo>
                      <a:pt x="31" y="0"/>
                    </a:lnTo>
                    <a:lnTo>
                      <a:pt x="40" y="1"/>
                    </a:lnTo>
                    <a:lnTo>
                      <a:pt x="44" y="1"/>
                    </a:lnTo>
                    <a:lnTo>
                      <a:pt x="48" y="5"/>
                    </a:lnTo>
                    <a:lnTo>
                      <a:pt x="62" y="5"/>
                    </a:lnTo>
                    <a:lnTo>
                      <a:pt x="66" y="5"/>
                    </a:lnTo>
                    <a:lnTo>
                      <a:pt x="66" y="7"/>
                    </a:lnTo>
                    <a:lnTo>
                      <a:pt x="66" y="9"/>
                    </a:lnTo>
                    <a:lnTo>
                      <a:pt x="66" y="11"/>
                    </a:lnTo>
                    <a:lnTo>
                      <a:pt x="62" y="11"/>
                    </a:lnTo>
                    <a:lnTo>
                      <a:pt x="52" y="11"/>
                    </a:lnTo>
                    <a:lnTo>
                      <a:pt x="56" y="16"/>
                    </a:lnTo>
                    <a:lnTo>
                      <a:pt x="56" y="24"/>
                    </a:lnTo>
                    <a:lnTo>
                      <a:pt x="56" y="28"/>
                    </a:lnTo>
                    <a:lnTo>
                      <a:pt x="56" y="31"/>
                    </a:lnTo>
                    <a:lnTo>
                      <a:pt x="52" y="35"/>
                    </a:lnTo>
                    <a:lnTo>
                      <a:pt x="50" y="39"/>
                    </a:lnTo>
                    <a:lnTo>
                      <a:pt x="46" y="41"/>
                    </a:lnTo>
                    <a:lnTo>
                      <a:pt x="42" y="43"/>
                    </a:lnTo>
                    <a:lnTo>
                      <a:pt x="36" y="44"/>
                    </a:lnTo>
                    <a:lnTo>
                      <a:pt x="31" y="44"/>
                    </a:lnTo>
                    <a:lnTo>
                      <a:pt x="21" y="43"/>
                    </a:lnTo>
                    <a:lnTo>
                      <a:pt x="19" y="46"/>
                    </a:lnTo>
                    <a:lnTo>
                      <a:pt x="17" y="48"/>
                    </a:lnTo>
                    <a:lnTo>
                      <a:pt x="15" y="50"/>
                    </a:lnTo>
                    <a:lnTo>
                      <a:pt x="17" y="54"/>
                    </a:lnTo>
                    <a:lnTo>
                      <a:pt x="19" y="54"/>
                    </a:lnTo>
                    <a:lnTo>
                      <a:pt x="21" y="56"/>
                    </a:lnTo>
                    <a:lnTo>
                      <a:pt x="31" y="56"/>
                    </a:lnTo>
                    <a:lnTo>
                      <a:pt x="44" y="56"/>
                    </a:lnTo>
                    <a:lnTo>
                      <a:pt x="52" y="56"/>
                    </a:lnTo>
                    <a:lnTo>
                      <a:pt x="58" y="58"/>
                    </a:lnTo>
                    <a:lnTo>
                      <a:pt x="62" y="61"/>
                    </a:lnTo>
                    <a:lnTo>
                      <a:pt x="66" y="65"/>
                    </a:lnTo>
                    <a:lnTo>
                      <a:pt x="66" y="71"/>
                    </a:lnTo>
                    <a:lnTo>
                      <a:pt x="66" y="74"/>
                    </a:lnTo>
                    <a:lnTo>
                      <a:pt x="64" y="78"/>
                    </a:lnTo>
                    <a:lnTo>
                      <a:pt x="58" y="86"/>
                    </a:lnTo>
                    <a:lnTo>
                      <a:pt x="52" y="89"/>
                    </a:lnTo>
                    <a:lnTo>
                      <a:pt x="46" y="93"/>
                    </a:lnTo>
                    <a:lnTo>
                      <a:pt x="38" y="95"/>
                    </a:lnTo>
                    <a:lnTo>
                      <a:pt x="29" y="95"/>
                    </a:lnTo>
                    <a:lnTo>
                      <a:pt x="23" y="95"/>
                    </a:lnTo>
                    <a:lnTo>
                      <a:pt x="15" y="93"/>
                    </a:lnTo>
                    <a:lnTo>
                      <a:pt x="9" y="91"/>
                    </a:lnTo>
                    <a:lnTo>
                      <a:pt x="5" y="89"/>
                    </a:lnTo>
                    <a:lnTo>
                      <a:pt x="3" y="87"/>
                    </a:lnTo>
                    <a:lnTo>
                      <a:pt x="1" y="86"/>
                    </a:lnTo>
                    <a:lnTo>
                      <a:pt x="0" y="82"/>
                    </a:lnTo>
                    <a:lnTo>
                      <a:pt x="0" y="78"/>
                    </a:lnTo>
                    <a:lnTo>
                      <a:pt x="5" y="72"/>
                    </a:lnTo>
                    <a:lnTo>
                      <a:pt x="13" y="65"/>
                    </a:lnTo>
                    <a:lnTo>
                      <a:pt x="7" y="61"/>
                    </a:lnTo>
                    <a:lnTo>
                      <a:pt x="5" y="59"/>
                    </a:lnTo>
                    <a:lnTo>
                      <a:pt x="5" y="56"/>
                    </a:lnTo>
                    <a:lnTo>
                      <a:pt x="5" y="54"/>
                    </a:lnTo>
                    <a:lnTo>
                      <a:pt x="7" y="50"/>
                    </a:lnTo>
                    <a:lnTo>
                      <a:pt x="11" y="46"/>
                    </a:lnTo>
                    <a:lnTo>
                      <a:pt x="17" y="43"/>
                    </a:lnTo>
                    <a:close/>
                    <a:moveTo>
                      <a:pt x="31" y="3"/>
                    </a:moveTo>
                    <a:lnTo>
                      <a:pt x="25" y="3"/>
                    </a:lnTo>
                    <a:lnTo>
                      <a:pt x="21" y="7"/>
                    </a:lnTo>
                    <a:lnTo>
                      <a:pt x="19" y="9"/>
                    </a:lnTo>
                    <a:lnTo>
                      <a:pt x="17" y="13"/>
                    </a:lnTo>
                    <a:lnTo>
                      <a:pt x="17" y="20"/>
                    </a:lnTo>
                    <a:lnTo>
                      <a:pt x="17" y="24"/>
                    </a:lnTo>
                    <a:lnTo>
                      <a:pt x="19" y="29"/>
                    </a:lnTo>
                    <a:lnTo>
                      <a:pt x="19" y="33"/>
                    </a:lnTo>
                    <a:lnTo>
                      <a:pt x="23" y="37"/>
                    </a:lnTo>
                    <a:lnTo>
                      <a:pt x="27" y="41"/>
                    </a:lnTo>
                    <a:lnTo>
                      <a:pt x="29" y="41"/>
                    </a:lnTo>
                    <a:lnTo>
                      <a:pt x="33" y="41"/>
                    </a:lnTo>
                    <a:lnTo>
                      <a:pt x="36" y="41"/>
                    </a:lnTo>
                    <a:lnTo>
                      <a:pt x="40" y="37"/>
                    </a:lnTo>
                    <a:lnTo>
                      <a:pt x="44" y="31"/>
                    </a:lnTo>
                    <a:lnTo>
                      <a:pt x="44" y="24"/>
                    </a:lnTo>
                    <a:lnTo>
                      <a:pt x="44" y="20"/>
                    </a:lnTo>
                    <a:lnTo>
                      <a:pt x="44" y="14"/>
                    </a:lnTo>
                    <a:lnTo>
                      <a:pt x="42" y="11"/>
                    </a:lnTo>
                    <a:lnTo>
                      <a:pt x="40" y="7"/>
                    </a:lnTo>
                    <a:lnTo>
                      <a:pt x="35" y="3"/>
                    </a:lnTo>
                    <a:lnTo>
                      <a:pt x="33" y="3"/>
                    </a:lnTo>
                    <a:lnTo>
                      <a:pt x="31" y="3"/>
                    </a:lnTo>
                    <a:close/>
                    <a:moveTo>
                      <a:pt x="17" y="65"/>
                    </a:moveTo>
                    <a:lnTo>
                      <a:pt x="13" y="69"/>
                    </a:lnTo>
                    <a:lnTo>
                      <a:pt x="11" y="71"/>
                    </a:lnTo>
                    <a:lnTo>
                      <a:pt x="9" y="74"/>
                    </a:lnTo>
                    <a:lnTo>
                      <a:pt x="9" y="76"/>
                    </a:lnTo>
                    <a:lnTo>
                      <a:pt x="11" y="80"/>
                    </a:lnTo>
                    <a:lnTo>
                      <a:pt x="13" y="82"/>
                    </a:lnTo>
                    <a:lnTo>
                      <a:pt x="23" y="86"/>
                    </a:lnTo>
                    <a:lnTo>
                      <a:pt x="29" y="87"/>
                    </a:lnTo>
                    <a:lnTo>
                      <a:pt x="35" y="87"/>
                    </a:lnTo>
                    <a:lnTo>
                      <a:pt x="46" y="86"/>
                    </a:lnTo>
                    <a:lnTo>
                      <a:pt x="56" y="82"/>
                    </a:lnTo>
                    <a:lnTo>
                      <a:pt x="58" y="80"/>
                    </a:lnTo>
                    <a:lnTo>
                      <a:pt x="60" y="78"/>
                    </a:lnTo>
                    <a:lnTo>
                      <a:pt x="62" y="76"/>
                    </a:lnTo>
                    <a:lnTo>
                      <a:pt x="62" y="72"/>
                    </a:lnTo>
                    <a:lnTo>
                      <a:pt x="60" y="71"/>
                    </a:lnTo>
                    <a:lnTo>
                      <a:pt x="58" y="67"/>
                    </a:lnTo>
                    <a:lnTo>
                      <a:pt x="52" y="67"/>
                    </a:lnTo>
                    <a:lnTo>
                      <a:pt x="42" y="67"/>
                    </a:lnTo>
                    <a:lnTo>
                      <a:pt x="17" y="6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96" name="Freeform 64">
                <a:extLst>
                  <a:ext uri="{FF2B5EF4-FFF2-40B4-BE49-F238E27FC236}">
                    <a16:creationId xmlns:a16="http://schemas.microsoft.com/office/drawing/2014/main" xmlns="" id="{000354A0-EE71-474B-9213-8BD30A5057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95" y="2308"/>
                <a:ext cx="26" cy="32"/>
              </a:xfrm>
              <a:custGeom>
                <a:avLst/>
                <a:gdLst>
                  <a:gd name="T0" fmla="*/ 23 w 50"/>
                  <a:gd name="T1" fmla="*/ 0 h 65"/>
                  <a:gd name="T2" fmla="*/ 23 w 50"/>
                  <a:gd name="T3" fmla="*/ 14 h 65"/>
                  <a:gd name="T4" fmla="*/ 27 w 50"/>
                  <a:gd name="T5" fmla="*/ 7 h 65"/>
                  <a:gd name="T6" fmla="*/ 31 w 50"/>
                  <a:gd name="T7" fmla="*/ 3 h 65"/>
                  <a:gd name="T8" fmla="*/ 36 w 50"/>
                  <a:gd name="T9" fmla="*/ 0 h 65"/>
                  <a:gd name="T10" fmla="*/ 40 w 50"/>
                  <a:gd name="T11" fmla="*/ 0 h 65"/>
                  <a:gd name="T12" fmla="*/ 44 w 50"/>
                  <a:gd name="T13" fmla="*/ 0 h 65"/>
                  <a:gd name="T14" fmla="*/ 46 w 50"/>
                  <a:gd name="T15" fmla="*/ 1 h 65"/>
                  <a:gd name="T16" fmla="*/ 48 w 50"/>
                  <a:gd name="T17" fmla="*/ 5 h 65"/>
                  <a:gd name="T18" fmla="*/ 50 w 50"/>
                  <a:gd name="T19" fmla="*/ 7 h 65"/>
                  <a:gd name="T20" fmla="*/ 48 w 50"/>
                  <a:gd name="T21" fmla="*/ 9 h 65"/>
                  <a:gd name="T22" fmla="*/ 48 w 50"/>
                  <a:gd name="T23" fmla="*/ 13 h 65"/>
                  <a:gd name="T24" fmla="*/ 46 w 50"/>
                  <a:gd name="T25" fmla="*/ 13 h 65"/>
                  <a:gd name="T26" fmla="*/ 42 w 50"/>
                  <a:gd name="T27" fmla="*/ 14 h 65"/>
                  <a:gd name="T28" fmla="*/ 40 w 50"/>
                  <a:gd name="T29" fmla="*/ 13 h 65"/>
                  <a:gd name="T30" fmla="*/ 36 w 50"/>
                  <a:gd name="T31" fmla="*/ 11 h 65"/>
                  <a:gd name="T32" fmla="*/ 33 w 50"/>
                  <a:gd name="T33" fmla="*/ 9 h 65"/>
                  <a:gd name="T34" fmla="*/ 31 w 50"/>
                  <a:gd name="T35" fmla="*/ 11 h 65"/>
                  <a:gd name="T36" fmla="*/ 27 w 50"/>
                  <a:gd name="T37" fmla="*/ 14 h 65"/>
                  <a:gd name="T38" fmla="*/ 23 w 50"/>
                  <a:gd name="T39" fmla="*/ 20 h 65"/>
                  <a:gd name="T40" fmla="*/ 23 w 50"/>
                  <a:gd name="T41" fmla="*/ 50 h 65"/>
                  <a:gd name="T42" fmla="*/ 23 w 50"/>
                  <a:gd name="T43" fmla="*/ 56 h 65"/>
                  <a:gd name="T44" fmla="*/ 25 w 50"/>
                  <a:gd name="T45" fmla="*/ 58 h 65"/>
                  <a:gd name="T46" fmla="*/ 27 w 50"/>
                  <a:gd name="T47" fmla="*/ 59 h 65"/>
                  <a:gd name="T48" fmla="*/ 29 w 50"/>
                  <a:gd name="T49" fmla="*/ 61 h 65"/>
                  <a:gd name="T50" fmla="*/ 31 w 50"/>
                  <a:gd name="T51" fmla="*/ 63 h 65"/>
                  <a:gd name="T52" fmla="*/ 34 w 50"/>
                  <a:gd name="T53" fmla="*/ 63 h 65"/>
                  <a:gd name="T54" fmla="*/ 34 w 50"/>
                  <a:gd name="T55" fmla="*/ 65 h 65"/>
                  <a:gd name="T56" fmla="*/ 0 w 50"/>
                  <a:gd name="T57" fmla="*/ 65 h 65"/>
                  <a:gd name="T58" fmla="*/ 0 w 50"/>
                  <a:gd name="T59" fmla="*/ 63 h 65"/>
                  <a:gd name="T60" fmla="*/ 5 w 50"/>
                  <a:gd name="T61" fmla="*/ 63 h 65"/>
                  <a:gd name="T62" fmla="*/ 7 w 50"/>
                  <a:gd name="T63" fmla="*/ 61 h 65"/>
                  <a:gd name="T64" fmla="*/ 9 w 50"/>
                  <a:gd name="T65" fmla="*/ 59 h 65"/>
                  <a:gd name="T66" fmla="*/ 11 w 50"/>
                  <a:gd name="T67" fmla="*/ 58 h 65"/>
                  <a:gd name="T68" fmla="*/ 11 w 50"/>
                  <a:gd name="T69" fmla="*/ 50 h 65"/>
                  <a:gd name="T70" fmla="*/ 11 w 50"/>
                  <a:gd name="T71" fmla="*/ 26 h 65"/>
                  <a:gd name="T72" fmla="*/ 11 w 50"/>
                  <a:gd name="T73" fmla="*/ 13 h 65"/>
                  <a:gd name="T74" fmla="*/ 9 w 50"/>
                  <a:gd name="T75" fmla="*/ 9 h 65"/>
                  <a:gd name="T76" fmla="*/ 5 w 50"/>
                  <a:gd name="T77" fmla="*/ 9 h 65"/>
                  <a:gd name="T78" fmla="*/ 1 w 50"/>
                  <a:gd name="T79" fmla="*/ 9 h 65"/>
                  <a:gd name="T80" fmla="*/ 0 w 50"/>
                  <a:gd name="T81" fmla="*/ 7 h 65"/>
                  <a:gd name="T82" fmla="*/ 21 w 50"/>
                  <a:gd name="T83" fmla="*/ 0 h 65"/>
                  <a:gd name="T84" fmla="*/ 23 w 50"/>
                  <a:gd name="T85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50" h="65">
                    <a:moveTo>
                      <a:pt x="23" y="0"/>
                    </a:moveTo>
                    <a:lnTo>
                      <a:pt x="23" y="14"/>
                    </a:lnTo>
                    <a:lnTo>
                      <a:pt x="27" y="7"/>
                    </a:lnTo>
                    <a:lnTo>
                      <a:pt x="31" y="3"/>
                    </a:lnTo>
                    <a:lnTo>
                      <a:pt x="36" y="0"/>
                    </a:lnTo>
                    <a:lnTo>
                      <a:pt x="40" y="0"/>
                    </a:lnTo>
                    <a:lnTo>
                      <a:pt x="44" y="0"/>
                    </a:lnTo>
                    <a:lnTo>
                      <a:pt x="46" y="1"/>
                    </a:lnTo>
                    <a:lnTo>
                      <a:pt x="48" y="5"/>
                    </a:lnTo>
                    <a:lnTo>
                      <a:pt x="50" y="7"/>
                    </a:lnTo>
                    <a:lnTo>
                      <a:pt x="48" y="9"/>
                    </a:lnTo>
                    <a:lnTo>
                      <a:pt x="48" y="13"/>
                    </a:lnTo>
                    <a:lnTo>
                      <a:pt x="46" y="13"/>
                    </a:lnTo>
                    <a:lnTo>
                      <a:pt x="42" y="14"/>
                    </a:lnTo>
                    <a:lnTo>
                      <a:pt x="40" y="13"/>
                    </a:lnTo>
                    <a:lnTo>
                      <a:pt x="36" y="11"/>
                    </a:lnTo>
                    <a:lnTo>
                      <a:pt x="33" y="9"/>
                    </a:lnTo>
                    <a:lnTo>
                      <a:pt x="31" y="11"/>
                    </a:lnTo>
                    <a:lnTo>
                      <a:pt x="27" y="14"/>
                    </a:lnTo>
                    <a:lnTo>
                      <a:pt x="23" y="20"/>
                    </a:lnTo>
                    <a:lnTo>
                      <a:pt x="23" y="50"/>
                    </a:lnTo>
                    <a:lnTo>
                      <a:pt x="23" y="56"/>
                    </a:lnTo>
                    <a:lnTo>
                      <a:pt x="25" y="58"/>
                    </a:lnTo>
                    <a:lnTo>
                      <a:pt x="27" y="59"/>
                    </a:lnTo>
                    <a:lnTo>
                      <a:pt x="29" y="61"/>
                    </a:lnTo>
                    <a:lnTo>
                      <a:pt x="31" y="63"/>
                    </a:lnTo>
                    <a:lnTo>
                      <a:pt x="34" y="63"/>
                    </a:lnTo>
                    <a:lnTo>
                      <a:pt x="34" y="65"/>
                    </a:lnTo>
                    <a:lnTo>
                      <a:pt x="0" y="65"/>
                    </a:lnTo>
                    <a:lnTo>
                      <a:pt x="0" y="63"/>
                    </a:lnTo>
                    <a:lnTo>
                      <a:pt x="5" y="63"/>
                    </a:lnTo>
                    <a:lnTo>
                      <a:pt x="7" y="61"/>
                    </a:lnTo>
                    <a:lnTo>
                      <a:pt x="9" y="59"/>
                    </a:lnTo>
                    <a:lnTo>
                      <a:pt x="11" y="58"/>
                    </a:lnTo>
                    <a:lnTo>
                      <a:pt x="11" y="50"/>
                    </a:lnTo>
                    <a:lnTo>
                      <a:pt x="11" y="26"/>
                    </a:lnTo>
                    <a:lnTo>
                      <a:pt x="11" y="13"/>
                    </a:lnTo>
                    <a:lnTo>
                      <a:pt x="9" y="9"/>
                    </a:lnTo>
                    <a:lnTo>
                      <a:pt x="5" y="9"/>
                    </a:lnTo>
                    <a:lnTo>
                      <a:pt x="1" y="9"/>
                    </a:lnTo>
                    <a:lnTo>
                      <a:pt x="0" y="7"/>
                    </a:lnTo>
                    <a:lnTo>
                      <a:pt x="21" y="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97" name="Freeform 65">
                <a:extLst>
                  <a:ext uri="{FF2B5EF4-FFF2-40B4-BE49-F238E27FC236}">
                    <a16:creationId xmlns:a16="http://schemas.microsoft.com/office/drawing/2014/main" xmlns="" id="{6F76AFE9-FA6E-4E59-8BA3-590A9A1F822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322" y="2308"/>
                <a:ext cx="31" cy="33"/>
              </a:xfrm>
              <a:custGeom>
                <a:avLst/>
                <a:gdLst>
                  <a:gd name="T0" fmla="*/ 23 w 60"/>
                  <a:gd name="T1" fmla="*/ 65 h 67"/>
                  <a:gd name="T2" fmla="*/ 15 w 60"/>
                  <a:gd name="T3" fmla="*/ 67 h 67"/>
                  <a:gd name="T4" fmla="*/ 4 w 60"/>
                  <a:gd name="T5" fmla="*/ 61 h 67"/>
                  <a:gd name="T6" fmla="*/ 0 w 60"/>
                  <a:gd name="T7" fmla="*/ 54 h 67"/>
                  <a:gd name="T8" fmla="*/ 0 w 60"/>
                  <a:gd name="T9" fmla="*/ 46 h 67"/>
                  <a:gd name="T10" fmla="*/ 6 w 60"/>
                  <a:gd name="T11" fmla="*/ 37 h 67"/>
                  <a:gd name="T12" fmla="*/ 21 w 60"/>
                  <a:gd name="T13" fmla="*/ 28 h 67"/>
                  <a:gd name="T14" fmla="*/ 37 w 60"/>
                  <a:gd name="T15" fmla="*/ 20 h 67"/>
                  <a:gd name="T16" fmla="*/ 35 w 60"/>
                  <a:gd name="T17" fmla="*/ 9 h 67"/>
                  <a:gd name="T18" fmla="*/ 29 w 60"/>
                  <a:gd name="T19" fmla="*/ 5 h 67"/>
                  <a:gd name="T20" fmla="*/ 19 w 60"/>
                  <a:gd name="T21" fmla="*/ 5 h 67"/>
                  <a:gd name="T22" fmla="*/ 15 w 60"/>
                  <a:gd name="T23" fmla="*/ 9 h 67"/>
                  <a:gd name="T24" fmla="*/ 14 w 60"/>
                  <a:gd name="T25" fmla="*/ 16 h 67"/>
                  <a:gd name="T26" fmla="*/ 14 w 60"/>
                  <a:gd name="T27" fmla="*/ 20 h 67"/>
                  <a:gd name="T28" fmla="*/ 8 w 60"/>
                  <a:gd name="T29" fmla="*/ 22 h 67"/>
                  <a:gd name="T30" fmla="*/ 4 w 60"/>
                  <a:gd name="T31" fmla="*/ 20 h 67"/>
                  <a:gd name="T32" fmla="*/ 2 w 60"/>
                  <a:gd name="T33" fmla="*/ 14 h 67"/>
                  <a:gd name="T34" fmla="*/ 6 w 60"/>
                  <a:gd name="T35" fmla="*/ 7 h 67"/>
                  <a:gd name="T36" fmla="*/ 12 w 60"/>
                  <a:gd name="T37" fmla="*/ 1 h 67"/>
                  <a:gd name="T38" fmla="*/ 21 w 60"/>
                  <a:gd name="T39" fmla="*/ 0 h 67"/>
                  <a:gd name="T40" fmla="*/ 35 w 60"/>
                  <a:gd name="T41" fmla="*/ 0 h 67"/>
                  <a:gd name="T42" fmla="*/ 45 w 60"/>
                  <a:gd name="T43" fmla="*/ 5 h 67"/>
                  <a:gd name="T44" fmla="*/ 49 w 60"/>
                  <a:gd name="T45" fmla="*/ 13 h 67"/>
                  <a:gd name="T46" fmla="*/ 49 w 60"/>
                  <a:gd name="T47" fmla="*/ 43 h 67"/>
                  <a:gd name="T48" fmla="*/ 50 w 60"/>
                  <a:gd name="T49" fmla="*/ 58 h 67"/>
                  <a:gd name="T50" fmla="*/ 54 w 60"/>
                  <a:gd name="T51" fmla="*/ 58 h 67"/>
                  <a:gd name="T52" fmla="*/ 60 w 60"/>
                  <a:gd name="T53" fmla="*/ 56 h 67"/>
                  <a:gd name="T54" fmla="*/ 52 w 60"/>
                  <a:gd name="T55" fmla="*/ 63 h 67"/>
                  <a:gd name="T56" fmla="*/ 45 w 60"/>
                  <a:gd name="T57" fmla="*/ 67 h 67"/>
                  <a:gd name="T58" fmla="*/ 39 w 60"/>
                  <a:gd name="T59" fmla="*/ 63 h 67"/>
                  <a:gd name="T60" fmla="*/ 37 w 60"/>
                  <a:gd name="T61" fmla="*/ 61 h 67"/>
                  <a:gd name="T62" fmla="*/ 37 w 60"/>
                  <a:gd name="T63" fmla="*/ 52 h 67"/>
                  <a:gd name="T64" fmla="*/ 23 w 60"/>
                  <a:gd name="T65" fmla="*/ 33 h 67"/>
                  <a:gd name="T66" fmla="*/ 14 w 60"/>
                  <a:gd name="T67" fmla="*/ 39 h 67"/>
                  <a:gd name="T68" fmla="*/ 12 w 60"/>
                  <a:gd name="T69" fmla="*/ 46 h 67"/>
                  <a:gd name="T70" fmla="*/ 15 w 60"/>
                  <a:gd name="T71" fmla="*/ 56 h 67"/>
                  <a:gd name="T72" fmla="*/ 21 w 60"/>
                  <a:gd name="T73" fmla="*/ 58 h 67"/>
                  <a:gd name="T74" fmla="*/ 29 w 60"/>
                  <a:gd name="T75" fmla="*/ 56 h 67"/>
                  <a:gd name="T76" fmla="*/ 37 w 60"/>
                  <a:gd name="T77" fmla="*/ 5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60" h="67">
                    <a:moveTo>
                      <a:pt x="37" y="56"/>
                    </a:moveTo>
                    <a:lnTo>
                      <a:pt x="23" y="65"/>
                    </a:lnTo>
                    <a:lnTo>
                      <a:pt x="19" y="67"/>
                    </a:lnTo>
                    <a:lnTo>
                      <a:pt x="15" y="67"/>
                    </a:lnTo>
                    <a:lnTo>
                      <a:pt x="10" y="65"/>
                    </a:lnTo>
                    <a:lnTo>
                      <a:pt x="4" y="61"/>
                    </a:lnTo>
                    <a:lnTo>
                      <a:pt x="2" y="58"/>
                    </a:lnTo>
                    <a:lnTo>
                      <a:pt x="0" y="54"/>
                    </a:lnTo>
                    <a:lnTo>
                      <a:pt x="0" y="50"/>
                    </a:lnTo>
                    <a:lnTo>
                      <a:pt x="0" y="46"/>
                    </a:lnTo>
                    <a:lnTo>
                      <a:pt x="2" y="43"/>
                    </a:lnTo>
                    <a:lnTo>
                      <a:pt x="6" y="37"/>
                    </a:lnTo>
                    <a:lnTo>
                      <a:pt x="12" y="33"/>
                    </a:lnTo>
                    <a:lnTo>
                      <a:pt x="21" y="28"/>
                    </a:lnTo>
                    <a:lnTo>
                      <a:pt x="37" y="22"/>
                    </a:lnTo>
                    <a:lnTo>
                      <a:pt x="37" y="20"/>
                    </a:lnTo>
                    <a:lnTo>
                      <a:pt x="35" y="13"/>
                    </a:lnTo>
                    <a:lnTo>
                      <a:pt x="35" y="9"/>
                    </a:lnTo>
                    <a:lnTo>
                      <a:pt x="33" y="7"/>
                    </a:lnTo>
                    <a:lnTo>
                      <a:pt x="29" y="5"/>
                    </a:lnTo>
                    <a:lnTo>
                      <a:pt x="23" y="3"/>
                    </a:lnTo>
                    <a:lnTo>
                      <a:pt x="19" y="5"/>
                    </a:lnTo>
                    <a:lnTo>
                      <a:pt x="17" y="7"/>
                    </a:lnTo>
                    <a:lnTo>
                      <a:pt x="15" y="9"/>
                    </a:lnTo>
                    <a:lnTo>
                      <a:pt x="14" y="11"/>
                    </a:lnTo>
                    <a:lnTo>
                      <a:pt x="14" y="16"/>
                    </a:lnTo>
                    <a:lnTo>
                      <a:pt x="14" y="18"/>
                    </a:lnTo>
                    <a:lnTo>
                      <a:pt x="14" y="20"/>
                    </a:lnTo>
                    <a:lnTo>
                      <a:pt x="12" y="22"/>
                    </a:lnTo>
                    <a:lnTo>
                      <a:pt x="8" y="22"/>
                    </a:lnTo>
                    <a:lnTo>
                      <a:pt x="6" y="22"/>
                    </a:lnTo>
                    <a:lnTo>
                      <a:pt x="4" y="20"/>
                    </a:lnTo>
                    <a:lnTo>
                      <a:pt x="2" y="18"/>
                    </a:lnTo>
                    <a:lnTo>
                      <a:pt x="2" y="14"/>
                    </a:lnTo>
                    <a:lnTo>
                      <a:pt x="4" y="9"/>
                    </a:lnTo>
                    <a:lnTo>
                      <a:pt x="6" y="7"/>
                    </a:lnTo>
                    <a:lnTo>
                      <a:pt x="8" y="5"/>
                    </a:lnTo>
                    <a:lnTo>
                      <a:pt x="12" y="1"/>
                    </a:lnTo>
                    <a:lnTo>
                      <a:pt x="15" y="1"/>
                    </a:lnTo>
                    <a:lnTo>
                      <a:pt x="21" y="0"/>
                    </a:lnTo>
                    <a:lnTo>
                      <a:pt x="27" y="0"/>
                    </a:lnTo>
                    <a:lnTo>
                      <a:pt x="35" y="0"/>
                    </a:lnTo>
                    <a:lnTo>
                      <a:pt x="41" y="1"/>
                    </a:lnTo>
                    <a:lnTo>
                      <a:pt x="45" y="5"/>
                    </a:lnTo>
                    <a:lnTo>
                      <a:pt x="47" y="9"/>
                    </a:lnTo>
                    <a:lnTo>
                      <a:pt x="49" y="13"/>
                    </a:lnTo>
                    <a:lnTo>
                      <a:pt x="49" y="22"/>
                    </a:lnTo>
                    <a:lnTo>
                      <a:pt x="49" y="43"/>
                    </a:lnTo>
                    <a:lnTo>
                      <a:pt x="49" y="54"/>
                    </a:lnTo>
                    <a:lnTo>
                      <a:pt x="50" y="58"/>
                    </a:lnTo>
                    <a:lnTo>
                      <a:pt x="52" y="58"/>
                    </a:lnTo>
                    <a:lnTo>
                      <a:pt x="54" y="58"/>
                    </a:lnTo>
                    <a:lnTo>
                      <a:pt x="60" y="52"/>
                    </a:lnTo>
                    <a:lnTo>
                      <a:pt x="60" y="56"/>
                    </a:lnTo>
                    <a:lnTo>
                      <a:pt x="56" y="61"/>
                    </a:lnTo>
                    <a:lnTo>
                      <a:pt x="52" y="63"/>
                    </a:lnTo>
                    <a:lnTo>
                      <a:pt x="49" y="65"/>
                    </a:lnTo>
                    <a:lnTo>
                      <a:pt x="45" y="67"/>
                    </a:lnTo>
                    <a:lnTo>
                      <a:pt x="41" y="65"/>
                    </a:lnTo>
                    <a:lnTo>
                      <a:pt x="39" y="63"/>
                    </a:lnTo>
                    <a:lnTo>
                      <a:pt x="37" y="63"/>
                    </a:lnTo>
                    <a:lnTo>
                      <a:pt x="37" y="61"/>
                    </a:lnTo>
                    <a:lnTo>
                      <a:pt x="37" y="56"/>
                    </a:lnTo>
                    <a:close/>
                    <a:moveTo>
                      <a:pt x="37" y="52"/>
                    </a:moveTo>
                    <a:lnTo>
                      <a:pt x="37" y="28"/>
                    </a:lnTo>
                    <a:lnTo>
                      <a:pt x="23" y="33"/>
                    </a:lnTo>
                    <a:lnTo>
                      <a:pt x="17" y="37"/>
                    </a:lnTo>
                    <a:lnTo>
                      <a:pt x="14" y="39"/>
                    </a:lnTo>
                    <a:lnTo>
                      <a:pt x="14" y="43"/>
                    </a:lnTo>
                    <a:lnTo>
                      <a:pt x="12" y="46"/>
                    </a:lnTo>
                    <a:lnTo>
                      <a:pt x="14" y="52"/>
                    </a:lnTo>
                    <a:lnTo>
                      <a:pt x="15" y="56"/>
                    </a:lnTo>
                    <a:lnTo>
                      <a:pt x="17" y="58"/>
                    </a:lnTo>
                    <a:lnTo>
                      <a:pt x="21" y="58"/>
                    </a:lnTo>
                    <a:lnTo>
                      <a:pt x="25" y="58"/>
                    </a:lnTo>
                    <a:lnTo>
                      <a:pt x="29" y="56"/>
                    </a:lnTo>
                    <a:lnTo>
                      <a:pt x="33" y="54"/>
                    </a:lnTo>
                    <a:lnTo>
                      <a:pt x="37" y="5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99" name="Freeform 66">
                <a:extLst>
                  <a:ext uri="{FF2B5EF4-FFF2-40B4-BE49-F238E27FC236}">
                    <a16:creationId xmlns:a16="http://schemas.microsoft.com/office/drawing/2014/main" xmlns="" id="{3FF77703-C889-4B6B-B010-56B913570A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4" y="2308"/>
                <a:ext cx="56" cy="32"/>
              </a:xfrm>
              <a:custGeom>
                <a:avLst/>
                <a:gdLst>
                  <a:gd name="T0" fmla="*/ 31 w 113"/>
                  <a:gd name="T1" fmla="*/ 5 h 65"/>
                  <a:gd name="T2" fmla="*/ 37 w 113"/>
                  <a:gd name="T3" fmla="*/ 1 h 65"/>
                  <a:gd name="T4" fmla="*/ 51 w 113"/>
                  <a:gd name="T5" fmla="*/ 0 h 65"/>
                  <a:gd name="T6" fmla="*/ 57 w 113"/>
                  <a:gd name="T7" fmla="*/ 3 h 65"/>
                  <a:gd name="T8" fmla="*/ 62 w 113"/>
                  <a:gd name="T9" fmla="*/ 13 h 65"/>
                  <a:gd name="T10" fmla="*/ 74 w 113"/>
                  <a:gd name="T11" fmla="*/ 1 h 65"/>
                  <a:gd name="T12" fmla="*/ 86 w 113"/>
                  <a:gd name="T13" fmla="*/ 0 h 65"/>
                  <a:gd name="T14" fmla="*/ 93 w 113"/>
                  <a:gd name="T15" fmla="*/ 1 h 65"/>
                  <a:gd name="T16" fmla="*/ 101 w 113"/>
                  <a:gd name="T17" fmla="*/ 11 h 65"/>
                  <a:gd name="T18" fmla="*/ 101 w 113"/>
                  <a:gd name="T19" fmla="*/ 24 h 65"/>
                  <a:gd name="T20" fmla="*/ 103 w 113"/>
                  <a:gd name="T21" fmla="*/ 59 h 65"/>
                  <a:gd name="T22" fmla="*/ 109 w 113"/>
                  <a:gd name="T23" fmla="*/ 63 h 65"/>
                  <a:gd name="T24" fmla="*/ 113 w 113"/>
                  <a:gd name="T25" fmla="*/ 65 h 65"/>
                  <a:gd name="T26" fmla="*/ 80 w 113"/>
                  <a:gd name="T27" fmla="*/ 63 h 65"/>
                  <a:gd name="T28" fmla="*/ 88 w 113"/>
                  <a:gd name="T29" fmla="*/ 61 h 65"/>
                  <a:gd name="T30" fmla="*/ 90 w 113"/>
                  <a:gd name="T31" fmla="*/ 58 h 65"/>
                  <a:gd name="T32" fmla="*/ 90 w 113"/>
                  <a:gd name="T33" fmla="*/ 24 h 65"/>
                  <a:gd name="T34" fmla="*/ 88 w 113"/>
                  <a:gd name="T35" fmla="*/ 13 h 65"/>
                  <a:gd name="T36" fmla="*/ 84 w 113"/>
                  <a:gd name="T37" fmla="*/ 9 h 65"/>
                  <a:gd name="T38" fmla="*/ 80 w 113"/>
                  <a:gd name="T39" fmla="*/ 7 h 65"/>
                  <a:gd name="T40" fmla="*/ 72 w 113"/>
                  <a:gd name="T41" fmla="*/ 9 h 65"/>
                  <a:gd name="T42" fmla="*/ 62 w 113"/>
                  <a:gd name="T43" fmla="*/ 16 h 65"/>
                  <a:gd name="T44" fmla="*/ 62 w 113"/>
                  <a:gd name="T45" fmla="*/ 50 h 65"/>
                  <a:gd name="T46" fmla="*/ 64 w 113"/>
                  <a:gd name="T47" fmla="*/ 59 h 65"/>
                  <a:gd name="T48" fmla="*/ 70 w 113"/>
                  <a:gd name="T49" fmla="*/ 63 h 65"/>
                  <a:gd name="T50" fmla="*/ 74 w 113"/>
                  <a:gd name="T51" fmla="*/ 65 h 65"/>
                  <a:gd name="T52" fmla="*/ 39 w 113"/>
                  <a:gd name="T53" fmla="*/ 63 h 65"/>
                  <a:gd name="T54" fmla="*/ 47 w 113"/>
                  <a:gd name="T55" fmla="*/ 61 h 65"/>
                  <a:gd name="T56" fmla="*/ 51 w 113"/>
                  <a:gd name="T57" fmla="*/ 58 h 65"/>
                  <a:gd name="T58" fmla="*/ 51 w 113"/>
                  <a:gd name="T59" fmla="*/ 24 h 65"/>
                  <a:gd name="T60" fmla="*/ 49 w 113"/>
                  <a:gd name="T61" fmla="*/ 13 h 65"/>
                  <a:gd name="T62" fmla="*/ 43 w 113"/>
                  <a:gd name="T63" fmla="*/ 7 h 65"/>
                  <a:gd name="T64" fmla="*/ 35 w 113"/>
                  <a:gd name="T65" fmla="*/ 9 h 65"/>
                  <a:gd name="T66" fmla="*/ 27 w 113"/>
                  <a:gd name="T67" fmla="*/ 13 h 65"/>
                  <a:gd name="T68" fmla="*/ 23 w 113"/>
                  <a:gd name="T69" fmla="*/ 50 h 65"/>
                  <a:gd name="T70" fmla="*/ 25 w 113"/>
                  <a:gd name="T71" fmla="*/ 61 h 65"/>
                  <a:gd name="T72" fmla="*/ 33 w 113"/>
                  <a:gd name="T73" fmla="*/ 65 h 65"/>
                  <a:gd name="T74" fmla="*/ 0 w 113"/>
                  <a:gd name="T75" fmla="*/ 63 h 65"/>
                  <a:gd name="T76" fmla="*/ 10 w 113"/>
                  <a:gd name="T77" fmla="*/ 59 h 65"/>
                  <a:gd name="T78" fmla="*/ 10 w 113"/>
                  <a:gd name="T79" fmla="*/ 26 h 65"/>
                  <a:gd name="T80" fmla="*/ 8 w 113"/>
                  <a:gd name="T81" fmla="*/ 9 h 65"/>
                  <a:gd name="T82" fmla="*/ 0 w 113"/>
                  <a:gd name="T83" fmla="*/ 9 h 65"/>
                  <a:gd name="T84" fmla="*/ 20 w 113"/>
                  <a:gd name="T85" fmla="*/ 0 h 65"/>
                  <a:gd name="T86" fmla="*/ 23 w 113"/>
                  <a:gd name="T87" fmla="*/ 13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13" h="65">
                    <a:moveTo>
                      <a:pt x="23" y="13"/>
                    </a:moveTo>
                    <a:lnTo>
                      <a:pt x="31" y="5"/>
                    </a:lnTo>
                    <a:lnTo>
                      <a:pt x="35" y="3"/>
                    </a:lnTo>
                    <a:lnTo>
                      <a:pt x="37" y="1"/>
                    </a:lnTo>
                    <a:lnTo>
                      <a:pt x="45" y="0"/>
                    </a:lnTo>
                    <a:lnTo>
                      <a:pt x="51" y="0"/>
                    </a:lnTo>
                    <a:lnTo>
                      <a:pt x="55" y="1"/>
                    </a:lnTo>
                    <a:lnTo>
                      <a:pt x="57" y="3"/>
                    </a:lnTo>
                    <a:lnTo>
                      <a:pt x="60" y="7"/>
                    </a:lnTo>
                    <a:lnTo>
                      <a:pt x="62" y="13"/>
                    </a:lnTo>
                    <a:lnTo>
                      <a:pt x="68" y="5"/>
                    </a:lnTo>
                    <a:lnTo>
                      <a:pt x="74" y="1"/>
                    </a:lnTo>
                    <a:lnTo>
                      <a:pt x="80" y="0"/>
                    </a:lnTo>
                    <a:lnTo>
                      <a:pt x="86" y="0"/>
                    </a:lnTo>
                    <a:lnTo>
                      <a:pt x="90" y="0"/>
                    </a:lnTo>
                    <a:lnTo>
                      <a:pt x="93" y="1"/>
                    </a:lnTo>
                    <a:lnTo>
                      <a:pt x="97" y="5"/>
                    </a:lnTo>
                    <a:lnTo>
                      <a:pt x="101" y="11"/>
                    </a:lnTo>
                    <a:lnTo>
                      <a:pt x="101" y="16"/>
                    </a:lnTo>
                    <a:lnTo>
                      <a:pt x="101" y="24"/>
                    </a:lnTo>
                    <a:lnTo>
                      <a:pt x="101" y="50"/>
                    </a:lnTo>
                    <a:lnTo>
                      <a:pt x="103" y="59"/>
                    </a:lnTo>
                    <a:lnTo>
                      <a:pt x="105" y="61"/>
                    </a:lnTo>
                    <a:lnTo>
                      <a:pt x="109" y="63"/>
                    </a:lnTo>
                    <a:lnTo>
                      <a:pt x="113" y="63"/>
                    </a:lnTo>
                    <a:lnTo>
                      <a:pt x="113" y="65"/>
                    </a:lnTo>
                    <a:lnTo>
                      <a:pt x="80" y="65"/>
                    </a:lnTo>
                    <a:lnTo>
                      <a:pt x="80" y="63"/>
                    </a:lnTo>
                    <a:lnTo>
                      <a:pt x="84" y="63"/>
                    </a:lnTo>
                    <a:lnTo>
                      <a:pt x="88" y="61"/>
                    </a:lnTo>
                    <a:lnTo>
                      <a:pt x="90" y="59"/>
                    </a:lnTo>
                    <a:lnTo>
                      <a:pt x="90" y="58"/>
                    </a:lnTo>
                    <a:lnTo>
                      <a:pt x="90" y="50"/>
                    </a:lnTo>
                    <a:lnTo>
                      <a:pt x="90" y="24"/>
                    </a:lnTo>
                    <a:lnTo>
                      <a:pt x="90" y="16"/>
                    </a:lnTo>
                    <a:lnTo>
                      <a:pt x="88" y="13"/>
                    </a:lnTo>
                    <a:lnTo>
                      <a:pt x="86" y="11"/>
                    </a:lnTo>
                    <a:lnTo>
                      <a:pt x="84" y="9"/>
                    </a:lnTo>
                    <a:lnTo>
                      <a:pt x="82" y="7"/>
                    </a:lnTo>
                    <a:lnTo>
                      <a:pt x="80" y="7"/>
                    </a:lnTo>
                    <a:lnTo>
                      <a:pt x="76" y="9"/>
                    </a:lnTo>
                    <a:lnTo>
                      <a:pt x="72" y="9"/>
                    </a:lnTo>
                    <a:lnTo>
                      <a:pt x="68" y="13"/>
                    </a:lnTo>
                    <a:lnTo>
                      <a:pt x="62" y="16"/>
                    </a:lnTo>
                    <a:lnTo>
                      <a:pt x="62" y="20"/>
                    </a:lnTo>
                    <a:lnTo>
                      <a:pt x="62" y="50"/>
                    </a:lnTo>
                    <a:lnTo>
                      <a:pt x="62" y="56"/>
                    </a:lnTo>
                    <a:lnTo>
                      <a:pt x="64" y="59"/>
                    </a:lnTo>
                    <a:lnTo>
                      <a:pt x="66" y="61"/>
                    </a:lnTo>
                    <a:lnTo>
                      <a:pt x="70" y="63"/>
                    </a:lnTo>
                    <a:lnTo>
                      <a:pt x="74" y="63"/>
                    </a:lnTo>
                    <a:lnTo>
                      <a:pt x="74" y="65"/>
                    </a:lnTo>
                    <a:lnTo>
                      <a:pt x="39" y="65"/>
                    </a:lnTo>
                    <a:lnTo>
                      <a:pt x="39" y="63"/>
                    </a:lnTo>
                    <a:lnTo>
                      <a:pt x="45" y="63"/>
                    </a:lnTo>
                    <a:lnTo>
                      <a:pt x="47" y="61"/>
                    </a:lnTo>
                    <a:lnTo>
                      <a:pt x="49" y="59"/>
                    </a:lnTo>
                    <a:lnTo>
                      <a:pt x="51" y="58"/>
                    </a:lnTo>
                    <a:lnTo>
                      <a:pt x="51" y="50"/>
                    </a:lnTo>
                    <a:lnTo>
                      <a:pt x="51" y="24"/>
                    </a:lnTo>
                    <a:lnTo>
                      <a:pt x="51" y="16"/>
                    </a:lnTo>
                    <a:lnTo>
                      <a:pt x="49" y="13"/>
                    </a:lnTo>
                    <a:lnTo>
                      <a:pt x="45" y="9"/>
                    </a:lnTo>
                    <a:lnTo>
                      <a:pt x="43" y="7"/>
                    </a:lnTo>
                    <a:lnTo>
                      <a:pt x="39" y="7"/>
                    </a:lnTo>
                    <a:lnTo>
                      <a:pt x="35" y="9"/>
                    </a:lnTo>
                    <a:lnTo>
                      <a:pt x="31" y="9"/>
                    </a:lnTo>
                    <a:lnTo>
                      <a:pt x="27" y="13"/>
                    </a:lnTo>
                    <a:lnTo>
                      <a:pt x="23" y="16"/>
                    </a:lnTo>
                    <a:lnTo>
                      <a:pt x="23" y="50"/>
                    </a:lnTo>
                    <a:lnTo>
                      <a:pt x="23" y="59"/>
                    </a:lnTo>
                    <a:lnTo>
                      <a:pt x="25" y="61"/>
                    </a:lnTo>
                    <a:lnTo>
                      <a:pt x="33" y="63"/>
                    </a:lnTo>
                    <a:lnTo>
                      <a:pt x="33" y="65"/>
                    </a:lnTo>
                    <a:lnTo>
                      <a:pt x="0" y="65"/>
                    </a:lnTo>
                    <a:lnTo>
                      <a:pt x="0" y="63"/>
                    </a:lnTo>
                    <a:lnTo>
                      <a:pt x="6" y="61"/>
                    </a:lnTo>
                    <a:lnTo>
                      <a:pt x="10" y="59"/>
                    </a:lnTo>
                    <a:lnTo>
                      <a:pt x="10" y="50"/>
                    </a:lnTo>
                    <a:lnTo>
                      <a:pt x="10" y="26"/>
                    </a:lnTo>
                    <a:lnTo>
                      <a:pt x="10" y="13"/>
                    </a:lnTo>
                    <a:lnTo>
                      <a:pt x="8" y="9"/>
                    </a:lnTo>
                    <a:lnTo>
                      <a:pt x="6" y="9"/>
                    </a:lnTo>
                    <a:lnTo>
                      <a:pt x="0" y="9"/>
                    </a:lnTo>
                    <a:lnTo>
                      <a:pt x="0" y="7"/>
                    </a:lnTo>
                    <a:lnTo>
                      <a:pt x="20" y="0"/>
                    </a:lnTo>
                    <a:lnTo>
                      <a:pt x="23" y="0"/>
                    </a:lnTo>
                    <a:lnTo>
                      <a:pt x="23" y="1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0" name="Freeform 67">
                <a:extLst>
                  <a:ext uri="{FF2B5EF4-FFF2-40B4-BE49-F238E27FC236}">
                    <a16:creationId xmlns:a16="http://schemas.microsoft.com/office/drawing/2014/main" xmlns="" id="{60975E40-0091-462D-8809-EB18B3E9943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431" y="2308"/>
                <a:ext cx="32" cy="33"/>
              </a:xfrm>
              <a:custGeom>
                <a:avLst/>
                <a:gdLst>
                  <a:gd name="T0" fmla="*/ 31 w 64"/>
                  <a:gd name="T1" fmla="*/ 0 h 67"/>
                  <a:gd name="T2" fmla="*/ 39 w 64"/>
                  <a:gd name="T3" fmla="*/ 0 h 67"/>
                  <a:gd name="T4" fmla="*/ 44 w 64"/>
                  <a:gd name="T5" fmla="*/ 1 h 67"/>
                  <a:gd name="T6" fmla="*/ 50 w 64"/>
                  <a:gd name="T7" fmla="*/ 5 h 67"/>
                  <a:gd name="T8" fmla="*/ 56 w 64"/>
                  <a:gd name="T9" fmla="*/ 11 h 67"/>
                  <a:gd name="T10" fmla="*/ 62 w 64"/>
                  <a:gd name="T11" fmla="*/ 20 h 67"/>
                  <a:gd name="T12" fmla="*/ 64 w 64"/>
                  <a:gd name="T13" fmla="*/ 26 h 67"/>
                  <a:gd name="T14" fmla="*/ 64 w 64"/>
                  <a:gd name="T15" fmla="*/ 31 h 67"/>
                  <a:gd name="T16" fmla="*/ 62 w 64"/>
                  <a:gd name="T17" fmla="*/ 41 h 67"/>
                  <a:gd name="T18" fmla="*/ 62 w 64"/>
                  <a:gd name="T19" fmla="*/ 44 h 67"/>
                  <a:gd name="T20" fmla="*/ 60 w 64"/>
                  <a:gd name="T21" fmla="*/ 48 h 67"/>
                  <a:gd name="T22" fmla="*/ 56 w 64"/>
                  <a:gd name="T23" fmla="*/ 54 h 67"/>
                  <a:gd name="T24" fmla="*/ 54 w 64"/>
                  <a:gd name="T25" fmla="*/ 56 h 67"/>
                  <a:gd name="T26" fmla="*/ 50 w 64"/>
                  <a:gd name="T27" fmla="*/ 59 h 67"/>
                  <a:gd name="T28" fmla="*/ 48 w 64"/>
                  <a:gd name="T29" fmla="*/ 61 h 67"/>
                  <a:gd name="T30" fmla="*/ 39 w 64"/>
                  <a:gd name="T31" fmla="*/ 65 h 67"/>
                  <a:gd name="T32" fmla="*/ 35 w 64"/>
                  <a:gd name="T33" fmla="*/ 67 h 67"/>
                  <a:gd name="T34" fmla="*/ 31 w 64"/>
                  <a:gd name="T35" fmla="*/ 67 h 67"/>
                  <a:gd name="T36" fmla="*/ 23 w 64"/>
                  <a:gd name="T37" fmla="*/ 65 h 67"/>
                  <a:gd name="T38" fmla="*/ 17 w 64"/>
                  <a:gd name="T39" fmla="*/ 63 h 67"/>
                  <a:gd name="T40" fmla="*/ 11 w 64"/>
                  <a:gd name="T41" fmla="*/ 59 h 67"/>
                  <a:gd name="T42" fmla="*/ 7 w 64"/>
                  <a:gd name="T43" fmla="*/ 56 h 67"/>
                  <a:gd name="T44" fmla="*/ 4 w 64"/>
                  <a:gd name="T45" fmla="*/ 50 h 67"/>
                  <a:gd name="T46" fmla="*/ 2 w 64"/>
                  <a:gd name="T47" fmla="*/ 44 h 67"/>
                  <a:gd name="T48" fmla="*/ 0 w 64"/>
                  <a:gd name="T49" fmla="*/ 39 h 67"/>
                  <a:gd name="T50" fmla="*/ 0 w 64"/>
                  <a:gd name="T51" fmla="*/ 33 h 67"/>
                  <a:gd name="T52" fmla="*/ 0 w 64"/>
                  <a:gd name="T53" fmla="*/ 26 h 67"/>
                  <a:gd name="T54" fmla="*/ 4 w 64"/>
                  <a:gd name="T55" fmla="*/ 16 h 67"/>
                  <a:gd name="T56" fmla="*/ 9 w 64"/>
                  <a:gd name="T57" fmla="*/ 9 h 67"/>
                  <a:gd name="T58" fmla="*/ 13 w 64"/>
                  <a:gd name="T59" fmla="*/ 5 h 67"/>
                  <a:gd name="T60" fmla="*/ 15 w 64"/>
                  <a:gd name="T61" fmla="*/ 3 h 67"/>
                  <a:gd name="T62" fmla="*/ 23 w 64"/>
                  <a:gd name="T63" fmla="*/ 0 h 67"/>
                  <a:gd name="T64" fmla="*/ 31 w 64"/>
                  <a:gd name="T65" fmla="*/ 0 h 67"/>
                  <a:gd name="T66" fmla="*/ 29 w 64"/>
                  <a:gd name="T67" fmla="*/ 3 h 67"/>
                  <a:gd name="T68" fmla="*/ 25 w 64"/>
                  <a:gd name="T69" fmla="*/ 5 h 67"/>
                  <a:gd name="T70" fmla="*/ 21 w 64"/>
                  <a:gd name="T71" fmla="*/ 5 h 67"/>
                  <a:gd name="T72" fmla="*/ 17 w 64"/>
                  <a:gd name="T73" fmla="*/ 9 h 67"/>
                  <a:gd name="T74" fmla="*/ 15 w 64"/>
                  <a:gd name="T75" fmla="*/ 14 h 67"/>
                  <a:gd name="T76" fmla="*/ 13 w 64"/>
                  <a:gd name="T77" fmla="*/ 20 h 67"/>
                  <a:gd name="T78" fmla="*/ 13 w 64"/>
                  <a:gd name="T79" fmla="*/ 28 h 67"/>
                  <a:gd name="T80" fmla="*/ 13 w 64"/>
                  <a:gd name="T81" fmla="*/ 35 h 67"/>
                  <a:gd name="T82" fmla="*/ 13 w 64"/>
                  <a:gd name="T83" fmla="*/ 41 h 67"/>
                  <a:gd name="T84" fmla="*/ 15 w 64"/>
                  <a:gd name="T85" fmla="*/ 46 h 67"/>
                  <a:gd name="T86" fmla="*/ 19 w 64"/>
                  <a:gd name="T87" fmla="*/ 52 h 67"/>
                  <a:gd name="T88" fmla="*/ 21 w 64"/>
                  <a:gd name="T89" fmla="*/ 56 h 67"/>
                  <a:gd name="T90" fmla="*/ 25 w 64"/>
                  <a:gd name="T91" fmla="*/ 59 h 67"/>
                  <a:gd name="T92" fmla="*/ 29 w 64"/>
                  <a:gd name="T93" fmla="*/ 61 h 67"/>
                  <a:gd name="T94" fmla="*/ 35 w 64"/>
                  <a:gd name="T95" fmla="*/ 61 h 67"/>
                  <a:gd name="T96" fmla="*/ 40 w 64"/>
                  <a:gd name="T97" fmla="*/ 61 h 67"/>
                  <a:gd name="T98" fmla="*/ 42 w 64"/>
                  <a:gd name="T99" fmla="*/ 59 h 67"/>
                  <a:gd name="T100" fmla="*/ 46 w 64"/>
                  <a:gd name="T101" fmla="*/ 56 h 67"/>
                  <a:gd name="T102" fmla="*/ 48 w 64"/>
                  <a:gd name="T103" fmla="*/ 54 h 67"/>
                  <a:gd name="T104" fmla="*/ 48 w 64"/>
                  <a:gd name="T105" fmla="*/ 48 h 67"/>
                  <a:gd name="T106" fmla="*/ 50 w 64"/>
                  <a:gd name="T107" fmla="*/ 44 h 67"/>
                  <a:gd name="T108" fmla="*/ 50 w 64"/>
                  <a:gd name="T109" fmla="*/ 37 h 67"/>
                  <a:gd name="T110" fmla="*/ 50 w 64"/>
                  <a:gd name="T111" fmla="*/ 29 h 67"/>
                  <a:gd name="T112" fmla="*/ 48 w 64"/>
                  <a:gd name="T113" fmla="*/ 22 h 67"/>
                  <a:gd name="T114" fmla="*/ 46 w 64"/>
                  <a:gd name="T115" fmla="*/ 16 h 67"/>
                  <a:gd name="T116" fmla="*/ 42 w 64"/>
                  <a:gd name="T117" fmla="*/ 11 h 67"/>
                  <a:gd name="T118" fmla="*/ 37 w 64"/>
                  <a:gd name="T119" fmla="*/ 5 h 67"/>
                  <a:gd name="T120" fmla="*/ 33 w 64"/>
                  <a:gd name="T121" fmla="*/ 3 h 67"/>
                  <a:gd name="T122" fmla="*/ 29 w 64"/>
                  <a:gd name="T123" fmla="*/ 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4" h="67">
                    <a:moveTo>
                      <a:pt x="31" y="0"/>
                    </a:moveTo>
                    <a:lnTo>
                      <a:pt x="39" y="0"/>
                    </a:lnTo>
                    <a:lnTo>
                      <a:pt x="44" y="1"/>
                    </a:lnTo>
                    <a:lnTo>
                      <a:pt x="50" y="5"/>
                    </a:lnTo>
                    <a:lnTo>
                      <a:pt x="56" y="11"/>
                    </a:lnTo>
                    <a:lnTo>
                      <a:pt x="62" y="20"/>
                    </a:lnTo>
                    <a:lnTo>
                      <a:pt x="64" y="26"/>
                    </a:lnTo>
                    <a:lnTo>
                      <a:pt x="64" y="31"/>
                    </a:lnTo>
                    <a:lnTo>
                      <a:pt x="62" y="41"/>
                    </a:lnTo>
                    <a:lnTo>
                      <a:pt x="62" y="44"/>
                    </a:lnTo>
                    <a:lnTo>
                      <a:pt x="60" y="48"/>
                    </a:lnTo>
                    <a:lnTo>
                      <a:pt x="56" y="54"/>
                    </a:lnTo>
                    <a:lnTo>
                      <a:pt x="54" y="56"/>
                    </a:lnTo>
                    <a:lnTo>
                      <a:pt x="50" y="59"/>
                    </a:lnTo>
                    <a:lnTo>
                      <a:pt x="48" y="61"/>
                    </a:lnTo>
                    <a:lnTo>
                      <a:pt x="39" y="65"/>
                    </a:lnTo>
                    <a:lnTo>
                      <a:pt x="35" y="67"/>
                    </a:lnTo>
                    <a:lnTo>
                      <a:pt x="31" y="67"/>
                    </a:lnTo>
                    <a:lnTo>
                      <a:pt x="23" y="65"/>
                    </a:lnTo>
                    <a:lnTo>
                      <a:pt x="17" y="63"/>
                    </a:lnTo>
                    <a:lnTo>
                      <a:pt x="11" y="59"/>
                    </a:lnTo>
                    <a:lnTo>
                      <a:pt x="7" y="56"/>
                    </a:lnTo>
                    <a:lnTo>
                      <a:pt x="4" y="50"/>
                    </a:lnTo>
                    <a:lnTo>
                      <a:pt x="2" y="44"/>
                    </a:lnTo>
                    <a:lnTo>
                      <a:pt x="0" y="39"/>
                    </a:lnTo>
                    <a:lnTo>
                      <a:pt x="0" y="33"/>
                    </a:lnTo>
                    <a:lnTo>
                      <a:pt x="0" y="26"/>
                    </a:lnTo>
                    <a:lnTo>
                      <a:pt x="4" y="16"/>
                    </a:lnTo>
                    <a:lnTo>
                      <a:pt x="9" y="9"/>
                    </a:lnTo>
                    <a:lnTo>
                      <a:pt x="13" y="5"/>
                    </a:lnTo>
                    <a:lnTo>
                      <a:pt x="15" y="3"/>
                    </a:lnTo>
                    <a:lnTo>
                      <a:pt x="23" y="0"/>
                    </a:lnTo>
                    <a:lnTo>
                      <a:pt x="31" y="0"/>
                    </a:lnTo>
                    <a:close/>
                    <a:moveTo>
                      <a:pt x="29" y="3"/>
                    </a:moveTo>
                    <a:lnTo>
                      <a:pt x="25" y="5"/>
                    </a:lnTo>
                    <a:lnTo>
                      <a:pt x="21" y="5"/>
                    </a:lnTo>
                    <a:lnTo>
                      <a:pt x="17" y="9"/>
                    </a:lnTo>
                    <a:lnTo>
                      <a:pt x="15" y="14"/>
                    </a:lnTo>
                    <a:lnTo>
                      <a:pt x="13" y="20"/>
                    </a:lnTo>
                    <a:lnTo>
                      <a:pt x="13" y="28"/>
                    </a:lnTo>
                    <a:lnTo>
                      <a:pt x="13" y="35"/>
                    </a:lnTo>
                    <a:lnTo>
                      <a:pt x="13" y="41"/>
                    </a:lnTo>
                    <a:lnTo>
                      <a:pt x="15" y="46"/>
                    </a:lnTo>
                    <a:lnTo>
                      <a:pt x="19" y="52"/>
                    </a:lnTo>
                    <a:lnTo>
                      <a:pt x="21" y="56"/>
                    </a:lnTo>
                    <a:lnTo>
                      <a:pt x="25" y="59"/>
                    </a:lnTo>
                    <a:lnTo>
                      <a:pt x="29" y="61"/>
                    </a:lnTo>
                    <a:lnTo>
                      <a:pt x="35" y="61"/>
                    </a:lnTo>
                    <a:lnTo>
                      <a:pt x="40" y="61"/>
                    </a:lnTo>
                    <a:lnTo>
                      <a:pt x="42" y="59"/>
                    </a:lnTo>
                    <a:lnTo>
                      <a:pt x="46" y="56"/>
                    </a:lnTo>
                    <a:lnTo>
                      <a:pt x="48" y="54"/>
                    </a:lnTo>
                    <a:lnTo>
                      <a:pt x="48" y="48"/>
                    </a:lnTo>
                    <a:lnTo>
                      <a:pt x="50" y="44"/>
                    </a:lnTo>
                    <a:lnTo>
                      <a:pt x="50" y="37"/>
                    </a:lnTo>
                    <a:lnTo>
                      <a:pt x="50" y="29"/>
                    </a:lnTo>
                    <a:lnTo>
                      <a:pt x="48" y="22"/>
                    </a:lnTo>
                    <a:lnTo>
                      <a:pt x="46" y="16"/>
                    </a:lnTo>
                    <a:lnTo>
                      <a:pt x="42" y="11"/>
                    </a:lnTo>
                    <a:lnTo>
                      <a:pt x="37" y="5"/>
                    </a:lnTo>
                    <a:lnTo>
                      <a:pt x="33" y="3"/>
                    </a:lnTo>
                    <a:lnTo>
                      <a:pt x="29" y="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1" name="Freeform 68">
                <a:extLst>
                  <a:ext uri="{FF2B5EF4-FFF2-40B4-BE49-F238E27FC236}">
                    <a16:creationId xmlns:a16="http://schemas.microsoft.com/office/drawing/2014/main" xmlns="" id="{79B82F9A-8F66-4DAC-B63D-F14B2C1279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8" y="2291"/>
                <a:ext cx="29" cy="49"/>
              </a:xfrm>
              <a:custGeom>
                <a:avLst/>
                <a:gdLst>
                  <a:gd name="T0" fmla="*/ 25 w 58"/>
                  <a:gd name="T1" fmla="*/ 39 h 99"/>
                  <a:gd name="T2" fmla="*/ 25 w 58"/>
                  <a:gd name="T3" fmla="*/ 82 h 99"/>
                  <a:gd name="T4" fmla="*/ 25 w 58"/>
                  <a:gd name="T5" fmla="*/ 90 h 99"/>
                  <a:gd name="T6" fmla="*/ 27 w 58"/>
                  <a:gd name="T7" fmla="*/ 93 h 99"/>
                  <a:gd name="T8" fmla="*/ 31 w 58"/>
                  <a:gd name="T9" fmla="*/ 95 h 99"/>
                  <a:gd name="T10" fmla="*/ 35 w 58"/>
                  <a:gd name="T11" fmla="*/ 97 h 99"/>
                  <a:gd name="T12" fmla="*/ 40 w 58"/>
                  <a:gd name="T13" fmla="*/ 97 h 99"/>
                  <a:gd name="T14" fmla="*/ 40 w 58"/>
                  <a:gd name="T15" fmla="*/ 99 h 99"/>
                  <a:gd name="T16" fmla="*/ 0 w 58"/>
                  <a:gd name="T17" fmla="*/ 99 h 99"/>
                  <a:gd name="T18" fmla="*/ 0 w 58"/>
                  <a:gd name="T19" fmla="*/ 97 h 99"/>
                  <a:gd name="T20" fmla="*/ 3 w 58"/>
                  <a:gd name="T21" fmla="*/ 97 h 99"/>
                  <a:gd name="T22" fmla="*/ 7 w 58"/>
                  <a:gd name="T23" fmla="*/ 95 h 99"/>
                  <a:gd name="T24" fmla="*/ 11 w 58"/>
                  <a:gd name="T25" fmla="*/ 93 h 99"/>
                  <a:gd name="T26" fmla="*/ 11 w 58"/>
                  <a:gd name="T27" fmla="*/ 92 h 99"/>
                  <a:gd name="T28" fmla="*/ 13 w 58"/>
                  <a:gd name="T29" fmla="*/ 82 h 99"/>
                  <a:gd name="T30" fmla="*/ 13 w 58"/>
                  <a:gd name="T31" fmla="*/ 39 h 99"/>
                  <a:gd name="T32" fmla="*/ 0 w 58"/>
                  <a:gd name="T33" fmla="*/ 39 h 99"/>
                  <a:gd name="T34" fmla="*/ 0 w 58"/>
                  <a:gd name="T35" fmla="*/ 35 h 99"/>
                  <a:gd name="T36" fmla="*/ 13 w 58"/>
                  <a:gd name="T37" fmla="*/ 35 h 99"/>
                  <a:gd name="T38" fmla="*/ 13 w 58"/>
                  <a:gd name="T39" fmla="*/ 32 h 99"/>
                  <a:gd name="T40" fmla="*/ 13 w 58"/>
                  <a:gd name="T41" fmla="*/ 22 h 99"/>
                  <a:gd name="T42" fmla="*/ 15 w 58"/>
                  <a:gd name="T43" fmla="*/ 15 h 99"/>
                  <a:gd name="T44" fmla="*/ 19 w 58"/>
                  <a:gd name="T45" fmla="*/ 9 h 99"/>
                  <a:gd name="T46" fmla="*/ 23 w 58"/>
                  <a:gd name="T47" fmla="*/ 5 h 99"/>
                  <a:gd name="T48" fmla="*/ 25 w 58"/>
                  <a:gd name="T49" fmla="*/ 4 h 99"/>
                  <a:gd name="T50" fmla="*/ 33 w 58"/>
                  <a:gd name="T51" fmla="*/ 2 h 99"/>
                  <a:gd name="T52" fmla="*/ 40 w 58"/>
                  <a:gd name="T53" fmla="*/ 0 h 99"/>
                  <a:gd name="T54" fmla="*/ 48 w 58"/>
                  <a:gd name="T55" fmla="*/ 2 h 99"/>
                  <a:gd name="T56" fmla="*/ 54 w 58"/>
                  <a:gd name="T57" fmla="*/ 5 h 99"/>
                  <a:gd name="T58" fmla="*/ 58 w 58"/>
                  <a:gd name="T59" fmla="*/ 7 h 99"/>
                  <a:gd name="T60" fmla="*/ 58 w 58"/>
                  <a:gd name="T61" fmla="*/ 11 h 99"/>
                  <a:gd name="T62" fmla="*/ 58 w 58"/>
                  <a:gd name="T63" fmla="*/ 13 h 99"/>
                  <a:gd name="T64" fmla="*/ 56 w 58"/>
                  <a:gd name="T65" fmla="*/ 15 h 99"/>
                  <a:gd name="T66" fmla="*/ 54 w 58"/>
                  <a:gd name="T67" fmla="*/ 17 h 99"/>
                  <a:gd name="T68" fmla="*/ 52 w 58"/>
                  <a:gd name="T69" fmla="*/ 17 h 99"/>
                  <a:gd name="T70" fmla="*/ 50 w 58"/>
                  <a:gd name="T71" fmla="*/ 17 h 99"/>
                  <a:gd name="T72" fmla="*/ 46 w 58"/>
                  <a:gd name="T73" fmla="*/ 15 h 99"/>
                  <a:gd name="T74" fmla="*/ 44 w 58"/>
                  <a:gd name="T75" fmla="*/ 11 h 99"/>
                  <a:gd name="T76" fmla="*/ 40 w 58"/>
                  <a:gd name="T77" fmla="*/ 5 h 99"/>
                  <a:gd name="T78" fmla="*/ 35 w 58"/>
                  <a:gd name="T79" fmla="*/ 4 h 99"/>
                  <a:gd name="T80" fmla="*/ 31 w 58"/>
                  <a:gd name="T81" fmla="*/ 5 h 99"/>
                  <a:gd name="T82" fmla="*/ 29 w 58"/>
                  <a:gd name="T83" fmla="*/ 5 h 99"/>
                  <a:gd name="T84" fmla="*/ 27 w 58"/>
                  <a:gd name="T85" fmla="*/ 9 h 99"/>
                  <a:gd name="T86" fmla="*/ 25 w 58"/>
                  <a:gd name="T87" fmla="*/ 11 h 99"/>
                  <a:gd name="T88" fmla="*/ 25 w 58"/>
                  <a:gd name="T89" fmla="*/ 19 h 99"/>
                  <a:gd name="T90" fmla="*/ 25 w 58"/>
                  <a:gd name="T91" fmla="*/ 30 h 99"/>
                  <a:gd name="T92" fmla="*/ 25 w 58"/>
                  <a:gd name="T93" fmla="*/ 35 h 99"/>
                  <a:gd name="T94" fmla="*/ 42 w 58"/>
                  <a:gd name="T95" fmla="*/ 35 h 99"/>
                  <a:gd name="T96" fmla="*/ 42 w 58"/>
                  <a:gd name="T97" fmla="*/ 39 h 99"/>
                  <a:gd name="T98" fmla="*/ 25 w 58"/>
                  <a:gd name="T99" fmla="*/ 39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8" h="99">
                    <a:moveTo>
                      <a:pt x="25" y="39"/>
                    </a:moveTo>
                    <a:lnTo>
                      <a:pt x="25" y="82"/>
                    </a:lnTo>
                    <a:lnTo>
                      <a:pt x="25" y="90"/>
                    </a:lnTo>
                    <a:lnTo>
                      <a:pt x="27" y="93"/>
                    </a:lnTo>
                    <a:lnTo>
                      <a:pt x="31" y="95"/>
                    </a:lnTo>
                    <a:lnTo>
                      <a:pt x="35" y="97"/>
                    </a:lnTo>
                    <a:lnTo>
                      <a:pt x="40" y="97"/>
                    </a:lnTo>
                    <a:lnTo>
                      <a:pt x="40" y="99"/>
                    </a:lnTo>
                    <a:lnTo>
                      <a:pt x="0" y="99"/>
                    </a:lnTo>
                    <a:lnTo>
                      <a:pt x="0" y="97"/>
                    </a:lnTo>
                    <a:lnTo>
                      <a:pt x="3" y="97"/>
                    </a:lnTo>
                    <a:lnTo>
                      <a:pt x="7" y="95"/>
                    </a:lnTo>
                    <a:lnTo>
                      <a:pt x="11" y="93"/>
                    </a:lnTo>
                    <a:lnTo>
                      <a:pt x="11" y="92"/>
                    </a:lnTo>
                    <a:lnTo>
                      <a:pt x="13" y="82"/>
                    </a:lnTo>
                    <a:lnTo>
                      <a:pt x="13" y="39"/>
                    </a:lnTo>
                    <a:lnTo>
                      <a:pt x="0" y="39"/>
                    </a:lnTo>
                    <a:lnTo>
                      <a:pt x="0" y="35"/>
                    </a:lnTo>
                    <a:lnTo>
                      <a:pt x="13" y="35"/>
                    </a:lnTo>
                    <a:lnTo>
                      <a:pt x="13" y="32"/>
                    </a:lnTo>
                    <a:lnTo>
                      <a:pt x="13" y="22"/>
                    </a:lnTo>
                    <a:lnTo>
                      <a:pt x="15" y="15"/>
                    </a:lnTo>
                    <a:lnTo>
                      <a:pt x="19" y="9"/>
                    </a:lnTo>
                    <a:lnTo>
                      <a:pt x="23" y="5"/>
                    </a:lnTo>
                    <a:lnTo>
                      <a:pt x="25" y="4"/>
                    </a:lnTo>
                    <a:lnTo>
                      <a:pt x="33" y="2"/>
                    </a:lnTo>
                    <a:lnTo>
                      <a:pt x="40" y="0"/>
                    </a:lnTo>
                    <a:lnTo>
                      <a:pt x="48" y="2"/>
                    </a:lnTo>
                    <a:lnTo>
                      <a:pt x="54" y="5"/>
                    </a:lnTo>
                    <a:lnTo>
                      <a:pt x="58" y="7"/>
                    </a:lnTo>
                    <a:lnTo>
                      <a:pt x="58" y="11"/>
                    </a:lnTo>
                    <a:lnTo>
                      <a:pt x="58" y="13"/>
                    </a:lnTo>
                    <a:lnTo>
                      <a:pt x="56" y="15"/>
                    </a:lnTo>
                    <a:lnTo>
                      <a:pt x="54" y="17"/>
                    </a:lnTo>
                    <a:lnTo>
                      <a:pt x="52" y="17"/>
                    </a:lnTo>
                    <a:lnTo>
                      <a:pt x="50" y="17"/>
                    </a:lnTo>
                    <a:lnTo>
                      <a:pt x="46" y="15"/>
                    </a:lnTo>
                    <a:lnTo>
                      <a:pt x="44" y="11"/>
                    </a:lnTo>
                    <a:lnTo>
                      <a:pt x="40" y="5"/>
                    </a:lnTo>
                    <a:lnTo>
                      <a:pt x="35" y="4"/>
                    </a:lnTo>
                    <a:lnTo>
                      <a:pt x="31" y="5"/>
                    </a:lnTo>
                    <a:lnTo>
                      <a:pt x="29" y="5"/>
                    </a:lnTo>
                    <a:lnTo>
                      <a:pt x="27" y="9"/>
                    </a:lnTo>
                    <a:lnTo>
                      <a:pt x="25" y="11"/>
                    </a:lnTo>
                    <a:lnTo>
                      <a:pt x="25" y="19"/>
                    </a:lnTo>
                    <a:lnTo>
                      <a:pt x="25" y="30"/>
                    </a:lnTo>
                    <a:lnTo>
                      <a:pt x="25" y="35"/>
                    </a:lnTo>
                    <a:lnTo>
                      <a:pt x="42" y="35"/>
                    </a:lnTo>
                    <a:lnTo>
                      <a:pt x="42" y="39"/>
                    </a:lnTo>
                    <a:lnTo>
                      <a:pt x="25" y="3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2" name="Freeform 69">
                <a:extLst>
                  <a:ext uri="{FF2B5EF4-FFF2-40B4-BE49-F238E27FC236}">
                    <a16:creationId xmlns:a16="http://schemas.microsoft.com/office/drawing/2014/main" xmlns="" id="{334D3915-D744-41E0-BE13-9D536854BA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13" y="2292"/>
                <a:ext cx="33" cy="49"/>
              </a:xfrm>
              <a:custGeom>
                <a:avLst/>
                <a:gdLst>
                  <a:gd name="T0" fmla="*/ 58 w 66"/>
                  <a:gd name="T1" fmla="*/ 32 h 99"/>
                  <a:gd name="T2" fmla="*/ 54 w 66"/>
                  <a:gd name="T3" fmla="*/ 24 h 99"/>
                  <a:gd name="T4" fmla="*/ 49 w 66"/>
                  <a:gd name="T5" fmla="*/ 13 h 99"/>
                  <a:gd name="T6" fmla="*/ 37 w 66"/>
                  <a:gd name="T7" fmla="*/ 7 h 99"/>
                  <a:gd name="T8" fmla="*/ 23 w 66"/>
                  <a:gd name="T9" fmla="*/ 7 h 99"/>
                  <a:gd name="T10" fmla="*/ 14 w 66"/>
                  <a:gd name="T11" fmla="*/ 15 h 99"/>
                  <a:gd name="T12" fmla="*/ 14 w 66"/>
                  <a:gd name="T13" fmla="*/ 24 h 99"/>
                  <a:gd name="T14" fmla="*/ 23 w 66"/>
                  <a:gd name="T15" fmla="*/ 33 h 99"/>
                  <a:gd name="T16" fmla="*/ 54 w 66"/>
                  <a:gd name="T17" fmla="*/ 52 h 99"/>
                  <a:gd name="T18" fmla="*/ 62 w 66"/>
                  <a:gd name="T19" fmla="*/ 61 h 99"/>
                  <a:gd name="T20" fmla="*/ 66 w 66"/>
                  <a:gd name="T21" fmla="*/ 73 h 99"/>
                  <a:gd name="T22" fmla="*/ 64 w 66"/>
                  <a:gd name="T23" fmla="*/ 82 h 99"/>
                  <a:gd name="T24" fmla="*/ 56 w 66"/>
                  <a:gd name="T25" fmla="*/ 91 h 99"/>
                  <a:gd name="T26" fmla="*/ 47 w 66"/>
                  <a:gd name="T27" fmla="*/ 97 h 99"/>
                  <a:gd name="T28" fmla="*/ 35 w 66"/>
                  <a:gd name="T29" fmla="*/ 99 h 99"/>
                  <a:gd name="T30" fmla="*/ 17 w 66"/>
                  <a:gd name="T31" fmla="*/ 95 h 99"/>
                  <a:gd name="T32" fmla="*/ 6 w 66"/>
                  <a:gd name="T33" fmla="*/ 95 h 99"/>
                  <a:gd name="T34" fmla="*/ 4 w 66"/>
                  <a:gd name="T35" fmla="*/ 99 h 99"/>
                  <a:gd name="T36" fmla="*/ 2 w 66"/>
                  <a:gd name="T37" fmla="*/ 67 h 99"/>
                  <a:gd name="T38" fmla="*/ 6 w 66"/>
                  <a:gd name="T39" fmla="*/ 76 h 99"/>
                  <a:gd name="T40" fmla="*/ 14 w 66"/>
                  <a:gd name="T41" fmla="*/ 86 h 99"/>
                  <a:gd name="T42" fmla="*/ 25 w 66"/>
                  <a:gd name="T43" fmla="*/ 93 h 99"/>
                  <a:gd name="T44" fmla="*/ 41 w 66"/>
                  <a:gd name="T45" fmla="*/ 93 h 99"/>
                  <a:gd name="T46" fmla="*/ 50 w 66"/>
                  <a:gd name="T47" fmla="*/ 86 h 99"/>
                  <a:gd name="T48" fmla="*/ 52 w 66"/>
                  <a:gd name="T49" fmla="*/ 80 h 99"/>
                  <a:gd name="T50" fmla="*/ 52 w 66"/>
                  <a:gd name="T51" fmla="*/ 75 h 99"/>
                  <a:gd name="T52" fmla="*/ 49 w 66"/>
                  <a:gd name="T53" fmla="*/ 67 h 99"/>
                  <a:gd name="T54" fmla="*/ 29 w 66"/>
                  <a:gd name="T55" fmla="*/ 56 h 99"/>
                  <a:gd name="T56" fmla="*/ 12 w 66"/>
                  <a:gd name="T57" fmla="*/ 45 h 99"/>
                  <a:gd name="T58" fmla="*/ 4 w 66"/>
                  <a:gd name="T59" fmla="*/ 35 h 99"/>
                  <a:gd name="T60" fmla="*/ 0 w 66"/>
                  <a:gd name="T61" fmla="*/ 26 h 99"/>
                  <a:gd name="T62" fmla="*/ 2 w 66"/>
                  <a:gd name="T63" fmla="*/ 17 h 99"/>
                  <a:gd name="T64" fmla="*/ 10 w 66"/>
                  <a:gd name="T65" fmla="*/ 7 h 99"/>
                  <a:gd name="T66" fmla="*/ 17 w 66"/>
                  <a:gd name="T67" fmla="*/ 2 h 99"/>
                  <a:gd name="T68" fmla="*/ 29 w 66"/>
                  <a:gd name="T69" fmla="*/ 0 h 99"/>
                  <a:gd name="T70" fmla="*/ 47 w 66"/>
                  <a:gd name="T71" fmla="*/ 3 h 99"/>
                  <a:gd name="T72" fmla="*/ 54 w 66"/>
                  <a:gd name="T73" fmla="*/ 5 h 99"/>
                  <a:gd name="T74" fmla="*/ 58 w 66"/>
                  <a:gd name="T75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66" h="99">
                    <a:moveTo>
                      <a:pt x="58" y="0"/>
                    </a:moveTo>
                    <a:lnTo>
                      <a:pt x="58" y="32"/>
                    </a:lnTo>
                    <a:lnTo>
                      <a:pt x="56" y="32"/>
                    </a:lnTo>
                    <a:lnTo>
                      <a:pt x="54" y="24"/>
                    </a:lnTo>
                    <a:lnTo>
                      <a:pt x="52" y="18"/>
                    </a:lnTo>
                    <a:lnTo>
                      <a:pt x="49" y="13"/>
                    </a:lnTo>
                    <a:lnTo>
                      <a:pt x="43" y="9"/>
                    </a:lnTo>
                    <a:lnTo>
                      <a:pt x="37" y="7"/>
                    </a:lnTo>
                    <a:lnTo>
                      <a:pt x="29" y="5"/>
                    </a:lnTo>
                    <a:lnTo>
                      <a:pt x="23" y="7"/>
                    </a:lnTo>
                    <a:lnTo>
                      <a:pt x="17" y="11"/>
                    </a:lnTo>
                    <a:lnTo>
                      <a:pt x="14" y="15"/>
                    </a:lnTo>
                    <a:lnTo>
                      <a:pt x="12" y="20"/>
                    </a:lnTo>
                    <a:lnTo>
                      <a:pt x="14" y="24"/>
                    </a:lnTo>
                    <a:lnTo>
                      <a:pt x="15" y="28"/>
                    </a:lnTo>
                    <a:lnTo>
                      <a:pt x="23" y="33"/>
                    </a:lnTo>
                    <a:lnTo>
                      <a:pt x="37" y="43"/>
                    </a:lnTo>
                    <a:lnTo>
                      <a:pt x="54" y="52"/>
                    </a:lnTo>
                    <a:lnTo>
                      <a:pt x="60" y="58"/>
                    </a:lnTo>
                    <a:lnTo>
                      <a:pt x="62" y="61"/>
                    </a:lnTo>
                    <a:lnTo>
                      <a:pt x="66" y="67"/>
                    </a:lnTo>
                    <a:lnTo>
                      <a:pt x="66" y="73"/>
                    </a:lnTo>
                    <a:lnTo>
                      <a:pt x="66" y="78"/>
                    </a:lnTo>
                    <a:lnTo>
                      <a:pt x="64" y="82"/>
                    </a:lnTo>
                    <a:lnTo>
                      <a:pt x="60" y="88"/>
                    </a:lnTo>
                    <a:lnTo>
                      <a:pt x="56" y="91"/>
                    </a:lnTo>
                    <a:lnTo>
                      <a:pt x="52" y="95"/>
                    </a:lnTo>
                    <a:lnTo>
                      <a:pt x="47" y="97"/>
                    </a:lnTo>
                    <a:lnTo>
                      <a:pt x="41" y="99"/>
                    </a:lnTo>
                    <a:lnTo>
                      <a:pt x="35" y="99"/>
                    </a:lnTo>
                    <a:lnTo>
                      <a:pt x="27" y="99"/>
                    </a:lnTo>
                    <a:lnTo>
                      <a:pt x="17" y="95"/>
                    </a:lnTo>
                    <a:lnTo>
                      <a:pt x="8" y="93"/>
                    </a:lnTo>
                    <a:lnTo>
                      <a:pt x="6" y="95"/>
                    </a:lnTo>
                    <a:lnTo>
                      <a:pt x="4" y="97"/>
                    </a:lnTo>
                    <a:lnTo>
                      <a:pt x="4" y="99"/>
                    </a:lnTo>
                    <a:lnTo>
                      <a:pt x="2" y="99"/>
                    </a:lnTo>
                    <a:lnTo>
                      <a:pt x="2" y="67"/>
                    </a:lnTo>
                    <a:lnTo>
                      <a:pt x="4" y="67"/>
                    </a:lnTo>
                    <a:lnTo>
                      <a:pt x="6" y="76"/>
                    </a:lnTo>
                    <a:lnTo>
                      <a:pt x="10" y="82"/>
                    </a:lnTo>
                    <a:lnTo>
                      <a:pt x="14" y="86"/>
                    </a:lnTo>
                    <a:lnTo>
                      <a:pt x="19" y="90"/>
                    </a:lnTo>
                    <a:lnTo>
                      <a:pt x="25" y="93"/>
                    </a:lnTo>
                    <a:lnTo>
                      <a:pt x="33" y="93"/>
                    </a:lnTo>
                    <a:lnTo>
                      <a:pt x="41" y="93"/>
                    </a:lnTo>
                    <a:lnTo>
                      <a:pt x="47" y="90"/>
                    </a:lnTo>
                    <a:lnTo>
                      <a:pt x="50" y="86"/>
                    </a:lnTo>
                    <a:lnTo>
                      <a:pt x="50" y="84"/>
                    </a:lnTo>
                    <a:lnTo>
                      <a:pt x="52" y="80"/>
                    </a:lnTo>
                    <a:lnTo>
                      <a:pt x="52" y="78"/>
                    </a:lnTo>
                    <a:lnTo>
                      <a:pt x="52" y="75"/>
                    </a:lnTo>
                    <a:lnTo>
                      <a:pt x="50" y="71"/>
                    </a:lnTo>
                    <a:lnTo>
                      <a:pt x="49" y="67"/>
                    </a:lnTo>
                    <a:lnTo>
                      <a:pt x="45" y="63"/>
                    </a:lnTo>
                    <a:lnTo>
                      <a:pt x="29" y="56"/>
                    </a:lnTo>
                    <a:lnTo>
                      <a:pt x="19" y="50"/>
                    </a:lnTo>
                    <a:lnTo>
                      <a:pt x="12" y="45"/>
                    </a:lnTo>
                    <a:lnTo>
                      <a:pt x="8" y="41"/>
                    </a:lnTo>
                    <a:lnTo>
                      <a:pt x="4" y="35"/>
                    </a:lnTo>
                    <a:lnTo>
                      <a:pt x="2" y="32"/>
                    </a:lnTo>
                    <a:lnTo>
                      <a:pt x="0" y="26"/>
                    </a:lnTo>
                    <a:lnTo>
                      <a:pt x="2" y="20"/>
                    </a:lnTo>
                    <a:lnTo>
                      <a:pt x="2" y="17"/>
                    </a:lnTo>
                    <a:lnTo>
                      <a:pt x="6" y="11"/>
                    </a:lnTo>
                    <a:lnTo>
                      <a:pt x="10" y="7"/>
                    </a:lnTo>
                    <a:lnTo>
                      <a:pt x="14" y="3"/>
                    </a:lnTo>
                    <a:lnTo>
                      <a:pt x="17" y="2"/>
                    </a:lnTo>
                    <a:lnTo>
                      <a:pt x="23" y="2"/>
                    </a:lnTo>
                    <a:lnTo>
                      <a:pt x="29" y="0"/>
                    </a:lnTo>
                    <a:lnTo>
                      <a:pt x="37" y="2"/>
                    </a:lnTo>
                    <a:lnTo>
                      <a:pt x="47" y="3"/>
                    </a:lnTo>
                    <a:lnTo>
                      <a:pt x="52" y="5"/>
                    </a:lnTo>
                    <a:lnTo>
                      <a:pt x="54" y="5"/>
                    </a:lnTo>
                    <a:lnTo>
                      <a:pt x="56" y="0"/>
                    </a:lnTo>
                    <a:lnTo>
                      <a:pt x="5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3" name="Freeform 70">
                <a:extLst>
                  <a:ext uri="{FF2B5EF4-FFF2-40B4-BE49-F238E27FC236}">
                    <a16:creationId xmlns:a16="http://schemas.microsoft.com/office/drawing/2014/main" xmlns="" id="{7F4509F8-A1EB-4C0E-8727-F3C89C5182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52" y="2293"/>
                <a:ext cx="20" cy="47"/>
              </a:xfrm>
              <a:custGeom>
                <a:avLst/>
                <a:gdLst>
                  <a:gd name="T0" fmla="*/ 41 w 41"/>
                  <a:gd name="T1" fmla="*/ 93 h 95"/>
                  <a:gd name="T2" fmla="*/ 41 w 41"/>
                  <a:gd name="T3" fmla="*/ 95 h 95"/>
                  <a:gd name="T4" fmla="*/ 0 w 41"/>
                  <a:gd name="T5" fmla="*/ 95 h 95"/>
                  <a:gd name="T6" fmla="*/ 0 w 41"/>
                  <a:gd name="T7" fmla="*/ 93 h 95"/>
                  <a:gd name="T8" fmla="*/ 4 w 41"/>
                  <a:gd name="T9" fmla="*/ 93 h 95"/>
                  <a:gd name="T10" fmla="*/ 7 w 41"/>
                  <a:gd name="T11" fmla="*/ 91 h 95"/>
                  <a:gd name="T12" fmla="*/ 9 w 41"/>
                  <a:gd name="T13" fmla="*/ 91 h 95"/>
                  <a:gd name="T14" fmla="*/ 11 w 41"/>
                  <a:gd name="T15" fmla="*/ 89 h 95"/>
                  <a:gd name="T16" fmla="*/ 13 w 41"/>
                  <a:gd name="T17" fmla="*/ 86 h 95"/>
                  <a:gd name="T18" fmla="*/ 13 w 41"/>
                  <a:gd name="T19" fmla="*/ 78 h 95"/>
                  <a:gd name="T20" fmla="*/ 13 w 41"/>
                  <a:gd name="T21" fmla="*/ 16 h 95"/>
                  <a:gd name="T22" fmla="*/ 13 w 41"/>
                  <a:gd name="T23" fmla="*/ 7 h 95"/>
                  <a:gd name="T24" fmla="*/ 11 w 41"/>
                  <a:gd name="T25" fmla="*/ 5 h 95"/>
                  <a:gd name="T26" fmla="*/ 9 w 41"/>
                  <a:gd name="T27" fmla="*/ 5 h 95"/>
                  <a:gd name="T28" fmla="*/ 6 w 41"/>
                  <a:gd name="T29" fmla="*/ 3 h 95"/>
                  <a:gd name="T30" fmla="*/ 4 w 41"/>
                  <a:gd name="T31" fmla="*/ 3 h 95"/>
                  <a:gd name="T32" fmla="*/ 0 w 41"/>
                  <a:gd name="T33" fmla="*/ 3 h 95"/>
                  <a:gd name="T34" fmla="*/ 0 w 41"/>
                  <a:gd name="T35" fmla="*/ 0 h 95"/>
                  <a:gd name="T36" fmla="*/ 41 w 41"/>
                  <a:gd name="T37" fmla="*/ 0 h 95"/>
                  <a:gd name="T38" fmla="*/ 41 w 41"/>
                  <a:gd name="T39" fmla="*/ 3 h 95"/>
                  <a:gd name="T40" fmla="*/ 39 w 41"/>
                  <a:gd name="T41" fmla="*/ 3 h 95"/>
                  <a:gd name="T42" fmla="*/ 33 w 41"/>
                  <a:gd name="T43" fmla="*/ 3 h 95"/>
                  <a:gd name="T44" fmla="*/ 31 w 41"/>
                  <a:gd name="T45" fmla="*/ 5 h 95"/>
                  <a:gd name="T46" fmla="*/ 29 w 41"/>
                  <a:gd name="T47" fmla="*/ 7 h 95"/>
                  <a:gd name="T48" fmla="*/ 27 w 41"/>
                  <a:gd name="T49" fmla="*/ 11 h 95"/>
                  <a:gd name="T50" fmla="*/ 27 w 41"/>
                  <a:gd name="T51" fmla="*/ 16 h 95"/>
                  <a:gd name="T52" fmla="*/ 27 w 41"/>
                  <a:gd name="T53" fmla="*/ 78 h 95"/>
                  <a:gd name="T54" fmla="*/ 29 w 41"/>
                  <a:gd name="T55" fmla="*/ 88 h 95"/>
                  <a:gd name="T56" fmla="*/ 29 w 41"/>
                  <a:gd name="T57" fmla="*/ 89 h 95"/>
                  <a:gd name="T58" fmla="*/ 31 w 41"/>
                  <a:gd name="T59" fmla="*/ 91 h 95"/>
                  <a:gd name="T60" fmla="*/ 35 w 41"/>
                  <a:gd name="T61" fmla="*/ 93 h 95"/>
                  <a:gd name="T62" fmla="*/ 39 w 41"/>
                  <a:gd name="T63" fmla="*/ 93 h 95"/>
                  <a:gd name="T64" fmla="*/ 41 w 41"/>
                  <a:gd name="T65" fmla="*/ 93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1" h="95">
                    <a:moveTo>
                      <a:pt x="41" y="93"/>
                    </a:moveTo>
                    <a:lnTo>
                      <a:pt x="41" y="95"/>
                    </a:lnTo>
                    <a:lnTo>
                      <a:pt x="0" y="95"/>
                    </a:lnTo>
                    <a:lnTo>
                      <a:pt x="0" y="93"/>
                    </a:lnTo>
                    <a:lnTo>
                      <a:pt x="4" y="93"/>
                    </a:lnTo>
                    <a:lnTo>
                      <a:pt x="7" y="91"/>
                    </a:lnTo>
                    <a:lnTo>
                      <a:pt x="9" y="91"/>
                    </a:lnTo>
                    <a:lnTo>
                      <a:pt x="11" y="89"/>
                    </a:lnTo>
                    <a:lnTo>
                      <a:pt x="13" y="86"/>
                    </a:lnTo>
                    <a:lnTo>
                      <a:pt x="13" y="78"/>
                    </a:lnTo>
                    <a:lnTo>
                      <a:pt x="13" y="16"/>
                    </a:lnTo>
                    <a:lnTo>
                      <a:pt x="13" y="7"/>
                    </a:lnTo>
                    <a:lnTo>
                      <a:pt x="11" y="5"/>
                    </a:lnTo>
                    <a:lnTo>
                      <a:pt x="9" y="5"/>
                    </a:lnTo>
                    <a:lnTo>
                      <a:pt x="6" y="3"/>
                    </a:lnTo>
                    <a:lnTo>
                      <a:pt x="4" y="3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41" y="0"/>
                    </a:lnTo>
                    <a:lnTo>
                      <a:pt x="41" y="3"/>
                    </a:lnTo>
                    <a:lnTo>
                      <a:pt x="39" y="3"/>
                    </a:lnTo>
                    <a:lnTo>
                      <a:pt x="33" y="3"/>
                    </a:lnTo>
                    <a:lnTo>
                      <a:pt x="31" y="5"/>
                    </a:lnTo>
                    <a:lnTo>
                      <a:pt x="29" y="7"/>
                    </a:lnTo>
                    <a:lnTo>
                      <a:pt x="27" y="11"/>
                    </a:lnTo>
                    <a:lnTo>
                      <a:pt x="27" y="16"/>
                    </a:lnTo>
                    <a:lnTo>
                      <a:pt x="27" y="78"/>
                    </a:lnTo>
                    <a:lnTo>
                      <a:pt x="29" y="88"/>
                    </a:lnTo>
                    <a:lnTo>
                      <a:pt x="29" y="89"/>
                    </a:lnTo>
                    <a:lnTo>
                      <a:pt x="31" y="91"/>
                    </a:lnTo>
                    <a:lnTo>
                      <a:pt x="35" y="93"/>
                    </a:lnTo>
                    <a:lnTo>
                      <a:pt x="39" y="93"/>
                    </a:lnTo>
                    <a:lnTo>
                      <a:pt x="41" y="9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4" name="Freeform 71">
                <a:extLst>
                  <a:ext uri="{FF2B5EF4-FFF2-40B4-BE49-F238E27FC236}">
                    <a16:creationId xmlns:a16="http://schemas.microsoft.com/office/drawing/2014/main" xmlns="" id="{AC5EE353-DF8B-48D0-B454-3F20CFCF117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76" y="2293"/>
                <a:ext cx="37" cy="47"/>
              </a:xfrm>
              <a:custGeom>
                <a:avLst/>
                <a:gdLst>
                  <a:gd name="T0" fmla="*/ 28 w 74"/>
                  <a:gd name="T1" fmla="*/ 50 h 95"/>
                  <a:gd name="T2" fmla="*/ 28 w 74"/>
                  <a:gd name="T3" fmla="*/ 78 h 95"/>
                  <a:gd name="T4" fmla="*/ 28 w 74"/>
                  <a:gd name="T5" fmla="*/ 86 h 95"/>
                  <a:gd name="T6" fmla="*/ 29 w 74"/>
                  <a:gd name="T7" fmla="*/ 89 h 95"/>
                  <a:gd name="T8" fmla="*/ 33 w 74"/>
                  <a:gd name="T9" fmla="*/ 91 h 95"/>
                  <a:gd name="T10" fmla="*/ 37 w 74"/>
                  <a:gd name="T11" fmla="*/ 93 h 95"/>
                  <a:gd name="T12" fmla="*/ 41 w 74"/>
                  <a:gd name="T13" fmla="*/ 93 h 95"/>
                  <a:gd name="T14" fmla="*/ 41 w 74"/>
                  <a:gd name="T15" fmla="*/ 95 h 95"/>
                  <a:gd name="T16" fmla="*/ 0 w 74"/>
                  <a:gd name="T17" fmla="*/ 95 h 95"/>
                  <a:gd name="T18" fmla="*/ 0 w 74"/>
                  <a:gd name="T19" fmla="*/ 93 h 95"/>
                  <a:gd name="T20" fmla="*/ 4 w 74"/>
                  <a:gd name="T21" fmla="*/ 93 h 95"/>
                  <a:gd name="T22" fmla="*/ 8 w 74"/>
                  <a:gd name="T23" fmla="*/ 91 h 95"/>
                  <a:gd name="T24" fmla="*/ 10 w 74"/>
                  <a:gd name="T25" fmla="*/ 91 h 95"/>
                  <a:gd name="T26" fmla="*/ 12 w 74"/>
                  <a:gd name="T27" fmla="*/ 89 h 95"/>
                  <a:gd name="T28" fmla="*/ 14 w 74"/>
                  <a:gd name="T29" fmla="*/ 86 h 95"/>
                  <a:gd name="T30" fmla="*/ 14 w 74"/>
                  <a:gd name="T31" fmla="*/ 78 h 95"/>
                  <a:gd name="T32" fmla="*/ 14 w 74"/>
                  <a:gd name="T33" fmla="*/ 16 h 95"/>
                  <a:gd name="T34" fmla="*/ 14 w 74"/>
                  <a:gd name="T35" fmla="*/ 9 h 95"/>
                  <a:gd name="T36" fmla="*/ 12 w 74"/>
                  <a:gd name="T37" fmla="*/ 5 h 95"/>
                  <a:gd name="T38" fmla="*/ 8 w 74"/>
                  <a:gd name="T39" fmla="*/ 3 h 95"/>
                  <a:gd name="T40" fmla="*/ 4 w 74"/>
                  <a:gd name="T41" fmla="*/ 3 h 95"/>
                  <a:gd name="T42" fmla="*/ 0 w 74"/>
                  <a:gd name="T43" fmla="*/ 3 h 95"/>
                  <a:gd name="T44" fmla="*/ 0 w 74"/>
                  <a:gd name="T45" fmla="*/ 0 h 95"/>
                  <a:gd name="T46" fmla="*/ 35 w 74"/>
                  <a:gd name="T47" fmla="*/ 0 h 95"/>
                  <a:gd name="T48" fmla="*/ 47 w 74"/>
                  <a:gd name="T49" fmla="*/ 1 h 95"/>
                  <a:gd name="T50" fmla="*/ 57 w 74"/>
                  <a:gd name="T51" fmla="*/ 3 h 95"/>
                  <a:gd name="T52" fmla="*/ 59 w 74"/>
                  <a:gd name="T53" fmla="*/ 5 h 95"/>
                  <a:gd name="T54" fmla="*/ 63 w 74"/>
                  <a:gd name="T55" fmla="*/ 7 h 95"/>
                  <a:gd name="T56" fmla="*/ 68 w 74"/>
                  <a:gd name="T57" fmla="*/ 13 h 95"/>
                  <a:gd name="T58" fmla="*/ 70 w 74"/>
                  <a:gd name="T59" fmla="*/ 15 h 95"/>
                  <a:gd name="T60" fmla="*/ 72 w 74"/>
                  <a:gd name="T61" fmla="*/ 18 h 95"/>
                  <a:gd name="T62" fmla="*/ 74 w 74"/>
                  <a:gd name="T63" fmla="*/ 22 h 95"/>
                  <a:gd name="T64" fmla="*/ 74 w 74"/>
                  <a:gd name="T65" fmla="*/ 26 h 95"/>
                  <a:gd name="T66" fmla="*/ 72 w 74"/>
                  <a:gd name="T67" fmla="*/ 31 h 95"/>
                  <a:gd name="T68" fmla="*/ 72 w 74"/>
                  <a:gd name="T69" fmla="*/ 37 h 95"/>
                  <a:gd name="T70" fmla="*/ 68 w 74"/>
                  <a:gd name="T71" fmla="*/ 41 h 95"/>
                  <a:gd name="T72" fmla="*/ 66 w 74"/>
                  <a:gd name="T73" fmla="*/ 44 h 95"/>
                  <a:gd name="T74" fmla="*/ 61 w 74"/>
                  <a:gd name="T75" fmla="*/ 48 h 95"/>
                  <a:gd name="T76" fmla="*/ 57 w 74"/>
                  <a:gd name="T77" fmla="*/ 50 h 95"/>
                  <a:gd name="T78" fmla="*/ 51 w 74"/>
                  <a:gd name="T79" fmla="*/ 52 h 95"/>
                  <a:gd name="T80" fmla="*/ 43 w 74"/>
                  <a:gd name="T81" fmla="*/ 52 h 95"/>
                  <a:gd name="T82" fmla="*/ 35 w 74"/>
                  <a:gd name="T83" fmla="*/ 52 h 95"/>
                  <a:gd name="T84" fmla="*/ 28 w 74"/>
                  <a:gd name="T85" fmla="*/ 50 h 95"/>
                  <a:gd name="T86" fmla="*/ 28 w 74"/>
                  <a:gd name="T87" fmla="*/ 46 h 95"/>
                  <a:gd name="T88" fmla="*/ 33 w 74"/>
                  <a:gd name="T89" fmla="*/ 48 h 95"/>
                  <a:gd name="T90" fmla="*/ 39 w 74"/>
                  <a:gd name="T91" fmla="*/ 48 h 95"/>
                  <a:gd name="T92" fmla="*/ 45 w 74"/>
                  <a:gd name="T93" fmla="*/ 46 h 95"/>
                  <a:gd name="T94" fmla="*/ 51 w 74"/>
                  <a:gd name="T95" fmla="*/ 43 h 95"/>
                  <a:gd name="T96" fmla="*/ 55 w 74"/>
                  <a:gd name="T97" fmla="*/ 39 h 95"/>
                  <a:gd name="T98" fmla="*/ 55 w 74"/>
                  <a:gd name="T99" fmla="*/ 37 h 95"/>
                  <a:gd name="T100" fmla="*/ 57 w 74"/>
                  <a:gd name="T101" fmla="*/ 31 h 95"/>
                  <a:gd name="T102" fmla="*/ 57 w 74"/>
                  <a:gd name="T103" fmla="*/ 28 h 95"/>
                  <a:gd name="T104" fmla="*/ 57 w 74"/>
                  <a:gd name="T105" fmla="*/ 22 h 95"/>
                  <a:gd name="T106" fmla="*/ 55 w 74"/>
                  <a:gd name="T107" fmla="*/ 16 h 95"/>
                  <a:gd name="T108" fmla="*/ 51 w 74"/>
                  <a:gd name="T109" fmla="*/ 13 h 95"/>
                  <a:gd name="T110" fmla="*/ 47 w 74"/>
                  <a:gd name="T111" fmla="*/ 9 h 95"/>
                  <a:gd name="T112" fmla="*/ 43 w 74"/>
                  <a:gd name="T113" fmla="*/ 7 h 95"/>
                  <a:gd name="T114" fmla="*/ 37 w 74"/>
                  <a:gd name="T115" fmla="*/ 5 h 95"/>
                  <a:gd name="T116" fmla="*/ 28 w 74"/>
                  <a:gd name="T117" fmla="*/ 7 h 95"/>
                  <a:gd name="T118" fmla="*/ 28 w 74"/>
                  <a:gd name="T119" fmla="*/ 46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74" h="95">
                    <a:moveTo>
                      <a:pt x="28" y="50"/>
                    </a:moveTo>
                    <a:lnTo>
                      <a:pt x="28" y="78"/>
                    </a:lnTo>
                    <a:lnTo>
                      <a:pt x="28" y="86"/>
                    </a:lnTo>
                    <a:lnTo>
                      <a:pt x="29" y="89"/>
                    </a:lnTo>
                    <a:lnTo>
                      <a:pt x="33" y="91"/>
                    </a:lnTo>
                    <a:lnTo>
                      <a:pt x="37" y="93"/>
                    </a:lnTo>
                    <a:lnTo>
                      <a:pt x="41" y="93"/>
                    </a:lnTo>
                    <a:lnTo>
                      <a:pt x="41" y="95"/>
                    </a:lnTo>
                    <a:lnTo>
                      <a:pt x="0" y="95"/>
                    </a:lnTo>
                    <a:lnTo>
                      <a:pt x="0" y="93"/>
                    </a:lnTo>
                    <a:lnTo>
                      <a:pt x="4" y="93"/>
                    </a:lnTo>
                    <a:lnTo>
                      <a:pt x="8" y="91"/>
                    </a:lnTo>
                    <a:lnTo>
                      <a:pt x="10" y="91"/>
                    </a:lnTo>
                    <a:lnTo>
                      <a:pt x="12" y="89"/>
                    </a:lnTo>
                    <a:lnTo>
                      <a:pt x="14" y="86"/>
                    </a:lnTo>
                    <a:lnTo>
                      <a:pt x="14" y="78"/>
                    </a:lnTo>
                    <a:lnTo>
                      <a:pt x="14" y="16"/>
                    </a:lnTo>
                    <a:lnTo>
                      <a:pt x="14" y="9"/>
                    </a:lnTo>
                    <a:lnTo>
                      <a:pt x="12" y="5"/>
                    </a:lnTo>
                    <a:lnTo>
                      <a:pt x="8" y="3"/>
                    </a:lnTo>
                    <a:lnTo>
                      <a:pt x="4" y="3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35" y="0"/>
                    </a:lnTo>
                    <a:lnTo>
                      <a:pt x="47" y="1"/>
                    </a:lnTo>
                    <a:lnTo>
                      <a:pt x="57" y="3"/>
                    </a:lnTo>
                    <a:lnTo>
                      <a:pt x="59" y="5"/>
                    </a:lnTo>
                    <a:lnTo>
                      <a:pt x="63" y="7"/>
                    </a:lnTo>
                    <a:lnTo>
                      <a:pt x="68" y="13"/>
                    </a:lnTo>
                    <a:lnTo>
                      <a:pt x="70" y="15"/>
                    </a:lnTo>
                    <a:lnTo>
                      <a:pt x="72" y="18"/>
                    </a:lnTo>
                    <a:lnTo>
                      <a:pt x="74" y="22"/>
                    </a:lnTo>
                    <a:lnTo>
                      <a:pt x="74" y="26"/>
                    </a:lnTo>
                    <a:lnTo>
                      <a:pt x="72" y="31"/>
                    </a:lnTo>
                    <a:lnTo>
                      <a:pt x="72" y="37"/>
                    </a:lnTo>
                    <a:lnTo>
                      <a:pt x="68" y="41"/>
                    </a:lnTo>
                    <a:lnTo>
                      <a:pt x="66" y="44"/>
                    </a:lnTo>
                    <a:lnTo>
                      <a:pt x="61" y="48"/>
                    </a:lnTo>
                    <a:lnTo>
                      <a:pt x="57" y="50"/>
                    </a:lnTo>
                    <a:lnTo>
                      <a:pt x="51" y="52"/>
                    </a:lnTo>
                    <a:lnTo>
                      <a:pt x="43" y="52"/>
                    </a:lnTo>
                    <a:lnTo>
                      <a:pt x="35" y="52"/>
                    </a:lnTo>
                    <a:lnTo>
                      <a:pt x="28" y="50"/>
                    </a:lnTo>
                    <a:close/>
                    <a:moveTo>
                      <a:pt x="28" y="46"/>
                    </a:moveTo>
                    <a:lnTo>
                      <a:pt x="33" y="48"/>
                    </a:lnTo>
                    <a:lnTo>
                      <a:pt x="39" y="48"/>
                    </a:lnTo>
                    <a:lnTo>
                      <a:pt x="45" y="46"/>
                    </a:lnTo>
                    <a:lnTo>
                      <a:pt x="51" y="43"/>
                    </a:lnTo>
                    <a:lnTo>
                      <a:pt x="55" y="39"/>
                    </a:lnTo>
                    <a:lnTo>
                      <a:pt x="55" y="37"/>
                    </a:lnTo>
                    <a:lnTo>
                      <a:pt x="57" y="31"/>
                    </a:lnTo>
                    <a:lnTo>
                      <a:pt x="57" y="28"/>
                    </a:lnTo>
                    <a:lnTo>
                      <a:pt x="57" y="22"/>
                    </a:lnTo>
                    <a:lnTo>
                      <a:pt x="55" y="16"/>
                    </a:lnTo>
                    <a:lnTo>
                      <a:pt x="51" y="13"/>
                    </a:lnTo>
                    <a:lnTo>
                      <a:pt x="47" y="9"/>
                    </a:lnTo>
                    <a:lnTo>
                      <a:pt x="43" y="7"/>
                    </a:lnTo>
                    <a:lnTo>
                      <a:pt x="37" y="5"/>
                    </a:lnTo>
                    <a:lnTo>
                      <a:pt x="28" y="7"/>
                    </a:lnTo>
                    <a:lnTo>
                      <a:pt x="28" y="4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5" name="Freeform 72">
                <a:extLst>
                  <a:ext uri="{FF2B5EF4-FFF2-40B4-BE49-F238E27FC236}">
                    <a16:creationId xmlns:a16="http://schemas.microsoft.com/office/drawing/2014/main" xmlns="" id="{CD349512-FD8E-4801-BA44-26CB10CDCA6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18" y="2292"/>
                <a:ext cx="49" cy="49"/>
              </a:xfrm>
              <a:custGeom>
                <a:avLst/>
                <a:gdLst>
                  <a:gd name="T0" fmla="*/ 58 w 97"/>
                  <a:gd name="T1" fmla="*/ 2 h 99"/>
                  <a:gd name="T2" fmla="*/ 72 w 97"/>
                  <a:gd name="T3" fmla="*/ 5 h 99"/>
                  <a:gd name="T4" fmla="*/ 82 w 97"/>
                  <a:gd name="T5" fmla="*/ 15 h 99"/>
                  <a:gd name="T6" fmla="*/ 93 w 97"/>
                  <a:gd name="T7" fmla="*/ 30 h 99"/>
                  <a:gd name="T8" fmla="*/ 97 w 97"/>
                  <a:gd name="T9" fmla="*/ 48 h 99"/>
                  <a:gd name="T10" fmla="*/ 93 w 97"/>
                  <a:gd name="T11" fmla="*/ 69 h 99"/>
                  <a:gd name="T12" fmla="*/ 82 w 97"/>
                  <a:gd name="T13" fmla="*/ 86 h 99"/>
                  <a:gd name="T14" fmla="*/ 72 w 97"/>
                  <a:gd name="T15" fmla="*/ 93 h 99"/>
                  <a:gd name="T16" fmla="*/ 58 w 97"/>
                  <a:gd name="T17" fmla="*/ 99 h 99"/>
                  <a:gd name="T18" fmla="*/ 39 w 97"/>
                  <a:gd name="T19" fmla="*/ 99 h 99"/>
                  <a:gd name="T20" fmla="*/ 29 w 97"/>
                  <a:gd name="T21" fmla="*/ 95 h 99"/>
                  <a:gd name="T22" fmla="*/ 13 w 97"/>
                  <a:gd name="T23" fmla="*/ 86 h 99"/>
                  <a:gd name="T24" fmla="*/ 8 w 97"/>
                  <a:gd name="T25" fmla="*/ 78 h 99"/>
                  <a:gd name="T26" fmla="*/ 2 w 97"/>
                  <a:gd name="T27" fmla="*/ 60 h 99"/>
                  <a:gd name="T28" fmla="*/ 2 w 97"/>
                  <a:gd name="T29" fmla="*/ 39 h 99"/>
                  <a:gd name="T30" fmla="*/ 10 w 97"/>
                  <a:gd name="T31" fmla="*/ 20 h 99"/>
                  <a:gd name="T32" fmla="*/ 23 w 97"/>
                  <a:gd name="T33" fmla="*/ 7 h 99"/>
                  <a:gd name="T34" fmla="*/ 41 w 97"/>
                  <a:gd name="T35" fmla="*/ 2 h 99"/>
                  <a:gd name="T36" fmla="*/ 48 w 97"/>
                  <a:gd name="T37" fmla="*/ 5 h 99"/>
                  <a:gd name="T38" fmla="*/ 37 w 97"/>
                  <a:gd name="T39" fmla="*/ 7 h 99"/>
                  <a:gd name="T40" fmla="*/ 27 w 97"/>
                  <a:gd name="T41" fmla="*/ 15 h 99"/>
                  <a:gd name="T42" fmla="*/ 21 w 97"/>
                  <a:gd name="T43" fmla="*/ 24 h 99"/>
                  <a:gd name="T44" fmla="*/ 17 w 97"/>
                  <a:gd name="T45" fmla="*/ 39 h 99"/>
                  <a:gd name="T46" fmla="*/ 17 w 97"/>
                  <a:gd name="T47" fmla="*/ 60 h 99"/>
                  <a:gd name="T48" fmla="*/ 23 w 97"/>
                  <a:gd name="T49" fmla="*/ 78 h 99"/>
                  <a:gd name="T50" fmla="*/ 31 w 97"/>
                  <a:gd name="T51" fmla="*/ 90 h 99"/>
                  <a:gd name="T52" fmla="*/ 37 w 97"/>
                  <a:gd name="T53" fmla="*/ 91 h 99"/>
                  <a:gd name="T54" fmla="*/ 48 w 97"/>
                  <a:gd name="T55" fmla="*/ 95 h 99"/>
                  <a:gd name="T56" fmla="*/ 60 w 97"/>
                  <a:gd name="T57" fmla="*/ 91 h 99"/>
                  <a:gd name="T58" fmla="*/ 70 w 97"/>
                  <a:gd name="T59" fmla="*/ 84 h 99"/>
                  <a:gd name="T60" fmla="*/ 78 w 97"/>
                  <a:gd name="T61" fmla="*/ 71 h 99"/>
                  <a:gd name="T62" fmla="*/ 80 w 97"/>
                  <a:gd name="T63" fmla="*/ 61 h 99"/>
                  <a:gd name="T64" fmla="*/ 80 w 97"/>
                  <a:gd name="T65" fmla="*/ 39 h 99"/>
                  <a:gd name="T66" fmla="*/ 74 w 97"/>
                  <a:gd name="T67" fmla="*/ 20 h 99"/>
                  <a:gd name="T68" fmla="*/ 66 w 97"/>
                  <a:gd name="T69" fmla="*/ 11 h 99"/>
                  <a:gd name="T70" fmla="*/ 60 w 97"/>
                  <a:gd name="T71" fmla="*/ 7 h 99"/>
                  <a:gd name="T72" fmla="*/ 48 w 97"/>
                  <a:gd name="T73" fmla="*/ 5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7" h="99">
                    <a:moveTo>
                      <a:pt x="48" y="0"/>
                    </a:moveTo>
                    <a:lnTo>
                      <a:pt x="58" y="2"/>
                    </a:lnTo>
                    <a:lnTo>
                      <a:pt x="68" y="3"/>
                    </a:lnTo>
                    <a:lnTo>
                      <a:pt x="72" y="5"/>
                    </a:lnTo>
                    <a:lnTo>
                      <a:pt x="76" y="7"/>
                    </a:lnTo>
                    <a:lnTo>
                      <a:pt x="82" y="15"/>
                    </a:lnTo>
                    <a:lnTo>
                      <a:pt x="89" y="22"/>
                    </a:lnTo>
                    <a:lnTo>
                      <a:pt x="93" y="30"/>
                    </a:lnTo>
                    <a:lnTo>
                      <a:pt x="95" y="39"/>
                    </a:lnTo>
                    <a:lnTo>
                      <a:pt x="97" y="48"/>
                    </a:lnTo>
                    <a:lnTo>
                      <a:pt x="95" y="60"/>
                    </a:lnTo>
                    <a:lnTo>
                      <a:pt x="93" y="69"/>
                    </a:lnTo>
                    <a:lnTo>
                      <a:pt x="89" y="76"/>
                    </a:lnTo>
                    <a:lnTo>
                      <a:pt x="82" y="86"/>
                    </a:lnTo>
                    <a:lnTo>
                      <a:pt x="76" y="91"/>
                    </a:lnTo>
                    <a:lnTo>
                      <a:pt x="72" y="93"/>
                    </a:lnTo>
                    <a:lnTo>
                      <a:pt x="66" y="95"/>
                    </a:lnTo>
                    <a:lnTo>
                      <a:pt x="58" y="99"/>
                    </a:lnTo>
                    <a:lnTo>
                      <a:pt x="48" y="99"/>
                    </a:lnTo>
                    <a:lnTo>
                      <a:pt x="39" y="99"/>
                    </a:lnTo>
                    <a:lnTo>
                      <a:pt x="33" y="97"/>
                    </a:lnTo>
                    <a:lnTo>
                      <a:pt x="29" y="95"/>
                    </a:lnTo>
                    <a:lnTo>
                      <a:pt x="21" y="91"/>
                    </a:lnTo>
                    <a:lnTo>
                      <a:pt x="13" y="86"/>
                    </a:lnTo>
                    <a:lnTo>
                      <a:pt x="12" y="82"/>
                    </a:lnTo>
                    <a:lnTo>
                      <a:pt x="8" y="78"/>
                    </a:lnTo>
                    <a:lnTo>
                      <a:pt x="4" y="69"/>
                    </a:lnTo>
                    <a:lnTo>
                      <a:pt x="2" y="60"/>
                    </a:lnTo>
                    <a:lnTo>
                      <a:pt x="0" y="50"/>
                    </a:lnTo>
                    <a:lnTo>
                      <a:pt x="2" y="39"/>
                    </a:lnTo>
                    <a:lnTo>
                      <a:pt x="4" y="30"/>
                    </a:lnTo>
                    <a:lnTo>
                      <a:pt x="10" y="20"/>
                    </a:lnTo>
                    <a:lnTo>
                      <a:pt x="15" y="13"/>
                    </a:lnTo>
                    <a:lnTo>
                      <a:pt x="23" y="7"/>
                    </a:lnTo>
                    <a:lnTo>
                      <a:pt x="31" y="3"/>
                    </a:lnTo>
                    <a:lnTo>
                      <a:pt x="41" y="2"/>
                    </a:lnTo>
                    <a:lnTo>
                      <a:pt x="48" y="0"/>
                    </a:lnTo>
                    <a:close/>
                    <a:moveTo>
                      <a:pt x="48" y="5"/>
                    </a:moveTo>
                    <a:lnTo>
                      <a:pt x="41" y="5"/>
                    </a:lnTo>
                    <a:lnTo>
                      <a:pt x="37" y="7"/>
                    </a:lnTo>
                    <a:lnTo>
                      <a:pt x="31" y="11"/>
                    </a:lnTo>
                    <a:lnTo>
                      <a:pt x="27" y="15"/>
                    </a:lnTo>
                    <a:lnTo>
                      <a:pt x="23" y="20"/>
                    </a:lnTo>
                    <a:lnTo>
                      <a:pt x="21" y="24"/>
                    </a:lnTo>
                    <a:lnTo>
                      <a:pt x="19" y="30"/>
                    </a:lnTo>
                    <a:lnTo>
                      <a:pt x="17" y="39"/>
                    </a:lnTo>
                    <a:lnTo>
                      <a:pt x="17" y="48"/>
                    </a:lnTo>
                    <a:lnTo>
                      <a:pt x="17" y="60"/>
                    </a:lnTo>
                    <a:lnTo>
                      <a:pt x="19" y="69"/>
                    </a:lnTo>
                    <a:lnTo>
                      <a:pt x="23" y="78"/>
                    </a:lnTo>
                    <a:lnTo>
                      <a:pt x="27" y="86"/>
                    </a:lnTo>
                    <a:lnTo>
                      <a:pt x="31" y="90"/>
                    </a:lnTo>
                    <a:lnTo>
                      <a:pt x="33" y="91"/>
                    </a:lnTo>
                    <a:lnTo>
                      <a:pt x="37" y="91"/>
                    </a:lnTo>
                    <a:lnTo>
                      <a:pt x="43" y="93"/>
                    </a:lnTo>
                    <a:lnTo>
                      <a:pt x="48" y="95"/>
                    </a:lnTo>
                    <a:lnTo>
                      <a:pt x="54" y="93"/>
                    </a:lnTo>
                    <a:lnTo>
                      <a:pt x="60" y="91"/>
                    </a:lnTo>
                    <a:lnTo>
                      <a:pt x="66" y="90"/>
                    </a:lnTo>
                    <a:lnTo>
                      <a:pt x="70" y="84"/>
                    </a:lnTo>
                    <a:lnTo>
                      <a:pt x="76" y="78"/>
                    </a:lnTo>
                    <a:lnTo>
                      <a:pt x="78" y="71"/>
                    </a:lnTo>
                    <a:lnTo>
                      <a:pt x="78" y="67"/>
                    </a:lnTo>
                    <a:lnTo>
                      <a:pt x="80" y="61"/>
                    </a:lnTo>
                    <a:lnTo>
                      <a:pt x="80" y="50"/>
                    </a:lnTo>
                    <a:lnTo>
                      <a:pt x="80" y="39"/>
                    </a:lnTo>
                    <a:lnTo>
                      <a:pt x="78" y="30"/>
                    </a:lnTo>
                    <a:lnTo>
                      <a:pt x="74" y="20"/>
                    </a:lnTo>
                    <a:lnTo>
                      <a:pt x="70" y="15"/>
                    </a:lnTo>
                    <a:lnTo>
                      <a:pt x="66" y="11"/>
                    </a:lnTo>
                    <a:lnTo>
                      <a:pt x="64" y="9"/>
                    </a:lnTo>
                    <a:lnTo>
                      <a:pt x="60" y="7"/>
                    </a:lnTo>
                    <a:lnTo>
                      <a:pt x="54" y="5"/>
                    </a:lnTo>
                    <a:lnTo>
                      <a:pt x="48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6" name="Freeform 73">
                <a:extLst>
                  <a:ext uri="{FF2B5EF4-FFF2-40B4-BE49-F238E27FC236}">
                    <a16:creationId xmlns:a16="http://schemas.microsoft.com/office/drawing/2014/main" xmlns="" id="{0658550B-C06C-406F-BDD3-EB535947E9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1" y="2308"/>
                <a:ext cx="23" cy="33"/>
              </a:xfrm>
              <a:custGeom>
                <a:avLst/>
                <a:gdLst>
                  <a:gd name="T0" fmla="*/ 41 w 46"/>
                  <a:gd name="T1" fmla="*/ 20 h 67"/>
                  <a:gd name="T2" fmla="*/ 35 w 46"/>
                  <a:gd name="T3" fmla="*/ 13 h 67"/>
                  <a:gd name="T4" fmla="*/ 31 w 46"/>
                  <a:gd name="T5" fmla="*/ 7 h 67"/>
                  <a:gd name="T6" fmla="*/ 21 w 46"/>
                  <a:gd name="T7" fmla="*/ 3 h 67"/>
                  <a:gd name="T8" fmla="*/ 11 w 46"/>
                  <a:gd name="T9" fmla="*/ 7 h 67"/>
                  <a:gd name="T10" fmla="*/ 9 w 46"/>
                  <a:gd name="T11" fmla="*/ 13 h 67"/>
                  <a:gd name="T12" fmla="*/ 11 w 46"/>
                  <a:gd name="T13" fmla="*/ 18 h 67"/>
                  <a:gd name="T14" fmla="*/ 21 w 46"/>
                  <a:gd name="T15" fmla="*/ 24 h 67"/>
                  <a:gd name="T16" fmla="*/ 37 w 46"/>
                  <a:gd name="T17" fmla="*/ 33 h 67"/>
                  <a:gd name="T18" fmla="*/ 44 w 46"/>
                  <a:gd name="T19" fmla="*/ 43 h 67"/>
                  <a:gd name="T20" fmla="*/ 44 w 46"/>
                  <a:gd name="T21" fmla="*/ 52 h 67"/>
                  <a:gd name="T22" fmla="*/ 42 w 46"/>
                  <a:gd name="T23" fmla="*/ 58 h 67"/>
                  <a:gd name="T24" fmla="*/ 35 w 46"/>
                  <a:gd name="T25" fmla="*/ 63 h 67"/>
                  <a:gd name="T26" fmla="*/ 23 w 46"/>
                  <a:gd name="T27" fmla="*/ 67 h 67"/>
                  <a:gd name="T28" fmla="*/ 9 w 46"/>
                  <a:gd name="T29" fmla="*/ 65 h 67"/>
                  <a:gd name="T30" fmla="*/ 4 w 46"/>
                  <a:gd name="T31" fmla="*/ 65 h 67"/>
                  <a:gd name="T32" fmla="*/ 2 w 46"/>
                  <a:gd name="T33" fmla="*/ 65 h 67"/>
                  <a:gd name="T34" fmla="*/ 4 w 46"/>
                  <a:gd name="T35" fmla="*/ 43 h 67"/>
                  <a:gd name="T36" fmla="*/ 6 w 46"/>
                  <a:gd name="T37" fmla="*/ 52 h 67"/>
                  <a:gd name="T38" fmla="*/ 11 w 46"/>
                  <a:gd name="T39" fmla="*/ 58 h 67"/>
                  <a:gd name="T40" fmla="*/ 23 w 46"/>
                  <a:gd name="T41" fmla="*/ 61 h 67"/>
                  <a:gd name="T42" fmla="*/ 31 w 46"/>
                  <a:gd name="T43" fmla="*/ 59 h 67"/>
                  <a:gd name="T44" fmla="*/ 35 w 46"/>
                  <a:gd name="T45" fmla="*/ 52 h 67"/>
                  <a:gd name="T46" fmla="*/ 31 w 46"/>
                  <a:gd name="T47" fmla="*/ 44 h 67"/>
                  <a:gd name="T48" fmla="*/ 17 w 46"/>
                  <a:gd name="T49" fmla="*/ 37 h 67"/>
                  <a:gd name="T50" fmla="*/ 4 w 46"/>
                  <a:gd name="T51" fmla="*/ 28 h 67"/>
                  <a:gd name="T52" fmla="*/ 0 w 46"/>
                  <a:gd name="T53" fmla="*/ 18 h 67"/>
                  <a:gd name="T54" fmla="*/ 2 w 46"/>
                  <a:gd name="T55" fmla="*/ 11 h 67"/>
                  <a:gd name="T56" fmla="*/ 6 w 46"/>
                  <a:gd name="T57" fmla="*/ 5 h 67"/>
                  <a:gd name="T58" fmla="*/ 13 w 46"/>
                  <a:gd name="T59" fmla="*/ 1 h 67"/>
                  <a:gd name="T60" fmla="*/ 25 w 46"/>
                  <a:gd name="T61" fmla="*/ 0 h 67"/>
                  <a:gd name="T62" fmla="*/ 35 w 46"/>
                  <a:gd name="T63" fmla="*/ 1 h 67"/>
                  <a:gd name="T64" fmla="*/ 39 w 46"/>
                  <a:gd name="T65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6" h="67">
                    <a:moveTo>
                      <a:pt x="41" y="0"/>
                    </a:moveTo>
                    <a:lnTo>
                      <a:pt x="41" y="20"/>
                    </a:lnTo>
                    <a:lnTo>
                      <a:pt x="39" y="20"/>
                    </a:lnTo>
                    <a:lnTo>
                      <a:pt x="35" y="13"/>
                    </a:lnTo>
                    <a:lnTo>
                      <a:pt x="33" y="9"/>
                    </a:lnTo>
                    <a:lnTo>
                      <a:pt x="31" y="7"/>
                    </a:lnTo>
                    <a:lnTo>
                      <a:pt x="27" y="5"/>
                    </a:lnTo>
                    <a:lnTo>
                      <a:pt x="21" y="3"/>
                    </a:lnTo>
                    <a:lnTo>
                      <a:pt x="15" y="5"/>
                    </a:lnTo>
                    <a:lnTo>
                      <a:pt x="11" y="7"/>
                    </a:lnTo>
                    <a:lnTo>
                      <a:pt x="9" y="9"/>
                    </a:lnTo>
                    <a:lnTo>
                      <a:pt x="9" y="13"/>
                    </a:lnTo>
                    <a:lnTo>
                      <a:pt x="9" y="16"/>
                    </a:lnTo>
                    <a:lnTo>
                      <a:pt x="11" y="18"/>
                    </a:lnTo>
                    <a:lnTo>
                      <a:pt x="15" y="22"/>
                    </a:lnTo>
                    <a:lnTo>
                      <a:pt x="21" y="24"/>
                    </a:lnTo>
                    <a:lnTo>
                      <a:pt x="31" y="29"/>
                    </a:lnTo>
                    <a:lnTo>
                      <a:pt x="37" y="33"/>
                    </a:lnTo>
                    <a:lnTo>
                      <a:pt x="42" y="37"/>
                    </a:lnTo>
                    <a:lnTo>
                      <a:pt x="44" y="43"/>
                    </a:lnTo>
                    <a:lnTo>
                      <a:pt x="46" y="48"/>
                    </a:lnTo>
                    <a:lnTo>
                      <a:pt x="44" y="52"/>
                    </a:lnTo>
                    <a:lnTo>
                      <a:pt x="44" y="56"/>
                    </a:lnTo>
                    <a:lnTo>
                      <a:pt x="42" y="58"/>
                    </a:lnTo>
                    <a:lnTo>
                      <a:pt x="39" y="61"/>
                    </a:lnTo>
                    <a:lnTo>
                      <a:pt x="35" y="63"/>
                    </a:lnTo>
                    <a:lnTo>
                      <a:pt x="31" y="65"/>
                    </a:lnTo>
                    <a:lnTo>
                      <a:pt x="23" y="67"/>
                    </a:lnTo>
                    <a:lnTo>
                      <a:pt x="17" y="67"/>
                    </a:lnTo>
                    <a:lnTo>
                      <a:pt x="9" y="65"/>
                    </a:lnTo>
                    <a:lnTo>
                      <a:pt x="6" y="63"/>
                    </a:lnTo>
                    <a:lnTo>
                      <a:pt x="4" y="65"/>
                    </a:lnTo>
                    <a:lnTo>
                      <a:pt x="4" y="67"/>
                    </a:lnTo>
                    <a:lnTo>
                      <a:pt x="2" y="65"/>
                    </a:lnTo>
                    <a:lnTo>
                      <a:pt x="2" y="43"/>
                    </a:lnTo>
                    <a:lnTo>
                      <a:pt x="4" y="43"/>
                    </a:lnTo>
                    <a:lnTo>
                      <a:pt x="4" y="46"/>
                    </a:lnTo>
                    <a:lnTo>
                      <a:pt x="6" y="52"/>
                    </a:lnTo>
                    <a:lnTo>
                      <a:pt x="7" y="54"/>
                    </a:lnTo>
                    <a:lnTo>
                      <a:pt x="11" y="58"/>
                    </a:lnTo>
                    <a:lnTo>
                      <a:pt x="17" y="61"/>
                    </a:lnTo>
                    <a:lnTo>
                      <a:pt x="23" y="61"/>
                    </a:lnTo>
                    <a:lnTo>
                      <a:pt x="27" y="61"/>
                    </a:lnTo>
                    <a:lnTo>
                      <a:pt x="31" y="59"/>
                    </a:lnTo>
                    <a:lnTo>
                      <a:pt x="33" y="56"/>
                    </a:lnTo>
                    <a:lnTo>
                      <a:pt x="35" y="52"/>
                    </a:lnTo>
                    <a:lnTo>
                      <a:pt x="33" y="48"/>
                    </a:lnTo>
                    <a:lnTo>
                      <a:pt x="31" y="44"/>
                    </a:lnTo>
                    <a:lnTo>
                      <a:pt x="25" y="41"/>
                    </a:lnTo>
                    <a:lnTo>
                      <a:pt x="17" y="37"/>
                    </a:lnTo>
                    <a:lnTo>
                      <a:pt x="9" y="31"/>
                    </a:lnTo>
                    <a:lnTo>
                      <a:pt x="4" y="28"/>
                    </a:lnTo>
                    <a:lnTo>
                      <a:pt x="2" y="24"/>
                    </a:lnTo>
                    <a:lnTo>
                      <a:pt x="0" y="18"/>
                    </a:lnTo>
                    <a:lnTo>
                      <a:pt x="2" y="14"/>
                    </a:lnTo>
                    <a:lnTo>
                      <a:pt x="2" y="11"/>
                    </a:lnTo>
                    <a:lnTo>
                      <a:pt x="4" y="7"/>
                    </a:lnTo>
                    <a:lnTo>
                      <a:pt x="6" y="5"/>
                    </a:lnTo>
                    <a:lnTo>
                      <a:pt x="9" y="3"/>
                    </a:lnTo>
                    <a:lnTo>
                      <a:pt x="13" y="1"/>
                    </a:lnTo>
                    <a:lnTo>
                      <a:pt x="21" y="0"/>
                    </a:lnTo>
                    <a:lnTo>
                      <a:pt x="25" y="0"/>
                    </a:lnTo>
                    <a:lnTo>
                      <a:pt x="29" y="1"/>
                    </a:lnTo>
                    <a:lnTo>
                      <a:pt x="35" y="1"/>
                    </a:lnTo>
                    <a:lnTo>
                      <a:pt x="37" y="1"/>
                    </a:lnTo>
                    <a:lnTo>
                      <a:pt x="39" y="0"/>
                    </a:lnTo>
                    <a:lnTo>
                      <a:pt x="4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7" name="Freeform 74">
                <a:extLst>
                  <a:ext uri="{FF2B5EF4-FFF2-40B4-BE49-F238E27FC236}">
                    <a16:creationId xmlns:a16="http://schemas.microsoft.com/office/drawing/2014/main" xmlns="" id="{BB99F826-FD15-4E7B-B7CD-A212CBEF67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6" y="2291"/>
                <a:ext cx="37" cy="49"/>
              </a:xfrm>
              <a:custGeom>
                <a:avLst/>
                <a:gdLst>
                  <a:gd name="T0" fmla="*/ 24 w 74"/>
                  <a:gd name="T1" fmla="*/ 0 h 99"/>
                  <a:gd name="T2" fmla="*/ 24 w 74"/>
                  <a:gd name="T3" fmla="*/ 47 h 99"/>
                  <a:gd name="T4" fmla="*/ 31 w 74"/>
                  <a:gd name="T5" fmla="*/ 39 h 99"/>
                  <a:gd name="T6" fmla="*/ 37 w 74"/>
                  <a:gd name="T7" fmla="*/ 35 h 99"/>
                  <a:gd name="T8" fmla="*/ 41 w 74"/>
                  <a:gd name="T9" fmla="*/ 34 h 99"/>
                  <a:gd name="T10" fmla="*/ 47 w 74"/>
                  <a:gd name="T11" fmla="*/ 34 h 99"/>
                  <a:gd name="T12" fmla="*/ 51 w 74"/>
                  <a:gd name="T13" fmla="*/ 34 h 99"/>
                  <a:gd name="T14" fmla="*/ 57 w 74"/>
                  <a:gd name="T15" fmla="*/ 37 h 99"/>
                  <a:gd name="T16" fmla="*/ 59 w 74"/>
                  <a:gd name="T17" fmla="*/ 41 h 99"/>
                  <a:gd name="T18" fmla="*/ 62 w 74"/>
                  <a:gd name="T19" fmla="*/ 47 h 99"/>
                  <a:gd name="T20" fmla="*/ 62 w 74"/>
                  <a:gd name="T21" fmla="*/ 52 h 99"/>
                  <a:gd name="T22" fmla="*/ 62 w 74"/>
                  <a:gd name="T23" fmla="*/ 62 h 99"/>
                  <a:gd name="T24" fmla="*/ 62 w 74"/>
                  <a:gd name="T25" fmla="*/ 84 h 99"/>
                  <a:gd name="T26" fmla="*/ 64 w 74"/>
                  <a:gd name="T27" fmla="*/ 93 h 99"/>
                  <a:gd name="T28" fmla="*/ 66 w 74"/>
                  <a:gd name="T29" fmla="*/ 95 h 99"/>
                  <a:gd name="T30" fmla="*/ 74 w 74"/>
                  <a:gd name="T31" fmla="*/ 97 h 99"/>
                  <a:gd name="T32" fmla="*/ 74 w 74"/>
                  <a:gd name="T33" fmla="*/ 99 h 99"/>
                  <a:gd name="T34" fmla="*/ 41 w 74"/>
                  <a:gd name="T35" fmla="*/ 99 h 99"/>
                  <a:gd name="T36" fmla="*/ 41 w 74"/>
                  <a:gd name="T37" fmla="*/ 97 h 99"/>
                  <a:gd name="T38" fmla="*/ 45 w 74"/>
                  <a:gd name="T39" fmla="*/ 97 h 99"/>
                  <a:gd name="T40" fmla="*/ 49 w 74"/>
                  <a:gd name="T41" fmla="*/ 95 h 99"/>
                  <a:gd name="T42" fmla="*/ 51 w 74"/>
                  <a:gd name="T43" fmla="*/ 93 h 99"/>
                  <a:gd name="T44" fmla="*/ 51 w 74"/>
                  <a:gd name="T45" fmla="*/ 92 h 99"/>
                  <a:gd name="T46" fmla="*/ 51 w 74"/>
                  <a:gd name="T47" fmla="*/ 84 h 99"/>
                  <a:gd name="T48" fmla="*/ 51 w 74"/>
                  <a:gd name="T49" fmla="*/ 62 h 99"/>
                  <a:gd name="T50" fmla="*/ 51 w 74"/>
                  <a:gd name="T51" fmla="*/ 48 h 99"/>
                  <a:gd name="T52" fmla="*/ 49 w 74"/>
                  <a:gd name="T53" fmla="*/ 45 h 99"/>
                  <a:gd name="T54" fmla="*/ 47 w 74"/>
                  <a:gd name="T55" fmla="*/ 43 h 99"/>
                  <a:gd name="T56" fmla="*/ 43 w 74"/>
                  <a:gd name="T57" fmla="*/ 43 h 99"/>
                  <a:gd name="T58" fmla="*/ 41 w 74"/>
                  <a:gd name="T59" fmla="*/ 41 h 99"/>
                  <a:gd name="T60" fmla="*/ 37 w 74"/>
                  <a:gd name="T61" fmla="*/ 43 h 99"/>
                  <a:gd name="T62" fmla="*/ 33 w 74"/>
                  <a:gd name="T63" fmla="*/ 43 h 99"/>
                  <a:gd name="T64" fmla="*/ 29 w 74"/>
                  <a:gd name="T65" fmla="*/ 47 h 99"/>
                  <a:gd name="T66" fmla="*/ 24 w 74"/>
                  <a:gd name="T67" fmla="*/ 50 h 99"/>
                  <a:gd name="T68" fmla="*/ 24 w 74"/>
                  <a:gd name="T69" fmla="*/ 84 h 99"/>
                  <a:gd name="T70" fmla="*/ 24 w 74"/>
                  <a:gd name="T71" fmla="*/ 90 h 99"/>
                  <a:gd name="T72" fmla="*/ 25 w 74"/>
                  <a:gd name="T73" fmla="*/ 93 h 99"/>
                  <a:gd name="T74" fmla="*/ 27 w 74"/>
                  <a:gd name="T75" fmla="*/ 95 h 99"/>
                  <a:gd name="T76" fmla="*/ 31 w 74"/>
                  <a:gd name="T77" fmla="*/ 97 h 99"/>
                  <a:gd name="T78" fmla="*/ 35 w 74"/>
                  <a:gd name="T79" fmla="*/ 97 h 99"/>
                  <a:gd name="T80" fmla="*/ 35 w 74"/>
                  <a:gd name="T81" fmla="*/ 99 h 99"/>
                  <a:gd name="T82" fmla="*/ 2 w 74"/>
                  <a:gd name="T83" fmla="*/ 99 h 99"/>
                  <a:gd name="T84" fmla="*/ 2 w 74"/>
                  <a:gd name="T85" fmla="*/ 97 h 99"/>
                  <a:gd name="T86" fmla="*/ 6 w 74"/>
                  <a:gd name="T87" fmla="*/ 97 h 99"/>
                  <a:gd name="T88" fmla="*/ 8 w 74"/>
                  <a:gd name="T89" fmla="*/ 95 h 99"/>
                  <a:gd name="T90" fmla="*/ 12 w 74"/>
                  <a:gd name="T91" fmla="*/ 93 h 99"/>
                  <a:gd name="T92" fmla="*/ 12 w 74"/>
                  <a:gd name="T93" fmla="*/ 84 h 99"/>
                  <a:gd name="T94" fmla="*/ 12 w 74"/>
                  <a:gd name="T95" fmla="*/ 26 h 99"/>
                  <a:gd name="T96" fmla="*/ 12 w 74"/>
                  <a:gd name="T97" fmla="*/ 13 h 99"/>
                  <a:gd name="T98" fmla="*/ 10 w 74"/>
                  <a:gd name="T99" fmla="*/ 9 h 99"/>
                  <a:gd name="T100" fmla="*/ 6 w 74"/>
                  <a:gd name="T101" fmla="*/ 9 h 99"/>
                  <a:gd name="T102" fmla="*/ 2 w 74"/>
                  <a:gd name="T103" fmla="*/ 9 h 99"/>
                  <a:gd name="T104" fmla="*/ 0 w 74"/>
                  <a:gd name="T105" fmla="*/ 7 h 99"/>
                  <a:gd name="T106" fmla="*/ 22 w 74"/>
                  <a:gd name="T107" fmla="*/ 0 h 99"/>
                  <a:gd name="T108" fmla="*/ 24 w 74"/>
                  <a:gd name="T109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74" h="99">
                    <a:moveTo>
                      <a:pt x="24" y="0"/>
                    </a:moveTo>
                    <a:lnTo>
                      <a:pt x="24" y="47"/>
                    </a:lnTo>
                    <a:lnTo>
                      <a:pt x="31" y="39"/>
                    </a:lnTo>
                    <a:lnTo>
                      <a:pt x="37" y="35"/>
                    </a:lnTo>
                    <a:lnTo>
                      <a:pt x="41" y="34"/>
                    </a:lnTo>
                    <a:lnTo>
                      <a:pt x="47" y="34"/>
                    </a:lnTo>
                    <a:lnTo>
                      <a:pt x="51" y="34"/>
                    </a:lnTo>
                    <a:lnTo>
                      <a:pt x="57" y="37"/>
                    </a:lnTo>
                    <a:lnTo>
                      <a:pt x="59" y="41"/>
                    </a:lnTo>
                    <a:lnTo>
                      <a:pt x="62" y="47"/>
                    </a:lnTo>
                    <a:lnTo>
                      <a:pt x="62" y="52"/>
                    </a:lnTo>
                    <a:lnTo>
                      <a:pt x="62" y="62"/>
                    </a:lnTo>
                    <a:lnTo>
                      <a:pt x="62" y="84"/>
                    </a:lnTo>
                    <a:lnTo>
                      <a:pt x="64" y="93"/>
                    </a:lnTo>
                    <a:lnTo>
                      <a:pt x="66" y="95"/>
                    </a:lnTo>
                    <a:lnTo>
                      <a:pt x="74" y="97"/>
                    </a:lnTo>
                    <a:lnTo>
                      <a:pt x="74" y="99"/>
                    </a:lnTo>
                    <a:lnTo>
                      <a:pt x="41" y="99"/>
                    </a:lnTo>
                    <a:lnTo>
                      <a:pt x="41" y="97"/>
                    </a:lnTo>
                    <a:lnTo>
                      <a:pt x="45" y="97"/>
                    </a:lnTo>
                    <a:lnTo>
                      <a:pt x="49" y="95"/>
                    </a:lnTo>
                    <a:lnTo>
                      <a:pt x="51" y="93"/>
                    </a:lnTo>
                    <a:lnTo>
                      <a:pt x="51" y="92"/>
                    </a:lnTo>
                    <a:lnTo>
                      <a:pt x="51" y="84"/>
                    </a:lnTo>
                    <a:lnTo>
                      <a:pt x="51" y="62"/>
                    </a:lnTo>
                    <a:lnTo>
                      <a:pt x="51" y="48"/>
                    </a:lnTo>
                    <a:lnTo>
                      <a:pt x="49" y="45"/>
                    </a:lnTo>
                    <a:lnTo>
                      <a:pt x="47" y="43"/>
                    </a:lnTo>
                    <a:lnTo>
                      <a:pt x="43" y="43"/>
                    </a:lnTo>
                    <a:lnTo>
                      <a:pt x="41" y="41"/>
                    </a:lnTo>
                    <a:lnTo>
                      <a:pt x="37" y="43"/>
                    </a:lnTo>
                    <a:lnTo>
                      <a:pt x="33" y="43"/>
                    </a:lnTo>
                    <a:lnTo>
                      <a:pt x="29" y="47"/>
                    </a:lnTo>
                    <a:lnTo>
                      <a:pt x="24" y="50"/>
                    </a:lnTo>
                    <a:lnTo>
                      <a:pt x="24" y="84"/>
                    </a:lnTo>
                    <a:lnTo>
                      <a:pt x="24" y="90"/>
                    </a:lnTo>
                    <a:lnTo>
                      <a:pt x="25" y="93"/>
                    </a:lnTo>
                    <a:lnTo>
                      <a:pt x="27" y="95"/>
                    </a:lnTo>
                    <a:lnTo>
                      <a:pt x="31" y="97"/>
                    </a:lnTo>
                    <a:lnTo>
                      <a:pt x="35" y="97"/>
                    </a:lnTo>
                    <a:lnTo>
                      <a:pt x="35" y="99"/>
                    </a:lnTo>
                    <a:lnTo>
                      <a:pt x="2" y="99"/>
                    </a:lnTo>
                    <a:lnTo>
                      <a:pt x="2" y="97"/>
                    </a:lnTo>
                    <a:lnTo>
                      <a:pt x="6" y="97"/>
                    </a:lnTo>
                    <a:lnTo>
                      <a:pt x="8" y="95"/>
                    </a:lnTo>
                    <a:lnTo>
                      <a:pt x="12" y="93"/>
                    </a:lnTo>
                    <a:lnTo>
                      <a:pt x="12" y="84"/>
                    </a:lnTo>
                    <a:lnTo>
                      <a:pt x="12" y="26"/>
                    </a:lnTo>
                    <a:lnTo>
                      <a:pt x="12" y="13"/>
                    </a:lnTo>
                    <a:lnTo>
                      <a:pt x="10" y="9"/>
                    </a:lnTo>
                    <a:lnTo>
                      <a:pt x="6" y="9"/>
                    </a:lnTo>
                    <a:lnTo>
                      <a:pt x="2" y="9"/>
                    </a:lnTo>
                    <a:lnTo>
                      <a:pt x="0" y="7"/>
                    </a:lnTo>
                    <a:lnTo>
                      <a:pt x="22" y="0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8" name="Freeform 75">
                <a:extLst>
                  <a:ext uri="{FF2B5EF4-FFF2-40B4-BE49-F238E27FC236}">
                    <a16:creationId xmlns:a16="http://schemas.microsoft.com/office/drawing/2014/main" xmlns="" id="{543FC373-9235-44B9-A2B5-F4A6A43E101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755" y="2291"/>
                <a:ext cx="17" cy="49"/>
              </a:xfrm>
              <a:custGeom>
                <a:avLst/>
                <a:gdLst>
                  <a:gd name="T0" fmla="*/ 17 w 33"/>
                  <a:gd name="T1" fmla="*/ 0 h 99"/>
                  <a:gd name="T2" fmla="*/ 21 w 33"/>
                  <a:gd name="T3" fmla="*/ 0 h 99"/>
                  <a:gd name="T4" fmla="*/ 23 w 33"/>
                  <a:gd name="T5" fmla="*/ 2 h 99"/>
                  <a:gd name="T6" fmla="*/ 25 w 33"/>
                  <a:gd name="T7" fmla="*/ 4 h 99"/>
                  <a:gd name="T8" fmla="*/ 25 w 33"/>
                  <a:gd name="T9" fmla="*/ 7 h 99"/>
                  <a:gd name="T10" fmla="*/ 25 w 33"/>
                  <a:gd name="T11" fmla="*/ 9 h 99"/>
                  <a:gd name="T12" fmla="*/ 23 w 33"/>
                  <a:gd name="T13" fmla="*/ 11 h 99"/>
                  <a:gd name="T14" fmla="*/ 21 w 33"/>
                  <a:gd name="T15" fmla="*/ 13 h 99"/>
                  <a:gd name="T16" fmla="*/ 17 w 33"/>
                  <a:gd name="T17" fmla="*/ 15 h 99"/>
                  <a:gd name="T18" fmla="*/ 16 w 33"/>
                  <a:gd name="T19" fmla="*/ 13 h 99"/>
                  <a:gd name="T20" fmla="*/ 14 w 33"/>
                  <a:gd name="T21" fmla="*/ 11 h 99"/>
                  <a:gd name="T22" fmla="*/ 12 w 33"/>
                  <a:gd name="T23" fmla="*/ 9 h 99"/>
                  <a:gd name="T24" fmla="*/ 12 w 33"/>
                  <a:gd name="T25" fmla="*/ 7 h 99"/>
                  <a:gd name="T26" fmla="*/ 12 w 33"/>
                  <a:gd name="T27" fmla="*/ 4 h 99"/>
                  <a:gd name="T28" fmla="*/ 14 w 33"/>
                  <a:gd name="T29" fmla="*/ 2 h 99"/>
                  <a:gd name="T30" fmla="*/ 16 w 33"/>
                  <a:gd name="T31" fmla="*/ 0 h 99"/>
                  <a:gd name="T32" fmla="*/ 17 w 33"/>
                  <a:gd name="T33" fmla="*/ 0 h 99"/>
                  <a:gd name="T34" fmla="*/ 23 w 33"/>
                  <a:gd name="T35" fmla="*/ 34 h 99"/>
                  <a:gd name="T36" fmla="*/ 23 w 33"/>
                  <a:gd name="T37" fmla="*/ 84 h 99"/>
                  <a:gd name="T38" fmla="*/ 25 w 33"/>
                  <a:gd name="T39" fmla="*/ 93 h 99"/>
                  <a:gd name="T40" fmla="*/ 25 w 33"/>
                  <a:gd name="T41" fmla="*/ 95 h 99"/>
                  <a:gd name="T42" fmla="*/ 27 w 33"/>
                  <a:gd name="T43" fmla="*/ 95 h 99"/>
                  <a:gd name="T44" fmla="*/ 33 w 33"/>
                  <a:gd name="T45" fmla="*/ 97 h 99"/>
                  <a:gd name="T46" fmla="*/ 33 w 33"/>
                  <a:gd name="T47" fmla="*/ 99 h 99"/>
                  <a:gd name="T48" fmla="*/ 2 w 33"/>
                  <a:gd name="T49" fmla="*/ 99 h 99"/>
                  <a:gd name="T50" fmla="*/ 2 w 33"/>
                  <a:gd name="T51" fmla="*/ 97 h 99"/>
                  <a:gd name="T52" fmla="*/ 8 w 33"/>
                  <a:gd name="T53" fmla="*/ 95 h 99"/>
                  <a:gd name="T54" fmla="*/ 12 w 33"/>
                  <a:gd name="T55" fmla="*/ 93 h 99"/>
                  <a:gd name="T56" fmla="*/ 12 w 33"/>
                  <a:gd name="T57" fmla="*/ 84 h 99"/>
                  <a:gd name="T58" fmla="*/ 12 w 33"/>
                  <a:gd name="T59" fmla="*/ 60 h 99"/>
                  <a:gd name="T60" fmla="*/ 12 w 33"/>
                  <a:gd name="T61" fmla="*/ 47 h 99"/>
                  <a:gd name="T62" fmla="*/ 10 w 33"/>
                  <a:gd name="T63" fmla="*/ 43 h 99"/>
                  <a:gd name="T64" fmla="*/ 6 w 33"/>
                  <a:gd name="T65" fmla="*/ 43 h 99"/>
                  <a:gd name="T66" fmla="*/ 2 w 33"/>
                  <a:gd name="T67" fmla="*/ 43 h 99"/>
                  <a:gd name="T68" fmla="*/ 0 w 33"/>
                  <a:gd name="T69" fmla="*/ 41 h 99"/>
                  <a:gd name="T70" fmla="*/ 21 w 33"/>
                  <a:gd name="T71" fmla="*/ 34 h 99"/>
                  <a:gd name="T72" fmla="*/ 23 w 33"/>
                  <a:gd name="T73" fmla="*/ 34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3" h="99">
                    <a:moveTo>
                      <a:pt x="17" y="0"/>
                    </a:moveTo>
                    <a:lnTo>
                      <a:pt x="21" y="0"/>
                    </a:lnTo>
                    <a:lnTo>
                      <a:pt x="23" y="2"/>
                    </a:lnTo>
                    <a:lnTo>
                      <a:pt x="25" y="4"/>
                    </a:lnTo>
                    <a:lnTo>
                      <a:pt x="25" y="7"/>
                    </a:lnTo>
                    <a:lnTo>
                      <a:pt x="25" y="9"/>
                    </a:lnTo>
                    <a:lnTo>
                      <a:pt x="23" y="11"/>
                    </a:lnTo>
                    <a:lnTo>
                      <a:pt x="21" y="13"/>
                    </a:lnTo>
                    <a:lnTo>
                      <a:pt x="17" y="15"/>
                    </a:lnTo>
                    <a:lnTo>
                      <a:pt x="16" y="13"/>
                    </a:lnTo>
                    <a:lnTo>
                      <a:pt x="14" y="11"/>
                    </a:lnTo>
                    <a:lnTo>
                      <a:pt x="12" y="9"/>
                    </a:lnTo>
                    <a:lnTo>
                      <a:pt x="12" y="7"/>
                    </a:lnTo>
                    <a:lnTo>
                      <a:pt x="12" y="4"/>
                    </a:lnTo>
                    <a:lnTo>
                      <a:pt x="14" y="2"/>
                    </a:lnTo>
                    <a:lnTo>
                      <a:pt x="16" y="0"/>
                    </a:lnTo>
                    <a:lnTo>
                      <a:pt x="17" y="0"/>
                    </a:lnTo>
                    <a:close/>
                    <a:moveTo>
                      <a:pt x="23" y="34"/>
                    </a:moveTo>
                    <a:lnTo>
                      <a:pt x="23" y="84"/>
                    </a:lnTo>
                    <a:lnTo>
                      <a:pt x="25" y="93"/>
                    </a:lnTo>
                    <a:lnTo>
                      <a:pt x="25" y="95"/>
                    </a:lnTo>
                    <a:lnTo>
                      <a:pt x="27" y="95"/>
                    </a:lnTo>
                    <a:lnTo>
                      <a:pt x="33" y="97"/>
                    </a:lnTo>
                    <a:lnTo>
                      <a:pt x="33" y="99"/>
                    </a:lnTo>
                    <a:lnTo>
                      <a:pt x="2" y="99"/>
                    </a:lnTo>
                    <a:lnTo>
                      <a:pt x="2" y="97"/>
                    </a:lnTo>
                    <a:lnTo>
                      <a:pt x="8" y="95"/>
                    </a:lnTo>
                    <a:lnTo>
                      <a:pt x="12" y="93"/>
                    </a:lnTo>
                    <a:lnTo>
                      <a:pt x="12" y="84"/>
                    </a:lnTo>
                    <a:lnTo>
                      <a:pt x="12" y="60"/>
                    </a:lnTo>
                    <a:lnTo>
                      <a:pt x="12" y="47"/>
                    </a:lnTo>
                    <a:lnTo>
                      <a:pt x="10" y="43"/>
                    </a:lnTo>
                    <a:lnTo>
                      <a:pt x="6" y="43"/>
                    </a:lnTo>
                    <a:lnTo>
                      <a:pt x="2" y="43"/>
                    </a:lnTo>
                    <a:lnTo>
                      <a:pt x="0" y="41"/>
                    </a:lnTo>
                    <a:lnTo>
                      <a:pt x="21" y="34"/>
                    </a:lnTo>
                    <a:lnTo>
                      <a:pt x="23" y="3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9" name="Freeform 76">
                <a:extLst>
                  <a:ext uri="{FF2B5EF4-FFF2-40B4-BE49-F238E27FC236}">
                    <a16:creationId xmlns:a16="http://schemas.microsoft.com/office/drawing/2014/main" xmlns="" id="{AEAECEE9-4E55-461D-8A48-0FBC9FD65F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6" y="2291"/>
                <a:ext cx="30" cy="49"/>
              </a:xfrm>
              <a:custGeom>
                <a:avLst/>
                <a:gdLst>
                  <a:gd name="T0" fmla="*/ 25 w 58"/>
                  <a:gd name="T1" fmla="*/ 39 h 99"/>
                  <a:gd name="T2" fmla="*/ 25 w 58"/>
                  <a:gd name="T3" fmla="*/ 82 h 99"/>
                  <a:gd name="T4" fmla="*/ 25 w 58"/>
                  <a:gd name="T5" fmla="*/ 90 h 99"/>
                  <a:gd name="T6" fmla="*/ 27 w 58"/>
                  <a:gd name="T7" fmla="*/ 93 h 99"/>
                  <a:gd name="T8" fmla="*/ 31 w 58"/>
                  <a:gd name="T9" fmla="*/ 95 h 99"/>
                  <a:gd name="T10" fmla="*/ 35 w 58"/>
                  <a:gd name="T11" fmla="*/ 97 h 99"/>
                  <a:gd name="T12" fmla="*/ 41 w 58"/>
                  <a:gd name="T13" fmla="*/ 97 h 99"/>
                  <a:gd name="T14" fmla="*/ 41 w 58"/>
                  <a:gd name="T15" fmla="*/ 99 h 99"/>
                  <a:gd name="T16" fmla="*/ 0 w 58"/>
                  <a:gd name="T17" fmla="*/ 99 h 99"/>
                  <a:gd name="T18" fmla="*/ 0 w 58"/>
                  <a:gd name="T19" fmla="*/ 97 h 99"/>
                  <a:gd name="T20" fmla="*/ 4 w 58"/>
                  <a:gd name="T21" fmla="*/ 97 h 99"/>
                  <a:gd name="T22" fmla="*/ 8 w 58"/>
                  <a:gd name="T23" fmla="*/ 95 h 99"/>
                  <a:gd name="T24" fmla="*/ 11 w 58"/>
                  <a:gd name="T25" fmla="*/ 93 h 99"/>
                  <a:gd name="T26" fmla="*/ 11 w 58"/>
                  <a:gd name="T27" fmla="*/ 92 h 99"/>
                  <a:gd name="T28" fmla="*/ 13 w 58"/>
                  <a:gd name="T29" fmla="*/ 82 h 99"/>
                  <a:gd name="T30" fmla="*/ 13 w 58"/>
                  <a:gd name="T31" fmla="*/ 39 h 99"/>
                  <a:gd name="T32" fmla="*/ 0 w 58"/>
                  <a:gd name="T33" fmla="*/ 39 h 99"/>
                  <a:gd name="T34" fmla="*/ 0 w 58"/>
                  <a:gd name="T35" fmla="*/ 35 h 99"/>
                  <a:gd name="T36" fmla="*/ 13 w 58"/>
                  <a:gd name="T37" fmla="*/ 35 h 99"/>
                  <a:gd name="T38" fmla="*/ 13 w 58"/>
                  <a:gd name="T39" fmla="*/ 32 h 99"/>
                  <a:gd name="T40" fmla="*/ 13 w 58"/>
                  <a:gd name="T41" fmla="*/ 22 h 99"/>
                  <a:gd name="T42" fmla="*/ 15 w 58"/>
                  <a:gd name="T43" fmla="*/ 15 h 99"/>
                  <a:gd name="T44" fmla="*/ 19 w 58"/>
                  <a:gd name="T45" fmla="*/ 9 h 99"/>
                  <a:gd name="T46" fmla="*/ 23 w 58"/>
                  <a:gd name="T47" fmla="*/ 5 h 99"/>
                  <a:gd name="T48" fmla="*/ 25 w 58"/>
                  <a:gd name="T49" fmla="*/ 4 h 99"/>
                  <a:gd name="T50" fmla="*/ 33 w 58"/>
                  <a:gd name="T51" fmla="*/ 2 h 99"/>
                  <a:gd name="T52" fmla="*/ 41 w 58"/>
                  <a:gd name="T53" fmla="*/ 0 h 99"/>
                  <a:gd name="T54" fmla="*/ 48 w 58"/>
                  <a:gd name="T55" fmla="*/ 2 h 99"/>
                  <a:gd name="T56" fmla="*/ 54 w 58"/>
                  <a:gd name="T57" fmla="*/ 5 h 99"/>
                  <a:gd name="T58" fmla="*/ 58 w 58"/>
                  <a:gd name="T59" fmla="*/ 7 h 99"/>
                  <a:gd name="T60" fmla="*/ 58 w 58"/>
                  <a:gd name="T61" fmla="*/ 11 h 99"/>
                  <a:gd name="T62" fmla="*/ 58 w 58"/>
                  <a:gd name="T63" fmla="*/ 13 h 99"/>
                  <a:gd name="T64" fmla="*/ 56 w 58"/>
                  <a:gd name="T65" fmla="*/ 15 h 99"/>
                  <a:gd name="T66" fmla="*/ 54 w 58"/>
                  <a:gd name="T67" fmla="*/ 17 h 99"/>
                  <a:gd name="T68" fmla="*/ 52 w 58"/>
                  <a:gd name="T69" fmla="*/ 17 h 99"/>
                  <a:gd name="T70" fmla="*/ 50 w 58"/>
                  <a:gd name="T71" fmla="*/ 17 h 99"/>
                  <a:gd name="T72" fmla="*/ 46 w 58"/>
                  <a:gd name="T73" fmla="*/ 15 h 99"/>
                  <a:gd name="T74" fmla="*/ 44 w 58"/>
                  <a:gd name="T75" fmla="*/ 11 h 99"/>
                  <a:gd name="T76" fmla="*/ 41 w 58"/>
                  <a:gd name="T77" fmla="*/ 5 h 99"/>
                  <a:gd name="T78" fmla="*/ 35 w 58"/>
                  <a:gd name="T79" fmla="*/ 4 h 99"/>
                  <a:gd name="T80" fmla="*/ 31 w 58"/>
                  <a:gd name="T81" fmla="*/ 5 h 99"/>
                  <a:gd name="T82" fmla="*/ 29 w 58"/>
                  <a:gd name="T83" fmla="*/ 5 h 99"/>
                  <a:gd name="T84" fmla="*/ 27 w 58"/>
                  <a:gd name="T85" fmla="*/ 9 h 99"/>
                  <a:gd name="T86" fmla="*/ 25 w 58"/>
                  <a:gd name="T87" fmla="*/ 11 h 99"/>
                  <a:gd name="T88" fmla="*/ 25 w 58"/>
                  <a:gd name="T89" fmla="*/ 19 h 99"/>
                  <a:gd name="T90" fmla="*/ 25 w 58"/>
                  <a:gd name="T91" fmla="*/ 30 h 99"/>
                  <a:gd name="T92" fmla="*/ 25 w 58"/>
                  <a:gd name="T93" fmla="*/ 35 h 99"/>
                  <a:gd name="T94" fmla="*/ 43 w 58"/>
                  <a:gd name="T95" fmla="*/ 35 h 99"/>
                  <a:gd name="T96" fmla="*/ 43 w 58"/>
                  <a:gd name="T97" fmla="*/ 39 h 99"/>
                  <a:gd name="T98" fmla="*/ 25 w 58"/>
                  <a:gd name="T99" fmla="*/ 39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58" h="99">
                    <a:moveTo>
                      <a:pt x="25" y="39"/>
                    </a:moveTo>
                    <a:lnTo>
                      <a:pt x="25" y="82"/>
                    </a:lnTo>
                    <a:lnTo>
                      <a:pt x="25" y="90"/>
                    </a:lnTo>
                    <a:lnTo>
                      <a:pt x="27" y="93"/>
                    </a:lnTo>
                    <a:lnTo>
                      <a:pt x="31" y="95"/>
                    </a:lnTo>
                    <a:lnTo>
                      <a:pt x="35" y="97"/>
                    </a:lnTo>
                    <a:lnTo>
                      <a:pt x="41" y="97"/>
                    </a:lnTo>
                    <a:lnTo>
                      <a:pt x="41" y="99"/>
                    </a:lnTo>
                    <a:lnTo>
                      <a:pt x="0" y="99"/>
                    </a:lnTo>
                    <a:lnTo>
                      <a:pt x="0" y="97"/>
                    </a:lnTo>
                    <a:lnTo>
                      <a:pt x="4" y="97"/>
                    </a:lnTo>
                    <a:lnTo>
                      <a:pt x="8" y="95"/>
                    </a:lnTo>
                    <a:lnTo>
                      <a:pt x="11" y="93"/>
                    </a:lnTo>
                    <a:lnTo>
                      <a:pt x="11" y="92"/>
                    </a:lnTo>
                    <a:lnTo>
                      <a:pt x="13" y="82"/>
                    </a:lnTo>
                    <a:lnTo>
                      <a:pt x="13" y="39"/>
                    </a:lnTo>
                    <a:lnTo>
                      <a:pt x="0" y="39"/>
                    </a:lnTo>
                    <a:lnTo>
                      <a:pt x="0" y="35"/>
                    </a:lnTo>
                    <a:lnTo>
                      <a:pt x="13" y="35"/>
                    </a:lnTo>
                    <a:lnTo>
                      <a:pt x="13" y="32"/>
                    </a:lnTo>
                    <a:lnTo>
                      <a:pt x="13" y="22"/>
                    </a:lnTo>
                    <a:lnTo>
                      <a:pt x="15" y="15"/>
                    </a:lnTo>
                    <a:lnTo>
                      <a:pt x="19" y="9"/>
                    </a:lnTo>
                    <a:lnTo>
                      <a:pt x="23" y="5"/>
                    </a:lnTo>
                    <a:lnTo>
                      <a:pt x="25" y="4"/>
                    </a:lnTo>
                    <a:lnTo>
                      <a:pt x="33" y="2"/>
                    </a:lnTo>
                    <a:lnTo>
                      <a:pt x="41" y="0"/>
                    </a:lnTo>
                    <a:lnTo>
                      <a:pt x="48" y="2"/>
                    </a:lnTo>
                    <a:lnTo>
                      <a:pt x="54" y="5"/>
                    </a:lnTo>
                    <a:lnTo>
                      <a:pt x="58" y="7"/>
                    </a:lnTo>
                    <a:lnTo>
                      <a:pt x="58" y="11"/>
                    </a:lnTo>
                    <a:lnTo>
                      <a:pt x="58" y="13"/>
                    </a:lnTo>
                    <a:lnTo>
                      <a:pt x="56" y="15"/>
                    </a:lnTo>
                    <a:lnTo>
                      <a:pt x="54" y="17"/>
                    </a:lnTo>
                    <a:lnTo>
                      <a:pt x="52" y="17"/>
                    </a:lnTo>
                    <a:lnTo>
                      <a:pt x="50" y="17"/>
                    </a:lnTo>
                    <a:lnTo>
                      <a:pt x="46" y="15"/>
                    </a:lnTo>
                    <a:lnTo>
                      <a:pt x="44" y="11"/>
                    </a:lnTo>
                    <a:lnTo>
                      <a:pt x="41" y="5"/>
                    </a:lnTo>
                    <a:lnTo>
                      <a:pt x="35" y="4"/>
                    </a:lnTo>
                    <a:lnTo>
                      <a:pt x="31" y="5"/>
                    </a:lnTo>
                    <a:lnTo>
                      <a:pt x="29" y="5"/>
                    </a:lnTo>
                    <a:lnTo>
                      <a:pt x="27" y="9"/>
                    </a:lnTo>
                    <a:lnTo>
                      <a:pt x="25" y="11"/>
                    </a:lnTo>
                    <a:lnTo>
                      <a:pt x="25" y="19"/>
                    </a:lnTo>
                    <a:lnTo>
                      <a:pt x="25" y="30"/>
                    </a:lnTo>
                    <a:lnTo>
                      <a:pt x="25" y="35"/>
                    </a:lnTo>
                    <a:lnTo>
                      <a:pt x="43" y="35"/>
                    </a:lnTo>
                    <a:lnTo>
                      <a:pt x="43" y="39"/>
                    </a:lnTo>
                    <a:lnTo>
                      <a:pt x="25" y="3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10" name="Freeform 77">
                <a:extLst>
                  <a:ext uri="{FF2B5EF4-FFF2-40B4-BE49-F238E27FC236}">
                    <a16:creationId xmlns:a16="http://schemas.microsoft.com/office/drawing/2014/main" xmlns="" id="{1B051248-E874-4F2D-A013-E0AB94482D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9" y="2298"/>
                <a:ext cx="20" cy="43"/>
              </a:xfrm>
              <a:custGeom>
                <a:avLst/>
                <a:gdLst>
                  <a:gd name="T0" fmla="*/ 24 w 41"/>
                  <a:gd name="T1" fmla="*/ 0 h 86"/>
                  <a:gd name="T2" fmla="*/ 24 w 41"/>
                  <a:gd name="T3" fmla="*/ 20 h 86"/>
                  <a:gd name="T4" fmla="*/ 39 w 41"/>
                  <a:gd name="T5" fmla="*/ 20 h 86"/>
                  <a:gd name="T6" fmla="*/ 39 w 41"/>
                  <a:gd name="T7" fmla="*/ 24 h 86"/>
                  <a:gd name="T8" fmla="*/ 24 w 41"/>
                  <a:gd name="T9" fmla="*/ 24 h 86"/>
                  <a:gd name="T10" fmla="*/ 24 w 41"/>
                  <a:gd name="T11" fmla="*/ 67 h 86"/>
                  <a:gd name="T12" fmla="*/ 24 w 41"/>
                  <a:gd name="T13" fmla="*/ 71 h 86"/>
                  <a:gd name="T14" fmla="*/ 26 w 41"/>
                  <a:gd name="T15" fmla="*/ 75 h 86"/>
                  <a:gd name="T16" fmla="*/ 28 w 41"/>
                  <a:gd name="T17" fmla="*/ 77 h 86"/>
                  <a:gd name="T18" fmla="*/ 30 w 41"/>
                  <a:gd name="T19" fmla="*/ 77 h 86"/>
                  <a:gd name="T20" fmla="*/ 34 w 41"/>
                  <a:gd name="T21" fmla="*/ 77 h 86"/>
                  <a:gd name="T22" fmla="*/ 35 w 41"/>
                  <a:gd name="T23" fmla="*/ 75 h 86"/>
                  <a:gd name="T24" fmla="*/ 37 w 41"/>
                  <a:gd name="T25" fmla="*/ 71 h 86"/>
                  <a:gd name="T26" fmla="*/ 41 w 41"/>
                  <a:gd name="T27" fmla="*/ 71 h 86"/>
                  <a:gd name="T28" fmla="*/ 37 w 41"/>
                  <a:gd name="T29" fmla="*/ 78 h 86"/>
                  <a:gd name="T30" fmla="*/ 35 w 41"/>
                  <a:gd name="T31" fmla="*/ 80 h 86"/>
                  <a:gd name="T32" fmla="*/ 34 w 41"/>
                  <a:gd name="T33" fmla="*/ 82 h 86"/>
                  <a:gd name="T34" fmla="*/ 30 w 41"/>
                  <a:gd name="T35" fmla="*/ 84 h 86"/>
                  <a:gd name="T36" fmla="*/ 24 w 41"/>
                  <a:gd name="T37" fmla="*/ 86 h 86"/>
                  <a:gd name="T38" fmla="*/ 20 w 41"/>
                  <a:gd name="T39" fmla="*/ 86 h 86"/>
                  <a:gd name="T40" fmla="*/ 18 w 41"/>
                  <a:gd name="T41" fmla="*/ 84 h 86"/>
                  <a:gd name="T42" fmla="*/ 14 w 41"/>
                  <a:gd name="T43" fmla="*/ 82 h 86"/>
                  <a:gd name="T44" fmla="*/ 12 w 41"/>
                  <a:gd name="T45" fmla="*/ 78 h 86"/>
                  <a:gd name="T46" fmla="*/ 12 w 41"/>
                  <a:gd name="T47" fmla="*/ 75 h 86"/>
                  <a:gd name="T48" fmla="*/ 10 w 41"/>
                  <a:gd name="T49" fmla="*/ 69 h 86"/>
                  <a:gd name="T50" fmla="*/ 10 w 41"/>
                  <a:gd name="T51" fmla="*/ 24 h 86"/>
                  <a:gd name="T52" fmla="*/ 0 w 41"/>
                  <a:gd name="T53" fmla="*/ 24 h 86"/>
                  <a:gd name="T54" fmla="*/ 0 w 41"/>
                  <a:gd name="T55" fmla="*/ 22 h 86"/>
                  <a:gd name="T56" fmla="*/ 8 w 41"/>
                  <a:gd name="T57" fmla="*/ 17 h 86"/>
                  <a:gd name="T58" fmla="*/ 12 w 41"/>
                  <a:gd name="T59" fmla="*/ 13 h 86"/>
                  <a:gd name="T60" fmla="*/ 16 w 41"/>
                  <a:gd name="T61" fmla="*/ 9 h 86"/>
                  <a:gd name="T62" fmla="*/ 22 w 41"/>
                  <a:gd name="T63" fmla="*/ 0 h 86"/>
                  <a:gd name="T64" fmla="*/ 24 w 41"/>
                  <a:gd name="T65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1" h="86">
                    <a:moveTo>
                      <a:pt x="24" y="0"/>
                    </a:moveTo>
                    <a:lnTo>
                      <a:pt x="24" y="20"/>
                    </a:lnTo>
                    <a:lnTo>
                      <a:pt x="39" y="20"/>
                    </a:lnTo>
                    <a:lnTo>
                      <a:pt x="39" y="24"/>
                    </a:lnTo>
                    <a:lnTo>
                      <a:pt x="24" y="24"/>
                    </a:lnTo>
                    <a:lnTo>
                      <a:pt x="24" y="67"/>
                    </a:lnTo>
                    <a:lnTo>
                      <a:pt x="24" y="71"/>
                    </a:lnTo>
                    <a:lnTo>
                      <a:pt x="26" y="75"/>
                    </a:lnTo>
                    <a:lnTo>
                      <a:pt x="28" y="77"/>
                    </a:lnTo>
                    <a:lnTo>
                      <a:pt x="30" y="77"/>
                    </a:lnTo>
                    <a:lnTo>
                      <a:pt x="34" y="77"/>
                    </a:lnTo>
                    <a:lnTo>
                      <a:pt x="35" y="75"/>
                    </a:lnTo>
                    <a:lnTo>
                      <a:pt x="37" y="71"/>
                    </a:lnTo>
                    <a:lnTo>
                      <a:pt x="41" y="71"/>
                    </a:lnTo>
                    <a:lnTo>
                      <a:pt x="37" y="78"/>
                    </a:lnTo>
                    <a:lnTo>
                      <a:pt x="35" y="80"/>
                    </a:lnTo>
                    <a:lnTo>
                      <a:pt x="34" y="82"/>
                    </a:lnTo>
                    <a:lnTo>
                      <a:pt x="30" y="84"/>
                    </a:lnTo>
                    <a:lnTo>
                      <a:pt x="24" y="86"/>
                    </a:lnTo>
                    <a:lnTo>
                      <a:pt x="20" y="86"/>
                    </a:lnTo>
                    <a:lnTo>
                      <a:pt x="18" y="84"/>
                    </a:lnTo>
                    <a:lnTo>
                      <a:pt x="14" y="82"/>
                    </a:lnTo>
                    <a:lnTo>
                      <a:pt x="12" y="78"/>
                    </a:lnTo>
                    <a:lnTo>
                      <a:pt x="12" y="75"/>
                    </a:lnTo>
                    <a:lnTo>
                      <a:pt x="10" y="69"/>
                    </a:lnTo>
                    <a:lnTo>
                      <a:pt x="10" y="24"/>
                    </a:lnTo>
                    <a:lnTo>
                      <a:pt x="0" y="24"/>
                    </a:lnTo>
                    <a:lnTo>
                      <a:pt x="0" y="22"/>
                    </a:lnTo>
                    <a:lnTo>
                      <a:pt x="8" y="17"/>
                    </a:lnTo>
                    <a:lnTo>
                      <a:pt x="12" y="13"/>
                    </a:lnTo>
                    <a:lnTo>
                      <a:pt x="16" y="9"/>
                    </a:lnTo>
                    <a:lnTo>
                      <a:pt x="22" y="0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11" name="Freeform 78">
                <a:extLst>
                  <a:ext uri="{FF2B5EF4-FFF2-40B4-BE49-F238E27FC236}">
                    <a16:creationId xmlns:a16="http://schemas.microsoft.com/office/drawing/2014/main" xmlns="" id="{D95EC19B-64BB-4830-ABD6-467F92ED25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38" y="2308"/>
                <a:ext cx="24" cy="32"/>
              </a:xfrm>
              <a:custGeom>
                <a:avLst/>
                <a:gdLst>
                  <a:gd name="T0" fmla="*/ 24 w 49"/>
                  <a:gd name="T1" fmla="*/ 0 h 65"/>
                  <a:gd name="T2" fmla="*/ 24 w 49"/>
                  <a:gd name="T3" fmla="*/ 14 h 65"/>
                  <a:gd name="T4" fmla="*/ 27 w 49"/>
                  <a:gd name="T5" fmla="*/ 7 h 65"/>
                  <a:gd name="T6" fmla="*/ 31 w 49"/>
                  <a:gd name="T7" fmla="*/ 3 h 65"/>
                  <a:gd name="T8" fmla="*/ 35 w 49"/>
                  <a:gd name="T9" fmla="*/ 0 h 65"/>
                  <a:gd name="T10" fmla="*/ 39 w 49"/>
                  <a:gd name="T11" fmla="*/ 0 h 65"/>
                  <a:gd name="T12" fmla="*/ 43 w 49"/>
                  <a:gd name="T13" fmla="*/ 0 h 65"/>
                  <a:gd name="T14" fmla="*/ 47 w 49"/>
                  <a:gd name="T15" fmla="*/ 1 h 65"/>
                  <a:gd name="T16" fmla="*/ 49 w 49"/>
                  <a:gd name="T17" fmla="*/ 5 h 65"/>
                  <a:gd name="T18" fmla="*/ 49 w 49"/>
                  <a:gd name="T19" fmla="*/ 7 h 65"/>
                  <a:gd name="T20" fmla="*/ 49 w 49"/>
                  <a:gd name="T21" fmla="*/ 9 h 65"/>
                  <a:gd name="T22" fmla="*/ 47 w 49"/>
                  <a:gd name="T23" fmla="*/ 13 h 65"/>
                  <a:gd name="T24" fmla="*/ 45 w 49"/>
                  <a:gd name="T25" fmla="*/ 13 h 65"/>
                  <a:gd name="T26" fmla="*/ 43 w 49"/>
                  <a:gd name="T27" fmla="*/ 14 h 65"/>
                  <a:gd name="T28" fmla="*/ 41 w 49"/>
                  <a:gd name="T29" fmla="*/ 13 h 65"/>
                  <a:gd name="T30" fmla="*/ 37 w 49"/>
                  <a:gd name="T31" fmla="*/ 11 h 65"/>
                  <a:gd name="T32" fmla="*/ 33 w 49"/>
                  <a:gd name="T33" fmla="*/ 9 h 65"/>
                  <a:gd name="T34" fmla="*/ 29 w 49"/>
                  <a:gd name="T35" fmla="*/ 11 h 65"/>
                  <a:gd name="T36" fmla="*/ 27 w 49"/>
                  <a:gd name="T37" fmla="*/ 14 h 65"/>
                  <a:gd name="T38" fmla="*/ 24 w 49"/>
                  <a:gd name="T39" fmla="*/ 20 h 65"/>
                  <a:gd name="T40" fmla="*/ 24 w 49"/>
                  <a:gd name="T41" fmla="*/ 50 h 65"/>
                  <a:gd name="T42" fmla="*/ 24 w 49"/>
                  <a:gd name="T43" fmla="*/ 56 h 65"/>
                  <a:gd name="T44" fmla="*/ 25 w 49"/>
                  <a:gd name="T45" fmla="*/ 58 h 65"/>
                  <a:gd name="T46" fmla="*/ 25 w 49"/>
                  <a:gd name="T47" fmla="*/ 59 h 65"/>
                  <a:gd name="T48" fmla="*/ 27 w 49"/>
                  <a:gd name="T49" fmla="*/ 61 h 65"/>
                  <a:gd name="T50" fmla="*/ 31 w 49"/>
                  <a:gd name="T51" fmla="*/ 63 h 65"/>
                  <a:gd name="T52" fmla="*/ 35 w 49"/>
                  <a:gd name="T53" fmla="*/ 63 h 65"/>
                  <a:gd name="T54" fmla="*/ 35 w 49"/>
                  <a:gd name="T55" fmla="*/ 65 h 65"/>
                  <a:gd name="T56" fmla="*/ 0 w 49"/>
                  <a:gd name="T57" fmla="*/ 65 h 65"/>
                  <a:gd name="T58" fmla="*/ 0 w 49"/>
                  <a:gd name="T59" fmla="*/ 63 h 65"/>
                  <a:gd name="T60" fmla="*/ 4 w 49"/>
                  <a:gd name="T61" fmla="*/ 63 h 65"/>
                  <a:gd name="T62" fmla="*/ 8 w 49"/>
                  <a:gd name="T63" fmla="*/ 61 h 65"/>
                  <a:gd name="T64" fmla="*/ 10 w 49"/>
                  <a:gd name="T65" fmla="*/ 59 h 65"/>
                  <a:gd name="T66" fmla="*/ 10 w 49"/>
                  <a:gd name="T67" fmla="*/ 58 h 65"/>
                  <a:gd name="T68" fmla="*/ 12 w 49"/>
                  <a:gd name="T69" fmla="*/ 50 h 65"/>
                  <a:gd name="T70" fmla="*/ 12 w 49"/>
                  <a:gd name="T71" fmla="*/ 26 h 65"/>
                  <a:gd name="T72" fmla="*/ 10 w 49"/>
                  <a:gd name="T73" fmla="*/ 13 h 65"/>
                  <a:gd name="T74" fmla="*/ 8 w 49"/>
                  <a:gd name="T75" fmla="*/ 9 h 65"/>
                  <a:gd name="T76" fmla="*/ 6 w 49"/>
                  <a:gd name="T77" fmla="*/ 9 h 65"/>
                  <a:gd name="T78" fmla="*/ 0 w 49"/>
                  <a:gd name="T79" fmla="*/ 9 h 65"/>
                  <a:gd name="T80" fmla="*/ 0 w 49"/>
                  <a:gd name="T81" fmla="*/ 7 h 65"/>
                  <a:gd name="T82" fmla="*/ 20 w 49"/>
                  <a:gd name="T83" fmla="*/ 0 h 65"/>
                  <a:gd name="T84" fmla="*/ 24 w 49"/>
                  <a:gd name="T85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49" h="65">
                    <a:moveTo>
                      <a:pt x="24" y="0"/>
                    </a:moveTo>
                    <a:lnTo>
                      <a:pt x="24" y="14"/>
                    </a:lnTo>
                    <a:lnTo>
                      <a:pt x="27" y="7"/>
                    </a:lnTo>
                    <a:lnTo>
                      <a:pt x="31" y="3"/>
                    </a:lnTo>
                    <a:lnTo>
                      <a:pt x="35" y="0"/>
                    </a:lnTo>
                    <a:lnTo>
                      <a:pt x="39" y="0"/>
                    </a:lnTo>
                    <a:lnTo>
                      <a:pt x="43" y="0"/>
                    </a:lnTo>
                    <a:lnTo>
                      <a:pt x="47" y="1"/>
                    </a:lnTo>
                    <a:lnTo>
                      <a:pt x="49" y="5"/>
                    </a:lnTo>
                    <a:lnTo>
                      <a:pt x="49" y="7"/>
                    </a:lnTo>
                    <a:lnTo>
                      <a:pt x="49" y="9"/>
                    </a:lnTo>
                    <a:lnTo>
                      <a:pt x="47" y="13"/>
                    </a:lnTo>
                    <a:lnTo>
                      <a:pt x="45" y="13"/>
                    </a:lnTo>
                    <a:lnTo>
                      <a:pt x="43" y="14"/>
                    </a:lnTo>
                    <a:lnTo>
                      <a:pt x="41" y="13"/>
                    </a:lnTo>
                    <a:lnTo>
                      <a:pt x="37" y="11"/>
                    </a:lnTo>
                    <a:lnTo>
                      <a:pt x="33" y="9"/>
                    </a:lnTo>
                    <a:lnTo>
                      <a:pt x="29" y="11"/>
                    </a:lnTo>
                    <a:lnTo>
                      <a:pt x="27" y="14"/>
                    </a:lnTo>
                    <a:lnTo>
                      <a:pt x="24" y="20"/>
                    </a:lnTo>
                    <a:lnTo>
                      <a:pt x="24" y="50"/>
                    </a:lnTo>
                    <a:lnTo>
                      <a:pt x="24" y="56"/>
                    </a:lnTo>
                    <a:lnTo>
                      <a:pt x="25" y="58"/>
                    </a:lnTo>
                    <a:lnTo>
                      <a:pt x="25" y="59"/>
                    </a:lnTo>
                    <a:lnTo>
                      <a:pt x="27" y="61"/>
                    </a:lnTo>
                    <a:lnTo>
                      <a:pt x="31" y="63"/>
                    </a:lnTo>
                    <a:lnTo>
                      <a:pt x="35" y="63"/>
                    </a:lnTo>
                    <a:lnTo>
                      <a:pt x="35" y="65"/>
                    </a:lnTo>
                    <a:lnTo>
                      <a:pt x="0" y="65"/>
                    </a:lnTo>
                    <a:lnTo>
                      <a:pt x="0" y="63"/>
                    </a:lnTo>
                    <a:lnTo>
                      <a:pt x="4" y="63"/>
                    </a:lnTo>
                    <a:lnTo>
                      <a:pt x="8" y="61"/>
                    </a:lnTo>
                    <a:lnTo>
                      <a:pt x="10" y="59"/>
                    </a:lnTo>
                    <a:lnTo>
                      <a:pt x="10" y="58"/>
                    </a:lnTo>
                    <a:lnTo>
                      <a:pt x="12" y="50"/>
                    </a:lnTo>
                    <a:lnTo>
                      <a:pt x="12" y="26"/>
                    </a:lnTo>
                    <a:lnTo>
                      <a:pt x="10" y="13"/>
                    </a:lnTo>
                    <a:lnTo>
                      <a:pt x="8" y="9"/>
                    </a:lnTo>
                    <a:lnTo>
                      <a:pt x="6" y="9"/>
                    </a:lnTo>
                    <a:lnTo>
                      <a:pt x="0" y="9"/>
                    </a:lnTo>
                    <a:lnTo>
                      <a:pt x="0" y="7"/>
                    </a:lnTo>
                    <a:lnTo>
                      <a:pt x="20" y="0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12" name="Freeform 79">
                <a:extLst>
                  <a:ext uri="{FF2B5EF4-FFF2-40B4-BE49-F238E27FC236}">
                    <a16:creationId xmlns:a16="http://schemas.microsoft.com/office/drawing/2014/main" xmlns="" id="{18753237-FFC4-4735-9AD3-01D0C2BED59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865" y="2308"/>
                <a:ext cx="27" cy="33"/>
              </a:xfrm>
              <a:custGeom>
                <a:avLst/>
                <a:gdLst>
                  <a:gd name="T0" fmla="*/ 9 w 54"/>
                  <a:gd name="T1" fmla="*/ 26 h 67"/>
                  <a:gd name="T2" fmla="*/ 9 w 54"/>
                  <a:gd name="T3" fmla="*/ 31 h 67"/>
                  <a:gd name="T4" fmla="*/ 11 w 54"/>
                  <a:gd name="T5" fmla="*/ 37 h 67"/>
                  <a:gd name="T6" fmla="*/ 13 w 54"/>
                  <a:gd name="T7" fmla="*/ 43 h 67"/>
                  <a:gd name="T8" fmla="*/ 17 w 54"/>
                  <a:gd name="T9" fmla="*/ 46 h 67"/>
                  <a:gd name="T10" fmla="*/ 21 w 54"/>
                  <a:gd name="T11" fmla="*/ 50 h 67"/>
                  <a:gd name="T12" fmla="*/ 25 w 54"/>
                  <a:gd name="T13" fmla="*/ 54 h 67"/>
                  <a:gd name="T14" fmla="*/ 29 w 54"/>
                  <a:gd name="T15" fmla="*/ 54 h 67"/>
                  <a:gd name="T16" fmla="*/ 33 w 54"/>
                  <a:gd name="T17" fmla="*/ 56 h 67"/>
                  <a:gd name="T18" fmla="*/ 40 w 54"/>
                  <a:gd name="T19" fmla="*/ 54 h 67"/>
                  <a:gd name="T20" fmla="*/ 44 w 54"/>
                  <a:gd name="T21" fmla="*/ 52 h 67"/>
                  <a:gd name="T22" fmla="*/ 50 w 54"/>
                  <a:gd name="T23" fmla="*/ 46 h 67"/>
                  <a:gd name="T24" fmla="*/ 54 w 54"/>
                  <a:gd name="T25" fmla="*/ 41 h 67"/>
                  <a:gd name="T26" fmla="*/ 54 w 54"/>
                  <a:gd name="T27" fmla="*/ 46 h 67"/>
                  <a:gd name="T28" fmla="*/ 52 w 54"/>
                  <a:gd name="T29" fmla="*/ 50 h 67"/>
                  <a:gd name="T30" fmla="*/ 46 w 54"/>
                  <a:gd name="T31" fmla="*/ 59 h 67"/>
                  <a:gd name="T32" fmla="*/ 42 w 54"/>
                  <a:gd name="T33" fmla="*/ 61 h 67"/>
                  <a:gd name="T34" fmla="*/ 39 w 54"/>
                  <a:gd name="T35" fmla="*/ 65 h 67"/>
                  <a:gd name="T36" fmla="*/ 33 w 54"/>
                  <a:gd name="T37" fmla="*/ 67 h 67"/>
                  <a:gd name="T38" fmla="*/ 27 w 54"/>
                  <a:gd name="T39" fmla="*/ 67 h 67"/>
                  <a:gd name="T40" fmla="*/ 23 w 54"/>
                  <a:gd name="T41" fmla="*/ 67 h 67"/>
                  <a:gd name="T42" fmla="*/ 17 w 54"/>
                  <a:gd name="T43" fmla="*/ 65 h 67"/>
                  <a:gd name="T44" fmla="*/ 11 w 54"/>
                  <a:gd name="T45" fmla="*/ 61 h 67"/>
                  <a:gd name="T46" fmla="*/ 7 w 54"/>
                  <a:gd name="T47" fmla="*/ 58 h 67"/>
                  <a:gd name="T48" fmla="*/ 4 w 54"/>
                  <a:gd name="T49" fmla="*/ 52 h 67"/>
                  <a:gd name="T50" fmla="*/ 2 w 54"/>
                  <a:gd name="T51" fmla="*/ 48 h 67"/>
                  <a:gd name="T52" fmla="*/ 0 w 54"/>
                  <a:gd name="T53" fmla="*/ 41 h 67"/>
                  <a:gd name="T54" fmla="*/ 0 w 54"/>
                  <a:gd name="T55" fmla="*/ 33 h 67"/>
                  <a:gd name="T56" fmla="*/ 0 w 54"/>
                  <a:gd name="T57" fmla="*/ 26 h 67"/>
                  <a:gd name="T58" fmla="*/ 2 w 54"/>
                  <a:gd name="T59" fmla="*/ 20 h 67"/>
                  <a:gd name="T60" fmla="*/ 2 w 54"/>
                  <a:gd name="T61" fmla="*/ 16 h 67"/>
                  <a:gd name="T62" fmla="*/ 4 w 54"/>
                  <a:gd name="T63" fmla="*/ 13 h 67"/>
                  <a:gd name="T64" fmla="*/ 7 w 54"/>
                  <a:gd name="T65" fmla="*/ 9 h 67"/>
                  <a:gd name="T66" fmla="*/ 11 w 54"/>
                  <a:gd name="T67" fmla="*/ 5 h 67"/>
                  <a:gd name="T68" fmla="*/ 17 w 54"/>
                  <a:gd name="T69" fmla="*/ 1 h 67"/>
                  <a:gd name="T70" fmla="*/ 23 w 54"/>
                  <a:gd name="T71" fmla="*/ 0 h 67"/>
                  <a:gd name="T72" fmla="*/ 29 w 54"/>
                  <a:gd name="T73" fmla="*/ 0 h 67"/>
                  <a:gd name="T74" fmla="*/ 35 w 54"/>
                  <a:gd name="T75" fmla="*/ 0 h 67"/>
                  <a:gd name="T76" fmla="*/ 40 w 54"/>
                  <a:gd name="T77" fmla="*/ 1 h 67"/>
                  <a:gd name="T78" fmla="*/ 44 w 54"/>
                  <a:gd name="T79" fmla="*/ 3 h 67"/>
                  <a:gd name="T80" fmla="*/ 48 w 54"/>
                  <a:gd name="T81" fmla="*/ 7 h 67"/>
                  <a:gd name="T82" fmla="*/ 50 w 54"/>
                  <a:gd name="T83" fmla="*/ 11 h 67"/>
                  <a:gd name="T84" fmla="*/ 54 w 54"/>
                  <a:gd name="T85" fmla="*/ 14 h 67"/>
                  <a:gd name="T86" fmla="*/ 54 w 54"/>
                  <a:gd name="T87" fmla="*/ 20 h 67"/>
                  <a:gd name="T88" fmla="*/ 54 w 54"/>
                  <a:gd name="T89" fmla="*/ 26 h 67"/>
                  <a:gd name="T90" fmla="*/ 9 w 54"/>
                  <a:gd name="T91" fmla="*/ 26 h 67"/>
                  <a:gd name="T92" fmla="*/ 9 w 54"/>
                  <a:gd name="T93" fmla="*/ 20 h 67"/>
                  <a:gd name="T94" fmla="*/ 40 w 54"/>
                  <a:gd name="T95" fmla="*/ 20 h 67"/>
                  <a:gd name="T96" fmla="*/ 39 w 54"/>
                  <a:gd name="T97" fmla="*/ 14 h 67"/>
                  <a:gd name="T98" fmla="*/ 39 w 54"/>
                  <a:gd name="T99" fmla="*/ 13 h 67"/>
                  <a:gd name="T100" fmla="*/ 37 w 54"/>
                  <a:gd name="T101" fmla="*/ 9 h 67"/>
                  <a:gd name="T102" fmla="*/ 33 w 54"/>
                  <a:gd name="T103" fmla="*/ 5 h 67"/>
                  <a:gd name="T104" fmla="*/ 29 w 54"/>
                  <a:gd name="T105" fmla="*/ 5 h 67"/>
                  <a:gd name="T106" fmla="*/ 25 w 54"/>
                  <a:gd name="T107" fmla="*/ 3 h 67"/>
                  <a:gd name="T108" fmla="*/ 19 w 54"/>
                  <a:gd name="T109" fmla="*/ 5 h 67"/>
                  <a:gd name="T110" fmla="*/ 15 w 54"/>
                  <a:gd name="T111" fmla="*/ 9 h 67"/>
                  <a:gd name="T112" fmla="*/ 11 w 54"/>
                  <a:gd name="T113" fmla="*/ 13 h 67"/>
                  <a:gd name="T114" fmla="*/ 9 w 54"/>
                  <a:gd name="T115" fmla="*/ 2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54" h="67">
                    <a:moveTo>
                      <a:pt x="9" y="26"/>
                    </a:moveTo>
                    <a:lnTo>
                      <a:pt x="9" y="31"/>
                    </a:lnTo>
                    <a:lnTo>
                      <a:pt x="11" y="37"/>
                    </a:lnTo>
                    <a:lnTo>
                      <a:pt x="13" y="43"/>
                    </a:lnTo>
                    <a:lnTo>
                      <a:pt x="17" y="46"/>
                    </a:lnTo>
                    <a:lnTo>
                      <a:pt x="21" y="50"/>
                    </a:lnTo>
                    <a:lnTo>
                      <a:pt x="25" y="54"/>
                    </a:lnTo>
                    <a:lnTo>
                      <a:pt x="29" y="54"/>
                    </a:lnTo>
                    <a:lnTo>
                      <a:pt x="33" y="56"/>
                    </a:lnTo>
                    <a:lnTo>
                      <a:pt x="40" y="54"/>
                    </a:lnTo>
                    <a:lnTo>
                      <a:pt x="44" y="52"/>
                    </a:lnTo>
                    <a:lnTo>
                      <a:pt x="50" y="46"/>
                    </a:lnTo>
                    <a:lnTo>
                      <a:pt x="54" y="41"/>
                    </a:lnTo>
                    <a:lnTo>
                      <a:pt x="54" y="46"/>
                    </a:lnTo>
                    <a:lnTo>
                      <a:pt x="52" y="50"/>
                    </a:lnTo>
                    <a:lnTo>
                      <a:pt x="46" y="59"/>
                    </a:lnTo>
                    <a:lnTo>
                      <a:pt x="42" y="61"/>
                    </a:lnTo>
                    <a:lnTo>
                      <a:pt x="39" y="65"/>
                    </a:lnTo>
                    <a:lnTo>
                      <a:pt x="33" y="67"/>
                    </a:lnTo>
                    <a:lnTo>
                      <a:pt x="27" y="67"/>
                    </a:lnTo>
                    <a:lnTo>
                      <a:pt x="23" y="67"/>
                    </a:lnTo>
                    <a:lnTo>
                      <a:pt x="17" y="65"/>
                    </a:lnTo>
                    <a:lnTo>
                      <a:pt x="11" y="61"/>
                    </a:lnTo>
                    <a:lnTo>
                      <a:pt x="7" y="58"/>
                    </a:lnTo>
                    <a:lnTo>
                      <a:pt x="4" y="52"/>
                    </a:lnTo>
                    <a:lnTo>
                      <a:pt x="2" y="48"/>
                    </a:lnTo>
                    <a:lnTo>
                      <a:pt x="0" y="41"/>
                    </a:lnTo>
                    <a:lnTo>
                      <a:pt x="0" y="33"/>
                    </a:lnTo>
                    <a:lnTo>
                      <a:pt x="0" y="26"/>
                    </a:lnTo>
                    <a:lnTo>
                      <a:pt x="2" y="20"/>
                    </a:lnTo>
                    <a:lnTo>
                      <a:pt x="2" y="16"/>
                    </a:lnTo>
                    <a:lnTo>
                      <a:pt x="4" y="13"/>
                    </a:lnTo>
                    <a:lnTo>
                      <a:pt x="7" y="9"/>
                    </a:lnTo>
                    <a:lnTo>
                      <a:pt x="11" y="5"/>
                    </a:lnTo>
                    <a:lnTo>
                      <a:pt x="17" y="1"/>
                    </a:lnTo>
                    <a:lnTo>
                      <a:pt x="23" y="0"/>
                    </a:lnTo>
                    <a:lnTo>
                      <a:pt x="29" y="0"/>
                    </a:lnTo>
                    <a:lnTo>
                      <a:pt x="35" y="0"/>
                    </a:lnTo>
                    <a:lnTo>
                      <a:pt x="40" y="1"/>
                    </a:lnTo>
                    <a:lnTo>
                      <a:pt x="44" y="3"/>
                    </a:lnTo>
                    <a:lnTo>
                      <a:pt x="48" y="7"/>
                    </a:lnTo>
                    <a:lnTo>
                      <a:pt x="50" y="11"/>
                    </a:lnTo>
                    <a:lnTo>
                      <a:pt x="54" y="14"/>
                    </a:lnTo>
                    <a:lnTo>
                      <a:pt x="54" y="20"/>
                    </a:lnTo>
                    <a:lnTo>
                      <a:pt x="54" y="26"/>
                    </a:lnTo>
                    <a:lnTo>
                      <a:pt x="9" y="26"/>
                    </a:lnTo>
                    <a:close/>
                    <a:moveTo>
                      <a:pt x="9" y="20"/>
                    </a:moveTo>
                    <a:lnTo>
                      <a:pt x="40" y="20"/>
                    </a:lnTo>
                    <a:lnTo>
                      <a:pt x="39" y="14"/>
                    </a:lnTo>
                    <a:lnTo>
                      <a:pt x="39" y="13"/>
                    </a:lnTo>
                    <a:lnTo>
                      <a:pt x="37" y="9"/>
                    </a:lnTo>
                    <a:lnTo>
                      <a:pt x="33" y="5"/>
                    </a:lnTo>
                    <a:lnTo>
                      <a:pt x="29" y="5"/>
                    </a:lnTo>
                    <a:lnTo>
                      <a:pt x="25" y="3"/>
                    </a:lnTo>
                    <a:lnTo>
                      <a:pt x="19" y="5"/>
                    </a:lnTo>
                    <a:lnTo>
                      <a:pt x="15" y="9"/>
                    </a:lnTo>
                    <a:lnTo>
                      <a:pt x="11" y="13"/>
                    </a:lnTo>
                    <a:lnTo>
                      <a:pt x="9" y="2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13" name="Freeform 80">
                <a:extLst>
                  <a:ext uri="{FF2B5EF4-FFF2-40B4-BE49-F238E27FC236}">
                    <a16:creationId xmlns:a16="http://schemas.microsoft.com/office/drawing/2014/main" xmlns="" id="{74BADC7E-3733-45D9-A009-FCF00DD8006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897" y="2308"/>
                <a:ext cx="33" cy="47"/>
              </a:xfrm>
              <a:custGeom>
                <a:avLst/>
                <a:gdLst>
                  <a:gd name="T0" fmla="*/ 11 w 66"/>
                  <a:gd name="T1" fmla="*/ 39 h 95"/>
                  <a:gd name="T2" fmla="*/ 6 w 66"/>
                  <a:gd name="T3" fmla="*/ 28 h 95"/>
                  <a:gd name="T4" fmla="*/ 6 w 66"/>
                  <a:gd name="T5" fmla="*/ 18 h 95"/>
                  <a:gd name="T6" fmla="*/ 10 w 66"/>
                  <a:gd name="T7" fmla="*/ 9 h 95"/>
                  <a:gd name="T8" fmla="*/ 15 w 66"/>
                  <a:gd name="T9" fmla="*/ 3 h 95"/>
                  <a:gd name="T10" fmla="*/ 25 w 66"/>
                  <a:gd name="T11" fmla="*/ 0 h 95"/>
                  <a:gd name="T12" fmla="*/ 39 w 66"/>
                  <a:gd name="T13" fmla="*/ 1 h 95"/>
                  <a:gd name="T14" fmla="*/ 46 w 66"/>
                  <a:gd name="T15" fmla="*/ 5 h 95"/>
                  <a:gd name="T16" fmla="*/ 64 w 66"/>
                  <a:gd name="T17" fmla="*/ 5 h 95"/>
                  <a:gd name="T18" fmla="*/ 66 w 66"/>
                  <a:gd name="T19" fmla="*/ 7 h 95"/>
                  <a:gd name="T20" fmla="*/ 64 w 66"/>
                  <a:gd name="T21" fmla="*/ 11 h 95"/>
                  <a:gd name="T22" fmla="*/ 52 w 66"/>
                  <a:gd name="T23" fmla="*/ 11 h 95"/>
                  <a:gd name="T24" fmla="*/ 56 w 66"/>
                  <a:gd name="T25" fmla="*/ 24 h 95"/>
                  <a:gd name="T26" fmla="*/ 54 w 66"/>
                  <a:gd name="T27" fmla="*/ 31 h 95"/>
                  <a:gd name="T28" fmla="*/ 50 w 66"/>
                  <a:gd name="T29" fmla="*/ 39 h 95"/>
                  <a:gd name="T30" fmla="*/ 41 w 66"/>
                  <a:gd name="T31" fmla="*/ 43 h 95"/>
                  <a:gd name="T32" fmla="*/ 31 w 66"/>
                  <a:gd name="T33" fmla="*/ 44 h 95"/>
                  <a:gd name="T34" fmla="*/ 17 w 66"/>
                  <a:gd name="T35" fmla="*/ 46 h 95"/>
                  <a:gd name="T36" fmla="*/ 15 w 66"/>
                  <a:gd name="T37" fmla="*/ 50 h 95"/>
                  <a:gd name="T38" fmla="*/ 17 w 66"/>
                  <a:gd name="T39" fmla="*/ 54 h 95"/>
                  <a:gd name="T40" fmla="*/ 31 w 66"/>
                  <a:gd name="T41" fmla="*/ 56 h 95"/>
                  <a:gd name="T42" fmla="*/ 50 w 66"/>
                  <a:gd name="T43" fmla="*/ 56 h 95"/>
                  <a:gd name="T44" fmla="*/ 62 w 66"/>
                  <a:gd name="T45" fmla="*/ 61 h 95"/>
                  <a:gd name="T46" fmla="*/ 66 w 66"/>
                  <a:gd name="T47" fmla="*/ 71 h 95"/>
                  <a:gd name="T48" fmla="*/ 64 w 66"/>
                  <a:gd name="T49" fmla="*/ 78 h 95"/>
                  <a:gd name="T50" fmla="*/ 52 w 66"/>
                  <a:gd name="T51" fmla="*/ 89 h 95"/>
                  <a:gd name="T52" fmla="*/ 37 w 66"/>
                  <a:gd name="T53" fmla="*/ 95 h 95"/>
                  <a:gd name="T54" fmla="*/ 21 w 66"/>
                  <a:gd name="T55" fmla="*/ 95 h 95"/>
                  <a:gd name="T56" fmla="*/ 10 w 66"/>
                  <a:gd name="T57" fmla="*/ 91 h 95"/>
                  <a:gd name="T58" fmla="*/ 2 w 66"/>
                  <a:gd name="T59" fmla="*/ 87 h 95"/>
                  <a:gd name="T60" fmla="*/ 0 w 66"/>
                  <a:gd name="T61" fmla="*/ 82 h 95"/>
                  <a:gd name="T62" fmla="*/ 6 w 66"/>
                  <a:gd name="T63" fmla="*/ 72 h 95"/>
                  <a:gd name="T64" fmla="*/ 8 w 66"/>
                  <a:gd name="T65" fmla="*/ 61 h 95"/>
                  <a:gd name="T66" fmla="*/ 6 w 66"/>
                  <a:gd name="T67" fmla="*/ 58 h 95"/>
                  <a:gd name="T68" fmla="*/ 8 w 66"/>
                  <a:gd name="T69" fmla="*/ 50 h 95"/>
                  <a:gd name="T70" fmla="*/ 17 w 66"/>
                  <a:gd name="T71" fmla="*/ 43 h 95"/>
                  <a:gd name="T72" fmla="*/ 25 w 66"/>
                  <a:gd name="T73" fmla="*/ 3 h 95"/>
                  <a:gd name="T74" fmla="*/ 19 w 66"/>
                  <a:gd name="T75" fmla="*/ 9 h 95"/>
                  <a:gd name="T76" fmla="*/ 17 w 66"/>
                  <a:gd name="T77" fmla="*/ 20 h 95"/>
                  <a:gd name="T78" fmla="*/ 17 w 66"/>
                  <a:gd name="T79" fmla="*/ 29 h 95"/>
                  <a:gd name="T80" fmla="*/ 21 w 66"/>
                  <a:gd name="T81" fmla="*/ 37 h 95"/>
                  <a:gd name="T82" fmla="*/ 29 w 66"/>
                  <a:gd name="T83" fmla="*/ 41 h 95"/>
                  <a:gd name="T84" fmla="*/ 37 w 66"/>
                  <a:gd name="T85" fmla="*/ 41 h 95"/>
                  <a:gd name="T86" fmla="*/ 43 w 66"/>
                  <a:gd name="T87" fmla="*/ 31 h 95"/>
                  <a:gd name="T88" fmla="*/ 45 w 66"/>
                  <a:gd name="T89" fmla="*/ 20 h 95"/>
                  <a:gd name="T90" fmla="*/ 41 w 66"/>
                  <a:gd name="T91" fmla="*/ 11 h 95"/>
                  <a:gd name="T92" fmla="*/ 35 w 66"/>
                  <a:gd name="T93" fmla="*/ 3 h 95"/>
                  <a:gd name="T94" fmla="*/ 29 w 66"/>
                  <a:gd name="T95" fmla="*/ 3 h 95"/>
                  <a:gd name="T96" fmla="*/ 13 w 66"/>
                  <a:gd name="T97" fmla="*/ 69 h 95"/>
                  <a:gd name="T98" fmla="*/ 10 w 66"/>
                  <a:gd name="T99" fmla="*/ 74 h 95"/>
                  <a:gd name="T100" fmla="*/ 10 w 66"/>
                  <a:gd name="T101" fmla="*/ 80 h 95"/>
                  <a:gd name="T102" fmla="*/ 23 w 66"/>
                  <a:gd name="T103" fmla="*/ 86 h 95"/>
                  <a:gd name="T104" fmla="*/ 35 w 66"/>
                  <a:gd name="T105" fmla="*/ 87 h 95"/>
                  <a:gd name="T106" fmla="*/ 54 w 66"/>
                  <a:gd name="T107" fmla="*/ 82 h 95"/>
                  <a:gd name="T108" fmla="*/ 60 w 66"/>
                  <a:gd name="T109" fmla="*/ 78 h 95"/>
                  <a:gd name="T110" fmla="*/ 62 w 66"/>
                  <a:gd name="T111" fmla="*/ 72 h 95"/>
                  <a:gd name="T112" fmla="*/ 58 w 66"/>
                  <a:gd name="T113" fmla="*/ 67 h 95"/>
                  <a:gd name="T114" fmla="*/ 43 w 66"/>
                  <a:gd name="T115" fmla="*/ 67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66" h="95">
                    <a:moveTo>
                      <a:pt x="17" y="43"/>
                    </a:moveTo>
                    <a:lnTo>
                      <a:pt x="11" y="39"/>
                    </a:lnTo>
                    <a:lnTo>
                      <a:pt x="8" y="33"/>
                    </a:lnTo>
                    <a:lnTo>
                      <a:pt x="6" y="28"/>
                    </a:lnTo>
                    <a:lnTo>
                      <a:pt x="4" y="22"/>
                    </a:lnTo>
                    <a:lnTo>
                      <a:pt x="6" y="18"/>
                    </a:lnTo>
                    <a:lnTo>
                      <a:pt x="6" y="14"/>
                    </a:lnTo>
                    <a:lnTo>
                      <a:pt x="10" y="9"/>
                    </a:lnTo>
                    <a:lnTo>
                      <a:pt x="11" y="7"/>
                    </a:lnTo>
                    <a:lnTo>
                      <a:pt x="15" y="3"/>
                    </a:lnTo>
                    <a:lnTo>
                      <a:pt x="21" y="1"/>
                    </a:lnTo>
                    <a:lnTo>
                      <a:pt x="25" y="0"/>
                    </a:lnTo>
                    <a:lnTo>
                      <a:pt x="31" y="0"/>
                    </a:lnTo>
                    <a:lnTo>
                      <a:pt x="39" y="1"/>
                    </a:lnTo>
                    <a:lnTo>
                      <a:pt x="43" y="1"/>
                    </a:lnTo>
                    <a:lnTo>
                      <a:pt x="46" y="5"/>
                    </a:lnTo>
                    <a:lnTo>
                      <a:pt x="60" y="5"/>
                    </a:lnTo>
                    <a:lnTo>
                      <a:pt x="64" y="5"/>
                    </a:lnTo>
                    <a:lnTo>
                      <a:pt x="66" y="5"/>
                    </a:lnTo>
                    <a:lnTo>
                      <a:pt x="66" y="7"/>
                    </a:lnTo>
                    <a:lnTo>
                      <a:pt x="66" y="9"/>
                    </a:lnTo>
                    <a:lnTo>
                      <a:pt x="64" y="11"/>
                    </a:lnTo>
                    <a:lnTo>
                      <a:pt x="60" y="11"/>
                    </a:lnTo>
                    <a:lnTo>
                      <a:pt x="52" y="11"/>
                    </a:lnTo>
                    <a:lnTo>
                      <a:pt x="56" y="16"/>
                    </a:lnTo>
                    <a:lnTo>
                      <a:pt x="56" y="24"/>
                    </a:lnTo>
                    <a:lnTo>
                      <a:pt x="56" y="28"/>
                    </a:lnTo>
                    <a:lnTo>
                      <a:pt x="54" y="31"/>
                    </a:lnTo>
                    <a:lnTo>
                      <a:pt x="52" y="35"/>
                    </a:lnTo>
                    <a:lnTo>
                      <a:pt x="50" y="39"/>
                    </a:lnTo>
                    <a:lnTo>
                      <a:pt x="46" y="41"/>
                    </a:lnTo>
                    <a:lnTo>
                      <a:pt x="41" y="43"/>
                    </a:lnTo>
                    <a:lnTo>
                      <a:pt x="37" y="44"/>
                    </a:lnTo>
                    <a:lnTo>
                      <a:pt x="31" y="44"/>
                    </a:lnTo>
                    <a:lnTo>
                      <a:pt x="21" y="43"/>
                    </a:lnTo>
                    <a:lnTo>
                      <a:pt x="17" y="46"/>
                    </a:lnTo>
                    <a:lnTo>
                      <a:pt x="15" y="48"/>
                    </a:lnTo>
                    <a:lnTo>
                      <a:pt x="15" y="50"/>
                    </a:lnTo>
                    <a:lnTo>
                      <a:pt x="15" y="54"/>
                    </a:lnTo>
                    <a:lnTo>
                      <a:pt x="17" y="54"/>
                    </a:lnTo>
                    <a:lnTo>
                      <a:pt x="21" y="56"/>
                    </a:lnTo>
                    <a:lnTo>
                      <a:pt x="31" y="56"/>
                    </a:lnTo>
                    <a:lnTo>
                      <a:pt x="45" y="56"/>
                    </a:lnTo>
                    <a:lnTo>
                      <a:pt x="50" y="56"/>
                    </a:lnTo>
                    <a:lnTo>
                      <a:pt x="56" y="58"/>
                    </a:lnTo>
                    <a:lnTo>
                      <a:pt x="62" y="61"/>
                    </a:lnTo>
                    <a:lnTo>
                      <a:pt x="64" y="65"/>
                    </a:lnTo>
                    <a:lnTo>
                      <a:pt x="66" y="71"/>
                    </a:lnTo>
                    <a:lnTo>
                      <a:pt x="66" y="74"/>
                    </a:lnTo>
                    <a:lnTo>
                      <a:pt x="64" y="78"/>
                    </a:lnTo>
                    <a:lnTo>
                      <a:pt x="58" y="86"/>
                    </a:lnTo>
                    <a:lnTo>
                      <a:pt x="52" y="89"/>
                    </a:lnTo>
                    <a:lnTo>
                      <a:pt x="45" y="93"/>
                    </a:lnTo>
                    <a:lnTo>
                      <a:pt x="37" y="95"/>
                    </a:lnTo>
                    <a:lnTo>
                      <a:pt x="29" y="95"/>
                    </a:lnTo>
                    <a:lnTo>
                      <a:pt x="21" y="95"/>
                    </a:lnTo>
                    <a:lnTo>
                      <a:pt x="15" y="93"/>
                    </a:lnTo>
                    <a:lnTo>
                      <a:pt x="10" y="91"/>
                    </a:lnTo>
                    <a:lnTo>
                      <a:pt x="6" y="89"/>
                    </a:lnTo>
                    <a:lnTo>
                      <a:pt x="2" y="87"/>
                    </a:lnTo>
                    <a:lnTo>
                      <a:pt x="0" y="86"/>
                    </a:lnTo>
                    <a:lnTo>
                      <a:pt x="0" y="82"/>
                    </a:lnTo>
                    <a:lnTo>
                      <a:pt x="0" y="78"/>
                    </a:lnTo>
                    <a:lnTo>
                      <a:pt x="6" y="72"/>
                    </a:lnTo>
                    <a:lnTo>
                      <a:pt x="11" y="65"/>
                    </a:lnTo>
                    <a:lnTo>
                      <a:pt x="8" y="61"/>
                    </a:lnTo>
                    <a:lnTo>
                      <a:pt x="6" y="59"/>
                    </a:lnTo>
                    <a:lnTo>
                      <a:pt x="6" y="58"/>
                    </a:lnTo>
                    <a:lnTo>
                      <a:pt x="6" y="54"/>
                    </a:lnTo>
                    <a:lnTo>
                      <a:pt x="8" y="50"/>
                    </a:lnTo>
                    <a:lnTo>
                      <a:pt x="11" y="46"/>
                    </a:lnTo>
                    <a:lnTo>
                      <a:pt x="17" y="43"/>
                    </a:lnTo>
                    <a:close/>
                    <a:moveTo>
                      <a:pt x="29" y="3"/>
                    </a:moveTo>
                    <a:lnTo>
                      <a:pt x="25" y="3"/>
                    </a:lnTo>
                    <a:lnTo>
                      <a:pt x="21" y="7"/>
                    </a:lnTo>
                    <a:lnTo>
                      <a:pt x="19" y="9"/>
                    </a:lnTo>
                    <a:lnTo>
                      <a:pt x="17" y="13"/>
                    </a:lnTo>
                    <a:lnTo>
                      <a:pt x="17" y="20"/>
                    </a:lnTo>
                    <a:lnTo>
                      <a:pt x="17" y="24"/>
                    </a:lnTo>
                    <a:lnTo>
                      <a:pt x="17" y="29"/>
                    </a:lnTo>
                    <a:lnTo>
                      <a:pt x="19" y="33"/>
                    </a:lnTo>
                    <a:lnTo>
                      <a:pt x="21" y="37"/>
                    </a:lnTo>
                    <a:lnTo>
                      <a:pt x="27" y="41"/>
                    </a:lnTo>
                    <a:lnTo>
                      <a:pt x="29" y="41"/>
                    </a:lnTo>
                    <a:lnTo>
                      <a:pt x="31" y="41"/>
                    </a:lnTo>
                    <a:lnTo>
                      <a:pt x="37" y="41"/>
                    </a:lnTo>
                    <a:lnTo>
                      <a:pt x="41" y="37"/>
                    </a:lnTo>
                    <a:lnTo>
                      <a:pt x="43" y="31"/>
                    </a:lnTo>
                    <a:lnTo>
                      <a:pt x="45" y="24"/>
                    </a:lnTo>
                    <a:lnTo>
                      <a:pt x="45" y="20"/>
                    </a:lnTo>
                    <a:lnTo>
                      <a:pt x="43" y="14"/>
                    </a:lnTo>
                    <a:lnTo>
                      <a:pt x="41" y="11"/>
                    </a:lnTo>
                    <a:lnTo>
                      <a:pt x="39" y="7"/>
                    </a:lnTo>
                    <a:lnTo>
                      <a:pt x="35" y="3"/>
                    </a:lnTo>
                    <a:lnTo>
                      <a:pt x="33" y="3"/>
                    </a:lnTo>
                    <a:lnTo>
                      <a:pt x="29" y="3"/>
                    </a:lnTo>
                    <a:close/>
                    <a:moveTo>
                      <a:pt x="15" y="65"/>
                    </a:moveTo>
                    <a:lnTo>
                      <a:pt x="13" y="69"/>
                    </a:lnTo>
                    <a:lnTo>
                      <a:pt x="11" y="71"/>
                    </a:lnTo>
                    <a:lnTo>
                      <a:pt x="10" y="74"/>
                    </a:lnTo>
                    <a:lnTo>
                      <a:pt x="10" y="76"/>
                    </a:lnTo>
                    <a:lnTo>
                      <a:pt x="10" y="80"/>
                    </a:lnTo>
                    <a:lnTo>
                      <a:pt x="13" y="84"/>
                    </a:lnTo>
                    <a:lnTo>
                      <a:pt x="23" y="86"/>
                    </a:lnTo>
                    <a:lnTo>
                      <a:pt x="29" y="87"/>
                    </a:lnTo>
                    <a:lnTo>
                      <a:pt x="35" y="87"/>
                    </a:lnTo>
                    <a:lnTo>
                      <a:pt x="46" y="86"/>
                    </a:lnTo>
                    <a:lnTo>
                      <a:pt x="54" y="82"/>
                    </a:lnTo>
                    <a:lnTo>
                      <a:pt x="58" y="80"/>
                    </a:lnTo>
                    <a:lnTo>
                      <a:pt x="60" y="78"/>
                    </a:lnTo>
                    <a:lnTo>
                      <a:pt x="60" y="76"/>
                    </a:lnTo>
                    <a:lnTo>
                      <a:pt x="62" y="72"/>
                    </a:lnTo>
                    <a:lnTo>
                      <a:pt x="60" y="71"/>
                    </a:lnTo>
                    <a:lnTo>
                      <a:pt x="58" y="67"/>
                    </a:lnTo>
                    <a:lnTo>
                      <a:pt x="52" y="67"/>
                    </a:lnTo>
                    <a:lnTo>
                      <a:pt x="43" y="67"/>
                    </a:lnTo>
                    <a:lnTo>
                      <a:pt x="15" y="6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14" name="Freeform 81">
                <a:extLst>
                  <a:ext uri="{FF2B5EF4-FFF2-40B4-BE49-F238E27FC236}">
                    <a16:creationId xmlns:a16="http://schemas.microsoft.com/office/drawing/2014/main" xmlns="" id="{EBC826E2-2717-4FAC-83C1-9148E0FEC66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34" y="2291"/>
                <a:ext cx="16" cy="49"/>
              </a:xfrm>
              <a:custGeom>
                <a:avLst/>
                <a:gdLst>
                  <a:gd name="T0" fmla="*/ 17 w 33"/>
                  <a:gd name="T1" fmla="*/ 0 h 99"/>
                  <a:gd name="T2" fmla="*/ 19 w 33"/>
                  <a:gd name="T3" fmla="*/ 0 h 99"/>
                  <a:gd name="T4" fmla="*/ 21 w 33"/>
                  <a:gd name="T5" fmla="*/ 2 h 99"/>
                  <a:gd name="T6" fmla="*/ 23 w 33"/>
                  <a:gd name="T7" fmla="*/ 4 h 99"/>
                  <a:gd name="T8" fmla="*/ 25 w 33"/>
                  <a:gd name="T9" fmla="*/ 7 h 99"/>
                  <a:gd name="T10" fmla="*/ 23 w 33"/>
                  <a:gd name="T11" fmla="*/ 9 h 99"/>
                  <a:gd name="T12" fmla="*/ 21 w 33"/>
                  <a:gd name="T13" fmla="*/ 11 h 99"/>
                  <a:gd name="T14" fmla="*/ 19 w 33"/>
                  <a:gd name="T15" fmla="*/ 13 h 99"/>
                  <a:gd name="T16" fmla="*/ 17 w 33"/>
                  <a:gd name="T17" fmla="*/ 15 h 99"/>
                  <a:gd name="T18" fmla="*/ 13 w 33"/>
                  <a:gd name="T19" fmla="*/ 13 h 99"/>
                  <a:gd name="T20" fmla="*/ 11 w 33"/>
                  <a:gd name="T21" fmla="*/ 11 h 99"/>
                  <a:gd name="T22" fmla="*/ 9 w 33"/>
                  <a:gd name="T23" fmla="*/ 9 h 99"/>
                  <a:gd name="T24" fmla="*/ 9 w 33"/>
                  <a:gd name="T25" fmla="*/ 7 h 99"/>
                  <a:gd name="T26" fmla="*/ 9 w 33"/>
                  <a:gd name="T27" fmla="*/ 4 h 99"/>
                  <a:gd name="T28" fmla="*/ 11 w 33"/>
                  <a:gd name="T29" fmla="*/ 2 h 99"/>
                  <a:gd name="T30" fmla="*/ 13 w 33"/>
                  <a:gd name="T31" fmla="*/ 0 h 99"/>
                  <a:gd name="T32" fmla="*/ 17 w 33"/>
                  <a:gd name="T33" fmla="*/ 0 h 99"/>
                  <a:gd name="T34" fmla="*/ 23 w 33"/>
                  <a:gd name="T35" fmla="*/ 34 h 99"/>
                  <a:gd name="T36" fmla="*/ 23 w 33"/>
                  <a:gd name="T37" fmla="*/ 84 h 99"/>
                  <a:gd name="T38" fmla="*/ 23 w 33"/>
                  <a:gd name="T39" fmla="*/ 93 h 99"/>
                  <a:gd name="T40" fmla="*/ 25 w 33"/>
                  <a:gd name="T41" fmla="*/ 95 h 99"/>
                  <a:gd name="T42" fmla="*/ 27 w 33"/>
                  <a:gd name="T43" fmla="*/ 95 h 99"/>
                  <a:gd name="T44" fmla="*/ 33 w 33"/>
                  <a:gd name="T45" fmla="*/ 97 h 99"/>
                  <a:gd name="T46" fmla="*/ 33 w 33"/>
                  <a:gd name="T47" fmla="*/ 99 h 99"/>
                  <a:gd name="T48" fmla="*/ 2 w 33"/>
                  <a:gd name="T49" fmla="*/ 99 h 99"/>
                  <a:gd name="T50" fmla="*/ 2 w 33"/>
                  <a:gd name="T51" fmla="*/ 97 h 99"/>
                  <a:gd name="T52" fmla="*/ 7 w 33"/>
                  <a:gd name="T53" fmla="*/ 95 h 99"/>
                  <a:gd name="T54" fmla="*/ 9 w 33"/>
                  <a:gd name="T55" fmla="*/ 93 h 99"/>
                  <a:gd name="T56" fmla="*/ 11 w 33"/>
                  <a:gd name="T57" fmla="*/ 84 h 99"/>
                  <a:gd name="T58" fmla="*/ 11 w 33"/>
                  <a:gd name="T59" fmla="*/ 60 h 99"/>
                  <a:gd name="T60" fmla="*/ 9 w 33"/>
                  <a:gd name="T61" fmla="*/ 47 h 99"/>
                  <a:gd name="T62" fmla="*/ 9 w 33"/>
                  <a:gd name="T63" fmla="*/ 43 h 99"/>
                  <a:gd name="T64" fmla="*/ 5 w 33"/>
                  <a:gd name="T65" fmla="*/ 43 h 99"/>
                  <a:gd name="T66" fmla="*/ 2 w 33"/>
                  <a:gd name="T67" fmla="*/ 43 h 99"/>
                  <a:gd name="T68" fmla="*/ 0 w 33"/>
                  <a:gd name="T69" fmla="*/ 41 h 99"/>
                  <a:gd name="T70" fmla="*/ 19 w 33"/>
                  <a:gd name="T71" fmla="*/ 34 h 99"/>
                  <a:gd name="T72" fmla="*/ 23 w 33"/>
                  <a:gd name="T73" fmla="*/ 34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3" h="99">
                    <a:moveTo>
                      <a:pt x="17" y="0"/>
                    </a:moveTo>
                    <a:lnTo>
                      <a:pt x="19" y="0"/>
                    </a:lnTo>
                    <a:lnTo>
                      <a:pt x="21" y="2"/>
                    </a:lnTo>
                    <a:lnTo>
                      <a:pt x="23" y="4"/>
                    </a:lnTo>
                    <a:lnTo>
                      <a:pt x="25" y="7"/>
                    </a:lnTo>
                    <a:lnTo>
                      <a:pt x="23" y="9"/>
                    </a:lnTo>
                    <a:lnTo>
                      <a:pt x="21" y="11"/>
                    </a:lnTo>
                    <a:lnTo>
                      <a:pt x="19" y="13"/>
                    </a:lnTo>
                    <a:lnTo>
                      <a:pt x="17" y="15"/>
                    </a:lnTo>
                    <a:lnTo>
                      <a:pt x="13" y="13"/>
                    </a:lnTo>
                    <a:lnTo>
                      <a:pt x="11" y="11"/>
                    </a:lnTo>
                    <a:lnTo>
                      <a:pt x="9" y="9"/>
                    </a:lnTo>
                    <a:lnTo>
                      <a:pt x="9" y="7"/>
                    </a:lnTo>
                    <a:lnTo>
                      <a:pt x="9" y="4"/>
                    </a:lnTo>
                    <a:lnTo>
                      <a:pt x="11" y="2"/>
                    </a:lnTo>
                    <a:lnTo>
                      <a:pt x="13" y="0"/>
                    </a:lnTo>
                    <a:lnTo>
                      <a:pt x="17" y="0"/>
                    </a:lnTo>
                    <a:close/>
                    <a:moveTo>
                      <a:pt x="23" y="34"/>
                    </a:moveTo>
                    <a:lnTo>
                      <a:pt x="23" y="84"/>
                    </a:lnTo>
                    <a:lnTo>
                      <a:pt x="23" y="93"/>
                    </a:lnTo>
                    <a:lnTo>
                      <a:pt x="25" y="95"/>
                    </a:lnTo>
                    <a:lnTo>
                      <a:pt x="27" y="95"/>
                    </a:lnTo>
                    <a:lnTo>
                      <a:pt x="33" y="97"/>
                    </a:lnTo>
                    <a:lnTo>
                      <a:pt x="33" y="99"/>
                    </a:lnTo>
                    <a:lnTo>
                      <a:pt x="2" y="99"/>
                    </a:lnTo>
                    <a:lnTo>
                      <a:pt x="2" y="97"/>
                    </a:lnTo>
                    <a:lnTo>
                      <a:pt x="7" y="95"/>
                    </a:lnTo>
                    <a:lnTo>
                      <a:pt x="9" y="93"/>
                    </a:lnTo>
                    <a:lnTo>
                      <a:pt x="11" y="84"/>
                    </a:lnTo>
                    <a:lnTo>
                      <a:pt x="11" y="60"/>
                    </a:lnTo>
                    <a:lnTo>
                      <a:pt x="9" y="47"/>
                    </a:lnTo>
                    <a:lnTo>
                      <a:pt x="9" y="43"/>
                    </a:lnTo>
                    <a:lnTo>
                      <a:pt x="5" y="43"/>
                    </a:lnTo>
                    <a:lnTo>
                      <a:pt x="2" y="43"/>
                    </a:lnTo>
                    <a:lnTo>
                      <a:pt x="0" y="41"/>
                    </a:lnTo>
                    <a:lnTo>
                      <a:pt x="19" y="34"/>
                    </a:lnTo>
                    <a:lnTo>
                      <a:pt x="23" y="3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15" name="Freeform 82">
                <a:extLst>
                  <a:ext uri="{FF2B5EF4-FFF2-40B4-BE49-F238E27FC236}">
                    <a16:creationId xmlns:a16="http://schemas.microsoft.com/office/drawing/2014/main" xmlns="" id="{24AEC4ED-E828-40AD-ABB9-34ACBFECE8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56" y="2308"/>
                <a:ext cx="23" cy="33"/>
              </a:xfrm>
              <a:custGeom>
                <a:avLst/>
                <a:gdLst>
                  <a:gd name="T0" fmla="*/ 39 w 45"/>
                  <a:gd name="T1" fmla="*/ 20 h 67"/>
                  <a:gd name="T2" fmla="*/ 33 w 45"/>
                  <a:gd name="T3" fmla="*/ 13 h 67"/>
                  <a:gd name="T4" fmla="*/ 30 w 45"/>
                  <a:gd name="T5" fmla="*/ 7 h 67"/>
                  <a:gd name="T6" fmla="*/ 20 w 45"/>
                  <a:gd name="T7" fmla="*/ 3 h 67"/>
                  <a:gd name="T8" fmla="*/ 12 w 45"/>
                  <a:gd name="T9" fmla="*/ 7 h 67"/>
                  <a:gd name="T10" fmla="*/ 8 w 45"/>
                  <a:gd name="T11" fmla="*/ 13 h 67"/>
                  <a:gd name="T12" fmla="*/ 10 w 45"/>
                  <a:gd name="T13" fmla="*/ 18 h 67"/>
                  <a:gd name="T14" fmla="*/ 20 w 45"/>
                  <a:gd name="T15" fmla="*/ 24 h 67"/>
                  <a:gd name="T16" fmla="*/ 37 w 45"/>
                  <a:gd name="T17" fmla="*/ 33 h 67"/>
                  <a:gd name="T18" fmla="*/ 43 w 45"/>
                  <a:gd name="T19" fmla="*/ 43 h 67"/>
                  <a:gd name="T20" fmla="*/ 45 w 45"/>
                  <a:gd name="T21" fmla="*/ 52 h 67"/>
                  <a:gd name="T22" fmla="*/ 41 w 45"/>
                  <a:gd name="T23" fmla="*/ 58 h 67"/>
                  <a:gd name="T24" fmla="*/ 33 w 45"/>
                  <a:gd name="T25" fmla="*/ 63 h 67"/>
                  <a:gd name="T26" fmla="*/ 22 w 45"/>
                  <a:gd name="T27" fmla="*/ 67 h 67"/>
                  <a:gd name="T28" fmla="*/ 8 w 45"/>
                  <a:gd name="T29" fmla="*/ 65 h 67"/>
                  <a:gd name="T30" fmla="*/ 4 w 45"/>
                  <a:gd name="T31" fmla="*/ 65 h 67"/>
                  <a:gd name="T32" fmla="*/ 0 w 45"/>
                  <a:gd name="T33" fmla="*/ 65 h 67"/>
                  <a:gd name="T34" fmla="*/ 2 w 45"/>
                  <a:gd name="T35" fmla="*/ 43 h 67"/>
                  <a:gd name="T36" fmla="*/ 6 w 45"/>
                  <a:gd name="T37" fmla="*/ 52 h 67"/>
                  <a:gd name="T38" fmla="*/ 10 w 45"/>
                  <a:gd name="T39" fmla="*/ 58 h 67"/>
                  <a:gd name="T40" fmla="*/ 22 w 45"/>
                  <a:gd name="T41" fmla="*/ 61 h 67"/>
                  <a:gd name="T42" fmla="*/ 31 w 45"/>
                  <a:gd name="T43" fmla="*/ 59 h 67"/>
                  <a:gd name="T44" fmla="*/ 33 w 45"/>
                  <a:gd name="T45" fmla="*/ 52 h 67"/>
                  <a:gd name="T46" fmla="*/ 30 w 45"/>
                  <a:gd name="T47" fmla="*/ 44 h 67"/>
                  <a:gd name="T48" fmla="*/ 16 w 45"/>
                  <a:gd name="T49" fmla="*/ 37 h 67"/>
                  <a:gd name="T50" fmla="*/ 2 w 45"/>
                  <a:gd name="T51" fmla="*/ 28 h 67"/>
                  <a:gd name="T52" fmla="*/ 0 w 45"/>
                  <a:gd name="T53" fmla="*/ 18 h 67"/>
                  <a:gd name="T54" fmla="*/ 0 w 45"/>
                  <a:gd name="T55" fmla="*/ 11 h 67"/>
                  <a:gd name="T56" fmla="*/ 4 w 45"/>
                  <a:gd name="T57" fmla="*/ 5 h 67"/>
                  <a:gd name="T58" fmla="*/ 12 w 45"/>
                  <a:gd name="T59" fmla="*/ 1 h 67"/>
                  <a:gd name="T60" fmla="*/ 24 w 45"/>
                  <a:gd name="T61" fmla="*/ 0 h 67"/>
                  <a:gd name="T62" fmla="*/ 33 w 45"/>
                  <a:gd name="T63" fmla="*/ 1 h 67"/>
                  <a:gd name="T64" fmla="*/ 37 w 45"/>
                  <a:gd name="T65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5" h="67">
                    <a:moveTo>
                      <a:pt x="39" y="0"/>
                    </a:moveTo>
                    <a:lnTo>
                      <a:pt x="39" y="20"/>
                    </a:lnTo>
                    <a:lnTo>
                      <a:pt x="37" y="20"/>
                    </a:lnTo>
                    <a:lnTo>
                      <a:pt x="33" y="13"/>
                    </a:lnTo>
                    <a:lnTo>
                      <a:pt x="31" y="9"/>
                    </a:lnTo>
                    <a:lnTo>
                      <a:pt x="30" y="7"/>
                    </a:lnTo>
                    <a:lnTo>
                      <a:pt x="26" y="5"/>
                    </a:lnTo>
                    <a:lnTo>
                      <a:pt x="20" y="3"/>
                    </a:lnTo>
                    <a:lnTo>
                      <a:pt x="14" y="5"/>
                    </a:lnTo>
                    <a:lnTo>
                      <a:pt x="12" y="7"/>
                    </a:lnTo>
                    <a:lnTo>
                      <a:pt x="8" y="9"/>
                    </a:lnTo>
                    <a:lnTo>
                      <a:pt x="8" y="13"/>
                    </a:lnTo>
                    <a:lnTo>
                      <a:pt x="8" y="16"/>
                    </a:lnTo>
                    <a:lnTo>
                      <a:pt x="10" y="18"/>
                    </a:lnTo>
                    <a:lnTo>
                      <a:pt x="14" y="22"/>
                    </a:lnTo>
                    <a:lnTo>
                      <a:pt x="20" y="24"/>
                    </a:lnTo>
                    <a:lnTo>
                      <a:pt x="30" y="29"/>
                    </a:lnTo>
                    <a:lnTo>
                      <a:pt x="37" y="33"/>
                    </a:lnTo>
                    <a:lnTo>
                      <a:pt x="41" y="37"/>
                    </a:lnTo>
                    <a:lnTo>
                      <a:pt x="43" y="43"/>
                    </a:lnTo>
                    <a:lnTo>
                      <a:pt x="45" y="48"/>
                    </a:lnTo>
                    <a:lnTo>
                      <a:pt x="45" y="52"/>
                    </a:lnTo>
                    <a:lnTo>
                      <a:pt x="43" y="56"/>
                    </a:lnTo>
                    <a:lnTo>
                      <a:pt x="41" y="58"/>
                    </a:lnTo>
                    <a:lnTo>
                      <a:pt x="37" y="61"/>
                    </a:lnTo>
                    <a:lnTo>
                      <a:pt x="33" y="63"/>
                    </a:lnTo>
                    <a:lnTo>
                      <a:pt x="31" y="65"/>
                    </a:lnTo>
                    <a:lnTo>
                      <a:pt x="22" y="67"/>
                    </a:lnTo>
                    <a:lnTo>
                      <a:pt x="16" y="67"/>
                    </a:lnTo>
                    <a:lnTo>
                      <a:pt x="8" y="65"/>
                    </a:lnTo>
                    <a:lnTo>
                      <a:pt x="4" y="63"/>
                    </a:lnTo>
                    <a:lnTo>
                      <a:pt x="4" y="65"/>
                    </a:lnTo>
                    <a:lnTo>
                      <a:pt x="2" y="67"/>
                    </a:lnTo>
                    <a:lnTo>
                      <a:pt x="0" y="65"/>
                    </a:lnTo>
                    <a:lnTo>
                      <a:pt x="0" y="43"/>
                    </a:lnTo>
                    <a:lnTo>
                      <a:pt x="2" y="43"/>
                    </a:lnTo>
                    <a:lnTo>
                      <a:pt x="4" y="46"/>
                    </a:lnTo>
                    <a:lnTo>
                      <a:pt x="6" y="52"/>
                    </a:lnTo>
                    <a:lnTo>
                      <a:pt x="8" y="54"/>
                    </a:lnTo>
                    <a:lnTo>
                      <a:pt x="10" y="58"/>
                    </a:lnTo>
                    <a:lnTo>
                      <a:pt x="16" y="61"/>
                    </a:lnTo>
                    <a:lnTo>
                      <a:pt x="22" y="61"/>
                    </a:lnTo>
                    <a:lnTo>
                      <a:pt x="28" y="61"/>
                    </a:lnTo>
                    <a:lnTo>
                      <a:pt x="31" y="59"/>
                    </a:lnTo>
                    <a:lnTo>
                      <a:pt x="33" y="56"/>
                    </a:lnTo>
                    <a:lnTo>
                      <a:pt x="33" y="52"/>
                    </a:lnTo>
                    <a:lnTo>
                      <a:pt x="33" y="48"/>
                    </a:lnTo>
                    <a:lnTo>
                      <a:pt x="30" y="44"/>
                    </a:lnTo>
                    <a:lnTo>
                      <a:pt x="26" y="41"/>
                    </a:lnTo>
                    <a:lnTo>
                      <a:pt x="16" y="37"/>
                    </a:lnTo>
                    <a:lnTo>
                      <a:pt x="8" y="31"/>
                    </a:lnTo>
                    <a:lnTo>
                      <a:pt x="2" y="28"/>
                    </a:lnTo>
                    <a:lnTo>
                      <a:pt x="0" y="24"/>
                    </a:lnTo>
                    <a:lnTo>
                      <a:pt x="0" y="18"/>
                    </a:lnTo>
                    <a:lnTo>
                      <a:pt x="0" y="14"/>
                    </a:lnTo>
                    <a:lnTo>
                      <a:pt x="0" y="11"/>
                    </a:lnTo>
                    <a:lnTo>
                      <a:pt x="2" y="7"/>
                    </a:lnTo>
                    <a:lnTo>
                      <a:pt x="4" y="5"/>
                    </a:lnTo>
                    <a:lnTo>
                      <a:pt x="8" y="3"/>
                    </a:lnTo>
                    <a:lnTo>
                      <a:pt x="12" y="1"/>
                    </a:lnTo>
                    <a:lnTo>
                      <a:pt x="20" y="0"/>
                    </a:lnTo>
                    <a:lnTo>
                      <a:pt x="24" y="0"/>
                    </a:lnTo>
                    <a:lnTo>
                      <a:pt x="30" y="1"/>
                    </a:lnTo>
                    <a:lnTo>
                      <a:pt x="33" y="1"/>
                    </a:lnTo>
                    <a:lnTo>
                      <a:pt x="35" y="1"/>
                    </a:lnTo>
                    <a:lnTo>
                      <a:pt x="37" y="0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16" name="Freeform 83">
                <a:extLst>
                  <a:ext uri="{FF2B5EF4-FFF2-40B4-BE49-F238E27FC236}">
                    <a16:creationId xmlns:a16="http://schemas.microsoft.com/office/drawing/2014/main" xmlns="" id="{EAF596A0-0C22-46BF-8915-C13FD37CED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81" y="2298"/>
                <a:ext cx="21" cy="43"/>
              </a:xfrm>
              <a:custGeom>
                <a:avLst/>
                <a:gdLst>
                  <a:gd name="T0" fmla="*/ 23 w 41"/>
                  <a:gd name="T1" fmla="*/ 0 h 86"/>
                  <a:gd name="T2" fmla="*/ 23 w 41"/>
                  <a:gd name="T3" fmla="*/ 20 h 86"/>
                  <a:gd name="T4" fmla="*/ 37 w 41"/>
                  <a:gd name="T5" fmla="*/ 20 h 86"/>
                  <a:gd name="T6" fmla="*/ 37 w 41"/>
                  <a:gd name="T7" fmla="*/ 24 h 86"/>
                  <a:gd name="T8" fmla="*/ 23 w 41"/>
                  <a:gd name="T9" fmla="*/ 24 h 86"/>
                  <a:gd name="T10" fmla="*/ 23 w 41"/>
                  <a:gd name="T11" fmla="*/ 67 h 86"/>
                  <a:gd name="T12" fmla="*/ 23 w 41"/>
                  <a:gd name="T13" fmla="*/ 71 h 86"/>
                  <a:gd name="T14" fmla="*/ 23 w 41"/>
                  <a:gd name="T15" fmla="*/ 75 h 86"/>
                  <a:gd name="T16" fmla="*/ 27 w 41"/>
                  <a:gd name="T17" fmla="*/ 77 h 86"/>
                  <a:gd name="T18" fmla="*/ 29 w 41"/>
                  <a:gd name="T19" fmla="*/ 77 h 86"/>
                  <a:gd name="T20" fmla="*/ 33 w 41"/>
                  <a:gd name="T21" fmla="*/ 77 h 86"/>
                  <a:gd name="T22" fmla="*/ 35 w 41"/>
                  <a:gd name="T23" fmla="*/ 75 h 86"/>
                  <a:gd name="T24" fmla="*/ 37 w 41"/>
                  <a:gd name="T25" fmla="*/ 71 h 86"/>
                  <a:gd name="T26" fmla="*/ 41 w 41"/>
                  <a:gd name="T27" fmla="*/ 71 h 86"/>
                  <a:gd name="T28" fmla="*/ 37 w 41"/>
                  <a:gd name="T29" fmla="*/ 78 h 86"/>
                  <a:gd name="T30" fmla="*/ 35 w 41"/>
                  <a:gd name="T31" fmla="*/ 80 h 86"/>
                  <a:gd name="T32" fmla="*/ 33 w 41"/>
                  <a:gd name="T33" fmla="*/ 82 h 86"/>
                  <a:gd name="T34" fmla="*/ 29 w 41"/>
                  <a:gd name="T35" fmla="*/ 84 h 86"/>
                  <a:gd name="T36" fmla="*/ 23 w 41"/>
                  <a:gd name="T37" fmla="*/ 86 h 86"/>
                  <a:gd name="T38" fmla="*/ 19 w 41"/>
                  <a:gd name="T39" fmla="*/ 86 h 86"/>
                  <a:gd name="T40" fmla="*/ 17 w 41"/>
                  <a:gd name="T41" fmla="*/ 84 h 86"/>
                  <a:gd name="T42" fmla="*/ 14 w 41"/>
                  <a:gd name="T43" fmla="*/ 82 h 86"/>
                  <a:gd name="T44" fmla="*/ 12 w 41"/>
                  <a:gd name="T45" fmla="*/ 78 h 86"/>
                  <a:gd name="T46" fmla="*/ 10 w 41"/>
                  <a:gd name="T47" fmla="*/ 75 h 86"/>
                  <a:gd name="T48" fmla="*/ 10 w 41"/>
                  <a:gd name="T49" fmla="*/ 69 h 86"/>
                  <a:gd name="T50" fmla="*/ 10 w 41"/>
                  <a:gd name="T51" fmla="*/ 24 h 86"/>
                  <a:gd name="T52" fmla="*/ 0 w 41"/>
                  <a:gd name="T53" fmla="*/ 24 h 86"/>
                  <a:gd name="T54" fmla="*/ 0 w 41"/>
                  <a:gd name="T55" fmla="*/ 22 h 86"/>
                  <a:gd name="T56" fmla="*/ 8 w 41"/>
                  <a:gd name="T57" fmla="*/ 17 h 86"/>
                  <a:gd name="T58" fmla="*/ 12 w 41"/>
                  <a:gd name="T59" fmla="*/ 13 h 86"/>
                  <a:gd name="T60" fmla="*/ 15 w 41"/>
                  <a:gd name="T61" fmla="*/ 9 h 86"/>
                  <a:gd name="T62" fmla="*/ 21 w 41"/>
                  <a:gd name="T63" fmla="*/ 0 h 86"/>
                  <a:gd name="T64" fmla="*/ 23 w 41"/>
                  <a:gd name="T65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1" h="86">
                    <a:moveTo>
                      <a:pt x="23" y="0"/>
                    </a:moveTo>
                    <a:lnTo>
                      <a:pt x="23" y="20"/>
                    </a:lnTo>
                    <a:lnTo>
                      <a:pt x="37" y="20"/>
                    </a:lnTo>
                    <a:lnTo>
                      <a:pt x="37" y="24"/>
                    </a:lnTo>
                    <a:lnTo>
                      <a:pt x="23" y="24"/>
                    </a:lnTo>
                    <a:lnTo>
                      <a:pt x="23" y="67"/>
                    </a:lnTo>
                    <a:lnTo>
                      <a:pt x="23" y="71"/>
                    </a:lnTo>
                    <a:lnTo>
                      <a:pt x="23" y="75"/>
                    </a:lnTo>
                    <a:lnTo>
                      <a:pt x="27" y="77"/>
                    </a:lnTo>
                    <a:lnTo>
                      <a:pt x="29" y="77"/>
                    </a:lnTo>
                    <a:lnTo>
                      <a:pt x="33" y="77"/>
                    </a:lnTo>
                    <a:lnTo>
                      <a:pt x="35" y="75"/>
                    </a:lnTo>
                    <a:lnTo>
                      <a:pt x="37" y="71"/>
                    </a:lnTo>
                    <a:lnTo>
                      <a:pt x="41" y="71"/>
                    </a:lnTo>
                    <a:lnTo>
                      <a:pt x="37" y="78"/>
                    </a:lnTo>
                    <a:lnTo>
                      <a:pt x="35" y="80"/>
                    </a:lnTo>
                    <a:lnTo>
                      <a:pt x="33" y="82"/>
                    </a:lnTo>
                    <a:lnTo>
                      <a:pt x="29" y="84"/>
                    </a:lnTo>
                    <a:lnTo>
                      <a:pt x="23" y="86"/>
                    </a:lnTo>
                    <a:lnTo>
                      <a:pt x="19" y="86"/>
                    </a:lnTo>
                    <a:lnTo>
                      <a:pt x="17" y="84"/>
                    </a:lnTo>
                    <a:lnTo>
                      <a:pt x="14" y="82"/>
                    </a:lnTo>
                    <a:lnTo>
                      <a:pt x="12" y="78"/>
                    </a:lnTo>
                    <a:lnTo>
                      <a:pt x="10" y="75"/>
                    </a:lnTo>
                    <a:lnTo>
                      <a:pt x="10" y="69"/>
                    </a:lnTo>
                    <a:lnTo>
                      <a:pt x="10" y="24"/>
                    </a:lnTo>
                    <a:lnTo>
                      <a:pt x="0" y="24"/>
                    </a:lnTo>
                    <a:lnTo>
                      <a:pt x="0" y="22"/>
                    </a:lnTo>
                    <a:lnTo>
                      <a:pt x="8" y="17"/>
                    </a:lnTo>
                    <a:lnTo>
                      <a:pt x="12" y="13"/>
                    </a:lnTo>
                    <a:lnTo>
                      <a:pt x="15" y="9"/>
                    </a:lnTo>
                    <a:lnTo>
                      <a:pt x="21" y="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17" name="Freeform 84">
                <a:extLst>
                  <a:ext uri="{FF2B5EF4-FFF2-40B4-BE49-F238E27FC236}">
                    <a16:creationId xmlns:a16="http://schemas.microsoft.com/office/drawing/2014/main" xmlns="" id="{833075F8-83A4-4D48-9932-F92A24E5913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004" y="2308"/>
                <a:ext cx="28" cy="33"/>
              </a:xfrm>
              <a:custGeom>
                <a:avLst/>
                <a:gdLst>
                  <a:gd name="T0" fmla="*/ 9 w 56"/>
                  <a:gd name="T1" fmla="*/ 26 h 67"/>
                  <a:gd name="T2" fmla="*/ 11 w 56"/>
                  <a:gd name="T3" fmla="*/ 31 h 67"/>
                  <a:gd name="T4" fmla="*/ 11 w 56"/>
                  <a:gd name="T5" fmla="*/ 37 h 67"/>
                  <a:gd name="T6" fmla="*/ 13 w 56"/>
                  <a:gd name="T7" fmla="*/ 43 h 67"/>
                  <a:gd name="T8" fmla="*/ 17 w 56"/>
                  <a:gd name="T9" fmla="*/ 46 h 67"/>
                  <a:gd name="T10" fmla="*/ 21 w 56"/>
                  <a:gd name="T11" fmla="*/ 50 h 67"/>
                  <a:gd name="T12" fmla="*/ 25 w 56"/>
                  <a:gd name="T13" fmla="*/ 54 h 67"/>
                  <a:gd name="T14" fmla="*/ 29 w 56"/>
                  <a:gd name="T15" fmla="*/ 54 h 67"/>
                  <a:gd name="T16" fmla="*/ 35 w 56"/>
                  <a:gd name="T17" fmla="*/ 56 h 67"/>
                  <a:gd name="T18" fmla="*/ 40 w 56"/>
                  <a:gd name="T19" fmla="*/ 54 h 67"/>
                  <a:gd name="T20" fmla="*/ 46 w 56"/>
                  <a:gd name="T21" fmla="*/ 52 h 67"/>
                  <a:gd name="T22" fmla="*/ 50 w 56"/>
                  <a:gd name="T23" fmla="*/ 46 h 67"/>
                  <a:gd name="T24" fmla="*/ 54 w 56"/>
                  <a:gd name="T25" fmla="*/ 41 h 67"/>
                  <a:gd name="T26" fmla="*/ 56 w 56"/>
                  <a:gd name="T27" fmla="*/ 41 h 67"/>
                  <a:gd name="T28" fmla="*/ 54 w 56"/>
                  <a:gd name="T29" fmla="*/ 46 h 67"/>
                  <a:gd name="T30" fmla="*/ 52 w 56"/>
                  <a:gd name="T31" fmla="*/ 50 h 67"/>
                  <a:gd name="T32" fmla="*/ 46 w 56"/>
                  <a:gd name="T33" fmla="*/ 59 h 67"/>
                  <a:gd name="T34" fmla="*/ 42 w 56"/>
                  <a:gd name="T35" fmla="*/ 61 h 67"/>
                  <a:gd name="T36" fmla="*/ 39 w 56"/>
                  <a:gd name="T37" fmla="*/ 65 h 67"/>
                  <a:gd name="T38" fmla="*/ 35 w 56"/>
                  <a:gd name="T39" fmla="*/ 67 h 67"/>
                  <a:gd name="T40" fmla="*/ 29 w 56"/>
                  <a:gd name="T41" fmla="*/ 67 h 67"/>
                  <a:gd name="T42" fmla="*/ 23 w 56"/>
                  <a:gd name="T43" fmla="*/ 67 h 67"/>
                  <a:gd name="T44" fmla="*/ 17 w 56"/>
                  <a:gd name="T45" fmla="*/ 65 h 67"/>
                  <a:gd name="T46" fmla="*/ 13 w 56"/>
                  <a:gd name="T47" fmla="*/ 61 h 67"/>
                  <a:gd name="T48" fmla="*/ 7 w 56"/>
                  <a:gd name="T49" fmla="*/ 58 h 67"/>
                  <a:gd name="T50" fmla="*/ 5 w 56"/>
                  <a:gd name="T51" fmla="*/ 52 h 67"/>
                  <a:gd name="T52" fmla="*/ 2 w 56"/>
                  <a:gd name="T53" fmla="*/ 48 h 67"/>
                  <a:gd name="T54" fmla="*/ 0 w 56"/>
                  <a:gd name="T55" fmla="*/ 41 h 67"/>
                  <a:gd name="T56" fmla="*/ 0 w 56"/>
                  <a:gd name="T57" fmla="*/ 33 h 67"/>
                  <a:gd name="T58" fmla="*/ 0 w 56"/>
                  <a:gd name="T59" fmla="*/ 26 h 67"/>
                  <a:gd name="T60" fmla="*/ 2 w 56"/>
                  <a:gd name="T61" fmla="*/ 20 h 67"/>
                  <a:gd name="T62" fmla="*/ 4 w 56"/>
                  <a:gd name="T63" fmla="*/ 16 h 67"/>
                  <a:gd name="T64" fmla="*/ 5 w 56"/>
                  <a:gd name="T65" fmla="*/ 13 h 67"/>
                  <a:gd name="T66" fmla="*/ 9 w 56"/>
                  <a:gd name="T67" fmla="*/ 9 h 67"/>
                  <a:gd name="T68" fmla="*/ 13 w 56"/>
                  <a:gd name="T69" fmla="*/ 5 h 67"/>
                  <a:gd name="T70" fmla="*/ 19 w 56"/>
                  <a:gd name="T71" fmla="*/ 1 h 67"/>
                  <a:gd name="T72" fmla="*/ 25 w 56"/>
                  <a:gd name="T73" fmla="*/ 0 h 67"/>
                  <a:gd name="T74" fmla="*/ 31 w 56"/>
                  <a:gd name="T75" fmla="*/ 0 h 67"/>
                  <a:gd name="T76" fmla="*/ 37 w 56"/>
                  <a:gd name="T77" fmla="*/ 0 h 67"/>
                  <a:gd name="T78" fmla="*/ 40 w 56"/>
                  <a:gd name="T79" fmla="*/ 1 h 67"/>
                  <a:gd name="T80" fmla="*/ 44 w 56"/>
                  <a:gd name="T81" fmla="*/ 3 h 67"/>
                  <a:gd name="T82" fmla="*/ 48 w 56"/>
                  <a:gd name="T83" fmla="*/ 7 h 67"/>
                  <a:gd name="T84" fmla="*/ 52 w 56"/>
                  <a:gd name="T85" fmla="*/ 11 h 67"/>
                  <a:gd name="T86" fmla="*/ 54 w 56"/>
                  <a:gd name="T87" fmla="*/ 14 h 67"/>
                  <a:gd name="T88" fmla="*/ 56 w 56"/>
                  <a:gd name="T89" fmla="*/ 20 h 67"/>
                  <a:gd name="T90" fmla="*/ 56 w 56"/>
                  <a:gd name="T91" fmla="*/ 26 h 67"/>
                  <a:gd name="T92" fmla="*/ 9 w 56"/>
                  <a:gd name="T93" fmla="*/ 26 h 67"/>
                  <a:gd name="T94" fmla="*/ 9 w 56"/>
                  <a:gd name="T95" fmla="*/ 20 h 67"/>
                  <a:gd name="T96" fmla="*/ 40 w 56"/>
                  <a:gd name="T97" fmla="*/ 20 h 67"/>
                  <a:gd name="T98" fmla="*/ 40 w 56"/>
                  <a:gd name="T99" fmla="*/ 14 h 67"/>
                  <a:gd name="T100" fmla="*/ 39 w 56"/>
                  <a:gd name="T101" fmla="*/ 13 h 67"/>
                  <a:gd name="T102" fmla="*/ 37 w 56"/>
                  <a:gd name="T103" fmla="*/ 9 h 67"/>
                  <a:gd name="T104" fmla="*/ 35 w 56"/>
                  <a:gd name="T105" fmla="*/ 5 h 67"/>
                  <a:gd name="T106" fmla="*/ 31 w 56"/>
                  <a:gd name="T107" fmla="*/ 5 h 67"/>
                  <a:gd name="T108" fmla="*/ 27 w 56"/>
                  <a:gd name="T109" fmla="*/ 3 h 67"/>
                  <a:gd name="T110" fmla="*/ 21 w 56"/>
                  <a:gd name="T111" fmla="*/ 5 h 67"/>
                  <a:gd name="T112" fmla="*/ 15 w 56"/>
                  <a:gd name="T113" fmla="*/ 9 h 67"/>
                  <a:gd name="T114" fmla="*/ 11 w 56"/>
                  <a:gd name="T115" fmla="*/ 13 h 67"/>
                  <a:gd name="T116" fmla="*/ 9 w 56"/>
                  <a:gd name="T117" fmla="*/ 2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56" h="67">
                    <a:moveTo>
                      <a:pt x="9" y="26"/>
                    </a:moveTo>
                    <a:lnTo>
                      <a:pt x="11" y="31"/>
                    </a:lnTo>
                    <a:lnTo>
                      <a:pt x="11" y="37"/>
                    </a:lnTo>
                    <a:lnTo>
                      <a:pt x="13" y="43"/>
                    </a:lnTo>
                    <a:lnTo>
                      <a:pt x="17" y="46"/>
                    </a:lnTo>
                    <a:lnTo>
                      <a:pt x="21" y="50"/>
                    </a:lnTo>
                    <a:lnTo>
                      <a:pt x="25" y="54"/>
                    </a:lnTo>
                    <a:lnTo>
                      <a:pt x="29" y="54"/>
                    </a:lnTo>
                    <a:lnTo>
                      <a:pt x="35" y="56"/>
                    </a:lnTo>
                    <a:lnTo>
                      <a:pt x="40" y="54"/>
                    </a:lnTo>
                    <a:lnTo>
                      <a:pt x="46" y="52"/>
                    </a:lnTo>
                    <a:lnTo>
                      <a:pt x="50" y="46"/>
                    </a:lnTo>
                    <a:lnTo>
                      <a:pt x="54" y="41"/>
                    </a:lnTo>
                    <a:lnTo>
                      <a:pt x="56" y="41"/>
                    </a:lnTo>
                    <a:lnTo>
                      <a:pt x="54" y="46"/>
                    </a:lnTo>
                    <a:lnTo>
                      <a:pt x="52" y="50"/>
                    </a:lnTo>
                    <a:lnTo>
                      <a:pt x="46" y="59"/>
                    </a:lnTo>
                    <a:lnTo>
                      <a:pt x="42" y="61"/>
                    </a:lnTo>
                    <a:lnTo>
                      <a:pt x="39" y="65"/>
                    </a:lnTo>
                    <a:lnTo>
                      <a:pt x="35" y="67"/>
                    </a:lnTo>
                    <a:lnTo>
                      <a:pt x="29" y="67"/>
                    </a:lnTo>
                    <a:lnTo>
                      <a:pt x="23" y="67"/>
                    </a:lnTo>
                    <a:lnTo>
                      <a:pt x="17" y="65"/>
                    </a:lnTo>
                    <a:lnTo>
                      <a:pt x="13" y="61"/>
                    </a:lnTo>
                    <a:lnTo>
                      <a:pt x="7" y="58"/>
                    </a:lnTo>
                    <a:lnTo>
                      <a:pt x="5" y="52"/>
                    </a:lnTo>
                    <a:lnTo>
                      <a:pt x="2" y="48"/>
                    </a:lnTo>
                    <a:lnTo>
                      <a:pt x="0" y="41"/>
                    </a:lnTo>
                    <a:lnTo>
                      <a:pt x="0" y="33"/>
                    </a:lnTo>
                    <a:lnTo>
                      <a:pt x="0" y="26"/>
                    </a:lnTo>
                    <a:lnTo>
                      <a:pt x="2" y="20"/>
                    </a:lnTo>
                    <a:lnTo>
                      <a:pt x="4" y="16"/>
                    </a:lnTo>
                    <a:lnTo>
                      <a:pt x="5" y="13"/>
                    </a:lnTo>
                    <a:lnTo>
                      <a:pt x="9" y="9"/>
                    </a:lnTo>
                    <a:lnTo>
                      <a:pt x="13" y="5"/>
                    </a:lnTo>
                    <a:lnTo>
                      <a:pt x="19" y="1"/>
                    </a:lnTo>
                    <a:lnTo>
                      <a:pt x="25" y="0"/>
                    </a:lnTo>
                    <a:lnTo>
                      <a:pt x="31" y="0"/>
                    </a:lnTo>
                    <a:lnTo>
                      <a:pt x="37" y="0"/>
                    </a:lnTo>
                    <a:lnTo>
                      <a:pt x="40" y="1"/>
                    </a:lnTo>
                    <a:lnTo>
                      <a:pt x="44" y="3"/>
                    </a:lnTo>
                    <a:lnTo>
                      <a:pt x="48" y="7"/>
                    </a:lnTo>
                    <a:lnTo>
                      <a:pt x="52" y="11"/>
                    </a:lnTo>
                    <a:lnTo>
                      <a:pt x="54" y="14"/>
                    </a:lnTo>
                    <a:lnTo>
                      <a:pt x="56" y="20"/>
                    </a:lnTo>
                    <a:lnTo>
                      <a:pt x="56" y="26"/>
                    </a:lnTo>
                    <a:lnTo>
                      <a:pt x="9" y="26"/>
                    </a:lnTo>
                    <a:close/>
                    <a:moveTo>
                      <a:pt x="9" y="20"/>
                    </a:moveTo>
                    <a:lnTo>
                      <a:pt x="40" y="20"/>
                    </a:lnTo>
                    <a:lnTo>
                      <a:pt x="40" y="14"/>
                    </a:lnTo>
                    <a:lnTo>
                      <a:pt x="39" y="13"/>
                    </a:lnTo>
                    <a:lnTo>
                      <a:pt x="37" y="9"/>
                    </a:lnTo>
                    <a:lnTo>
                      <a:pt x="35" y="5"/>
                    </a:lnTo>
                    <a:lnTo>
                      <a:pt x="31" y="5"/>
                    </a:lnTo>
                    <a:lnTo>
                      <a:pt x="27" y="3"/>
                    </a:lnTo>
                    <a:lnTo>
                      <a:pt x="21" y="5"/>
                    </a:lnTo>
                    <a:lnTo>
                      <a:pt x="15" y="9"/>
                    </a:lnTo>
                    <a:lnTo>
                      <a:pt x="11" y="13"/>
                    </a:lnTo>
                    <a:lnTo>
                      <a:pt x="9" y="2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18" name="Freeform 85">
                <a:extLst>
                  <a:ext uri="{FF2B5EF4-FFF2-40B4-BE49-F238E27FC236}">
                    <a16:creationId xmlns:a16="http://schemas.microsoft.com/office/drawing/2014/main" xmlns="" id="{333C2661-8A71-49B6-8E95-332EB15B54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34" y="2308"/>
                <a:ext cx="25" cy="32"/>
              </a:xfrm>
              <a:custGeom>
                <a:avLst/>
                <a:gdLst>
                  <a:gd name="T0" fmla="*/ 23 w 50"/>
                  <a:gd name="T1" fmla="*/ 0 h 65"/>
                  <a:gd name="T2" fmla="*/ 23 w 50"/>
                  <a:gd name="T3" fmla="*/ 14 h 65"/>
                  <a:gd name="T4" fmla="*/ 27 w 50"/>
                  <a:gd name="T5" fmla="*/ 7 h 65"/>
                  <a:gd name="T6" fmla="*/ 33 w 50"/>
                  <a:gd name="T7" fmla="*/ 3 h 65"/>
                  <a:gd name="T8" fmla="*/ 37 w 50"/>
                  <a:gd name="T9" fmla="*/ 0 h 65"/>
                  <a:gd name="T10" fmla="*/ 41 w 50"/>
                  <a:gd name="T11" fmla="*/ 0 h 65"/>
                  <a:gd name="T12" fmla="*/ 45 w 50"/>
                  <a:gd name="T13" fmla="*/ 0 h 65"/>
                  <a:gd name="T14" fmla="*/ 47 w 50"/>
                  <a:gd name="T15" fmla="*/ 1 h 65"/>
                  <a:gd name="T16" fmla="*/ 48 w 50"/>
                  <a:gd name="T17" fmla="*/ 5 h 65"/>
                  <a:gd name="T18" fmla="*/ 50 w 50"/>
                  <a:gd name="T19" fmla="*/ 7 h 65"/>
                  <a:gd name="T20" fmla="*/ 48 w 50"/>
                  <a:gd name="T21" fmla="*/ 9 h 65"/>
                  <a:gd name="T22" fmla="*/ 48 w 50"/>
                  <a:gd name="T23" fmla="*/ 13 h 65"/>
                  <a:gd name="T24" fmla="*/ 47 w 50"/>
                  <a:gd name="T25" fmla="*/ 13 h 65"/>
                  <a:gd name="T26" fmla="*/ 45 w 50"/>
                  <a:gd name="T27" fmla="*/ 14 h 65"/>
                  <a:gd name="T28" fmla="*/ 41 w 50"/>
                  <a:gd name="T29" fmla="*/ 13 h 65"/>
                  <a:gd name="T30" fmla="*/ 39 w 50"/>
                  <a:gd name="T31" fmla="*/ 11 h 65"/>
                  <a:gd name="T32" fmla="*/ 33 w 50"/>
                  <a:gd name="T33" fmla="*/ 9 h 65"/>
                  <a:gd name="T34" fmla="*/ 31 w 50"/>
                  <a:gd name="T35" fmla="*/ 11 h 65"/>
                  <a:gd name="T36" fmla="*/ 27 w 50"/>
                  <a:gd name="T37" fmla="*/ 14 h 65"/>
                  <a:gd name="T38" fmla="*/ 23 w 50"/>
                  <a:gd name="T39" fmla="*/ 20 h 65"/>
                  <a:gd name="T40" fmla="*/ 23 w 50"/>
                  <a:gd name="T41" fmla="*/ 50 h 65"/>
                  <a:gd name="T42" fmla="*/ 23 w 50"/>
                  <a:gd name="T43" fmla="*/ 56 h 65"/>
                  <a:gd name="T44" fmla="*/ 25 w 50"/>
                  <a:gd name="T45" fmla="*/ 58 h 65"/>
                  <a:gd name="T46" fmla="*/ 27 w 50"/>
                  <a:gd name="T47" fmla="*/ 59 h 65"/>
                  <a:gd name="T48" fmla="*/ 29 w 50"/>
                  <a:gd name="T49" fmla="*/ 61 h 65"/>
                  <a:gd name="T50" fmla="*/ 31 w 50"/>
                  <a:gd name="T51" fmla="*/ 63 h 65"/>
                  <a:gd name="T52" fmla="*/ 35 w 50"/>
                  <a:gd name="T53" fmla="*/ 63 h 65"/>
                  <a:gd name="T54" fmla="*/ 35 w 50"/>
                  <a:gd name="T55" fmla="*/ 65 h 65"/>
                  <a:gd name="T56" fmla="*/ 0 w 50"/>
                  <a:gd name="T57" fmla="*/ 65 h 65"/>
                  <a:gd name="T58" fmla="*/ 0 w 50"/>
                  <a:gd name="T59" fmla="*/ 63 h 65"/>
                  <a:gd name="T60" fmla="*/ 6 w 50"/>
                  <a:gd name="T61" fmla="*/ 63 h 65"/>
                  <a:gd name="T62" fmla="*/ 10 w 50"/>
                  <a:gd name="T63" fmla="*/ 61 h 65"/>
                  <a:gd name="T64" fmla="*/ 10 w 50"/>
                  <a:gd name="T65" fmla="*/ 59 h 65"/>
                  <a:gd name="T66" fmla="*/ 12 w 50"/>
                  <a:gd name="T67" fmla="*/ 58 h 65"/>
                  <a:gd name="T68" fmla="*/ 12 w 50"/>
                  <a:gd name="T69" fmla="*/ 50 h 65"/>
                  <a:gd name="T70" fmla="*/ 12 w 50"/>
                  <a:gd name="T71" fmla="*/ 26 h 65"/>
                  <a:gd name="T72" fmla="*/ 12 w 50"/>
                  <a:gd name="T73" fmla="*/ 13 h 65"/>
                  <a:gd name="T74" fmla="*/ 10 w 50"/>
                  <a:gd name="T75" fmla="*/ 9 h 65"/>
                  <a:gd name="T76" fmla="*/ 6 w 50"/>
                  <a:gd name="T77" fmla="*/ 9 h 65"/>
                  <a:gd name="T78" fmla="*/ 2 w 50"/>
                  <a:gd name="T79" fmla="*/ 9 h 65"/>
                  <a:gd name="T80" fmla="*/ 0 w 50"/>
                  <a:gd name="T81" fmla="*/ 7 h 65"/>
                  <a:gd name="T82" fmla="*/ 21 w 50"/>
                  <a:gd name="T83" fmla="*/ 0 h 65"/>
                  <a:gd name="T84" fmla="*/ 23 w 50"/>
                  <a:gd name="T85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50" h="65">
                    <a:moveTo>
                      <a:pt x="23" y="0"/>
                    </a:moveTo>
                    <a:lnTo>
                      <a:pt x="23" y="14"/>
                    </a:lnTo>
                    <a:lnTo>
                      <a:pt x="27" y="7"/>
                    </a:lnTo>
                    <a:lnTo>
                      <a:pt x="33" y="3"/>
                    </a:lnTo>
                    <a:lnTo>
                      <a:pt x="37" y="0"/>
                    </a:lnTo>
                    <a:lnTo>
                      <a:pt x="41" y="0"/>
                    </a:lnTo>
                    <a:lnTo>
                      <a:pt x="45" y="0"/>
                    </a:lnTo>
                    <a:lnTo>
                      <a:pt x="47" y="1"/>
                    </a:lnTo>
                    <a:lnTo>
                      <a:pt x="48" y="5"/>
                    </a:lnTo>
                    <a:lnTo>
                      <a:pt x="50" y="7"/>
                    </a:lnTo>
                    <a:lnTo>
                      <a:pt x="48" y="9"/>
                    </a:lnTo>
                    <a:lnTo>
                      <a:pt x="48" y="13"/>
                    </a:lnTo>
                    <a:lnTo>
                      <a:pt x="47" y="13"/>
                    </a:lnTo>
                    <a:lnTo>
                      <a:pt x="45" y="14"/>
                    </a:lnTo>
                    <a:lnTo>
                      <a:pt x="41" y="13"/>
                    </a:lnTo>
                    <a:lnTo>
                      <a:pt x="39" y="11"/>
                    </a:lnTo>
                    <a:lnTo>
                      <a:pt x="33" y="9"/>
                    </a:lnTo>
                    <a:lnTo>
                      <a:pt x="31" y="11"/>
                    </a:lnTo>
                    <a:lnTo>
                      <a:pt x="27" y="14"/>
                    </a:lnTo>
                    <a:lnTo>
                      <a:pt x="23" y="20"/>
                    </a:lnTo>
                    <a:lnTo>
                      <a:pt x="23" y="50"/>
                    </a:lnTo>
                    <a:lnTo>
                      <a:pt x="23" y="56"/>
                    </a:lnTo>
                    <a:lnTo>
                      <a:pt x="25" y="58"/>
                    </a:lnTo>
                    <a:lnTo>
                      <a:pt x="27" y="59"/>
                    </a:lnTo>
                    <a:lnTo>
                      <a:pt x="29" y="61"/>
                    </a:lnTo>
                    <a:lnTo>
                      <a:pt x="31" y="63"/>
                    </a:lnTo>
                    <a:lnTo>
                      <a:pt x="35" y="63"/>
                    </a:lnTo>
                    <a:lnTo>
                      <a:pt x="35" y="65"/>
                    </a:lnTo>
                    <a:lnTo>
                      <a:pt x="0" y="65"/>
                    </a:lnTo>
                    <a:lnTo>
                      <a:pt x="0" y="63"/>
                    </a:lnTo>
                    <a:lnTo>
                      <a:pt x="6" y="63"/>
                    </a:lnTo>
                    <a:lnTo>
                      <a:pt x="10" y="61"/>
                    </a:lnTo>
                    <a:lnTo>
                      <a:pt x="10" y="59"/>
                    </a:lnTo>
                    <a:lnTo>
                      <a:pt x="12" y="58"/>
                    </a:lnTo>
                    <a:lnTo>
                      <a:pt x="12" y="50"/>
                    </a:lnTo>
                    <a:lnTo>
                      <a:pt x="12" y="26"/>
                    </a:lnTo>
                    <a:lnTo>
                      <a:pt x="12" y="13"/>
                    </a:lnTo>
                    <a:lnTo>
                      <a:pt x="10" y="9"/>
                    </a:lnTo>
                    <a:lnTo>
                      <a:pt x="6" y="9"/>
                    </a:lnTo>
                    <a:lnTo>
                      <a:pt x="2" y="9"/>
                    </a:lnTo>
                    <a:lnTo>
                      <a:pt x="0" y="7"/>
                    </a:lnTo>
                    <a:lnTo>
                      <a:pt x="21" y="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19" name="Freeform 86">
                <a:extLst>
                  <a:ext uri="{FF2B5EF4-FFF2-40B4-BE49-F238E27FC236}">
                    <a16:creationId xmlns:a16="http://schemas.microsoft.com/office/drawing/2014/main" xmlns="" id="{559F4882-19B6-4661-A454-85407862F0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49" y="1610"/>
                <a:ext cx="41" cy="52"/>
              </a:xfrm>
              <a:custGeom>
                <a:avLst/>
                <a:gdLst>
                  <a:gd name="T0" fmla="*/ 31 w 81"/>
                  <a:gd name="T1" fmla="*/ 6 h 103"/>
                  <a:gd name="T2" fmla="*/ 31 w 81"/>
                  <a:gd name="T3" fmla="*/ 47 h 103"/>
                  <a:gd name="T4" fmla="*/ 50 w 81"/>
                  <a:gd name="T5" fmla="*/ 47 h 103"/>
                  <a:gd name="T6" fmla="*/ 56 w 81"/>
                  <a:gd name="T7" fmla="*/ 45 h 103"/>
                  <a:gd name="T8" fmla="*/ 60 w 81"/>
                  <a:gd name="T9" fmla="*/ 43 h 103"/>
                  <a:gd name="T10" fmla="*/ 64 w 81"/>
                  <a:gd name="T11" fmla="*/ 40 h 103"/>
                  <a:gd name="T12" fmla="*/ 64 w 81"/>
                  <a:gd name="T13" fmla="*/ 36 h 103"/>
                  <a:gd name="T14" fmla="*/ 66 w 81"/>
                  <a:gd name="T15" fmla="*/ 32 h 103"/>
                  <a:gd name="T16" fmla="*/ 68 w 81"/>
                  <a:gd name="T17" fmla="*/ 32 h 103"/>
                  <a:gd name="T18" fmla="*/ 68 w 81"/>
                  <a:gd name="T19" fmla="*/ 68 h 103"/>
                  <a:gd name="T20" fmla="*/ 66 w 81"/>
                  <a:gd name="T21" fmla="*/ 68 h 103"/>
                  <a:gd name="T22" fmla="*/ 64 w 81"/>
                  <a:gd name="T23" fmla="*/ 62 h 103"/>
                  <a:gd name="T24" fmla="*/ 64 w 81"/>
                  <a:gd name="T25" fmla="*/ 60 h 103"/>
                  <a:gd name="T26" fmla="*/ 64 w 81"/>
                  <a:gd name="T27" fmla="*/ 58 h 103"/>
                  <a:gd name="T28" fmla="*/ 62 w 81"/>
                  <a:gd name="T29" fmla="*/ 56 h 103"/>
                  <a:gd name="T30" fmla="*/ 58 w 81"/>
                  <a:gd name="T31" fmla="*/ 55 h 103"/>
                  <a:gd name="T32" fmla="*/ 56 w 81"/>
                  <a:gd name="T33" fmla="*/ 53 h 103"/>
                  <a:gd name="T34" fmla="*/ 50 w 81"/>
                  <a:gd name="T35" fmla="*/ 53 h 103"/>
                  <a:gd name="T36" fmla="*/ 31 w 81"/>
                  <a:gd name="T37" fmla="*/ 53 h 103"/>
                  <a:gd name="T38" fmla="*/ 31 w 81"/>
                  <a:gd name="T39" fmla="*/ 85 h 103"/>
                  <a:gd name="T40" fmla="*/ 33 w 81"/>
                  <a:gd name="T41" fmla="*/ 96 h 103"/>
                  <a:gd name="T42" fmla="*/ 33 w 81"/>
                  <a:gd name="T43" fmla="*/ 98 h 103"/>
                  <a:gd name="T44" fmla="*/ 35 w 81"/>
                  <a:gd name="T45" fmla="*/ 99 h 103"/>
                  <a:gd name="T46" fmla="*/ 38 w 81"/>
                  <a:gd name="T47" fmla="*/ 101 h 103"/>
                  <a:gd name="T48" fmla="*/ 42 w 81"/>
                  <a:gd name="T49" fmla="*/ 101 h 103"/>
                  <a:gd name="T50" fmla="*/ 46 w 81"/>
                  <a:gd name="T51" fmla="*/ 101 h 103"/>
                  <a:gd name="T52" fmla="*/ 46 w 81"/>
                  <a:gd name="T53" fmla="*/ 103 h 103"/>
                  <a:gd name="T54" fmla="*/ 0 w 81"/>
                  <a:gd name="T55" fmla="*/ 103 h 103"/>
                  <a:gd name="T56" fmla="*/ 0 w 81"/>
                  <a:gd name="T57" fmla="*/ 101 h 103"/>
                  <a:gd name="T58" fmla="*/ 3 w 81"/>
                  <a:gd name="T59" fmla="*/ 101 h 103"/>
                  <a:gd name="T60" fmla="*/ 9 w 81"/>
                  <a:gd name="T61" fmla="*/ 99 h 103"/>
                  <a:gd name="T62" fmla="*/ 11 w 81"/>
                  <a:gd name="T63" fmla="*/ 99 h 103"/>
                  <a:gd name="T64" fmla="*/ 13 w 81"/>
                  <a:gd name="T65" fmla="*/ 98 h 103"/>
                  <a:gd name="T66" fmla="*/ 15 w 81"/>
                  <a:gd name="T67" fmla="*/ 94 h 103"/>
                  <a:gd name="T68" fmla="*/ 15 w 81"/>
                  <a:gd name="T69" fmla="*/ 85 h 103"/>
                  <a:gd name="T70" fmla="*/ 15 w 81"/>
                  <a:gd name="T71" fmla="*/ 17 h 103"/>
                  <a:gd name="T72" fmla="*/ 15 w 81"/>
                  <a:gd name="T73" fmla="*/ 8 h 103"/>
                  <a:gd name="T74" fmla="*/ 13 w 81"/>
                  <a:gd name="T75" fmla="*/ 6 h 103"/>
                  <a:gd name="T76" fmla="*/ 11 w 81"/>
                  <a:gd name="T77" fmla="*/ 4 h 103"/>
                  <a:gd name="T78" fmla="*/ 7 w 81"/>
                  <a:gd name="T79" fmla="*/ 2 h 103"/>
                  <a:gd name="T80" fmla="*/ 3 w 81"/>
                  <a:gd name="T81" fmla="*/ 2 h 103"/>
                  <a:gd name="T82" fmla="*/ 0 w 81"/>
                  <a:gd name="T83" fmla="*/ 2 h 103"/>
                  <a:gd name="T84" fmla="*/ 0 w 81"/>
                  <a:gd name="T85" fmla="*/ 0 h 103"/>
                  <a:gd name="T86" fmla="*/ 79 w 81"/>
                  <a:gd name="T87" fmla="*/ 0 h 103"/>
                  <a:gd name="T88" fmla="*/ 81 w 81"/>
                  <a:gd name="T89" fmla="*/ 23 h 103"/>
                  <a:gd name="T90" fmla="*/ 79 w 81"/>
                  <a:gd name="T91" fmla="*/ 23 h 103"/>
                  <a:gd name="T92" fmla="*/ 77 w 81"/>
                  <a:gd name="T93" fmla="*/ 15 h 103"/>
                  <a:gd name="T94" fmla="*/ 73 w 81"/>
                  <a:gd name="T95" fmla="*/ 12 h 103"/>
                  <a:gd name="T96" fmla="*/ 71 w 81"/>
                  <a:gd name="T97" fmla="*/ 8 h 103"/>
                  <a:gd name="T98" fmla="*/ 68 w 81"/>
                  <a:gd name="T99" fmla="*/ 6 h 103"/>
                  <a:gd name="T100" fmla="*/ 62 w 81"/>
                  <a:gd name="T101" fmla="*/ 6 h 103"/>
                  <a:gd name="T102" fmla="*/ 56 w 81"/>
                  <a:gd name="T103" fmla="*/ 6 h 103"/>
                  <a:gd name="T104" fmla="*/ 31 w 81"/>
                  <a:gd name="T105" fmla="*/ 6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81" h="103">
                    <a:moveTo>
                      <a:pt x="31" y="6"/>
                    </a:moveTo>
                    <a:lnTo>
                      <a:pt x="31" y="47"/>
                    </a:lnTo>
                    <a:lnTo>
                      <a:pt x="50" y="47"/>
                    </a:lnTo>
                    <a:lnTo>
                      <a:pt x="56" y="45"/>
                    </a:lnTo>
                    <a:lnTo>
                      <a:pt x="60" y="43"/>
                    </a:lnTo>
                    <a:lnTo>
                      <a:pt x="64" y="40"/>
                    </a:lnTo>
                    <a:lnTo>
                      <a:pt x="64" y="36"/>
                    </a:lnTo>
                    <a:lnTo>
                      <a:pt x="66" y="32"/>
                    </a:lnTo>
                    <a:lnTo>
                      <a:pt x="68" y="32"/>
                    </a:lnTo>
                    <a:lnTo>
                      <a:pt x="68" y="68"/>
                    </a:lnTo>
                    <a:lnTo>
                      <a:pt x="66" y="68"/>
                    </a:lnTo>
                    <a:lnTo>
                      <a:pt x="64" y="62"/>
                    </a:lnTo>
                    <a:lnTo>
                      <a:pt x="64" y="60"/>
                    </a:lnTo>
                    <a:lnTo>
                      <a:pt x="64" y="58"/>
                    </a:lnTo>
                    <a:lnTo>
                      <a:pt x="62" y="56"/>
                    </a:lnTo>
                    <a:lnTo>
                      <a:pt x="58" y="55"/>
                    </a:lnTo>
                    <a:lnTo>
                      <a:pt x="56" y="53"/>
                    </a:lnTo>
                    <a:lnTo>
                      <a:pt x="50" y="53"/>
                    </a:lnTo>
                    <a:lnTo>
                      <a:pt x="31" y="53"/>
                    </a:lnTo>
                    <a:lnTo>
                      <a:pt x="31" y="85"/>
                    </a:lnTo>
                    <a:lnTo>
                      <a:pt x="33" y="96"/>
                    </a:lnTo>
                    <a:lnTo>
                      <a:pt x="33" y="98"/>
                    </a:lnTo>
                    <a:lnTo>
                      <a:pt x="35" y="99"/>
                    </a:lnTo>
                    <a:lnTo>
                      <a:pt x="38" y="101"/>
                    </a:lnTo>
                    <a:lnTo>
                      <a:pt x="42" y="101"/>
                    </a:lnTo>
                    <a:lnTo>
                      <a:pt x="46" y="101"/>
                    </a:lnTo>
                    <a:lnTo>
                      <a:pt x="46" y="103"/>
                    </a:lnTo>
                    <a:lnTo>
                      <a:pt x="0" y="103"/>
                    </a:lnTo>
                    <a:lnTo>
                      <a:pt x="0" y="101"/>
                    </a:lnTo>
                    <a:lnTo>
                      <a:pt x="3" y="101"/>
                    </a:lnTo>
                    <a:lnTo>
                      <a:pt x="9" y="99"/>
                    </a:lnTo>
                    <a:lnTo>
                      <a:pt x="11" y="99"/>
                    </a:lnTo>
                    <a:lnTo>
                      <a:pt x="13" y="98"/>
                    </a:lnTo>
                    <a:lnTo>
                      <a:pt x="15" y="94"/>
                    </a:lnTo>
                    <a:lnTo>
                      <a:pt x="15" y="85"/>
                    </a:lnTo>
                    <a:lnTo>
                      <a:pt x="15" y="17"/>
                    </a:lnTo>
                    <a:lnTo>
                      <a:pt x="15" y="8"/>
                    </a:lnTo>
                    <a:lnTo>
                      <a:pt x="13" y="6"/>
                    </a:lnTo>
                    <a:lnTo>
                      <a:pt x="11" y="4"/>
                    </a:lnTo>
                    <a:lnTo>
                      <a:pt x="7" y="2"/>
                    </a:lnTo>
                    <a:lnTo>
                      <a:pt x="3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79" y="0"/>
                    </a:lnTo>
                    <a:lnTo>
                      <a:pt x="81" y="23"/>
                    </a:lnTo>
                    <a:lnTo>
                      <a:pt x="79" y="23"/>
                    </a:lnTo>
                    <a:lnTo>
                      <a:pt x="77" y="15"/>
                    </a:lnTo>
                    <a:lnTo>
                      <a:pt x="73" y="12"/>
                    </a:lnTo>
                    <a:lnTo>
                      <a:pt x="71" y="8"/>
                    </a:lnTo>
                    <a:lnTo>
                      <a:pt x="68" y="6"/>
                    </a:lnTo>
                    <a:lnTo>
                      <a:pt x="62" y="6"/>
                    </a:lnTo>
                    <a:lnTo>
                      <a:pt x="56" y="6"/>
                    </a:lnTo>
                    <a:lnTo>
                      <a:pt x="31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20" name="Freeform 87">
                <a:extLst>
                  <a:ext uri="{FF2B5EF4-FFF2-40B4-BE49-F238E27FC236}">
                    <a16:creationId xmlns:a16="http://schemas.microsoft.com/office/drawing/2014/main" xmlns="" id="{9F538B4E-0D1C-4EC3-910E-F792EF26A8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4" y="1610"/>
                <a:ext cx="41" cy="52"/>
              </a:xfrm>
              <a:custGeom>
                <a:avLst/>
                <a:gdLst>
                  <a:gd name="T0" fmla="*/ 31 w 82"/>
                  <a:gd name="T1" fmla="*/ 6 h 103"/>
                  <a:gd name="T2" fmla="*/ 31 w 82"/>
                  <a:gd name="T3" fmla="*/ 47 h 103"/>
                  <a:gd name="T4" fmla="*/ 50 w 82"/>
                  <a:gd name="T5" fmla="*/ 47 h 103"/>
                  <a:gd name="T6" fmla="*/ 56 w 82"/>
                  <a:gd name="T7" fmla="*/ 45 h 103"/>
                  <a:gd name="T8" fmla="*/ 60 w 82"/>
                  <a:gd name="T9" fmla="*/ 43 h 103"/>
                  <a:gd name="T10" fmla="*/ 64 w 82"/>
                  <a:gd name="T11" fmla="*/ 40 h 103"/>
                  <a:gd name="T12" fmla="*/ 64 w 82"/>
                  <a:gd name="T13" fmla="*/ 36 h 103"/>
                  <a:gd name="T14" fmla="*/ 64 w 82"/>
                  <a:gd name="T15" fmla="*/ 32 h 103"/>
                  <a:gd name="T16" fmla="*/ 68 w 82"/>
                  <a:gd name="T17" fmla="*/ 32 h 103"/>
                  <a:gd name="T18" fmla="*/ 68 w 82"/>
                  <a:gd name="T19" fmla="*/ 68 h 103"/>
                  <a:gd name="T20" fmla="*/ 64 w 82"/>
                  <a:gd name="T21" fmla="*/ 68 h 103"/>
                  <a:gd name="T22" fmla="*/ 64 w 82"/>
                  <a:gd name="T23" fmla="*/ 62 h 103"/>
                  <a:gd name="T24" fmla="*/ 64 w 82"/>
                  <a:gd name="T25" fmla="*/ 60 h 103"/>
                  <a:gd name="T26" fmla="*/ 62 w 82"/>
                  <a:gd name="T27" fmla="*/ 58 h 103"/>
                  <a:gd name="T28" fmla="*/ 60 w 82"/>
                  <a:gd name="T29" fmla="*/ 56 h 103"/>
                  <a:gd name="T30" fmla="*/ 58 w 82"/>
                  <a:gd name="T31" fmla="*/ 55 h 103"/>
                  <a:gd name="T32" fmla="*/ 54 w 82"/>
                  <a:gd name="T33" fmla="*/ 53 h 103"/>
                  <a:gd name="T34" fmla="*/ 50 w 82"/>
                  <a:gd name="T35" fmla="*/ 53 h 103"/>
                  <a:gd name="T36" fmla="*/ 31 w 82"/>
                  <a:gd name="T37" fmla="*/ 53 h 103"/>
                  <a:gd name="T38" fmla="*/ 31 w 82"/>
                  <a:gd name="T39" fmla="*/ 85 h 103"/>
                  <a:gd name="T40" fmla="*/ 31 w 82"/>
                  <a:gd name="T41" fmla="*/ 96 h 103"/>
                  <a:gd name="T42" fmla="*/ 33 w 82"/>
                  <a:gd name="T43" fmla="*/ 98 h 103"/>
                  <a:gd name="T44" fmla="*/ 35 w 82"/>
                  <a:gd name="T45" fmla="*/ 99 h 103"/>
                  <a:gd name="T46" fmla="*/ 39 w 82"/>
                  <a:gd name="T47" fmla="*/ 101 h 103"/>
                  <a:gd name="T48" fmla="*/ 43 w 82"/>
                  <a:gd name="T49" fmla="*/ 101 h 103"/>
                  <a:gd name="T50" fmla="*/ 47 w 82"/>
                  <a:gd name="T51" fmla="*/ 101 h 103"/>
                  <a:gd name="T52" fmla="*/ 47 w 82"/>
                  <a:gd name="T53" fmla="*/ 103 h 103"/>
                  <a:gd name="T54" fmla="*/ 0 w 82"/>
                  <a:gd name="T55" fmla="*/ 103 h 103"/>
                  <a:gd name="T56" fmla="*/ 0 w 82"/>
                  <a:gd name="T57" fmla="*/ 101 h 103"/>
                  <a:gd name="T58" fmla="*/ 4 w 82"/>
                  <a:gd name="T59" fmla="*/ 101 h 103"/>
                  <a:gd name="T60" fmla="*/ 10 w 82"/>
                  <a:gd name="T61" fmla="*/ 99 h 103"/>
                  <a:gd name="T62" fmla="*/ 12 w 82"/>
                  <a:gd name="T63" fmla="*/ 99 h 103"/>
                  <a:gd name="T64" fmla="*/ 14 w 82"/>
                  <a:gd name="T65" fmla="*/ 98 h 103"/>
                  <a:gd name="T66" fmla="*/ 15 w 82"/>
                  <a:gd name="T67" fmla="*/ 94 h 103"/>
                  <a:gd name="T68" fmla="*/ 15 w 82"/>
                  <a:gd name="T69" fmla="*/ 85 h 103"/>
                  <a:gd name="T70" fmla="*/ 15 w 82"/>
                  <a:gd name="T71" fmla="*/ 17 h 103"/>
                  <a:gd name="T72" fmla="*/ 15 w 82"/>
                  <a:gd name="T73" fmla="*/ 8 h 103"/>
                  <a:gd name="T74" fmla="*/ 14 w 82"/>
                  <a:gd name="T75" fmla="*/ 6 h 103"/>
                  <a:gd name="T76" fmla="*/ 12 w 82"/>
                  <a:gd name="T77" fmla="*/ 4 h 103"/>
                  <a:gd name="T78" fmla="*/ 8 w 82"/>
                  <a:gd name="T79" fmla="*/ 2 h 103"/>
                  <a:gd name="T80" fmla="*/ 4 w 82"/>
                  <a:gd name="T81" fmla="*/ 2 h 103"/>
                  <a:gd name="T82" fmla="*/ 0 w 82"/>
                  <a:gd name="T83" fmla="*/ 2 h 103"/>
                  <a:gd name="T84" fmla="*/ 0 w 82"/>
                  <a:gd name="T85" fmla="*/ 0 h 103"/>
                  <a:gd name="T86" fmla="*/ 80 w 82"/>
                  <a:gd name="T87" fmla="*/ 0 h 103"/>
                  <a:gd name="T88" fmla="*/ 82 w 82"/>
                  <a:gd name="T89" fmla="*/ 23 h 103"/>
                  <a:gd name="T90" fmla="*/ 78 w 82"/>
                  <a:gd name="T91" fmla="*/ 23 h 103"/>
                  <a:gd name="T92" fmla="*/ 76 w 82"/>
                  <a:gd name="T93" fmla="*/ 15 h 103"/>
                  <a:gd name="T94" fmla="*/ 74 w 82"/>
                  <a:gd name="T95" fmla="*/ 12 h 103"/>
                  <a:gd name="T96" fmla="*/ 72 w 82"/>
                  <a:gd name="T97" fmla="*/ 8 h 103"/>
                  <a:gd name="T98" fmla="*/ 68 w 82"/>
                  <a:gd name="T99" fmla="*/ 6 h 103"/>
                  <a:gd name="T100" fmla="*/ 62 w 82"/>
                  <a:gd name="T101" fmla="*/ 6 h 103"/>
                  <a:gd name="T102" fmla="*/ 54 w 82"/>
                  <a:gd name="T103" fmla="*/ 6 h 103"/>
                  <a:gd name="T104" fmla="*/ 31 w 82"/>
                  <a:gd name="T105" fmla="*/ 6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82" h="103">
                    <a:moveTo>
                      <a:pt x="31" y="6"/>
                    </a:moveTo>
                    <a:lnTo>
                      <a:pt x="31" y="47"/>
                    </a:lnTo>
                    <a:lnTo>
                      <a:pt x="50" y="47"/>
                    </a:lnTo>
                    <a:lnTo>
                      <a:pt x="56" y="45"/>
                    </a:lnTo>
                    <a:lnTo>
                      <a:pt x="60" y="43"/>
                    </a:lnTo>
                    <a:lnTo>
                      <a:pt x="64" y="40"/>
                    </a:lnTo>
                    <a:lnTo>
                      <a:pt x="64" y="36"/>
                    </a:lnTo>
                    <a:lnTo>
                      <a:pt x="64" y="32"/>
                    </a:lnTo>
                    <a:lnTo>
                      <a:pt x="68" y="32"/>
                    </a:lnTo>
                    <a:lnTo>
                      <a:pt x="68" y="68"/>
                    </a:lnTo>
                    <a:lnTo>
                      <a:pt x="64" y="68"/>
                    </a:lnTo>
                    <a:lnTo>
                      <a:pt x="64" y="62"/>
                    </a:lnTo>
                    <a:lnTo>
                      <a:pt x="64" y="60"/>
                    </a:lnTo>
                    <a:lnTo>
                      <a:pt x="62" y="58"/>
                    </a:lnTo>
                    <a:lnTo>
                      <a:pt x="60" y="56"/>
                    </a:lnTo>
                    <a:lnTo>
                      <a:pt x="58" y="55"/>
                    </a:lnTo>
                    <a:lnTo>
                      <a:pt x="54" y="53"/>
                    </a:lnTo>
                    <a:lnTo>
                      <a:pt x="50" y="53"/>
                    </a:lnTo>
                    <a:lnTo>
                      <a:pt x="31" y="53"/>
                    </a:lnTo>
                    <a:lnTo>
                      <a:pt x="31" y="85"/>
                    </a:lnTo>
                    <a:lnTo>
                      <a:pt x="31" y="96"/>
                    </a:lnTo>
                    <a:lnTo>
                      <a:pt x="33" y="98"/>
                    </a:lnTo>
                    <a:lnTo>
                      <a:pt x="35" y="99"/>
                    </a:lnTo>
                    <a:lnTo>
                      <a:pt x="39" y="101"/>
                    </a:lnTo>
                    <a:lnTo>
                      <a:pt x="43" y="101"/>
                    </a:lnTo>
                    <a:lnTo>
                      <a:pt x="47" y="101"/>
                    </a:lnTo>
                    <a:lnTo>
                      <a:pt x="47" y="103"/>
                    </a:lnTo>
                    <a:lnTo>
                      <a:pt x="0" y="103"/>
                    </a:lnTo>
                    <a:lnTo>
                      <a:pt x="0" y="101"/>
                    </a:lnTo>
                    <a:lnTo>
                      <a:pt x="4" y="101"/>
                    </a:lnTo>
                    <a:lnTo>
                      <a:pt x="10" y="99"/>
                    </a:lnTo>
                    <a:lnTo>
                      <a:pt x="12" y="99"/>
                    </a:lnTo>
                    <a:lnTo>
                      <a:pt x="14" y="98"/>
                    </a:lnTo>
                    <a:lnTo>
                      <a:pt x="15" y="94"/>
                    </a:lnTo>
                    <a:lnTo>
                      <a:pt x="15" y="85"/>
                    </a:lnTo>
                    <a:lnTo>
                      <a:pt x="15" y="17"/>
                    </a:lnTo>
                    <a:lnTo>
                      <a:pt x="15" y="8"/>
                    </a:lnTo>
                    <a:lnTo>
                      <a:pt x="14" y="6"/>
                    </a:lnTo>
                    <a:lnTo>
                      <a:pt x="12" y="4"/>
                    </a:lnTo>
                    <a:lnTo>
                      <a:pt x="8" y="2"/>
                    </a:lnTo>
                    <a:lnTo>
                      <a:pt x="4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80" y="0"/>
                    </a:lnTo>
                    <a:lnTo>
                      <a:pt x="82" y="23"/>
                    </a:lnTo>
                    <a:lnTo>
                      <a:pt x="78" y="23"/>
                    </a:lnTo>
                    <a:lnTo>
                      <a:pt x="76" y="15"/>
                    </a:lnTo>
                    <a:lnTo>
                      <a:pt x="74" y="12"/>
                    </a:lnTo>
                    <a:lnTo>
                      <a:pt x="72" y="8"/>
                    </a:lnTo>
                    <a:lnTo>
                      <a:pt x="68" y="6"/>
                    </a:lnTo>
                    <a:lnTo>
                      <a:pt x="62" y="6"/>
                    </a:lnTo>
                    <a:lnTo>
                      <a:pt x="54" y="6"/>
                    </a:lnTo>
                    <a:lnTo>
                      <a:pt x="31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21" name="Freeform 88">
                <a:extLst>
                  <a:ext uri="{FF2B5EF4-FFF2-40B4-BE49-F238E27FC236}">
                    <a16:creationId xmlns:a16="http://schemas.microsoft.com/office/drawing/2014/main" xmlns="" id="{A2128149-2F36-4B9B-A780-824F96FA190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41" y="1632"/>
                <a:ext cx="25" cy="38"/>
              </a:xfrm>
              <a:custGeom>
                <a:avLst/>
                <a:gdLst>
                  <a:gd name="T0" fmla="*/ 0 w 51"/>
                  <a:gd name="T1" fmla="*/ 40 h 77"/>
                  <a:gd name="T2" fmla="*/ 2 w 51"/>
                  <a:gd name="T3" fmla="*/ 27 h 77"/>
                  <a:gd name="T4" fmla="*/ 2 w 51"/>
                  <a:gd name="T5" fmla="*/ 23 h 77"/>
                  <a:gd name="T6" fmla="*/ 4 w 51"/>
                  <a:gd name="T7" fmla="*/ 17 h 77"/>
                  <a:gd name="T8" fmla="*/ 10 w 51"/>
                  <a:gd name="T9" fmla="*/ 10 h 77"/>
                  <a:gd name="T10" fmla="*/ 16 w 51"/>
                  <a:gd name="T11" fmla="*/ 4 h 77"/>
                  <a:gd name="T12" fmla="*/ 18 w 51"/>
                  <a:gd name="T13" fmla="*/ 2 h 77"/>
                  <a:gd name="T14" fmla="*/ 20 w 51"/>
                  <a:gd name="T15" fmla="*/ 0 h 77"/>
                  <a:gd name="T16" fmla="*/ 26 w 51"/>
                  <a:gd name="T17" fmla="*/ 0 h 77"/>
                  <a:gd name="T18" fmla="*/ 29 w 51"/>
                  <a:gd name="T19" fmla="*/ 0 h 77"/>
                  <a:gd name="T20" fmla="*/ 33 w 51"/>
                  <a:gd name="T21" fmla="*/ 2 h 77"/>
                  <a:gd name="T22" fmla="*/ 37 w 51"/>
                  <a:gd name="T23" fmla="*/ 4 h 77"/>
                  <a:gd name="T24" fmla="*/ 41 w 51"/>
                  <a:gd name="T25" fmla="*/ 8 h 77"/>
                  <a:gd name="T26" fmla="*/ 45 w 51"/>
                  <a:gd name="T27" fmla="*/ 15 h 77"/>
                  <a:gd name="T28" fmla="*/ 49 w 51"/>
                  <a:gd name="T29" fmla="*/ 21 h 77"/>
                  <a:gd name="T30" fmla="*/ 49 w 51"/>
                  <a:gd name="T31" fmla="*/ 25 h 77"/>
                  <a:gd name="T32" fmla="*/ 51 w 51"/>
                  <a:gd name="T33" fmla="*/ 28 h 77"/>
                  <a:gd name="T34" fmla="*/ 51 w 51"/>
                  <a:gd name="T35" fmla="*/ 38 h 77"/>
                  <a:gd name="T36" fmla="*/ 49 w 51"/>
                  <a:gd name="T37" fmla="*/ 49 h 77"/>
                  <a:gd name="T38" fmla="*/ 49 w 51"/>
                  <a:gd name="T39" fmla="*/ 55 h 77"/>
                  <a:gd name="T40" fmla="*/ 47 w 51"/>
                  <a:gd name="T41" fmla="*/ 60 h 77"/>
                  <a:gd name="T42" fmla="*/ 43 w 51"/>
                  <a:gd name="T43" fmla="*/ 68 h 77"/>
                  <a:gd name="T44" fmla="*/ 39 w 51"/>
                  <a:gd name="T45" fmla="*/ 71 h 77"/>
                  <a:gd name="T46" fmla="*/ 37 w 51"/>
                  <a:gd name="T47" fmla="*/ 73 h 77"/>
                  <a:gd name="T48" fmla="*/ 31 w 51"/>
                  <a:gd name="T49" fmla="*/ 75 h 77"/>
                  <a:gd name="T50" fmla="*/ 26 w 51"/>
                  <a:gd name="T51" fmla="*/ 77 h 77"/>
                  <a:gd name="T52" fmla="*/ 20 w 51"/>
                  <a:gd name="T53" fmla="*/ 77 h 77"/>
                  <a:gd name="T54" fmla="*/ 16 w 51"/>
                  <a:gd name="T55" fmla="*/ 73 h 77"/>
                  <a:gd name="T56" fmla="*/ 10 w 51"/>
                  <a:gd name="T57" fmla="*/ 70 h 77"/>
                  <a:gd name="T58" fmla="*/ 6 w 51"/>
                  <a:gd name="T59" fmla="*/ 64 h 77"/>
                  <a:gd name="T60" fmla="*/ 2 w 51"/>
                  <a:gd name="T61" fmla="*/ 53 h 77"/>
                  <a:gd name="T62" fmla="*/ 0 w 51"/>
                  <a:gd name="T63" fmla="*/ 47 h 77"/>
                  <a:gd name="T64" fmla="*/ 0 w 51"/>
                  <a:gd name="T65" fmla="*/ 40 h 77"/>
                  <a:gd name="T66" fmla="*/ 12 w 51"/>
                  <a:gd name="T67" fmla="*/ 40 h 77"/>
                  <a:gd name="T68" fmla="*/ 12 w 51"/>
                  <a:gd name="T69" fmla="*/ 55 h 77"/>
                  <a:gd name="T70" fmla="*/ 14 w 51"/>
                  <a:gd name="T71" fmla="*/ 60 h 77"/>
                  <a:gd name="T72" fmla="*/ 16 w 51"/>
                  <a:gd name="T73" fmla="*/ 66 h 77"/>
                  <a:gd name="T74" fmla="*/ 18 w 51"/>
                  <a:gd name="T75" fmla="*/ 70 h 77"/>
                  <a:gd name="T76" fmla="*/ 20 w 51"/>
                  <a:gd name="T77" fmla="*/ 71 h 77"/>
                  <a:gd name="T78" fmla="*/ 22 w 51"/>
                  <a:gd name="T79" fmla="*/ 73 h 77"/>
                  <a:gd name="T80" fmla="*/ 26 w 51"/>
                  <a:gd name="T81" fmla="*/ 73 h 77"/>
                  <a:gd name="T82" fmla="*/ 29 w 51"/>
                  <a:gd name="T83" fmla="*/ 73 h 77"/>
                  <a:gd name="T84" fmla="*/ 31 w 51"/>
                  <a:gd name="T85" fmla="*/ 71 h 77"/>
                  <a:gd name="T86" fmla="*/ 35 w 51"/>
                  <a:gd name="T87" fmla="*/ 68 h 77"/>
                  <a:gd name="T88" fmla="*/ 37 w 51"/>
                  <a:gd name="T89" fmla="*/ 62 h 77"/>
                  <a:gd name="T90" fmla="*/ 39 w 51"/>
                  <a:gd name="T91" fmla="*/ 51 h 77"/>
                  <a:gd name="T92" fmla="*/ 39 w 51"/>
                  <a:gd name="T93" fmla="*/ 36 h 77"/>
                  <a:gd name="T94" fmla="*/ 39 w 51"/>
                  <a:gd name="T95" fmla="*/ 23 h 77"/>
                  <a:gd name="T96" fmla="*/ 37 w 51"/>
                  <a:gd name="T97" fmla="*/ 13 h 77"/>
                  <a:gd name="T98" fmla="*/ 35 w 51"/>
                  <a:gd name="T99" fmla="*/ 8 h 77"/>
                  <a:gd name="T100" fmla="*/ 31 w 51"/>
                  <a:gd name="T101" fmla="*/ 4 h 77"/>
                  <a:gd name="T102" fmla="*/ 29 w 51"/>
                  <a:gd name="T103" fmla="*/ 4 h 77"/>
                  <a:gd name="T104" fmla="*/ 26 w 51"/>
                  <a:gd name="T105" fmla="*/ 2 h 77"/>
                  <a:gd name="T106" fmla="*/ 22 w 51"/>
                  <a:gd name="T107" fmla="*/ 4 h 77"/>
                  <a:gd name="T108" fmla="*/ 20 w 51"/>
                  <a:gd name="T109" fmla="*/ 6 h 77"/>
                  <a:gd name="T110" fmla="*/ 18 w 51"/>
                  <a:gd name="T111" fmla="*/ 10 h 77"/>
                  <a:gd name="T112" fmla="*/ 16 w 51"/>
                  <a:gd name="T113" fmla="*/ 12 h 77"/>
                  <a:gd name="T114" fmla="*/ 14 w 51"/>
                  <a:gd name="T115" fmla="*/ 21 h 77"/>
                  <a:gd name="T116" fmla="*/ 12 w 51"/>
                  <a:gd name="T117" fmla="*/ 4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51" h="77">
                    <a:moveTo>
                      <a:pt x="0" y="40"/>
                    </a:moveTo>
                    <a:lnTo>
                      <a:pt x="2" y="27"/>
                    </a:lnTo>
                    <a:lnTo>
                      <a:pt x="2" y="23"/>
                    </a:lnTo>
                    <a:lnTo>
                      <a:pt x="4" y="17"/>
                    </a:lnTo>
                    <a:lnTo>
                      <a:pt x="10" y="10"/>
                    </a:lnTo>
                    <a:lnTo>
                      <a:pt x="16" y="4"/>
                    </a:lnTo>
                    <a:lnTo>
                      <a:pt x="18" y="2"/>
                    </a:lnTo>
                    <a:lnTo>
                      <a:pt x="20" y="0"/>
                    </a:lnTo>
                    <a:lnTo>
                      <a:pt x="26" y="0"/>
                    </a:lnTo>
                    <a:lnTo>
                      <a:pt x="29" y="0"/>
                    </a:lnTo>
                    <a:lnTo>
                      <a:pt x="33" y="2"/>
                    </a:lnTo>
                    <a:lnTo>
                      <a:pt x="37" y="4"/>
                    </a:lnTo>
                    <a:lnTo>
                      <a:pt x="41" y="8"/>
                    </a:lnTo>
                    <a:lnTo>
                      <a:pt x="45" y="15"/>
                    </a:lnTo>
                    <a:lnTo>
                      <a:pt x="49" y="21"/>
                    </a:lnTo>
                    <a:lnTo>
                      <a:pt x="49" y="25"/>
                    </a:lnTo>
                    <a:lnTo>
                      <a:pt x="51" y="28"/>
                    </a:lnTo>
                    <a:lnTo>
                      <a:pt x="51" y="38"/>
                    </a:lnTo>
                    <a:lnTo>
                      <a:pt x="49" y="49"/>
                    </a:lnTo>
                    <a:lnTo>
                      <a:pt x="49" y="55"/>
                    </a:lnTo>
                    <a:lnTo>
                      <a:pt x="47" y="60"/>
                    </a:lnTo>
                    <a:lnTo>
                      <a:pt x="43" y="68"/>
                    </a:lnTo>
                    <a:lnTo>
                      <a:pt x="39" y="71"/>
                    </a:lnTo>
                    <a:lnTo>
                      <a:pt x="37" y="73"/>
                    </a:lnTo>
                    <a:lnTo>
                      <a:pt x="31" y="75"/>
                    </a:lnTo>
                    <a:lnTo>
                      <a:pt x="26" y="77"/>
                    </a:lnTo>
                    <a:lnTo>
                      <a:pt x="20" y="77"/>
                    </a:lnTo>
                    <a:lnTo>
                      <a:pt x="16" y="73"/>
                    </a:lnTo>
                    <a:lnTo>
                      <a:pt x="10" y="70"/>
                    </a:lnTo>
                    <a:lnTo>
                      <a:pt x="6" y="64"/>
                    </a:lnTo>
                    <a:lnTo>
                      <a:pt x="2" y="53"/>
                    </a:lnTo>
                    <a:lnTo>
                      <a:pt x="0" y="47"/>
                    </a:lnTo>
                    <a:lnTo>
                      <a:pt x="0" y="40"/>
                    </a:lnTo>
                    <a:close/>
                    <a:moveTo>
                      <a:pt x="12" y="40"/>
                    </a:moveTo>
                    <a:lnTo>
                      <a:pt x="12" y="55"/>
                    </a:lnTo>
                    <a:lnTo>
                      <a:pt x="14" y="60"/>
                    </a:lnTo>
                    <a:lnTo>
                      <a:pt x="16" y="66"/>
                    </a:lnTo>
                    <a:lnTo>
                      <a:pt x="18" y="70"/>
                    </a:lnTo>
                    <a:lnTo>
                      <a:pt x="20" y="71"/>
                    </a:lnTo>
                    <a:lnTo>
                      <a:pt x="22" y="73"/>
                    </a:lnTo>
                    <a:lnTo>
                      <a:pt x="26" y="73"/>
                    </a:lnTo>
                    <a:lnTo>
                      <a:pt x="29" y="73"/>
                    </a:lnTo>
                    <a:lnTo>
                      <a:pt x="31" y="71"/>
                    </a:lnTo>
                    <a:lnTo>
                      <a:pt x="35" y="68"/>
                    </a:lnTo>
                    <a:lnTo>
                      <a:pt x="37" y="62"/>
                    </a:lnTo>
                    <a:lnTo>
                      <a:pt x="39" y="51"/>
                    </a:lnTo>
                    <a:lnTo>
                      <a:pt x="39" y="36"/>
                    </a:lnTo>
                    <a:lnTo>
                      <a:pt x="39" y="23"/>
                    </a:lnTo>
                    <a:lnTo>
                      <a:pt x="37" y="13"/>
                    </a:lnTo>
                    <a:lnTo>
                      <a:pt x="35" y="8"/>
                    </a:lnTo>
                    <a:lnTo>
                      <a:pt x="31" y="4"/>
                    </a:lnTo>
                    <a:lnTo>
                      <a:pt x="29" y="4"/>
                    </a:lnTo>
                    <a:lnTo>
                      <a:pt x="26" y="2"/>
                    </a:lnTo>
                    <a:lnTo>
                      <a:pt x="22" y="4"/>
                    </a:lnTo>
                    <a:lnTo>
                      <a:pt x="20" y="6"/>
                    </a:lnTo>
                    <a:lnTo>
                      <a:pt x="18" y="10"/>
                    </a:lnTo>
                    <a:lnTo>
                      <a:pt x="16" y="12"/>
                    </a:lnTo>
                    <a:lnTo>
                      <a:pt x="14" y="21"/>
                    </a:lnTo>
                    <a:lnTo>
                      <a:pt x="12" y="4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22" name="Freeform 89">
                <a:extLst>
                  <a:ext uri="{FF2B5EF4-FFF2-40B4-BE49-F238E27FC236}">
                    <a16:creationId xmlns:a16="http://schemas.microsoft.com/office/drawing/2014/main" xmlns="" id="{C0EF2025-8D5F-43FD-BB87-37DB85E8A4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58" y="1610"/>
                <a:ext cx="41" cy="52"/>
              </a:xfrm>
              <a:custGeom>
                <a:avLst/>
                <a:gdLst>
                  <a:gd name="T0" fmla="*/ 31 w 82"/>
                  <a:gd name="T1" fmla="*/ 6 h 103"/>
                  <a:gd name="T2" fmla="*/ 31 w 82"/>
                  <a:gd name="T3" fmla="*/ 47 h 103"/>
                  <a:gd name="T4" fmla="*/ 51 w 82"/>
                  <a:gd name="T5" fmla="*/ 47 h 103"/>
                  <a:gd name="T6" fmla="*/ 57 w 82"/>
                  <a:gd name="T7" fmla="*/ 45 h 103"/>
                  <a:gd name="T8" fmla="*/ 60 w 82"/>
                  <a:gd name="T9" fmla="*/ 43 h 103"/>
                  <a:gd name="T10" fmla="*/ 64 w 82"/>
                  <a:gd name="T11" fmla="*/ 40 h 103"/>
                  <a:gd name="T12" fmla="*/ 64 w 82"/>
                  <a:gd name="T13" fmla="*/ 36 h 103"/>
                  <a:gd name="T14" fmla="*/ 66 w 82"/>
                  <a:gd name="T15" fmla="*/ 32 h 103"/>
                  <a:gd name="T16" fmla="*/ 68 w 82"/>
                  <a:gd name="T17" fmla="*/ 32 h 103"/>
                  <a:gd name="T18" fmla="*/ 68 w 82"/>
                  <a:gd name="T19" fmla="*/ 68 h 103"/>
                  <a:gd name="T20" fmla="*/ 66 w 82"/>
                  <a:gd name="T21" fmla="*/ 68 h 103"/>
                  <a:gd name="T22" fmla="*/ 64 w 82"/>
                  <a:gd name="T23" fmla="*/ 62 h 103"/>
                  <a:gd name="T24" fmla="*/ 64 w 82"/>
                  <a:gd name="T25" fmla="*/ 60 h 103"/>
                  <a:gd name="T26" fmla="*/ 64 w 82"/>
                  <a:gd name="T27" fmla="*/ 58 h 103"/>
                  <a:gd name="T28" fmla="*/ 62 w 82"/>
                  <a:gd name="T29" fmla="*/ 56 h 103"/>
                  <a:gd name="T30" fmla="*/ 59 w 82"/>
                  <a:gd name="T31" fmla="*/ 55 h 103"/>
                  <a:gd name="T32" fmla="*/ 57 w 82"/>
                  <a:gd name="T33" fmla="*/ 53 h 103"/>
                  <a:gd name="T34" fmla="*/ 51 w 82"/>
                  <a:gd name="T35" fmla="*/ 53 h 103"/>
                  <a:gd name="T36" fmla="*/ 31 w 82"/>
                  <a:gd name="T37" fmla="*/ 53 h 103"/>
                  <a:gd name="T38" fmla="*/ 31 w 82"/>
                  <a:gd name="T39" fmla="*/ 85 h 103"/>
                  <a:gd name="T40" fmla="*/ 33 w 82"/>
                  <a:gd name="T41" fmla="*/ 96 h 103"/>
                  <a:gd name="T42" fmla="*/ 33 w 82"/>
                  <a:gd name="T43" fmla="*/ 98 h 103"/>
                  <a:gd name="T44" fmla="*/ 35 w 82"/>
                  <a:gd name="T45" fmla="*/ 99 h 103"/>
                  <a:gd name="T46" fmla="*/ 39 w 82"/>
                  <a:gd name="T47" fmla="*/ 101 h 103"/>
                  <a:gd name="T48" fmla="*/ 43 w 82"/>
                  <a:gd name="T49" fmla="*/ 101 h 103"/>
                  <a:gd name="T50" fmla="*/ 47 w 82"/>
                  <a:gd name="T51" fmla="*/ 101 h 103"/>
                  <a:gd name="T52" fmla="*/ 47 w 82"/>
                  <a:gd name="T53" fmla="*/ 103 h 103"/>
                  <a:gd name="T54" fmla="*/ 0 w 82"/>
                  <a:gd name="T55" fmla="*/ 103 h 103"/>
                  <a:gd name="T56" fmla="*/ 0 w 82"/>
                  <a:gd name="T57" fmla="*/ 101 h 103"/>
                  <a:gd name="T58" fmla="*/ 4 w 82"/>
                  <a:gd name="T59" fmla="*/ 101 h 103"/>
                  <a:gd name="T60" fmla="*/ 10 w 82"/>
                  <a:gd name="T61" fmla="*/ 99 h 103"/>
                  <a:gd name="T62" fmla="*/ 12 w 82"/>
                  <a:gd name="T63" fmla="*/ 99 h 103"/>
                  <a:gd name="T64" fmla="*/ 14 w 82"/>
                  <a:gd name="T65" fmla="*/ 98 h 103"/>
                  <a:gd name="T66" fmla="*/ 16 w 82"/>
                  <a:gd name="T67" fmla="*/ 94 h 103"/>
                  <a:gd name="T68" fmla="*/ 16 w 82"/>
                  <a:gd name="T69" fmla="*/ 85 h 103"/>
                  <a:gd name="T70" fmla="*/ 16 w 82"/>
                  <a:gd name="T71" fmla="*/ 17 h 103"/>
                  <a:gd name="T72" fmla="*/ 16 w 82"/>
                  <a:gd name="T73" fmla="*/ 8 h 103"/>
                  <a:gd name="T74" fmla="*/ 14 w 82"/>
                  <a:gd name="T75" fmla="*/ 6 h 103"/>
                  <a:gd name="T76" fmla="*/ 12 w 82"/>
                  <a:gd name="T77" fmla="*/ 4 h 103"/>
                  <a:gd name="T78" fmla="*/ 8 w 82"/>
                  <a:gd name="T79" fmla="*/ 2 h 103"/>
                  <a:gd name="T80" fmla="*/ 4 w 82"/>
                  <a:gd name="T81" fmla="*/ 2 h 103"/>
                  <a:gd name="T82" fmla="*/ 0 w 82"/>
                  <a:gd name="T83" fmla="*/ 2 h 103"/>
                  <a:gd name="T84" fmla="*/ 0 w 82"/>
                  <a:gd name="T85" fmla="*/ 0 h 103"/>
                  <a:gd name="T86" fmla="*/ 80 w 82"/>
                  <a:gd name="T87" fmla="*/ 0 h 103"/>
                  <a:gd name="T88" fmla="*/ 82 w 82"/>
                  <a:gd name="T89" fmla="*/ 23 h 103"/>
                  <a:gd name="T90" fmla="*/ 80 w 82"/>
                  <a:gd name="T91" fmla="*/ 23 h 103"/>
                  <a:gd name="T92" fmla="*/ 78 w 82"/>
                  <a:gd name="T93" fmla="*/ 15 h 103"/>
                  <a:gd name="T94" fmla="*/ 74 w 82"/>
                  <a:gd name="T95" fmla="*/ 12 h 103"/>
                  <a:gd name="T96" fmla="*/ 72 w 82"/>
                  <a:gd name="T97" fmla="*/ 8 h 103"/>
                  <a:gd name="T98" fmla="*/ 68 w 82"/>
                  <a:gd name="T99" fmla="*/ 6 h 103"/>
                  <a:gd name="T100" fmla="*/ 62 w 82"/>
                  <a:gd name="T101" fmla="*/ 6 h 103"/>
                  <a:gd name="T102" fmla="*/ 57 w 82"/>
                  <a:gd name="T103" fmla="*/ 6 h 103"/>
                  <a:gd name="T104" fmla="*/ 31 w 82"/>
                  <a:gd name="T105" fmla="*/ 6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82" h="103">
                    <a:moveTo>
                      <a:pt x="31" y="6"/>
                    </a:moveTo>
                    <a:lnTo>
                      <a:pt x="31" y="47"/>
                    </a:lnTo>
                    <a:lnTo>
                      <a:pt x="51" y="47"/>
                    </a:lnTo>
                    <a:lnTo>
                      <a:pt x="57" y="45"/>
                    </a:lnTo>
                    <a:lnTo>
                      <a:pt x="60" y="43"/>
                    </a:lnTo>
                    <a:lnTo>
                      <a:pt x="64" y="40"/>
                    </a:lnTo>
                    <a:lnTo>
                      <a:pt x="64" y="36"/>
                    </a:lnTo>
                    <a:lnTo>
                      <a:pt x="66" y="32"/>
                    </a:lnTo>
                    <a:lnTo>
                      <a:pt x="68" y="32"/>
                    </a:lnTo>
                    <a:lnTo>
                      <a:pt x="68" y="68"/>
                    </a:lnTo>
                    <a:lnTo>
                      <a:pt x="66" y="68"/>
                    </a:lnTo>
                    <a:lnTo>
                      <a:pt x="64" y="62"/>
                    </a:lnTo>
                    <a:lnTo>
                      <a:pt x="64" y="60"/>
                    </a:lnTo>
                    <a:lnTo>
                      <a:pt x="64" y="58"/>
                    </a:lnTo>
                    <a:lnTo>
                      <a:pt x="62" y="56"/>
                    </a:lnTo>
                    <a:lnTo>
                      <a:pt x="59" y="55"/>
                    </a:lnTo>
                    <a:lnTo>
                      <a:pt x="57" y="53"/>
                    </a:lnTo>
                    <a:lnTo>
                      <a:pt x="51" y="53"/>
                    </a:lnTo>
                    <a:lnTo>
                      <a:pt x="31" y="53"/>
                    </a:lnTo>
                    <a:lnTo>
                      <a:pt x="31" y="85"/>
                    </a:lnTo>
                    <a:lnTo>
                      <a:pt x="33" y="96"/>
                    </a:lnTo>
                    <a:lnTo>
                      <a:pt x="33" y="98"/>
                    </a:lnTo>
                    <a:lnTo>
                      <a:pt x="35" y="99"/>
                    </a:lnTo>
                    <a:lnTo>
                      <a:pt x="39" y="101"/>
                    </a:lnTo>
                    <a:lnTo>
                      <a:pt x="43" y="101"/>
                    </a:lnTo>
                    <a:lnTo>
                      <a:pt x="47" y="101"/>
                    </a:lnTo>
                    <a:lnTo>
                      <a:pt x="47" y="103"/>
                    </a:lnTo>
                    <a:lnTo>
                      <a:pt x="0" y="103"/>
                    </a:lnTo>
                    <a:lnTo>
                      <a:pt x="0" y="101"/>
                    </a:lnTo>
                    <a:lnTo>
                      <a:pt x="4" y="101"/>
                    </a:lnTo>
                    <a:lnTo>
                      <a:pt x="10" y="99"/>
                    </a:lnTo>
                    <a:lnTo>
                      <a:pt x="12" y="99"/>
                    </a:lnTo>
                    <a:lnTo>
                      <a:pt x="14" y="98"/>
                    </a:lnTo>
                    <a:lnTo>
                      <a:pt x="16" y="94"/>
                    </a:lnTo>
                    <a:lnTo>
                      <a:pt x="16" y="85"/>
                    </a:lnTo>
                    <a:lnTo>
                      <a:pt x="16" y="17"/>
                    </a:lnTo>
                    <a:lnTo>
                      <a:pt x="16" y="8"/>
                    </a:lnTo>
                    <a:lnTo>
                      <a:pt x="14" y="6"/>
                    </a:lnTo>
                    <a:lnTo>
                      <a:pt x="12" y="4"/>
                    </a:lnTo>
                    <a:lnTo>
                      <a:pt x="8" y="2"/>
                    </a:lnTo>
                    <a:lnTo>
                      <a:pt x="4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80" y="0"/>
                    </a:lnTo>
                    <a:lnTo>
                      <a:pt x="82" y="23"/>
                    </a:lnTo>
                    <a:lnTo>
                      <a:pt x="80" y="23"/>
                    </a:lnTo>
                    <a:lnTo>
                      <a:pt x="78" y="15"/>
                    </a:lnTo>
                    <a:lnTo>
                      <a:pt x="74" y="12"/>
                    </a:lnTo>
                    <a:lnTo>
                      <a:pt x="72" y="8"/>
                    </a:lnTo>
                    <a:lnTo>
                      <a:pt x="68" y="6"/>
                    </a:lnTo>
                    <a:lnTo>
                      <a:pt x="62" y="6"/>
                    </a:lnTo>
                    <a:lnTo>
                      <a:pt x="57" y="6"/>
                    </a:lnTo>
                    <a:lnTo>
                      <a:pt x="31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23" name="Freeform 90">
                <a:extLst>
                  <a:ext uri="{FF2B5EF4-FFF2-40B4-BE49-F238E27FC236}">
                    <a16:creationId xmlns:a16="http://schemas.microsoft.com/office/drawing/2014/main" xmlns="" id="{D489C484-1BE0-4C9D-BA57-7EB5EDD976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4" y="1610"/>
                <a:ext cx="41" cy="52"/>
              </a:xfrm>
              <a:custGeom>
                <a:avLst/>
                <a:gdLst>
                  <a:gd name="T0" fmla="*/ 31 w 81"/>
                  <a:gd name="T1" fmla="*/ 6 h 103"/>
                  <a:gd name="T2" fmla="*/ 31 w 81"/>
                  <a:gd name="T3" fmla="*/ 47 h 103"/>
                  <a:gd name="T4" fmla="*/ 50 w 81"/>
                  <a:gd name="T5" fmla="*/ 47 h 103"/>
                  <a:gd name="T6" fmla="*/ 56 w 81"/>
                  <a:gd name="T7" fmla="*/ 45 h 103"/>
                  <a:gd name="T8" fmla="*/ 60 w 81"/>
                  <a:gd name="T9" fmla="*/ 43 h 103"/>
                  <a:gd name="T10" fmla="*/ 64 w 81"/>
                  <a:gd name="T11" fmla="*/ 40 h 103"/>
                  <a:gd name="T12" fmla="*/ 64 w 81"/>
                  <a:gd name="T13" fmla="*/ 36 h 103"/>
                  <a:gd name="T14" fmla="*/ 64 w 81"/>
                  <a:gd name="T15" fmla="*/ 32 h 103"/>
                  <a:gd name="T16" fmla="*/ 68 w 81"/>
                  <a:gd name="T17" fmla="*/ 32 h 103"/>
                  <a:gd name="T18" fmla="*/ 68 w 81"/>
                  <a:gd name="T19" fmla="*/ 68 h 103"/>
                  <a:gd name="T20" fmla="*/ 64 w 81"/>
                  <a:gd name="T21" fmla="*/ 68 h 103"/>
                  <a:gd name="T22" fmla="*/ 64 w 81"/>
                  <a:gd name="T23" fmla="*/ 62 h 103"/>
                  <a:gd name="T24" fmla="*/ 64 w 81"/>
                  <a:gd name="T25" fmla="*/ 60 h 103"/>
                  <a:gd name="T26" fmla="*/ 62 w 81"/>
                  <a:gd name="T27" fmla="*/ 58 h 103"/>
                  <a:gd name="T28" fmla="*/ 60 w 81"/>
                  <a:gd name="T29" fmla="*/ 56 h 103"/>
                  <a:gd name="T30" fmla="*/ 58 w 81"/>
                  <a:gd name="T31" fmla="*/ 55 h 103"/>
                  <a:gd name="T32" fmla="*/ 54 w 81"/>
                  <a:gd name="T33" fmla="*/ 53 h 103"/>
                  <a:gd name="T34" fmla="*/ 50 w 81"/>
                  <a:gd name="T35" fmla="*/ 53 h 103"/>
                  <a:gd name="T36" fmla="*/ 31 w 81"/>
                  <a:gd name="T37" fmla="*/ 53 h 103"/>
                  <a:gd name="T38" fmla="*/ 31 w 81"/>
                  <a:gd name="T39" fmla="*/ 85 h 103"/>
                  <a:gd name="T40" fmla="*/ 31 w 81"/>
                  <a:gd name="T41" fmla="*/ 96 h 103"/>
                  <a:gd name="T42" fmla="*/ 33 w 81"/>
                  <a:gd name="T43" fmla="*/ 98 h 103"/>
                  <a:gd name="T44" fmla="*/ 35 w 81"/>
                  <a:gd name="T45" fmla="*/ 99 h 103"/>
                  <a:gd name="T46" fmla="*/ 38 w 81"/>
                  <a:gd name="T47" fmla="*/ 101 h 103"/>
                  <a:gd name="T48" fmla="*/ 42 w 81"/>
                  <a:gd name="T49" fmla="*/ 101 h 103"/>
                  <a:gd name="T50" fmla="*/ 46 w 81"/>
                  <a:gd name="T51" fmla="*/ 101 h 103"/>
                  <a:gd name="T52" fmla="*/ 46 w 81"/>
                  <a:gd name="T53" fmla="*/ 103 h 103"/>
                  <a:gd name="T54" fmla="*/ 0 w 81"/>
                  <a:gd name="T55" fmla="*/ 103 h 103"/>
                  <a:gd name="T56" fmla="*/ 0 w 81"/>
                  <a:gd name="T57" fmla="*/ 101 h 103"/>
                  <a:gd name="T58" fmla="*/ 3 w 81"/>
                  <a:gd name="T59" fmla="*/ 101 h 103"/>
                  <a:gd name="T60" fmla="*/ 9 w 81"/>
                  <a:gd name="T61" fmla="*/ 99 h 103"/>
                  <a:gd name="T62" fmla="*/ 11 w 81"/>
                  <a:gd name="T63" fmla="*/ 99 h 103"/>
                  <a:gd name="T64" fmla="*/ 13 w 81"/>
                  <a:gd name="T65" fmla="*/ 98 h 103"/>
                  <a:gd name="T66" fmla="*/ 15 w 81"/>
                  <a:gd name="T67" fmla="*/ 94 h 103"/>
                  <a:gd name="T68" fmla="*/ 15 w 81"/>
                  <a:gd name="T69" fmla="*/ 85 h 103"/>
                  <a:gd name="T70" fmla="*/ 15 w 81"/>
                  <a:gd name="T71" fmla="*/ 17 h 103"/>
                  <a:gd name="T72" fmla="*/ 15 w 81"/>
                  <a:gd name="T73" fmla="*/ 8 h 103"/>
                  <a:gd name="T74" fmla="*/ 13 w 81"/>
                  <a:gd name="T75" fmla="*/ 6 h 103"/>
                  <a:gd name="T76" fmla="*/ 11 w 81"/>
                  <a:gd name="T77" fmla="*/ 4 h 103"/>
                  <a:gd name="T78" fmla="*/ 7 w 81"/>
                  <a:gd name="T79" fmla="*/ 2 h 103"/>
                  <a:gd name="T80" fmla="*/ 3 w 81"/>
                  <a:gd name="T81" fmla="*/ 2 h 103"/>
                  <a:gd name="T82" fmla="*/ 0 w 81"/>
                  <a:gd name="T83" fmla="*/ 2 h 103"/>
                  <a:gd name="T84" fmla="*/ 0 w 81"/>
                  <a:gd name="T85" fmla="*/ 0 h 103"/>
                  <a:gd name="T86" fmla="*/ 79 w 81"/>
                  <a:gd name="T87" fmla="*/ 0 h 103"/>
                  <a:gd name="T88" fmla="*/ 81 w 81"/>
                  <a:gd name="T89" fmla="*/ 23 h 103"/>
                  <a:gd name="T90" fmla="*/ 77 w 81"/>
                  <a:gd name="T91" fmla="*/ 23 h 103"/>
                  <a:gd name="T92" fmla="*/ 75 w 81"/>
                  <a:gd name="T93" fmla="*/ 15 h 103"/>
                  <a:gd name="T94" fmla="*/ 73 w 81"/>
                  <a:gd name="T95" fmla="*/ 12 h 103"/>
                  <a:gd name="T96" fmla="*/ 71 w 81"/>
                  <a:gd name="T97" fmla="*/ 8 h 103"/>
                  <a:gd name="T98" fmla="*/ 68 w 81"/>
                  <a:gd name="T99" fmla="*/ 6 h 103"/>
                  <a:gd name="T100" fmla="*/ 62 w 81"/>
                  <a:gd name="T101" fmla="*/ 6 h 103"/>
                  <a:gd name="T102" fmla="*/ 54 w 81"/>
                  <a:gd name="T103" fmla="*/ 6 h 103"/>
                  <a:gd name="T104" fmla="*/ 31 w 81"/>
                  <a:gd name="T105" fmla="*/ 6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81" h="103">
                    <a:moveTo>
                      <a:pt x="31" y="6"/>
                    </a:moveTo>
                    <a:lnTo>
                      <a:pt x="31" y="47"/>
                    </a:lnTo>
                    <a:lnTo>
                      <a:pt x="50" y="47"/>
                    </a:lnTo>
                    <a:lnTo>
                      <a:pt x="56" y="45"/>
                    </a:lnTo>
                    <a:lnTo>
                      <a:pt x="60" y="43"/>
                    </a:lnTo>
                    <a:lnTo>
                      <a:pt x="64" y="40"/>
                    </a:lnTo>
                    <a:lnTo>
                      <a:pt x="64" y="36"/>
                    </a:lnTo>
                    <a:lnTo>
                      <a:pt x="64" y="32"/>
                    </a:lnTo>
                    <a:lnTo>
                      <a:pt x="68" y="32"/>
                    </a:lnTo>
                    <a:lnTo>
                      <a:pt x="68" y="68"/>
                    </a:lnTo>
                    <a:lnTo>
                      <a:pt x="64" y="68"/>
                    </a:lnTo>
                    <a:lnTo>
                      <a:pt x="64" y="62"/>
                    </a:lnTo>
                    <a:lnTo>
                      <a:pt x="64" y="60"/>
                    </a:lnTo>
                    <a:lnTo>
                      <a:pt x="62" y="58"/>
                    </a:lnTo>
                    <a:lnTo>
                      <a:pt x="60" y="56"/>
                    </a:lnTo>
                    <a:lnTo>
                      <a:pt x="58" y="55"/>
                    </a:lnTo>
                    <a:lnTo>
                      <a:pt x="54" y="53"/>
                    </a:lnTo>
                    <a:lnTo>
                      <a:pt x="50" y="53"/>
                    </a:lnTo>
                    <a:lnTo>
                      <a:pt x="31" y="53"/>
                    </a:lnTo>
                    <a:lnTo>
                      <a:pt x="31" y="85"/>
                    </a:lnTo>
                    <a:lnTo>
                      <a:pt x="31" y="96"/>
                    </a:lnTo>
                    <a:lnTo>
                      <a:pt x="33" y="98"/>
                    </a:lnTo>
                    <a:lnTo>
                      <a:pt x="35" y="99"/>
                    </a:lnTo>
                    <a:lnTo>
                      <a:pt x="38" y="101"/>
                    </a:lnTo>
                    <a:lnTo>
                      <a:pt x="42" y="101"/>
                    </a:lnTo>
                    <a:lnTo>
                      <a:pt x="46" y="101"/>
                    </a:lnTo>
                    <a:lnTo>
                      <a:pt x="46" y="103"/>
                    </a:lnTo>
                    <a:lnTo>
                      <a:pt x="0" y="103"/>
                    </a:lnTo>
                    <a:lnTo>
                      <a:pt x="0" y="101"/>
                    </a:lnTo>
                    <a:lnTo>
                      <a:pt x="3" y="101"/>
                    </a:lnTo>
                    <a:lnTo>
                      <a:pt x="9" y="99"/>
                    </a:lnTo>
                    <a:lnTo>
                      <a:pt x="11" y="99"/>
                    </a:lnTo>
                    <a:lnTo>
                      <a:pt x="13" y="98"/>
                    </a:lnTo>
                    <a:lnTo>
                      <a:pt x="15" y="94"/>
                    </a:lnTo>
                    <a:lnTo>
                      <a:pt x="15" y="85"/>
                    </a:lnTo>
                    <a:lnTo>
                      <a:pt x="15" y="17"/>
                    </a:lnTo>
                    <a:lnTo>
                      <a:pt x="15" y="8"/>
                    </a:lnTo>
                    <a:lnTo>
                      <a:pt x="13" y="6"/>
                    </a:lnTo>
                    <a:lnTo>
                      <a:pt x="11" y="4"/>
                    </a:lnTo>
                    <a:lnTo>
                      <a:pt x="7" y="2"/>
                    </a:lnTo>
                    <a:lnTo>
                      <a:pt x="3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79" y="0"/>
                    </a:lnTo>
                    <a:lnTo>
                      <a:pt x="81" y="23"/>
                    </a:lnTo>
                    <a:lnTo>
                      <a:pt x="77" y="23"/>
                    </a:lnTo>
                    <a:lnTo>
                      <a:pt x="75" y="15"/>
                    </a:lnTo>
                    <a:lnTo>
                      <a:pt x="73" y="12"/>
                    </a:lnTo>
                    <a:lnTo>
                      <a:pt x="71" y="8"/>
                    </a:lnTo>
                    <a:lnTo>
                      <a:pt x="68" y="6"/>
                    </a:lnTo>
                    <a:lnTo>
                      <a:pt x="62" y="6"/>
                    </a:lnTo>
                    <a:lnTo>
                      <a:pt x="54" y="6"/>
                    </a:lnTo>
                    <a:lnTo>
                      <a:pt x="31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24" name="Freeform 91">
                <a:extLst>
                  <a:ext uri="{FF2B5EF4-FFF2-40B4-BE49-F238E27FC236}">
                    <a16:creationId xmlns:a16="http://schemas.microsoft.com/office/drawing/2014/main" xmlns="" id="{5B06BED5-0419-4B53-BE0F-1D6180ECF8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57" y="1624"/>
                <a:ext cx="22" cy="53"/>
              </a:xfrm>
              <a:custGeom>
                <a:avLst/>
                <a:gdLst>
                  <a:gd name="T0" fmla="*/ 0 w 43"/>
                  <a:gd name="T1" fmla="*/ 12 h 105"/>
                  <a:gd name="T2" fmla="*/ 28 w 43"/>
                  <a:gd name="T3" fmla="*/ 0 h 105"/>
                  <a:gd name="T4" fmla="*/ 32 w 43"/>
                  <a:gd name="T5" fmla="*/ 0 h 105"/>
                  <a:gd name="T6" fmla="*/ 32 w 43"/>
                  <a:gd name="T7" fmla="*/ 86 h 105"/>
                  <a:gd name="T8" fmla="*/ 32 w 43"/>
                  <a:gd name="T9" fmla="*/ 94 h 105"/>
                  <a:gd name="T10" fmla="*/ 32 w 43"/>
                  <a:gd name="T11" fmla="*/ 98 h 105"/>
                  <a:gd name="T12" fmla="*/ 34 w 43"/>
                  <a:gd name="T13" fmla="*/ 101 h 105"/>
                  <a:gd name="T14" fmla="*/ 35 w 43"/>
                  <a:gd name="T15" fmla="*/ 101 h 105"/>
                  <a:gd name="T16" fmla="*/ 37 w 43"/>
                  <a:gd name="T17" fmla="*/ 103 h 105"/>
                  <a:gd name="T18" fmla="*/ 43 w 43"/>
                  <a:gd name="T19" fmla="*/ 103 h 105"/>
                  <a:gd name="T20" fmla="*/ 43 w 43"/>
                  <a:gd name="T21" fmla="*/ 105 h 105"/>
                  <a:gd name="T22" fmla="*/ 4 w 43"/>
                  <a:gd name="T23" fmla="*/ 105 h 105"/>
                  <a:gd name="T24" fmla="*/ 4 w 43"/>
                  <a:gd name="T25" fmla="*/ 103 h 105"/>
                  <a:gd name="T26" fmla="*/ 10 w 43"/>
                  <a:gd name="T27" fmla="*/ 103 h 105"/>
                  <a:gd name="T28" fmla="*/ 14 w 43"/>
                  <a:gd name="T29" fmla="*/ 101 h 105"/>
                  <a:gd name="T30" fmla="*/ 16 w 43"/>
                  <a:gd name="T31" fmla="*/ 101 h 105"/>
                  <a:gd name="T32" fmla="*/ 16 w 43"/>
                  <a:gd name="T33" fmla="*/ 100 h 105"/>
                  <a:gd name="T34" fmla="*/ 18 w 43"/>
                  <a:gd name="T35" fmla="*/ 96 h 105"/>
                  <a:gd name="T36" fmla="*/ 18 w 43"/>
                  <a:gd name="T37" fmla="*/ 86 h 105"/>
                  <a:gd name="T38" fmla="*/ 18 w 43"/>
                  <a:gd name="T39" fmla="*/ 32 h 105"/>
                  <a:gd name="T40" fmla="*/ 16 w 43"/>
                  <a:gd name="T41" fmla="*/ 17 h 105"/>
                  <a:gd name="T42" fmla="*/ 14 w 43"/>
                  <a:gd name="T43" fmla="*/ 14 h 105"/>
                  <a:gd name="T44" fmla="*/ 12 w 43"/>
                  <a:gd name="T45" fmla="*/ 12 h 105"/>
                  <a:gd name="T46" fmla="*/ 10 w 43"/>
                  <a:gd name="T47" fmla="*/ 12 h 105"/>
                  <a:gd name="T48" fmla="*/ 2 w 43"/>
                  <a:gd name="T49" fmla="*/ 14 h 105"/>
                  <a:gd name="T50" fmla="*/ 0 w 43"/>
                  <a:gd name="T51" fmla="*/ 12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3" h="105">
                    <a:moveTo>
                      <a:pt x="0" y="12"/>
                    </a:moveTo>
                    <a:lnTo>
                      <a:pt x="28" y="0"/>
                    </a:lnTo>
                    <a:lnTo>
                      <a:pt x="32" y="0"/>
                    </a:lnTo>
                    <a:lnTo>
                      <a:pt x="32" y="86"/>
                    </a:lnTo>
                    <a:lnTo>
                      <a:pt x="32" y="94"/>
                    </a:lnTo>
                    <a:lnTo>
                      <a:pt x="32" y="98"/>
                    </a:lnTo>
                    <a:lnTo>
                      <a:pt x="34" y="101"/>
                    </a:lnTo>
                    <a:lnTo>
                      <a:pt x="35" y="101"/>
                    </a:lnTo>
                    <a:lnTo>
                      <a:pt x="37" y="103"/>
                    </a:lnTo>
                    <a:lnTo>
                      <a:pt x="43" y="103"/>
                    </a:lnTo>
                    <a:lnTo>
                      <a:pt x="43" y="105"/>
                    </a:lnTo>
                    <a:lnTo>
                      <a:pt x="4" y="105"/>
                    </a:lnTo>
                    <a:lnTo>
                      <a:pt x="4" y="103"/>
                    </a:lnTo>
                    <a:lnTo>
                      <a:pt x="10" y="103"/>
                    </a:lnTo>
                    <a:lnTo>
                      <a:pt x="14" y="101"/>
                    </a:lnTo>
                    <a:lnTo>
                      <a:pt x="16" y="101"/>
                    </a:lnTo>
                    <a:lnTo>
                      <a:pt x="16" y="100"/>
                    </a:lnTo>
                    <a:lnTo>
                      <a:pt x="18" y="96"/>
                    </a:lnTo>
                    <a:lnTo>
                      <a:pt x="18" y="86"/>
                    </a:lnTo>
                    <a:lnTo>
                      <a:pt x="18" y="32"/>
                    </a:lnTo>
                    <a:lnTo>
                      <a:pt x="16" y="17"/>
                    </a:lnTo>
                    <a:lnTo>
                      <a:pt x="14" y="14"/>
                    </a:lnTo>
                    <a:lnTo>
                      <a:pt x="12" y="12"/>
                    </a:lnTo>
                    <a:lnTo>
                      <a:pt x="10" y="12"/>
                    </a:lnTo>
                    <a:lnTo>
                      <a:pt x="2" y="14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25" name="Freeform 92">
                <a:extLst>
                  <a:ext uri="{FF2B5EF4-FFF2-40B4-BE49-F238E27FC236}">
                    <a16:creationId xmlns:a16="http://schemas.microsoft.com/office/drawing/2014/main" xmlns="" id="{029E6DBF-A076-4B1F-A041-A4049BCC0F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67" y="1610"/>
                <a:ext cx="41" cy="52"/>
              </a:xfrm>
              <a:custGeom>
                <a:avLst/>
                <a:gdLst>
                  <a:gd name="T0" fmla="*/ 31 w 81"/>
                  <a:gd name="T1" fmla="*/ 6 h 103"/>
                  <a:gd name="T2" fmla="*/ 31 w 81"/>
                  <a:gd name="T3" fmla="*/ 47 h 103"/>
                  <a:gd name="T4" fmla="*/ 50 w 81"/>
                  <a:gd name="T5" fmla="*/ 47 h 103"/>
                  <a:gd name="T6" fmla="*/ 56 w 81"/>
                  <a:gd name="T7" fmla="*/ 45 h 103"/>
                  <a:gd name="T8" fmla="*/ 60 w 81"/>
                  <a:gd name="T9" fmla="*/ 43 h 103"/>
                  <a:gd name="T10" fmla="*/ 64 w 81"/>
                  <a:gd name="T11" fmla="*/ 40 h 103"/>
                  <a:gd name="T12" fmla="*/ 64 w 81"/>
                  <a:gd name="T13" fmla="*/ 36 h 103"/>
                  <a:gd name="T14" fmla="*/ 66 w 81"/>
                  <a:gd name="T15" fmla="*/ 32 h 103"/>
                  <a:gd name="T16" fmla="*/ 68 w 81"/>
                  <a:gd name="T17" fmla="*/ 32 h 103"/>
                  <a:gd name="T18" fmla="*/ 68 w 81"/>
                  <a:gd name="T19" fmla="*/ 68 h 103"/>
                  <a:gd name="T20" fmla="*/ 66 w 81"/>
                  <a:gd name="T21" fmla="*/ 68 h 103"/>
                  <a:gd name="T22" fmla="*/ 64 w 81"/>
                  <a:gd name="T23" fmla="*/ 62 h 103"/>
                  <a:gd name="T24" fmla="*/ 64 w 81"/>
                  <a:gd name="T25" fmla="*/ 60 h 103"/>
                  <a:gd name="T26" fmla="*/ 64 w 81"/>
                  <a:gd name="T27" fmla="*/ 58 h 103"/>
                  <a:gd name="T28" fmla="*/ 62 w 81"/>
                  <a:gd name="T29" fmla="*/ 56 h 103"/>
                  <a:gd name="T30" fmla="*/ 58 w 81"/>
                  <a:gd name="T31" fmla="*/ 55 h 103"/>
                  <a:gd name="T32" fmla="*/ 56 w 81"/>
                  <a:gd name="T33" fmla="*/ 53 h 103"/>
                  <a:gd name="T34" fmla="*/ 50 w 81"/>
                  <a:gd name="T35" fmla="*/ 53 h 103"/>
                  <a:gd name="T36" fmla="*/ 31 w 81"/>
                  <a:gd name="T37" fmla="*/ 53 h 103"/>
                  <a:gd name="T38" fmla="*/ 31 w 81"/>
                  <a:gd name="T39" fmla="*/ 85 h 103"/>
                  <a:gd name="T40" fmla="*/ 33 w 81"/>
                  <a:gd name="T41" fmla="*/ 96 h 103"/>
                  <a:gd name="T42" fmla="*/ 33 w 81"/>
                  <a:gd name="T43" fmla="*/ 98 h 103"/>
                  <a:gd name="T44" fmla="*/ 35 w 81"/>
                  <a:gd name="T45" fmla="*/ 99 h 103"/>
                  <a:gd name="T46" fmla="*/ 39 w 81"/>
                  <a:gd name="T47" fmla="*/ 101 h 103"/>
                  <a:gd name="T48" fmla="*/ 43 w 81"/>
                  <a:gd name="T49" fmla="*/ 101 h 103"/>
                  <a:gd name="T50" fmla="*/ 46 w 81"/>
                  <a:gd name="T51" fmla="*/ 101 h 103"/>
                  <a:gd name="T52" fmla="*/ 46 w 81"/>
                  <a:gd name="T53" fmla="*/ 103 h 103"/>
                  <a:gd name="T54" fmla="*/ 0 w 81"/>
                  <a:gd name="T55" fmla="*/ 103 h 103"/>
                  <a:gd name="T56" fmla="*/ 0 w 81"/>
                  <a:gd name="T57" fmla="*/ 101 h 103"/>
                  <a:gd name="T58" fmla="*/ 4 w 81"/>
                  <a:gd name="T59" fmla="*/ 101 h 103"/>
                  <a:gd name="T60" fmla="*/ 10 w 81"/>
                  <a:gd name="T61" fmla="*/ 99 h 103"/>
                  <a:gd name="T62" fmla="*/ 11 w 81"/>
                  <a:gd name="T63" fmla="*/ 99 h 103"/>
                  <a:gd name="T64" fmla="*/ 13 w 81"/>
                  <a:gd name="T65" fmla="*/ 98 h 103"/>
                  <a:gd name="T66" fmla="*/ 15 w 81"/>
                  <a:gd name="T67" fmla="*/ 94 h 103"/>
                  <a:gd name="T68" fmla="*/ 15 w 81"/>
                  <a:gd name="T69" fmla="*/ 85 h 103"/>
                  <a:gd name="T70" fmla="*/ 15 w 81"/>
                  <a:gd name="T71" fmla="*/ 17 h 103"/>
                  <a:gd name="T72" fmla="*/ 15 w 81"/>
                  <a:gd name="T73" fmla="*/ 8 h 103"/>
                  <a:gd name="T74" fmla="*/ 13 w 81"/>
                  <a:gd name="T75" fmla="*/ 6 h 103"/>
                  <a:gd name="T76" fmla="*/ 11 w 81"/>
                  <a:gd name="T77" fmla="*/ 4 h 103"/>
                  <a:gd name="T78" fmla="*/ 8 w 81"/>
                  <a:gd name="T79" fmla="*/ 2 h 103"/>
                  <a:gd name="T80" fmla="*/ 4 w 81"/>
                  <a:gd name="T81" fmla="*/ 2 h 103"/>
                  <a:gd name="T82" fmla="*/ 0 w 81"/>
                  <a:gd name="T83" fmla="*/ 2 h 103"/>
                  <a:gd name="T84" fmla="*/ 0 w 81"/>
                  <a:gd name="T85" fmla="*/ 0 h 103"/>
                  <a:gd name="T86" fmla="*/ 80 w 81"/>
                  <a:gd name="T87" fmla="*/ 0 h 103"/>
                  <a:gd name="T88" fmla="*/ 81 w 81"/>
                  <a:gd name="T89" fmla="*/ 23 h 103"/>
                  <a:gd name="T90" fmla="*/ 80 w 81"/>
                  <a:gd name="T91" fmla="*/ 23 h 103"/>
                  <a:gd name="T92" fmla="*/ 78 w 81"/>
                  <a:gd name="T93" fmla="*/ 15 h 103"/>
                  <a:gd name="T94" fmla="*/ 74 w 81"/>
                  <a:gd name="T95" fmla="*/ 12 h 103"/>
                  <a:gd name="T96" fmla="*/ 72 w 81"/>
                  <a:gd name="T97" fmla="*/ 8 h 103"/>
                  <a:gd name="T98" fmla="*/ 68 w 81"/>
                  <a:gd name="T99" fmla="*/ 6 h 103"/>
                  <a:gd name="T100" fmla="*/ 62 w 81"/>
                  <a:gd name="T101" fmla="*/ 6 h 103"/>
                  <a:gd name="T102" fmla="*/ 56 w 81"/>
                  <a:gd name="T103" fmla="*/ 6 h 103"/>
                  <a:gd name="T104" fmla="*/ 31 w 81"/>
                  <a:gd name="T105" fmla="*/ 6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81" h="103">
                    <a:moveTo>
                      <a:pt x="31" y="6"/>
                    </a:moveTo>
                    <a:lnTo>
                      <a:pt x="31" y="47"/>
                    </a:lnTo>
                    <a:lnTo>
                      <a:pt x="50" y="47"/>
                    </a:lnTo>
                    <a:lnTo>
                      <a:pt x="56" y="45"/>
                    </a:lnTo>
                    <a:lnTo>
                      <a:pt x="60" y="43"/>
                    </a:lnTo>
                    <a:lnTo>
                      <a:pt x="64" y="40"/>
                    </a:lnTo>
                    <a:lnTo>
                      <a:pt x="64" y="36"/>
                    </a:lnTo>
                    <a:lnTo>
                      <a:pt x="66" y="32"/>
                    </a:lnTo>
                    <a:lnTo>
                      <a:pt x="68" y="32"/>
                    </a:lnTo>
                    <a:lnTo>
                      <a:pt x="68" y="68"/>
                    </a:lnTo>
                    <a:lnTo>
                      <a:pt x="66" y="68"/>
                    </a:lnTo>
                    <a:lnTo>
                      <a:pt x="64" y="62"/>
                    </a:lnTo>
                    <a:lnTo>
                      <a:pt x="64" y="60"/>
                    </a:lnTo>
                    <a:lnTo>
                      <a:pt x="64" y="58"/>
                    </a:lnTo>
                    <a:lnTo>
                      <a:pt x="62" y="56"/>
                    </a:lnTo>
                    <a:lnTo>
                      <a:pt x="58" y="55"/>
                    </a:lnTo>
                    <a:lnTo>
                      <a:pt x="56" y="53"/>
                    </a:lnTo>
                    <a:lnTo>
                      <a:pt x="50" y="53"/>
                    </a:lnTo>
                    <a:lnTo>
                      <a:pt x="31" y="53"/>
                    </a:lnTo>
                    <a:lnTo>
                      <a:pt x="31" y="85"/>
                    </a:lnTo>
                    <a:lnTo>
                      <a:pt x="33" y="96"/>
                    </a:lnTo>
                    <a:lnTo>
                      <a:pt x="33" y="98"/>
                    </a:lnTo>
                    <a:lnTo>
                      <a:pt x="35" y="99"/>
                    </a:lnTo>
                    <a:lnTo>
                      <a:pt x="39" y="101"/>
                    </a:lnTo>
                    <a:lnTo>
                      <a:pt x="43" y="101"/>
                    </a:lnTo>
                    <a:lnTo>
                      <a:pt x="46" y="101"/>
                    </a:lnTo>
                    <a:lnTo>
                      <a:pt x="46" y="103"/>
                    </a:lnTo>
                    <a:lnTo>
                      <a:pt x="0" y="103"/>
                    </a:lnTo>
                    <a:lnTo>
                      <a:pt x="0" y="101"/>
                    </a:lnTo>
                    <a:lnTo>
                      <a:pt x="4" y="101"/>
                    </a:lnTo>
                    <a:lnTo>
                      <a:pt x="10" y="99"/>
                    </a:lnTo>
                    <a:lnTo>
                      <a:pt x="11" y="99"/>
                    </a:lnTo>
                    <a:lnTo>
                      <a:pt x="13" y="98"/>
                    </a:lnTo>
                    <a:lnTo>
                      <a:pt x="15" y="94"/>
                    </a:lnTo>
                    <a:lnTo>
                      <a:pt x="15" y="85"/>
                    </a:lnTo>
                    <a:lnTo>
                      <a:pt x="15" y="17"/>
                    </a:lnTo>
                    <a:lnTo>
                      <a:pt x="15" y="8"/>
                    </a:lnTo>
                    <a:lnTo>
                      <a:pt x="13" y="6"/>
                    </a:lnTo>
                    <a:lnTo>
                      <a:pt x="11" y="4"/>
                    </a:lnTo>
                    <a:lnTo>
                      <a:pt x="8" y="2"/>
                    </a:lnTo>
                    <a:lnTo>
                      <a:pt x="4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80" y="0"/>
                    </a:lnTo>
                    <a:lnTo>
                      <a:pt x="81" y="23"/>
                    </a:lnTo>
                    <a:lnTo>
                      <a:pt x="80" y="23"/>
                    </a:lnTo>
                    <a:lnTo>
                      <a:pt x="78" y="15"/>
                    </a:lnTo>
                    <a:lnTo>
                      <a:pt x="74" y="12"/>
                    </a:lnTo>
                    <a:lnTo>
                      <a:pt x="72" y="8"/>
                    </a:lnTo>
                    <a:lnTo>
                      <a:pt x="68" y="6"/>
                    </a:lnTo>
                    <a:lnTo>
                      <a:pt x="62" y="6"/>
                    </a:lnTo>
                    <a:lnTo>
                      <a:pt x="56" y="6"/>
                    </a:lnTo>
                    <a:lnTo>
                      <a:pt x="31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26" name="Freeform 93">
                <a:extLst>
                  <a:ext uri="{FF2B5EF4-FFF2-40B4-BE49-F238E27FC236}">
                    <a16:creationId xmlns:a16="http://schemas.microsoft.com/office/drawing/2014/main" xmlns="" id="{3C2E55AA-C96B-4608-922B-457E29F858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13" y="1610"/>
                <a:ext cx="41" cy="52"/>
              </a:xfrm>
              <a:custGeom>
                <a:avLst/>
                <a:gdLst>
                  <a:gd name="T0" fmla="*/ 31 w 82"/>
                  <a:gd name="T1" fmla="*/ 6 h 103"/>
                  <a:gd name="T2" fmla="*/ 31 w 82"/>
                  <a:gd name="T3" fmla="*/ 47 h 103"/>
                  <a:gd name="T4" fmla="*/ 51 w 82"/>
                  <a:gd name="T5" fmla="*/ 47 h 103"/>
                  <a:gd name="T6" fmla="*/ 57 w 82"/>
                  <a:gd name="T7" fmla="*/ 45 h 103"/>
                  <a:gd name="T8" fmla="*/ 60 w 82"/>
                  <a:gd name="T9" fmla="*/ 43 h 103"/>
                  <a:gd name="T10" fmla="*/ 64 w 82"/>
                  <a:gd name="T11" fmla="*/ 40 h 103"/>
                  <a:gd name="T12" fmla="*/ 64 w 82"/>
                  <a:gd name="T13" fmla="*/ 36 h 103"/>
                  <a:gd name="T14" fmla="*/ 64 w 82"/>
                  <a:gd name="T15" fmla="*/ 32 h 103"/>
                  <a:gd name="T16" fmla="*/ 68 w 82"/>
                  <a:gd name="T17" fmla="*/ 32 h 103"/>
                  <a:gd name="T18" fmla="*/ 68 w 82"/>
                  <a:gd name="T19" fmla="*/ 68 h 103"/>
                  <a:gd name="T20" fmla="*/ 64 w 82"/>
                  <a:gd name="T21" fmla="*/ 68 h 103"/>
                  <a:gd name="T22" fmla="*/ 64 w 82"/>
                  <a:gd name="T23" fmla="*/ 62 h 103"/>
                  <a:gd name="T24" fmla="*/ 64 w 82"/>
                  <a:gd name="T25" fmla="*/ 60 h 103"/>
                  <a:gd name="T26" fmla="*/ 62 w 82"/>
                  <a:gd name="T27" fmla="*/ 58 h 103"/>
                  <a:gd name="T28" fmla="*/ 60 w 82"/>
                  <a:gd name="T29" fmla="*/ 56 h 103"/>
                  <a:gd name="T30" fmla="*/ 58 w 82"/>
                  <a:gd name="T31" fmla="*/ 55 h 103"/>
                  <a:gd name="T32" fmla="*/ 55 w 82"/>
                  <a:gd name="T33" fmla="*/ 53 h 103"/>
                  <a:gd name="T34" fmla="*/ 51 w 82"/>
                  <a:gd name="T35" fmla="*/ 53 h 103"/>
                  <a:gd name="T36" fmla="*/ 31 w 82"/>
                  <a:gd name="T37" fmla="*/ 53 h 103"/>
                  <a:gd name="T38" fmla="*/ 31 w 82"/>
                  <a:gd name="T39" fmla="*/ 85 h 103"/>
                  <a:gd name="T40" fmla="*/ 31 w 82"/>
                  <a:gd name="T41" fmla="*/ 96 h 103"/>
                  <a:gd name="T42" fmla="*/ 33 w 82"/>
                  <a:gd name="T43" fmla="*/ 98 h 103"/>
                  <a:gd name="T44" fmla="*/ 35 w 82"/>
                  <a:gd name="T45" fmla="*/ 99 h 103"/>
                  <a:gd name="T46" fmla="*/ 39 w 82"/>
                  <a:gd name="T47" fmla="*/ 101 h 103"/>
                  <a:gd name="T48" fmla="*/ 43 w 82"/>
                  <a:gd name="T49" fmla="*/ 101 h 103"/>
                  <a:gd name="T50" fmla="*/ 47 w 82"/>
                  <a:gd name="T51" fmla="*/ 101 h 103"/>
                  <a:gd name="T52" fmla="*/ 47 w 82"/>
                  <a:gd name="T53" fmla="*/ 103 h 103"/>
                  <a:gd name="T54" fmla="*/ 0 w 82"/>
                  <a:gd name="T55" fmla="*/ 103 h 103"/>
                  <a:gd name="T56" fmla="*/ 0 w 82"/>
                  <a:gd name="T57" fmla="*/ 101 h 103"/>
                  <a:gd name="T58" fmla="*/ 4 w 82"/>
                  <a:gd name="T59" fmla="*/ 101 h 103"/>
                  <a:gd name="T60" fmla="*/ 10 w 82"/>
                  <a:gd name="T61" fmla="*/ 99 h 103"/>
                  <a:gd name="T62" fmla="*/ 12 w 82"/>
                  <a:gd name="T63" fmla="*/ 99 h 103"/>
                  <a:gd name="T64" fmla="*/ 14 w 82"/>
                  <a:gd name="T65" fmla="*/ 98 h 103"/>
                  <a:gd name="T66" fmla="*/ 16 w 82"/>
                  <a:gd name="T67" fmla="*/ 94 h 103"/>
                  <a:gd name="T68" fmla="*/ 16 w 82"/>
                  <a:gd name="T69" fmla="*/ 85 h 103"/>
                  <a:gd name="T70" fmla="*/ 16 w 82"/>
                  <a:gd name="T71" fmla="*/ 17 h 103"/>
                  <a:gd name="T72" fmla="*/ 16 w 82"/>
                  <a:gd name="T73" fmla="*/ 8 h 103"/>
                  <a:gd name="T74" fmla="*/ 14 w 82"/>
                  <a:gd name="T75" fmla="*/ 6 h 103"/>
                  <a:gd name="T76" fmla="*/ 12 w 82"/>
                  <a:gd name="T77" fmla="*/ 4 h 103"/>
                  <a:gd name="T78" fmla="*/ 8 w 82"/>
                  <a:gd name="T79" fmla="*/ 2 h 103"/>
                  <a:gd name="T80" fmla="*/ 4 w 82"/>
                  <a:gd name="T81" fmla="*/ 2 h 103"/>
                  <a:gd name="T82" fmla="*/ 0 w 82"/>
                  <a:gd name="T83" fmla="*/ 2 h 103"/>
                  <a:gd name="T84" fmla="*/ 0 w 82"/>
                  <a:gd name="T85" fmla="*/ 0 h 103"/>
                  <a:gd name="T86" fmla="*/ 80 w 82"/>
                  <a:gd name="T87" fmla="*/ 0 h 103"/>
                  <a:gd name="T88" fmla="*/ 82 w 82"/>
                  <a:gd name="T89" fmla="*/ 23 h 103"/>
                  <a:gd name="T90" fmla="*/ 78 w 82"/>
                  <a:gd name="T91" fmla="*/ 23 h 103"/>
                  <a:gd name="T92" fmla="*/ 76 w 82"/>
                  <a:gd name="T93" fmla="*/ 15 h 103"/>
                  <a:gd name="T94" fmla="*/ 74 w 82"/>
                  <a:gd name="T95" fmla="*/ 12 h 103"/>
                  <a:gd name="T96" fmla="*/ 72 w 82"/>
                  <a:gd name="T97" fmla="*/ 8 h 103"/>
                  <a:gd name="T98" fmla="*/ 68 w 82"/>
                  <a:gd name="T99" fmla="*/ 6 h 103"/>
                  <a:gd name="T100" fmla="*/ 62 w 82"/>
                  <a:gd name="T101" fmla="*/ 6 h 103"/>
                  <a:gd name="T102" fmla="*/ 55 w 82"/>
                  <a:gd name="T103" fmla="*/ 6 h 103"/>
                  <a:gd name="T104" fmla="*/ 31 w 82"/>
                  <a:gd name="T105" fmla="*/ 6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82" h="103">
                    <a:moveTo>
                      <a:pt x="31" y="6"/>
                    </a:moveTo>
                    <a:lnTo>
                      <a:pt x="31" y="47"/>
                    </a:lnTo>
                    <a:lnTo>
                      <a:pt x="51" y="47"/>
                    </a:lnTo>
                    <a:lnTo>
                      <a:pt x="57" y="45"/>
                    </a:lnTo>
                    <a:lnTo>
                      <a:pt x="60" y="43"/>
                    </a:lnTo>
                    <a:lnTo>
                      <a:pt x="64" y="40"/>
                    </a:lnTo>
                    <a:lnTo>
                      <a:pt x="64" y="36"/>
                    </a:lnTo>
                    <a:lnTo>
                      <a:pt x="64" y="32"/>
                    </a:lnTo>
                    <a:lnTo>
                      <a:pt x="68" y="32"/>
                    </a:lnTo>
                    <a:lnTo>
                      <a:pt x="68" y="68"/>
                    </a:lnTo>
                    <a:lnTo>
                      <a:pt x="64" y="68"/>
                    </a:lnTo>
                    <a:lnTo>
                      <a:pt x="64" y="62"/>
                    </a:lnTo>
                    <a:lnTo>
                      <a:pt x="64" y="60"/>
                    </a:lnTo>
                    <a:lnTo>
                      <a:pt x="62" y="58"/>
                    </a:lnTo>
                    <a:lnTo>
                      <a:pt x="60" y="56"/>
                    </a:lnTo>
                    <a:lnTo>
                      <a:pt x="58" y="55"/>
                    </a:lnTo>
                    <a:lnTo>
                      <a:pt x="55" y="53"/>
                    </a:lnTo>
                    <a:lnTo>
                      <a:pt x="51" y="53"/>
                    </a:lnTo>
                    <a:lnTo>
                      <a:pt x="31" y="53"/>
                    </a:lnTo>
                    <a:lnTo>
                      <a:pt x="31" y="85"/>
                    </a:lnTo>
                    <a:lnTo>
                      <a:pt x="31" y="96"/>
                    </a:lnTo>
                    <a:lnTo>
                      <a:pt x="33" y="98"/>
                    </a:lnTo>
                    <a:lnTo>
                      <a:pt x="35" y="99"/>
                    </a:lnTo>
                    <a:lnTo>
                      <a:pt x="39" y="101"/>
                    </a:lnTo>
                    <a:lnTo>
                      <a:pt x="43" y="101"/>
                    </a:lnTo>
                    <a:lnTo>
                      <a:pt x="47" y="101"/>
                    </a:lnTo>
                    <a:lnTo>
                      <a:pt x="47" y="103"/>
                    </a:lnTo>
                    <a:lnTo>
                      <a:pt x="0" y="103"/>
                    </a:lnTo>
                    <a:lnTo>
                      <a:pt x="0" y="101"/>
                    </a:lnTo>
                    <a:lnTo>
                      <a:pt x="4" y="101"/>
                    </a:lnTo>
                    <a:lnTo>
                      <a:pt x="10" y="99"/>
                    </a:lnTo>
                    <a:lnTo>
                      <a:pt x="12" y="99"/>
                    </a:lnTo>
                    <a:lnTo>
                      <a:pt x="14" y="98"/>
                    </a:lnTo>
                    <a:lnTo>
                      <a:pt x="16" y="94"/>
                    </a:lnTo>
                    <a:lnTo>
                      <a:pt x="16" y="85"/>
                    </a:lnTo>
                    <a:lnTo>
                      <a:pt x="16" y="17"/>
                    </a:lnTo>
                    <a:lnTo>
                      <a:pt x="16" y="8"/>
                    </a:lnTo>
                    <a:lnTo>
                      <a:pt x="14" y="6"/>
                    </a:lnTo>
                    <a:lnTo>
                      <a:pt x="12" y="4"/>
                    </a:lnTo>
                    <a:lnTo>
                      <a:pt x="8" y="2"/>
                    </a:lnTo>
                    <a:lnTo>
                      <a:pt x="4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80" y="0"/>
                    </a:lnTo>
                    <a:lnTo>
                      <a:pt x="82" y="23"/>
                    </a:lnTo>
                    <a:lnTo>
                      <a:pt x="78" y="23"/>
                    </a:lnTo>
                    <a:lnTo>
                      <a:pt x="76" y="15"/>
                    </a:lnTo>
                    <a:lnTo>
                      <a:pt x="74" y="12"/>
                    </a:lnTo>
                    <a:lnTo>
                      <a:pt x="72" y="8"/>
                    </a:lnTo>
                    <a:lnTo>
                      <a:pt x="68" y="6"/>
                    </a:lnTo>
                    <a:lnTo>
                      <a:pt x="62" y="6"/>
                    </a:lnTo>
                    <a:lnTo>
                      <a:pt x="55" y="6"/>
                    </a:lnTo>
                    <a:lnTo>
                      <a:pt x="31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27" name="Freeform 94">
                <a:extLst>
                  <a:ext uri="{FF2B5EF4-FFF2-40B4-BE49-F238E27FC236}">
                    <a16:creationId xmlns:a16="http://schemas.microsoft.com/office/drawing/2014/main" xmlns="" id="{ED552424-E021-4B32-B234-C49EE0689C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60" y="1624"/>
                <a:ext cx="35" cy="53"/>
              </a:xfrm>
              <a:custGeom>
                <a:avLst/>
                <a:gdLst>
                  <a:gd name="T0" fmla="*/ 70 w 70"/>
                  <a:gd name="T1" fmla="*/ 86 h 105"/>
                  <a:gd name="T2" fmla="*/ 63 w 70"/>
                  <a:gd name="T3" fmla="*/ 105 h 105"/>
                  <a:gd name="T4" fmla="*/ 0 w 70"/>
                  <a:gd name="T5" fmla="*/ 105 h 105"/>
                  <a:gd name="T6" fmla="*/ 0 w 70"/>
                  <a:gd name="T7" fmla="*/ 103 h 105"/>
                  <a:gd name="T8" fmla="*/ 24 w 70"/>
                  <a:gd name="T9" fmla="*/ 81 h 105"/>
                  <a:gd name="T10" fmla="*/ 34 w 70"/>
                  <a:gd name="T11" fmla="*/ 71 h 105"/>
                  <a:gd name="T12" fmla="*/ 39 w 70"/>
                  <a:gd name="T13" fmla="*/ 62 h 105"/>
                  <a:gd name="T14" fmla="*/ 45 w 70"/>
                  <a:gd name="T15" fmla="*/ 55 h 105"/>
                  <a:gd name="T16" fmla="*/ 49 w 70"/>
                  <a:gd name="T17" fmla="*/ 47 h 105"/>
                  <a:gd name="T18" fmla="*/ 51 w 70"/>
                  <a:gd name="T19" fmla="*/ 40 h 105"/>
                  <a:gd name="T20" fmla="*/ 51 w 70"/>
                  <a:gd name="T21" fmla="*/ 34 h 105"/>
                  <a:gd name="T22" fmla="*/ 51 w 70"/>
                  <a:gd name="T23" fmla="*/ 28 h 105"/>
                  <a:gd name="T24" fmla="*/ 49 w 70"/>
                  <a:gd name="T25" fmla="*/ 25 h 105"/>
                  <a:gd name="T26" fmla="*/ 47 w 70"/>
                  <a:gd name="T27" fmla="*/ 21 h 105"/>
                  <a:gd name="T28" fmla="*/ 45 w 70"/>
                  <a:gd name="T29" fmla="*/ 17 h 105"/>
                  <a:gd name="T30" fmla="*/ 41 w 70"/>
                  <a:gd name="T31" fmla="*/ 15 h 105"/>
                  <a:gd name="T32" fmla="*/ 37 w 70"/>
                  <a:gd name="T33" fmla="*/ 14 h 105"/>
                  <a:gd name="T34" fmla="*/ 30 w 70"/>
                  <a:gd name="T35" fmla="*/ 12 h 105"/>
                  <a:gd name="T36" fmla="*/ 22 w 70"/>
                  <a:gd name="T37" fmla="*/ 12 h 105"/>
                  <a:gd name="T38" fmla="*/ 16 w 70"/>
                  <a:gd name="T39" fmla="*/ 15 h 105"/>
                  <a:gd name="T40" fmla="*/ 12 w 70"/>
                  <a:gd name="T41" fmla="*/ 19 h 105"/>
                  <a:gd name="T42" fmla="*/ 10 w 70"/>
                  <a:gd name="T43" fmla="*/ 21 h 105"/>
                  <a:gd name="T44" fmla="*/ 6 w 70"/>
                  <a:gd name="T45" fmla="*/ 28 h 105"/>
                  <a:gd name="T46" fmla="*/ 2 w 70"/>
                  <a:gd name="T47" fmla="*/ 28 h 105"/>
                  <a:gd name="T48" fmla="*/ 4 w 70"/>
                  <a:gd name="T49" fmla="*/ 23 h 105"/>
                  <a:gd name="T50" fmla="*/ 6 w 70"/>
                  <a:gd name="T51" fmla="*/ 17 h 105"/>
                  <a:gd name="T52" fmla="*/ 10 w 70"/>
                  <a:gd name="T53" fmla="*/ 12 h 105"/>
                  <a:gd name="T54" fmla="*/ 14 w 70"/>
                  <a:gd name="T55" fmla="*/ 8 h 105"/>
                  <a:gd name="T56" fmla="*/ 18 w 70"/>
                  <a:gd name="T57" fmla="*/ 4 h 105"/>
                  <a:gd name="T58" fmla="*/ 22 w 70"/>
                  <a:gd name="T59" fmla="*/ 2 h 105"/>
                  <a:gd name="T60" fmla="*/ 28 w 70"/>
                  <a:gd name="T61" fmla="*/ 0 h 105"/>
                  <a:gd name="T62" fmla="*/ 34 w 70"/>
                  <a:gd name="T63" fmla="*/ 0 h 105"/>
                  <a:gd name="T64" fmla="*/ 39 w 70"/>
                  <a:gd name="T65" fmla="*/ 0 h 105"/>
                  <a:gd name="T66" fmla="*/ 45 w 70"/>
                  <a:gd name="T67" fmla="*/ 2 h 105"/>
                  <a:gd name="T68" fmla="*/ 51 w 70"/>
                  <a:gd name="T69" fmla="*/ 4 h 105"/>
                  <a:gd name="T70" fmla="*/ 57 w 70"/>
                  <a:gd name="T71" fmla="*/ 8 h 105"/>
                  <a:gd name="T72" fmla="*/ 59 w 70"/>
                  <a:gd name="T73" fmla="*/ 12 h 105"/>
                  <a:gd name="T74" fmla="*/ 63 w 70"/>
                  <a:gd name="T75" fmla="*/ 17 h 105"/>
                  <a:gd name="T76" fmla="*/ 63 w 70"/>
                  <a:gd name="T77" fmla="*/ 19 h 105"/>
                  <a:gd name="T78" fmla="*/ 65 w 70"/>
                  <a:gd name="T79" fmla="*/ 21 h 105"/>
                  <a:gd name="T80" fmla="*/ 65 w 70"/>
                  <a:gd name="T81" fmla="*/ 27 h 105"/>
                  <a:gd name="T82" fmla="*/ 65 w 70"/>
                  <a:gd name="T83" fmla="*/ 34 h 105"/>
                  <a:gd name="T84" fmla="*/ 61 w 70"/>
                  <a:gd name="T85" fmla="*/ 43 h 105"/>
                  <a:gd name="T86" fmla="*/ 57 w 70"/>
                  <a:gd name="T87" fmla="*/ 49 h 105"/>
                  <a:gd name="T88" fmla="*/ 53 w 70"/>
                  <a:gd name="T89" fmla="*/ 55 h 105"/>
                  <a:gd name="T90" fmla="*/ 41 w 70"/>
                  <a:gd name="T91" fmla="*/ 70 h 105"/>
                  <a:gd name="T92" fmla="*/ 18 w 70"/>
                  <a:gd name="T93" fmla="*/ 94 h 105"/>
                  <a:gd name="T94" fmla="*/ 45 w 70"/>
                  <a:gd name="T95" fmla="*/ 94 h 105"/>
                  <a:gd name="T96" fmla="*/ 57 w 70"/>
                  <a:gd name="T97" fmla="*/ 94 h 105"/>
                  <a:gd name="T98" fmla="*/ 63 w 70"/>
                  <a:gd name="T99" fmla="*/ 90 h 105"/>
                  <a:gd name="T100" fmla="*/ 67 w 70"/>
                  <a:gd name="T101" fmla="*/ 88 h 105"/>
                  <a:gd name="T102" fmla="*/ 69 w 70"/>
                  <a:gd name="T103" fmla="*/ 86 h 105"/>
                  <a:gd name="T104" fmla="*/ 70 w 70"/>
                  <a:gd name="T105" fmla="*/ 86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0" h="105">
                    <a:moveTo>
                      <a:pt x="70" y="86"/>
                    </a:moveTo>
                    <a:lnTo>
                      <a:pt x="63" y="105"/>
                    </a:lnTo>
                    <a:lnTo>
                      <a:pt x="0" y="105"/>
                    </a:lnTo>
                    <a:lnTo>
                      <a:pt x="0" y="103"/>
                    </a:lnTo>
                    <a:lnTo>
                      <a:pt x="24" y="81"/>
                    </a:lnTo>
                    <a:lnTo>
                      <a:pt x="34" y="71"/>
                    </a:lnTo>
                    <a:lnTo>
                      <a:pt x="39" y="62"/>
                    </a:lnTo>
                    <a:lnTo>
                      <a:pt x="45" y="55"/>
                    </a:lnTo>
                    <a:lnTo>
                      <a:pt x="49" y="47"/>
                    </a:lnTo>
                    <a:lnTo>
                      <a:pt x="51" y="40"/>
                    </a:lnTo>
                    <a:lnTo>
                      <a:pt x="51" y="34"/>
                    </a:lnTo>
                    <a:lnTo>
                      <a:pt x="51" y="28"/>
                    </a:lnTo>
                    <a:lnTo>
                      <a:pt x="49" y="25"/>
                    </a:lnTo>
                    <a:lnTo>
                      <a:pt x="47" y="21"/>
                    </a:lnTo>
                    <a:lnTo>
                      <a:pt x="45" y="17"/>
                    </a:lnTo>
                    <a:lnTo>
                      <a:pt x="41" y="15"/>
                    </a:lnTo>
                    <a:lnTo>
                      <a:pt x="37" y="14"/>
                    </a:lnTo>
                    <a:lnTo>
                      <a:pt x="30" y="12"/>
                    </a:lnTo>
                    <a:lnTo>
                      <a:pt x="22" y="12"/>
                    </a:lnTo>
                    <a:lnTo>
                      <a:pt x="16" y="15"/>
                    </a:lnTo>
                    <a:lnTo>
                      <a:pt x="12" y="19"/>
                    </a:lnTo>
                    <a:lnTo>
                      <a:pt x="10" y="21"/>
                    </a:lnTo>
                    <a:lnTo>
                      <a:pt x="6" y="28"/>
                    </a:lnTo>
                    <a:lnTo>
                      <a:pt x="2" y="28"/>
                    </a:lnTo>
                    <a:lnTo>
                      <a:pt x="4" y="23"/>
                    </a:lnTo>
                    <a:lnTo>
                      <a:pt x="6" y="17"/>
                    </a:lnTo>
                    <a:lnTo>
                      <a:pt x="10" y="12"/>
                    </a:lnTo>
                    <a:lnTo>
                      <a:pt x="14" y="8"/>
                    </a:lnTo>
                    <a:lnTo>
                      <a:pt x="18" y="4"/>
                    </a:lnTo>
                    <a:lnTo>
                      <a:pt x="22" y="2"/>
                    </a:lnTo>
                    <a:lnTo>
                      <a:pt x="28" y="0"/>
                    </a:lnTo>
                    <a:lnTo>
                      <a:pt x="34" y="0"/>
                    </a:lnTo>
                    <a:lnTo>
                      <a:pt x="39" y="0"/>
                    </a:lnTo>
                    <a:lnTo>
                      <a:pt x="45" y="2"/>
                    </a:lnTo>
                    <a:lnTo>
                      <a:pt x="51" y="4"/>
                    </a:lnTo>
                    <a:lnTo>
                      <a:pt x="57" y="8"/>
                    </a:lnTo>
                    <a:lnTo>
                      <a:pt x="59" y="12"/>
                    </a:lnTo>
                    <a:lnTo>
                      <a:pt x="63" y="17"/>
                    </a:lnTo>
                    <a:lnTo>
                      <a:pt x="63" y="19"/>
                    </a:lnTo>
                    <a:lnTo>
                      <a:pt x="65" y="21"/>
                    </a:lnTo>
                    <a:lnTo>
                      <a:pt x="65" y="27"/>
                    </a:lnTo>
                    <a:lnTo>
                      <a:pt x="65" y="34"/>
                    </a:lnTo>
                    <a:lnTo>
                      <a:pt x="61" y="43"/>
                    </a:lnTo>
                    <a:lnTo>
                      <a:pt x="57" y="49"/>
                    </a:lnTo>
                    <a:lnTo>
                      <a:pt x="53" y="55"/>
                    </a:lnTo>
                    <a:lnTo>
                      <a:pt x="41" y="70"/>
                    </a:lnTo>
                    <a:lnTo>
                      <a:pt x="18" y="94"/>
                    </a:lnTo>
                    <a:lnTo>
                      <a:pt x="45" y="94"/>
                    </a:lnTo>
                    <a:lnTo>
                      <a:pt x="57" y="94"/>
                    </a:lnTo>
                    <a:lnTo>
                      <a:pt x="63" y="90"/>
                    </a:lnTo>
                    <a:lnTo>
                      <a:pt x="67" y="88"/>
                    </a:lnTo>
                    <a:lnTo>
                      <a:pt x="69" y="86"/>
                    </a:lnTo>
                    <a:lnTo>
                      <a:pt x="70" y="8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28" name="Freeform 95">
                <a:extLst>
                  <a:ext uri="{FF2B5EF4-FFF2-40B4-BE49-F238E27FC236}">
                    <a16:creationId xmlns:a16="http://schemas.microsoft.com/office/drawing/2014/main" xmlns="" id="{A25C7A65-835F-4CED-A9CB-FEBF2C0905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8" y="1610"/>
                <a:ext cx="41" cy="52"/>
              </a:xfrm>
              <a:custGeom>
                <a:avLst/>
                <a:gdLst>
                  <a:gd name="T0" fmla="*/ 31 w 81"/>
                  <a:gd name="T1" fmla="*/ 6 h 103"/>
                  <a:gd name="T2" fmla="*/ 31 w 81"/>
                  <a:gd name="T3" fmla="*/ 47 h 103"/>
                  <a:gd name="T4" fmla="*/ 50 w 81"/>
                  <a:gd name="T5" fmla="*/ 47 h 103"/>
                  <a:gd name="T6" fmla="*/ 56 w 81"/>
                  <a:gd name="T7" fmla="*/ 45 h 103"/>
                  <a:gd name="T8" fmla="*/ 60 w 81"/>
                  <a:gd name="T9" fmla="*/ 43 h 103"/>
                  <a:gd name="T10" fmla="*/ 64 w 81"/>
                  <a:gd name="T11" fmla="*/ 40 h 103"/>
                  <a:gd name="T12" fmla="*/ 64 w 81"/>
                  <a:gd name="T13" fmla="*/ 36 h 103"/>
                  <a:gd name="T14" fmla="*/ 66 w 81"/>
                  <a:gd name="T15" fmla="*/ 32 h 103"/>
                  <a:gd name="T16" fmla="*/ 68 w 81"/>
                  <a:gd name="T17" fmla="*/ 32 h 103"/>
                  <a:gd name="T18" fmla="*/ 68 w 81"/>
                  <a:gd name="T19" fmla="*/ 68 h 103"/>
                  <a:gd name="T20" fmla="*/ 66 w 81"/>
                  <a:gd name="T21" fmla="*/ 68 h 103"/>
                  <a:gd name="T22" fmla="*/ 64 w 81"/>
                  <a:gd name="T23" fmla="*/ 62 h 103"/>
                  <a:gd name="T24" fmla="*/ 64 w 81"/>
                  <a:gd name="T25" fmla="*/ 60 h 103"/>
                  <a:gd name="T26" fmla="*/ 64 w 81"/>
                  <a:gd name="T27" fmla="*/ 58 h 103"/>
                  <a:gd name="T28" fmla="*/ 62 w 81"/>
                  <a:gd name="T29" fmla="*/ 56 h 103"/>
                  <a:gd name="T30" fmla="*/ 58 w 81"/>
                  <a:gd name="T31" fmla="*/ 55 h 103"/>
                  <a:gd name="T32" fmla="*/ 56 w 81"/>
                  <a:gd name="T33" fmla="*/ 53 h 103"/>
                  <a:gd name="T34" fmla="*/ 50 w 81"/>
                  <a:gd name="T35" fmla="*/ 53 h 103"/>
                  <a:gd name="T36" fmla="*/ 31 w 81"/>
                  <a:gd name="T37" fmla="*/ 53 h 103"/>
                  <a:gd name="T38" fmla="*/ 31 w 81"/>
                  <a:gd name="T39" fmla="*/ 85 h 103"/>
                  <a:gd name="T40" fmla="*/ 33 w 81"/>
                  <a:gd name="T41" fmla="*/ 96 h 103"/>
                  <a:gd name="T42" fmla="*/ 33 w 81"/>
                  <a:gd name="T43" fmla="*/ 98 h 103"/>
                  <a:gd name="T44" fmla="*/ 35 w 81"/>
                  <a:gd name="T45" fmla="*/ 99 h 103"/>
                  <a:gd name="T46" fmla="*/ 39 w 81"/>
                  <a:gd name="T47" fmla="*/ 101 h 103"/>
                  <a:gd name="T48" fmla="*/ 42 w 81"/>
                  <a:gd name="T49" fmla="*/ 101 h 103"/>
                  <a:gd name="T50" fmla="*/ 46 w 81"/>
                  <a:gd name="T51" fmla="*/ 101 h 103"/>
                  <a:gd name="T52" fmla="*/ 46 w 81"/>
                  <a:gd name="T53" fmla="*/ 103 h 103"/>
                  <a:gd name="T54" fmla="*/ 0 w 81"/>
                  <a:gd name="T55" fmla="*/ 103 h 103"/>
                  <a:gd name="T56" fmla="*/ 0 w 81"/>
                  <a:gd name="T57" fmla="*/ 101 h 103"/>
                  <a:gd name="T58" fmla="*/ 4 w 81"/>
                  <a:gd name="T59" fmla="*/ 101 h 103"/>
                  <a:gd name="T60" fmla="*/ 9 w 81"/>
                  <a:gd name="T61" fmla="*/ 99 h 103"/>
                  <a:gd name="T62" fmla="*/ 11 w 81"/>
                  <a:gd name="T63" fmla="*/ 99 h 103"/>
                  <a:gd name="T64" fmla="*/ 13 w 81"/>
                  <a:gd name="T65" fmla="*/ 98 h 103"/>
                  <a:gd name="T66" fmla="*/ 15 w 81"/>
                  <a:gd name="T67" fmla="*/ 94 h 103"/>
                  <a:gd name="T68" fmla="*/ 15 w 81"/>
                  <a:gd name="T69" fmla="*/ 85 h 103"/>
                  <a:gd name="T70" fmla="*/ 15 w 81"/>
                  <a:gd name="T71" fmla="*/ 17 h 103"/>
                  <a:gd name="T72" fmla="*/ 15 w 81"/>
                  <a:gd name="T73" fmla="*/ 8 h 103"/>
                  <a:gd name="T74" fmla="*/ 13 w 81"/>
                  <a:gd name="T75" fmla="*/ 6 h 103"/>
                  <a:gd name="T76" fmla="*/ 11 w 81"/>
                  <a:gd name="T77" fmla="*/ 4 h 103"/>
                  <a:gd name="T78" fmla="*/ 7 w 81"/>
                  <a:gd name="T79" fmla="*/ 2 h 103"/>
                  <a:gd name="T80" fmla="*/ 4 w 81"/>
                  <a:gd name="T81" fmla="*/ 2 h 103"/>
                  <a:gd name="T82" fmla="*/ 0 w 81"/>
                  <a:gd name="T83" fmla="*/ 2 h 103"/>
                  <a:gd name="T84" fmla="*/ 0 w 81"/>
                  <a:gd name="T85" fmla="*/ 0 h 103"/>
                  <a:gd name="T86" fmla="*/ 79 w 81"/>
                  <a:gd name="T87" fmla="*/ 0 h 103"/>
                  <a:gd name="T88" fmla="*/ 81 w 81"/>
                  <a:gd name="T89" fmla="*/ 23 h 103"/>
                  <a:gd name="T90" fmla="*/ 79 w 81"/>
                  <a:gd name="T91" fmla="*/ 23 h 103"/>
                  <a:gd name="T92" fmla="*/ 77 w 81"/>
                  <a:gd name="T93" fmla="*/ 15 h 103"/>
                  <a:gd name="T94" fmla="*/ 73 w 81"/>
                  <a:gd name="T95" fmla="*/ 12 h 103"/>
                  <a:gd name="T96" fmla="*/ 72 w 81"/>
                  <a:gd name="T97" fmla="*/ 8 h 103"/>
                  <a:gd name="T98" fmla="*/ 68 w 81"/>
                  <a:gd name="T99" fmla="*/ 6 h 103"/>
                  <a:gd name="T100" fmla="*/ 62 w 81"/>
                  <a:gd name="T101" fmla="*/ 6 h 103"/>
                  <a:gd name="T102" fmla="*/ 56 w 81"/>
                  <a:gd name="T103" fmla="*/ 6 h 103"/>
                  <a:gd name="T104" fmla="*/ 31 w 81"/>
                  <a:gd name="T105" fmla="*/ 6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81" h="103">
                    <a:moveTo>
                      <a:pt x="31" y="6"/>
                    </a:moveTo>
                    <a:lnTo>
                      <a:pt x="31" y="47"/>
                    </a:lnTo>
                    <a:lnTo>
                      <a:pt x="50" y="47"/>
                    </a:lnTo>
                    <a:lnTo>
                      <a:pt x="56" y="45"/>
                    </a:lnTo>
                    <a:lnTo>
                      <a:pt x="60" y="43"/>
                    </a:lnTo>
                    <a:lnTo>
                      <a:pt x="64" y="40"/>
                    </a:lnTo>
                    <a:lnTo>
                      <a:pt x="64" y="36"/>
                    </a:lnTo>
                    <a:lnTo>
                      <a:pt x="66" y="32"/>
                    </a:lnTo>
                    <a:lnTo>
                      <a:pt x="68" y="32"/>
                    </a:lnTo>
                    <a:lnTo>
                      <a:pt x="68" y="68"/>
                    </a:lnTo>
                    <a:lnTo>
                      <a:pt x="66" y="68"/>
                    </a:lnTo>
                    <a:lnTo>
                      <a:pt x="64" y="62"/>
                    </a:lnTo>
                    <a:lnTo>
                      <a:pt x="64" y="60"/>
                    </a:lnTo>
                    <a:lnTo>
                      <a:pt x="64" y="58"/>
                    </a:lnTo>
                    <a:lnTo>
                      <a:pt x="62" y="56"/>
                    </a:lnTo>
                    <a:lnTo>
                      <a:pt x="58" y="55"/>
                    </a:lnTo>
                    <a:lnTo>
                      <a:pt x="56" y="53"/>
                    </a:lnTo>
                    <a:lnTo>
                      <a:pt x="50" y="53"/>
                    </a:lnTo>
                    <a:lnTo>
                      <a:pt x="31" y="53"/>
                    </a:lnTo>
                    <a:lnTo>
                      <a:pt x="31" y="85"/>
                    </a:lnTo>
                    <a:lnTo>
                      <a:pt x="33" y="96"/>
                    </a:lnTo>
                    <a:lnTo>
                      <a:pt x="33" y="98"/>
                    </a:lnTo>
                    <a:lnTo>
                      <a:pt x="35" y="99"/>
                    </a:lnTo>
                    <a:lnTo>
                      <a:pt x="39" y="101"/>
                    </a:lnTo>
                    <a:lnTo>
                      <a:pt x="42" y="101"/>
                    </a:lnTo>
                    <a:lnTo>
                      <a:pt x="46" y="101"/>
                    </a:lnTo>
                    <a:lnTo>
                      <a:pt x="46" y="103"/>
                    </a:lnTo>
                    <a:lnTo>
                      <a:pt x="0" y="103"/>
                    </a:lnTo>
                    <a:lnTo>
                      <a:pt x="0" y="101"/>
                    </a:lnTo>
                    <a:lnTo>
                      <a:pt x="4" y="101"/>
                    </a:lnTo>
                    <a:lnTo>
                      <a:pt x="9" y="99"/>
                    </a:lnTo>
                    <a:lnTo>
                      <a:pt x="11" y="99"/>
                    </a:lnTo>
                    <a:lnTo>
                      <a:pt x="13" y="98"/>
                    </a:lnTo>
                    <a:lnTo>
                      <a:pt x="15" y="94"/>
                    </a:lnTo>
                    <a:lnTo>
                      <a:pt x="15" y="85"/>
                    </a:lnTo>
                    <a:lnTo>
                      <a:pt x="15" y="17"/>
                    </a:lnTo>
                    <a:lnTo>
                      <a:pt x="15" y="8"/>
                    </a:lnTo>
                    <a:lnTo>
                      <a:pt x="13" y="6"/>
                    </a:lnTo>
                    <a:lnTo>
                      <a:pt x="11" y="4"/>
                    </a:lnTo>
                    <a:lnTo>
                      <a:pt x="7" y="2"/>
                    </a:lnTo>
                    <a:lnTo>
                      <a:pt x="4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79" y="0"/>
                    </a:lnTo>
                    <a:lnTo>
                      <a:pt x="81" y="23"/>
                    </a:lnTo>
                    <a:lnTo>
                      <a:pt x="79" y="23"/>
                    </a:lnTo>
                    <a:lnTo>
                      <a:pt x="77" y="15"/>
                    </a:lnTo>
                    <a:lnTo>
                      <a:pt x="73" y="12"/>
                    </a:lnTo>
                    <a:lnTo>
                      <a:pt x="72" y="8"/>
                    </a:lnTo>
                    <a:lnTo>
                      <a:pt x="68" y="6"/>
                    </a:lnTo>
                    <a:lnTo>
                      <a:pt x="62" y="6"/>
                    </a:lnTo>
                    <a:lnTo>
                      <a:pt x="56" y="6"/>
                    </a:lnTo>
                    <a:lnTo>
                      <a:pt x="31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29" name="Freeform 96">
                <a:extLst>
                  <a:ext uri="{FF2B5EF4-FFF2-40B4-BE49-F238E27FC236}">
                    <a16:creationId xmlns:a16="http://schemas.microsoft.com/office/drawing/2014/main" xmlns="" id="{74AAC400-1F2F-4CE8-BEA2-EA935966C7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53" y="1610"/>
                <a:ext cx="41" cy="52"/>
              </a:xfrm>
              <a:custGeom>
                <a:avLst/>
                <a:gdLst>
                  <a:gd name="T0" fmla="*/ 31 w 82"/>
                  <a:gd name="T1" fmla="*/ 6 h 103"/>
                  <a:gd name="T2" fmla="*/ 31 w 82"/>
                  <a:gd name="T3" fmla="*/ 47 h 103"/>
                  <a:gd name="T4" fmla="*/ 51 w 82"/>
                  <a:gd name="T5" fmla="*/ 47 h 103"/>
                  <a:gd name="T6" fmla="*/ 56 w 82"/>
                  <a:gd name="T7" fmla="*/ 45 h 103"/>
                  <a:gd name="T8" fmla="*/ 60 w 82"/>
                  <a:gd name="T9" fmla="*/ 43 h 103"/>
                  <a:gd name="T10" fmla="*/ 64 w 82"/>
                  <a:gd name="T11" fmla="*/ 40 h 103"/>
                  <a:gd name="T12" fmla="*/ 64 w 82"/>
                  <a:gd name="T13" fmla="*/ 36 h 103"/>
                  <a:gd name="T14" fmla="*/ 64 w 82"/>
                  <a:gd name="T15" fmla="*/ 32 h 103"/>
                  <a:gd name="T16" fmla="*/ 68 w 82"/>
                  <a:gd name="T17" fmla="*/ 32 h 103"/>
                  <a:gd name="T18" fmla="*/ 68 w 82"/>
                  <a:gd name="T19" fmla="*/ 68 h 103"/>
                  <a:gd name="T20" fmla="*/ 64 w 82"/>
                  <a:gd name="T21" fmla="*/ 68 h 103"/>
                  <a:gd name="T22" fmla="*/ 64 w 82"/>
                  <a:gd name="T23" fmla="*/ 62 h 103"/>
                  <a:gd name="T24" fmla="*/ 64 w 82"/>
                  <a:gd name="T25" fmla="*/ 60 h 103"/>
                  <a:gd name="T26" fmla="*/ 62 w 82"/>
                  <a:gd name="T27" fmla="*/ 58 h 103"/>
                  <a:gd name="T28" fmla="*/ 60 w 82"/>
                  <a:gd name="T29" fmla="*/ 56 h 103"/>
                  <a:gd name="T30" fmla="*/ 58 w 82"/>
                  <a:gd name="T31" fmla="*/ 55 h 103"/>
                  <a:gd name="T32" fmla="*/ 54 w 82"/>
                  <a:gd name="T33" fmla="*/ 53 h 103"/>
                  <a:gd name="T34" fmla="*/ 51 w 82"/>
                  <a:gd name="T35" fmla="*/ 53 h 103"/>
                  <a:gd name="T36" fmla="*/ 31 w 82"/>
                  <a:gd name="T37" fmla="*/ 53 h 103"/>
                  <a:gd name="T38" fmla="*/ 31 w 82"/>
                  <a:gd name="T39" fmla="*/ 85 h 103"/>
                  <a:gd name="T40" fmla="*/ 31 w 82"/>
                  <a:gd name="T41" fmla="*/ 96 h 103"/>
                  <a:gd name="T42" fmla="*/ 33 w 82"/>
                  <a:gd name="T43" fmla="*/ 98 h 103"/>
                  <a:gd name="T44" fmla="*/ 35 w 82"/>
                  <a:gd name="T45" fmla="*/ 99 h 103"/>
                  <a:gd name="T46" fmla="*/ 39 w 82"/>
                  <a:gd name="T47" fmla="*/ 101 h 103"/>
                  <a:gd name="T48" fmla="*/ 43 w 82"/>
                  <a:gd name="T49" fmla="*/ 101 h 103"/>
                  <a:gd name="T50" fmla="*/ 47 w 82"/>
                  <a:gd name="T51" fmla="*/ 101 h 103"/>
                  <a:gd name="T52" fmla="*/ 47 w 82"/>
                  <a:gd name="T53" fmla="*/ 103 h 103"/>
                  <a:gd name="T54" fmla="*/ 0 w 82"/>
                  <a:gd name="T55" fmla="*/ 103 h 103"/>
                  <a:gd name="T56" fmla="*/ 0 w 82"/>
                  <a:gd name="T57" fmla="*/ 101 h 103"/>
                  <a:gd name="T58" fmla="*/ 4 w 82"/>
                  <a:gd name="T59" fmla="*/ 101 h 103"/>
                  <a:gd name="T60" fmla="*/ 10 w 82"/>
                  <a:gd name="T61" fmla="*/ 99 h 103"/>
                  <a:gd name="T62" fmla="*/ 12 w 82"/>
                  <a:gd name="T63" fmla="*/ 99 h 103"/>
                  <a:gd name="T64" fmla="*/ 14 w 82"/>
                  <a:gd name="T65" fmla="*/ 98 h 103"/>
                  <a:gd name="T66" fmla="*/ 16 w 82"/>
                  <a:gd name="T67" fmla="*/ 94 h 103"/>
                  <a:gd name="T68" fmla="*/ 16 w 82"/>
                  <a:gd name="T69" fmla="*/ 85 h 103"/>
                  <a:gd name="T70" fmla="*/ 16 w 82"/>
                  <a:gd name="T71" fmla="*/ 17 h 103"/>
                  <a:gd name="T72" fmla="*/ 16 w 82"/>
                  <a:gd name="T73" fmla="*/ 8 h 103"/>
                  <a:gd name="T74" fmla="*/ 14 w 82"/>
                  <a:gd name="T75" fmla="*/ 6 h 103"/>
                  <a:gd name="T76" fmla="*/ 12 w 82"/>
                  <a:gd name="T77" fmla="*/ 4 h 103"/>
                  <a:gd name="T78" fmla="*/ 8 w 82"/>
                  <a:gd name="T79" fmla="*/ 2 h 103"/>
                  <a:gd name="T80" fmla="*/ 4 w 82"/>
                  <a:gd name="T81" fmla="*/ 2 h 103"/>
                  <a:gd name="T82" fmla="*/ 0 w 82"/>
                  <a:gd name="T83" fmla="*/ 2 h 103"/>
                  <a:gd name="T84" fmla="*/ 0 w 82"/>
                  <a:gd name="T85" fmla="*/ 0 h 103"/>
                  <a:gd name="T86" fmla="*/ 80 w 82"/>
                  <a:gd name="T87" fmla="*/ 0 h 103"/>
                  <a:gd name="T88" fmla="*/ 82 w 82"/>
                  <a:gd name="T89" fmla="*/ 23 h 103"/>
                  <a:gd name="T90" fmla="*/ 78 w 82"/>
                  <a:gd name="T91" fmla="*/ 23 h 103"/>
                  <a:gd name="T92" fmla="*/ 76 w 82"/>
                  <a:gd name="T93" fmla="*/ 15 h 103"/>
                  <a:gd name="T94" fmla="*/ 74 w 82"/>
                  <a:gd name="T95" fmla="*/ 12 h 103"/>
                  <a:gd name="T96" fmla="*/ 72 w 82"/>
                  <a:gd name="T97" fmla="*/ 8 h 103"/>
                  <a:gd name="T98" fmla="*/ 68 w 82"/>
                  <a:gd name="T99" fmla="*/ 6 h 103"/>
                  <a:gd name="T100" fmla="*/ 62 w 82"/>
                  <a:gd name="T101" fmla="*/ 6 h 103"/>
                  <a:gd name="T102" fmla="*/ 54 w 82"/>
                  <a:gd name="T103" fmla="*/ 6 h 103"/>
                  <a:gd name="T104" fmla="*/ 31 w 82"/>
                  <a:gd name="T105" fmla="*/ 6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82" h="103">
                    <a:moveTo>
                      <a:pt x="31" y="6"/>
                    </a:moveTo>
                    <a:lnTo>
                      <a:pt x="31" y="47"/>
                    </a:lnTo>
                    <a:lnTo>
                      <a:pt x="51" y="47"/>
                    </a:lnTo>
                    <a:lnTo>
                      <a:pt x="56" y="45"/>
                    </a:lnTo>
                    <a:lnTo>
                      <a:pt x="60" y="43"/>
                    </a:lnTo>
                    <a:lnTo>
                      <a:pt x="64" y="40"/>
                    </a:lnTo>
                    <a:lnTo>
                      <a:pt x="64" y="36"/>
                    </a:lnTo>
                    <a:lnTo>
                      <a:pt x="64" y="32"/>
                    </a:lnTo>
                    <a:lnTo>
                      <a:pt x="68" y="32"/>
                    </a:lnTo>
                    <a:lnTo>
                      <a:pt x="68" y="68"/>
                    </a:lnTo>
                    <a:lnTo>
                      <a:pt x="64" y="68"/>
                    </a:lnTo>
                    <a:lnTo>
                      <a:pt x="64" y="62"/>
                    </a:lnTo>
                    <a:lnTo>
                      <a:pt x="64" y="60"/>
                    </a:lnTo>
                    <a:lnTo>
                      <a:pt x="62" y="58"/>
                    </a:lnTo>
                    <a:lnTo>
                      <a:pt x="60" y="56"/>
                    </a:lnTo>
                    <a:lnTo>
                      <a:pt x="58" y="55"/>
                    </a:lnTo>
                    <a:lnTo>
                      <a:pt x="54" y="53"/>
                    </a:lnTo>
                    <a:lnTo>
                      <a:pt x="51" y="53"/>
                    </a:lnTo>
                    <a:lnTo>
                      <a:pt x="31" y="53"/>
                    </a:lnTo>
                    <a:lnTo>
                      <a:pt x="31" y="85"/>
                    </a:lnTo>
                    <a:lnTo>
                      <a:pt x="31" y="96"/>
                    </a:lnTo>
                    <a:lnTo>
                      <a:pt x="33" y="98"/>
                    </a:lnTo>
                    <a:lnTo>
                      <a:pt x="35" y="99"/>
                    </a:lnTo>
                    <a:lnTo>
                      <a:pt x="39" y="101"/>
                    </a:lnTo>
                    <a:lnTo>
                      <a:pt x="43" y="101"/>
                    </a:lnTo>
                    <a:lnTo>
                      <a:pt x="47" y="101"/>
                    </a:lnTo>
                    <a:lnTo>
                      <a:pt x="47" y="103"/>
                    </a:lnTo>
                    <a:lnTo>
                      <a:pt x="0" y="103"/>
                    </a:lnTo>
                    <a:lnTo>
                      <a:pt x="0" y="101"/>
                    </a:lnTo>
                    <a:lnTo>
                      <a:pt x="4" y="101"/>
                    </a:lnTo>
                    <a:lnTo>
                      <a:pt x="10" y="99"/>
                    </a:lnTo>
                    <a:lnTo>
                      <a:pt x="12" y="99"/>
                    </a:lnTo>
                    <a:lnTo>
                      <a:pt x="14" y="98"/>
                    </a:lnTo>
                    <a:lnTo>
                      <a:pt x="16" y="94"/>
                    </a:lnTo>
                    <a:lnTo>
                      <a:pt x="16" y="85"/>
                    </a:lnTo>
                    <a:lnTo>
                      <a:pt x="16" y="17"/>
                    </a:lnTo>
                    <a:lnTo>
                      <a:pt x="16" y="8"/>
                    </a:lnTo>
                    <a:lnTo>
                      <a:pt x="14" y="6"/>
                    </a:lnTo>
                    <a:lnTo>
                      <a:pt x="12" y="4"/>
                    </a:lnTo>
                    <a:lnTo>
                      <a:pt x="8" y="2"/>
                    </a:lnTo>
                    <a:lnTo>
                      <a:pt x="4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80" y="0"/>
                    </a:lnTo>
                    <a:lnTo>
                      <a:pt x="82" y="23"/>
                    </a:lnTo>
                    <a:lnTo>
                      <a:pt x="78" y="23"/>
                    </a:lnTo>
                    <a:lnTo>
                      <a:pt x="76" y="15"/>
                    </a:lnTo>
                    <a:lnTo>
                      <a:pt x="74" y="12"/>
                    </a:lnTo>
                    <a:lnTo>
                      <a:pt x="72" y="8"/>
                    </a:lnTo>
                    <a:lnTo>
                      <a:pt x="68" y="6"/>
                    </a:lnTo>
                    <a:lnTo>
                      <a:pt x="62" y="6"/>
                    </a:lnTo>
                    <a:lnTo>
                      <a:pt x="54" y="6"/>
                    </a:lnTo>
                    <a:lnTo>
                      <a:pt x="31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30" name="Freeform 97">
                <a:extLst>
                  <a:ext uri="{FF2B5EF4-FFF2-40B4-BE49-F238E27FC236}">
                    <a16:creationId xmlns:a16="http://schemas.microsoft.com/office/drawing/2014/main" xmlns="" id="{54988D78-BD37-40DC-A339-FC3C94F7ED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01" y="1624"/>
                <a:ext cx="31" cy="54"/>
              </a:xfrm>
              <a:custGeom>
                <a:avLst/>
                <a:gdLst>
                  <a:gd name="T0" fmla="*/ 4 w 62"/>
                  <a:gd name="T1" fmla="*/ 17 h 107"/>
                  <a:gd name="T2" fmla="*/ 10 w 62"/>
                  <a:gd name="T3" fmla="*/ 8 h 107"/>
                  <a:gd name="T4" fmla="*/ 18 w 62"/>
                  <a:gd name="T5" fmla="*/ 2 h 107"/>
                  <a:gd name="T6" fmla="*/ 31 w 62"/>
                  <a:gd name="T7" fmla="*/ 0 h 107"/>
                  <a:gd name="T8" fmla="*/ 43 w 62"/>
                  <a:gd name="T9" fmla="*/ 2 h 107"/>
                  <a:gd name="T10" fmla="*/ 51 w 62"/>
                  <a:gd name="T11" fmla="*/ 8 h 107"/>
                  <a:gd name="T12" fmla="*/ 55 w 62"/>
                  <a:gd name="T13" fmla="*/ 14 h 107"/>
                  <a:gd name="T14" fmla="*/ 57 w 62"/>
                  <a:gd name="T15" fmla="*/ 27 h 107"/>
                  <a:gd name="T16" fmla="*/ 49 w 62"/>
                  <a:gd name="T17" fmla="*/ 38 h 107"/>
                  <a:gd name="T18" fmla="*/ 51 w 62"/>
                  <a:gd name="T19" fmla="*/ 49 h 107"/>
                  <a:gd name="T20" fmla="*/ 57 w 62"/>
                  <a:gd name="T21" fmla="*/ 55 h 107"/>
                  <a:gd name="T22" fmla="*/ 61 w 62"/>
                  <a:gd name="T23" fmla="*/ 62 h 107"/>
                  <a:gd name="T24" fmla="*/ 62 w 62"/>
                  <a:gd name="T25" fmla="*/ 71 h 107"/>
                  <a:gd name="T26" fmla="*/ 61 w 62"/>
                  <a:gd name="T27" fmla="*/ 85 h 107"/>
                  <a:gd name="T28" fmla="*/ 53 w 62"/>
                  <a:gd name="T29" fmla="*/ 94 h 107"/>
                  <a:gd name="T30" fmla="*/ 47 w 62"/>
                  <a:gd name="T31" fmla="*/ 100 h 107"/>
                  <a:gd name="T32" fmla="*/ 29 w 62"/>
                  <a:gd name="T33" fmla="*/ 107 h 107"/>
                  <a:gd name="T34" fmla="*/ 10 w 62"/>
                  <a:gd name="T35" fmla="*/ 107 h 107"/>
                  <a:gd name="T36" fmla="*/ 2 w 62"/>
                  <a:gd name="T37" fmla="*/ 101 h 107"/>
                  <a:gd name="T38" fmla="*/ 0 w 62"/>
                  <a:gd name="T39" fmla="*/ 98 h 107"/>
                  <a:gd name="T40" fmla="*/ 4 w 62"/>
                  <a:gd name="T41" fmla="*/ 94 h 107"/>
                  <a:gd name="T42" fmla="*/ 12 w 62"/>
                  <a:gd name="T43" fmla="*/ 94 h 107"/>
                  <a:gd name="T44" fmla="*/ 24 w 62"/>
                  <a:gd name="T45" fmla="*/ 100 h 107"/>
                  <a:gd name="T46" fmla="*/ 33 w 62"/>
                  <a:gd name="T47" fmla="*/ 100 h 107"/>
                  <a:gd name="T48" fmla="*/ 41 w 62"/>
                  <a:gd name="T49" fmla="*/ 98 h 107"/>
                  <a:gd name="T50" fmla="*/ 47 w 62"/>
                  <a:gd name="T51" fmla="*/ 92 h 107"/>
                  <a:gd name="T52" fmla="*/ 49 w 62"/>
                  <a:gd name="T53" fmla="*/ 81 h 107"/>
                  <a:gd name="T54" fmla="*/ 47 w 62"/>
                  <a:gd name="T55" fmla="*/ 70 h 107"/>
                  <a:gd name="T56" fmla="*/ 33 w 62"/>
                  <a:gd name="T57" fmla="*/ 57 h 107"/>
                  <a:gd name="T58" fmla="*/ 22 w 62"/>
                  <a:gd name="T59" fmla="*/ 55 h 107"/>
                  <a:gd name="T60" fmla="*/ 20 w 62"/>
                  <a:gd name="T61" fmla="*/ 51 h 107"/>
                  <a:gd name="T62" fmla="*/ 31 w 62"/>
                  <a:gd name="T63" fmla="*/ 47 h 107"/>
                  <a:gd name="T64" fmla="*/ 39 w 62"/>
                  <a:gd name="T65" fmla="*/ 42 h 107"/>
                  <a:gd name="T66" fmla="*/ 43 w 62"/>
                  <a:gd name="T67" fmla="*/ 34 h 107"/>
                  <a:gd name="T68" fmla="*/ 43 w 62"/>
                  <a:gd name="T69" fmla="*/ 25 h 107"/>
                  <a:gd name="T70" fmla="*/ 41 w 62"/>
                  <a:gd name="T71" fmla="*/ 17 h 107"/>
                  <a:gd name="T72" fmla="*/ 33 w 62"/>
                  <a:gd name="T73" fmla="*/ 12 h 107"/>
                  <a:gd name="T74" fmla="*/ 26 w 62"/>
                  <a:gd name="T75" fmla="*/ 10 h 107"/>
                  <a:gd name="T76" fmla="*/ 14 w 62"/>
                  <a:gd name="T77" fmla="*/ 14 h 107"/>
                  <a:gd name="T78" fmla="*/ 10 w 62"/>
                  <a:gd name="T79" fmla="*/ 17 h 107"/>
                  <a:gd name="T80" fmla="*/ 2 w 62"/>
                  <a:gd name="T81" fmla="*/ 21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2" h="107">
                    <a:moveTo>
                      <a:pt x="2" y="21"/>
                    </a:moveTo>
                    <a:lnTo>
                      <a:pt x="4" y="17"/>
                    </a:lnTo>
                    <a:lnTo>
                      <a:pt x="8" y="12"/>
                    </a:lnTo>
                    <a:lnTo>
                      <a:pt x="10" y="8"/>
                    </a:lnTo>
                    <a:lnTo>
                      <a:pt x="14" y="6"/>
                    </a:lnTo>
                    <a:lnTo>
                      <a:pt x="18" y="2"/>
                    </a:lnTo>
                    <a:lnTo>
                      <a:pt x="22" y="0"/>
                    </a:lnTo>
                    <a:lnTo>
                      <a:pt x="31" y="0"/>
                    </a:lnTo>
                    <a:lnTo>
                      <a:pt x="37" y="0"/>
                    </a:lnTo>
                    <a:lnTo>
                      <a:pt x="43" y="2"/>
                    </a:lnTo>
                    <a:lnTo>
                      <a:pt x="47" y="4"/>
                    </a:lnTo>
                    <a:lnTo>
                      <a:pt x="51" y="8"/>
                    </a:lnTo>
                    <a:lnTo>
                      <a:pt x="55" y="12"/>
                    </a:lnTo>
                    <a:lnTo>
                      <a:pt x="55" y="14"/>
                    </a:lnTo>
                    <a:lnTo>
                      <a:pt x="57" y="21"/>
                    </a:lnTo>
                    <a:lnTo>
                      <a:pt x="57" y="27"/>
                    </a:lnTo>
                    <a:lnTo>
                      <a:pt x="53" y="32"/>
                    </a:lnTo>
                    <a:lnTo>
                      <a:pt x="49" y="38"/>
                    </a:lnTo>
                    <a:lnTo>
                      <a:pt x="41" y="43"/>
                    </a:lnTo>
                    <a:lnTo>
                      <a:pt x="51" y="49"/>
                    </a:lnTo>
                    <a:lnTo>
                      <a:pt x="55" y="51"/>
                    </a:lnTo>
                    <a:lnTo>
                      <a:pt x="57" y="55"/>
                    </a:lnTo>
                    <a:lnTo>
                      <a:pt x="59" y="58"/>
                    </a:lnTo>
                    <a:lnTo>
                      <a:pt x="61" y="62"/>
                    </a:lnTo>
                    <a:lnTo>
                      <a:pt x="62" y="66"/>
                    </a:lnTo>
                    <a:lnTo>
                      <a:pt x="62" y="71"/>
                    </a:lnTo>
                    <a:lnTo>
                      <a:pt x="61" y="77"/>
                    </a:lnTo>
                    <a:lnTo>
                      <a:pt x="61" y="85"/>
                    </a:lnTo>
                    <a:lnTo>
                      <a:pt x="57" y="90"/>
                    </a:lnTo>
                    <a:lnTo>
                      <a:pt x="53" y="94"/>
                    </a:lnTo>
                    <a:lnTo>
                      <a:pt x="51" y="98"/>
                    </a:lnTo>
                    <a:lnTo>
                      <a:pt x="47" y="100"/>
                    </a:lnTo>
                    <a:lnTo>
                      <a:pt x="39" y="105"/>
                    </a:lnTo>
                    <a:lnTo>
                      <a:pt x="29" y="107"/>
                    </a:lnTo>
                    <a:lnTo>
                      <a:pt x="20" y="107"/>
                    </a:lnTo>
                    <a:lnTo>
                      <a:pt x="10" y="107"/>
                    </a:lnTo>
                    <a:lnTo>
                      <a:pt x="4" y="105"/>
                    </a:lnTo>
                    <a:lnTo>
                      <a:pt x="2" y="101"/>
                    </a:lnTo>
                    <a:lnTo>
                      <a:pt x="0" y="100"/>
                    </a:lnTo>
                    <a:lnTo>
                      <a:pt x="0" y="98"/>
                    </a:lnTo>
                    <a:lnTo>
                      <a:pt x="2" y="96"/>
                    </a:lnTo>
                    <a:lnTo>
                      <a:pt x="4" y="94"/>
                    </a:lnTo>
                    <a:lnTo>
                      <a:pt x="6" y="94"/>
                    </a:lnTo>
                    <a:lnTo>
                      <a:pt x="12" y="94"/>
                    </a:lnTo>
                    <a:lnTo>
                      <a:pt x="18" y="98"/>
                    </a:lnTo>
                    <a:lnTo>
                      <a:pt x="24" y="100"/>
                    </a:lnTo>
                    <a:lnTo>
                      <a:pt x="29" y="101"/>
                    </a:lnTo>
                    <a:lnTo>
                      <a:pt x="33" y="100"/>
                    </a:lnTo>
                    <a:lnTo>
                      <a:pt x="37" y="100"/>
                    </a:lnTo>
                    <a:lnTo>
                      <a:pt x="41" y="98"/>
                    </a:lnTo>
                    <a:lnTo>
                      <a:pt x="43" y="94"/>
                    </a:lnTo>
                    <a:lnTo>
                      <a:pt x="47" y="92"/>
                    </a:lnTo>
                    <a:lnTo>
                      <a:pt x="49" y="88"/>
                    </a:lnTo>
                    <a:lnTo>
                      <a:pt x="49" y="81"/>
                    </a:lnTo>
                    <a:lnTo>
                      <a:pt x="49" y="75"/>
                    </a:lnTo>
                    <a:lnTo>
                      <a:pt x="47" y="70"/>
                    </a:lnTo>
                    <a:lnTo>
                      <a:pt x="43" y="62"/>
                    </a:lnTo>
                    <a:lnTo>
                      <a:pt x="33" y="57"/>
                    </a:lnTo>
                    <a:lnTo>
                      <a:pt x="27" y="55"/>
                    </a:lnTo>
                    <a:lnTo>
                      <a:pt x="22" y="55"/>
                    </a:lnTo>
                    <a:lnTo>
                      <a:pt x="20" y="55"/>
                    </a:lnTo>
                    <a:lnTo>
                      <a:pt x="20" y="51"/>
                    </a:lnTo>
                    <a:lnTo>
                      <a:pt x="26" y="51"/>
                    </a:lnTo>
                    <a:lnTo>
                      <a:pt x="31" y="47"/>
                    </a:lnTo>
                    <a:lnTo>
                      <a:pt x="37" y="43"/>
                    </a:lnTo>
                    <a:lnTo>
                      <a:pt x="39" y="42"/>
                    </a:lnTo>
                    <a:lnTo>
                      <a:pt x="41" y="38"/>
                    </a:lnTo>
                    <a:lnTo>
                      <a:pt x="43" y="34"/>
                    </a:lnTo>
                    <a:lnTo>
                      <a:pt x="43" y="28"/>
                    </a:lnTo>
                    <a:lnTo>
                      <a:pt x="43" y="25"/>
                    </a:lnTo>
                    <a:lnTo>
                      <a:pt x="43" y="21"/>
                    </a:lnTo>
                    <a:lnTo>
                      <a:pt x="41" y="17"/>
                    </a:lnTo>
                    <a:lnTo>
                      <a:pt x="39" y="15"/>
                    </a:lnTo>
                    <a:lnTo>
                      <a:pt x="33" y="12"/>
                    </a:lnTo>
                    <a:lnTo>
                      <a:pt x="29" y="10"/>
                    </a:lnTo>
                    <a:lnTo>
                      <a:pt x="26" y="10"/>
                    </a:lnTo>
                    <a:lnTo>
                      <a:pt x="20" y="12"/>
                    </a:lnTo>
                    <a:lnTo>
                      <a:pt x="14" y="14"/>
                    </a:lnTo>
                    <a:lnTo>
                      <a:pt x="12" y="15"/>
                    </a:lnTo>
                    <a:lnTo>
                      <a:pt x="10" y="17"/>
                    </a:lnTo>
                    <a:lnTo>
                      <a:pt x="4" y="23"/>
                    </a:lnTo>
                    <a:lnTo>
                      <a:pt x="2" y="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31" name="Freeform 98">
                <a:extLst>
                  <a:ext uri="{FF2B5EF4-FFF2-40B4-BE49-F238E27FC236}">
                    <a16:creationId xmlns:a16="http://schemas.microsoft.com/office/drawing/2014/main" xmlns="" id="{3C4AD5A8-A01A-4474-ACC8-CDD639F57B5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032" y="1713"/>
                <a:ext cx="49" cy="48"/>
              </a:xfrm>
              <a:custGeom>
                <a:avLst/>
                <a:gdLst>
                  <a:gd name="T0" fmla="*/ 0 w 99"/>
                  <a:gd name="T1" fmla="*/ 95 h 95"/>
                  <a:gd name="T2" fmla="*/ 0 w 99"/>
                  <a:gd name="T3" fmla="*/ 94 h 95"/>
                  <a:gd name="T4" fmla="*/ 4 w 99"/>
                  <a:gd name="T5" fmla="*/ 94 h 95"/>
                  <a:gd name="T6" fmla="*/ 9 w 99"/>
                  <a:gd name="T7" fmla="*/ 92 h 95"/>
                  <a:gd name="T8" fmla="*/ 11 w 99"/>
                  <a:gd name="T9" fmla="*/ 92 h 95"/>
                  <a:gd name="T10" fmla="*/ 11 w 99"/>
                  <a:gd name="T11" fmla="*/ 90 h 95"/>
                  <a:gd name="T12" fmla="*/ 13 w 99"/>
                  <a:gd name="T13" fmla="*/ 86 h 95"/>
                  <a:gd name="T14" fmla="*/ 13 w 99"/>
                  <a:gd name="T15" fmla="*/ 79 h 95"/>
                  <a:gd name="T16" fmla="*/ 13 w 99"/>
                  <a:gd name="T17" fmla="*/ 17 h 95"/>
                  <a:gd name="T18" fmla="*/ 13 w 99"/>
                  <a:gd name="T19" fmla="*/ 9 h 95"/>
                  <a:gd name="T20" fmla="*/ 11 w 99"/>
                  <a:gd name="T21" fmla="*/ 6 h 95"/>
                  <a:gd name="T22" fmla="*/ 7 w 99"/>
                  <a:gd name="T23" fmla="*/ 4 h 95"/>
                  <a:gd name="T24" fmla="*/ 4 w 99"/>
                  <a:gd name="T25" fmla="*/ 4 h 95"/>
                  <a:gd name="T26" fmla="*/ 0 w 99"/>
                  <a:gd name="T27" fmla="*/ 4 h 95"/>
                  <a:gd name="T28" fmla="*/ 0 w 99"/>
                  <a:gd name="T29" fmla="*/ 0 h 95"/>
                  <a:gd name="T30" fmla="*/ 39 w 99"/>
                  <a:gd name="T31" fmla="*/ 0 h 95"/>
                  <a:gd name="T32" fmla="*/ 50 w 99"/>
                  <a:gd name="T33" fmla="*/ 2 h 95"/>
                  <a:gd name="T34" fmla="*/ 58 w 99"/>
                  <a:gd name="T35" fmla="*/ 2 h 95"/>
                  <a:gd name="T36" fmla="*/ 66 w 99"/>
                  <a:gd name="T37" fmla="*/ 4 h 95"/>
                  <a:gd name="T38" fmla="*/ 74 w 99"/>
                  <a:gd name="T39" fmla="*/ 6 h 95"/>
                  <a:gd name="T40" fmla="*/ 77 w 99"/>
                  <a:gd name="T41" fmla="*/ 9 h 95"/>
                  <a:gd name="T42" fmla="*/ 83 w 99"/>
                  <a:gd name="T43" fmla="*/ 11 h 95"/>
                  <a:gd name="T44" fmla="*/ 87 w 99"/>
                  <a:gd name="T45" fmla="*/ 17 h 95"/>
                  <a:gd name="T46" fmla="*/ 91 w 99"/>
                  <a:gd name="T47" fmla="*/ 23 h 95"/>
                  <a:gd name="T48" fmla="*/ 95 w 99"/>
                  <a:gd name="T49" fmla="*/ 28 h 95"/>
                  <a:gd name="T50" fmla="*/ 97 w 99"/>
                  <a:gd name="T51" fmla="*/ 34 h 95"/>
                  <a:gd name="T52" fmla="*/ 99 w 99"/>
                  <a:gd name="T53" fmla="*/ 41 h 95"/>
                  <a:gd name="T54" fmla="*/ 99 w 99"/>
                  <a:gd name="T55" fmla="*/ 47 h 95"/>
                  <a:gd name="T56" fmla="*/ 97 w 99"/>
                  <a:gd name="T57" fmla="*/ 56 h 95"/>
                  <a:gd name="T58" fmla="*/ 95 w 99"/>
                  <a:gd name="T59" fmla="*/ 66 h 95"/>
                  <a:gd name="T60" fmla="*/ 91 w 99"/>
                  <a:gd name="T61" fmla="*/ 73 h 95"/>
                  <a:gd name="T62" fmla="*/ 85 w 99"/>
                  <a:gd name="T63" fmla="*/ 81 h 95"/>
                  <a:gd name="T64" fmla="*/ 77 w 99"/>
                  <a:gd name="T65" fmla="*/ 86 h 95"/>
                  <a:gd name="T66" fmla="*/ 68 w 99"/>
                  <a:gd name="T67" fmla="*/ 92 h 95"/>
                  <a:gd name="T68" fmla="*/ 62 w 99"/>
                  <a:gd name="T69" fmla="*/ 94 h 95"/>
                  <a:gd name="T70" fmla="*/ 56 w 99"/>
                  <a:gd name="T71" fmla="*/ 94 h 95"/>
                  <a:gd name="T72" fmla="*/ 42 w 99"/>
                  <a:gd name="T73" fmla="*/ 95 h 95"/>
                  <a:gd name="T74" fmla="*/ 0 w 99"/>
                  <a:gd name="T75" fmla="*/ 95 h 95"/>
                  <a:gd name="T76" fmla="*/ 27 w 99"/>
                  <a:gd name="T77" fmla="*/ 88 h 95"/>
                  <a:gd name="T78" fmla="*/ 37 w 99"/>
                  <a:gd name="T79" fmla="*/ 90 h 95"/>
                  <a:gd name="T80" fmla="*/ 42 w 99"/>
                  <a:gd name="T81" fmla="*/ 92 h 95"/>
                  <a:gd name="T82" fmla="*/ 50 w 99"/>
                  <a:gd name="T83" fmla="*/ 90 h 95"/>
                  <a:gd name="T84" fmla="*/ 58 w 99"/>
                  <a:gd name="T85" fmla="*/ 88 h 95"/>
                  <a:gd name="T86" fmla="*/ 64 w 99"/>
                  <a:gd name="T87" fmla="*/ 84 h 95"/>
                  <a:gd name="T88" fmla="*/ 70 w 99"/>
                  <a:gd name="T89" fmla="*/ 79 h 95"/>
                  <a:gd name="T90" fmla="*/ 76 w 99"/>
                  <a:gd name="T91" fmla="*/ 73 h 95"/>
                  <a:gd name="T92" fmla="*/ 79 w 99"/>
                  <a:gd name="T93" fmla="*/ 66 h 95"/>
                  <a:gd name="T94" fmla="*/ 81 w 99"/>
                  <a:gd name="T95" fmla="*/ 58 h 95"/>
                  <a:gd name="T96" fmla="*/ 81 w 99"/>
                  <a:gd name="T97" fmla="*/ 49 h 95"/>
                  <a:gd name="T98" fmla="*/ 81 w 99"/>
                  <a:gd name="T99" fmla="*/ 39 h 95"/>
                  <a:gd name="T100" fmla="*/ 79 w 99"/>
                  <a:gd name="T101" fmla="*/ 32 h 95"/>
                  <a:gd name="T102" fmla="*/ 76 w 99"/>
                  <a:gd name="T103" fmla="*/ 24 h 95"/>
                  <a:gd name="T104" fmla="*/ 70 w 99"/>
                  <a:gd name="T105" fmla="*/ 17 h 95"/>
                  <a:gd name="T106" fmla="*/ 64 w 99"/>
                  <a:gd name="T107" fmla="*/ 13 h 95"/>
                  <a:gd name="T108" fmla="*/ 58 w 99"/>
                  <a:gd name="T109" fmla="*/ 9 h 95"/>
                  <a:gd name="T110" fmla="*/ 50 w 99"/>
                  <a:gd name="T111" fmla="*/ 8 h 95"/>
                  <a:gd name="T112" fmla="*/ 42 w 99"/>
                  <a:gd name="T113" fmla="*/ 6 h 95"/>
                  <a:gd name="T114" fmla="*/ 35 w 99"/>
                  <a:gd name="T115" fmla="*/ 8 h 95"/>
                  <a:gd name="T116" fmla="*/ 27 w 99"/>
                  <a:gd name="T117" fmla="*/ 9 h 95"/>
                  <a:gd name="T118" fmla="*/ 27 w 99"/>
                  <a:gd name="T119" fmla="*/ 88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99" h="95">
                    <a:moveTo>
                      <a:pt x="0" y="95"/>
                    </a:moveTo>
                    <a:lnTo>
                      <a:pt x="0" y="94"/>
                    </a:lnTo>
                    <a:lnTo>
                      <a:pt x="4" y="94"/>
                    </a:lnTo>
                    <a:lnTo>
                      <a:pt x="9" y="92"/>
                    </a:lnTo>
                    <a:lnTo>
                      <a:pt x="11" y="92"/>
                    </a:lnTo>
                    <a:lnTo>
                      <a:pt x="11" y="90"/>
                    </a:lnTo>
                    <a:lnTo>
                      <a:pt x="13" y="86"/>
                    </a:lnTo>
                    <a:lnTo>
                      <a:pt x="13" y="79"/>
                    </a:lnTo>
                    <a:lnTo>
                      <a:pt x="13" y="17"/>
                    </a:lnTo>
                    <a:lnTo>
                      <a:pt x="13" y="9"/>
                    </a:lnTo>
                    <a:lnTo>
                      <a:pt x="11" y="6"/>
                    </a:lnTo>
                    <a:lnTo>
                      <a:pt x="7" y="4"/>
                    </a:lnTo>
                    <a:lnTo>
                      <a:pt x="4" y="4"/>
                    </a:lnTo>
                    <a:lnTo>
                      <a:pt x="0" y="4"/>
                    </a:lnTo>
                    <a:lnTo>
                      <a:pt x="0" y="0"/>
                    </a:lnTo>
                    <a:lnTo>
                      <a:pt x="39" y="0"/>
                    </a:lnTo>
                    <a:lnTo>
                      <a:pt x="50" y="2"/>
                    </a:lnTo>
                    <a:lnTo>
                      <a:pt x="58" y="2"/>
                    </a:lnTo>
                    <a:lnTo>
                      <a:pt x="66" y="4"/>
                    </a:lnTo>
                    <a:lnTo>
                      <a:pt x="74" y="6"/>
                    </a:lnTo>
                    <a:lnTo>
                      <a:pt x="77" y="9"/>
                    </a:lnTo>
                    <a:lnTo>
                      <a:pt x="83" y="11"/>
                    </a:lnTo>
                    <a:lnTo>
                      <a:pt x="87" y="17"/>
                    </a:lnTo>
                    <a:lnTo>
                      <a:pt x="91" y="23"/>
                    </a:lnTo>
                    <a:lnTo>
                      <a:pt x="95" y="28"/>
                    </a:lnTo>
                    <a:lnTo>
                      <a:pt x="97" y="34"/>
                    </a:lnTo>
                    <a:lnTo>
                      <a:pt x="99" y="41"/>
                    </a:lnTo>
                    <a:lnTo>
                      <a:pt x="99" y="47"/>
                    </a:lnTo>
                    <a:lnTo>
                      <a:pt x="97" y="56"/>
                    </a:lnTo>
                    <a:lnTo>
                      <a:pt x="95" y="66"/>
                    </a:lnTo>
                    <a:lnTo>
                      <a:pt x="91" y="73"/>
                    </a:lnTo>
                    <a:lnTo>
                      <a:pt x="85" y="81"/>
                    </a:lnTo>
                    <a:lnTo>
                      <a:pt x="77" y="86"/>
                    </a:lnTo>
                    <a:lnTo>
                      <a:pt x="68" y="92"/>
                    </a:lnTo>
                    <a:lnTo>
                      <a:pt x="62" y="94"/>
                    </a:lnTo>
                    <a:lnTo>
                      <a:pt x="56" y="94"/>
                    </a:lnTo>
                    <a:lnTo>
                      <a:pt x="42" y="95"/>
                    </a:lnTo>
                    <a:lnTo>
                      <a:pt x="0" y="95"/>
                    </a:lnTo>
                    <a:close/>
                    <a:moveTo>
                      <a:pt x="27" y="88"/>
                    </a:moveTo>
                    <a:lnTo>
                      <a:pt x="37" y="90"/>
                    </a:lnTo>
                    <a:lnTo>
                      <a:pt x="42" y="92"/>
                    </a:lnTo>
                    <a:lnTo>
                      <a:pt x="50" y="90"/>
                    </a:lnTo>
                    <a:lnTo>
                      <a:pt x="58" y="88"/>
                    </a:lnTo>
                    <a:lnTo>
                      <a:pt x="64" y="84"/>
                    </a:lnTo>
                    <a:lnTo>
                      <a:pt x="70" y="79"/>
                    </a:lnTo>
                    <a:lnTo>
                      <a:pt x="76" y="73"/>
                    </a:lnTo>
                    <a:lnTo>
                      <a:pt x="79" y="66"/>
                    </a:lnTo>
                    <a:lnTo>
                      <a:pt x="81" y="58"/>
                    </a:lnTo>
                    <a:lnTo>
                      <a:pt x="81" y="49"/>
                    </a:lnTo>
                    <a:lnTo>
                      <a:pt x="81" y="39"/>
                    </a:lnTo>
                    <a:lnTo>
                      <a:pt x="79" y="32"/>
                    </a:lnTo>
                    <a:lnTo>
                      <a:pt x="76" y="24"/>
                    </a:lnTo>
                    <a:lnTo>
                      <a:pt x="70" y="17"/>
                    </a:lnTo>
                    <a:lnTo>
                      <a:pt x="64" y="13"/>
                    </a:lnTo>
                    <a:lnTo>
                      <a:pt x="58" y="9"/>
                    </a:lnTo>
                    <a:lnTo>
                      <a:pt x="50" y="8"/>
                    </a:lnTo>
                    <a:lnTo>
                      <a:pt x="42" y="6"/>
                    </a:lnTo>
                    <a:lnTo>
                      <a:pt x="35" y="8"/>
                    </a:lnTo>
                    <a:lnTo>
                      <a:pt x="27" y="9"/>
                    </a:lnTo>
                    <a:lnTo>
                      <a:pt x="27" y="8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32" name="Freeform 99">
                <a:extLst>
                  <a:ext uri="{FF2B5EF4-FFF2-40B4-BE49-F238E27FC236}">
                    <a16:creationId xmlns:a16="http://schemas.microsoft.com/office/drawing/2014/main" xmlns="" id="{AAF1B1B1-B546-4FD5-BB23-9D4D28F8C3F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37" y="1724"/>
                <a:ext cx="50" cy="48"/>
              </a:xfrm>
              <a:custGeom>
                <a:avLst/>
                <a:gdLst>
                  <a:gd name="T0" fmla="*/ 0 w 99"/>
                  <a:gd name="T1" fmla="*/ 95 h 95"/>
                  <a:gd name="T2" fmla="*/ 0 w 99"/>
                  <a:gd name="T3" fmla="*/ 93 h 95"/>
                  <a:gd name="T4" fmla="*/ 3 w 99"/>
                  <a:gd name="T5" fmla="*/ 93 h 95"/>
                  <a:gd name="T6" fmla="*/ 9 w 99"/>
                  <a:gd name="T7" fmla="*/ 91 h 95"/>
                  <a:gd name="T8" fmla="*/ 11 w 99"/>
                  <a:gd name="T9" fmla="*/ 91 h 95"/>
                  <a:gd name="T10" fmla="*/ 11 w 99"/>
                  <a:gd name="T11" fmla="*/ 89 h 95"/>
                  <a:gd name="T12" fmla="*/ 13 w 99"/>
                  <a:gd name="T13" fmla="*/ 86 h 95"/>
                  <a:gd name="T14" fmla="*/ 13 w 99"/>
                  <a:gd name="T15" fmla="*/ 78 h 95"/>
                  <a:gd name="T16" fmla="*/ 13 w 99"/>
                  <a:gd name="T17" fmla="*/ 16 h 95"/>
                  <a:gd name="T18" fmla="*/ 13 w 99"/>
                  <a:gd name="T19" fmla="*/ 9 h 95"/>
                  <a:gd name="T20" fmla="*/ 11 w 99"/>
                  <a:gd name="T21" fmla="*/ 5 h 95"/>
                  <a:gd name="T22" fmla="*/ 7 w 99"/>
                  <a:gd name="T23" fmla="*/ 3 h 95"/>
                  <a:gd name="T24" fmla="*/ 3 w 99"/>
                  <a:gd name="T25" fmla="*/ 3 h 95"/>
                  <a:gd name="T26" fmla="*/ 0 w 99"/>
                  <a:gd name="T27" fmla="*/ 3 h 95"/>
                  <a:gd name="T28" fmla="*/ 0 w 99"/>
                  <a:gd name="T29" fmla="*/ 0 h 95"/>
                  <a:gd name="T30" fmla="*/ 38 w 99"/>
                  <a:gd name="T31" fmla="*/ 0 h 95"/>
                  <a:gd name="T32" fmla="*/ 50 w 99"/>
                  <a:gd name="T33" fmla="*/ 1 h 95"/>
                  <a:gd name="T34" fmla="*/ 58 w 99"/>
                  <a:gd name="T35" fmla="*/ 1 h 95"/>
                  <a:gd name="T36" fmla="*/ 66 w 99"/>
                  <a:gd name="T37" fmla="*/ 3 h 95"/>
                  <a:gd name="T38" fmla="*/ 73 w 99"/>
                  <a:gd name="T39" fmla="*/ 5 h 95"/>
                  <a:gd name="T40" fmla="*/ 77 w 99"/>
                  <a:gd name="T41" fmla="*/ 9 h 95"/>
                  <a:gd name="T42" fmla="*/ 83 w 99"/>
                  <a:gd name="T43" fmla="*/ 11 h 95"/>
                  <a:gd name="T44" fmla="*/ 87 w 99"/>
                  <a:gd name="T45" fmla="*/ 16 h 95"/>
                  <a:gd name="T46" fmla="*/ 91 w 99"/>
                  <a:gd name="T47" fmla="*/ 22 h 95"/>
                  <a:gd name="T48" fmla="*/ 95 w 99"/>
                  <a:gd name="T49" fmla="*/ 28 h 95"/>
                  <a:gd name="T50" fmla="*/ 97 w 99"/>
                  <a:gd name="T51" fmla="*/ 33 h 95"/>
                  <a:gd name="T52" fmla="*/ 99 w 99"/>
                  <a:gd name="T53" fmla="*/ 41 h 95"/>
                  <a:gd name="T54" fmla="*/ 99 w 99"/>
                  <a:gd name="T55" fmla="*/ 46 h 95"/>
                  <a:gd name="T56" fmla="*/ 97 w 99"/>
                  <a:gd name="T57" fmla="*/ 56 h 95"/>
                  <a:gd name="T58" fmla="*/ 95 w 99"/>
                  <a:gd name="T59" fmla="*/ 65 h 95"/>
                  <a:gd name="T60" fmla="*/ 91 w 99"/>
                  <a:gd name="T61" fmla="*/ 72 h 95"/>
                  <a:gd name="T62" fmla="*/ 85 w 99"/>
                  <a:gd name="T63" fmla="*/ 80 h 95"/>
                  <a:gd name="T64" fmla="*/ 77 w 99"/>
                  <a:gd name="T65" fmla="*/ 86 h 95"/>
                  <a:gd name="T66" fmla="*/ 68 w 99"/>
                  <a:gd name="T67" fmla="*/ 91 h 95"/>
                  <a:gd name="T68" fmla="*/ 62 w 99"/>
                  <a:gd name="T69" fmla="*/ 93 h 95"/>
                  <a:gd name="T70" fmla="*/ 56 w 99"/>
                  <a:gd name="T71" fmla="*/ 93 h 95"/>
                  <a:gd name="T72" fmla="*/ 42 w 99"/>
                  <a:gd name="T73" fmla="*/ 95 h 95"/>
                  <a:gd name="T74" fmla="*/ 0 w 99"/>
                  <a:gd name="T75" fmla="*/ 95 h 95"/>
                  <a:gd name="T76" fmla="*/ 27 w 99"/>
                  <a:gd name="T77" fmla="*/ 87 h 95"/>
                  <a:gd name="T78" fmla="*/ 36 w 99"/>
                  <a:gd name="T79" fmla="*/ 89 h 95"/>
                  <a:gd name="T80" fmla="*/ 42 w 99"/>
                  <a:gd name="T81" fmla="*/ 91 h 95"/>
                  <a:gd name="T82" fmla="*/ 50 w 99"/>
                  <a:gd name="T83" fmla="*/ 89 h 95"/>
                  <a:gd name="T84" fmla="*/ 58 w 99"/>
                  <a:gd name="T85" fmla="*/ 87 h 95"/>
                  <a:gd name="T86" fmla="*/ 64 w 99"/>
                  <a:gd name="T87" fmla="*/ 84 h 95"/>
                  <a:gd name="T88" fmla="*/ 70 w 99"/>
                  <a:gd name="T89" fmla="*/ 78 h 95"/>
                  <a:gd name="T90" fmla="*/ 75 w 99"/>
                  <a:gd name="T91" fmla="*/ 72 h 95"/>
                  <a:gd name="T92" fmla="*/ 79 w 99"/>
                  <a:gd name="T93" fmla="*/ 65 h 95"/>
                  <a:gd name="T94" fmla="*/ 81 w 99"/>
                  <a:gd name="T95" fmla="*/ 58 h 95"/>
                  <a:gd name="T96" fmla="*/ 81 w 99"/>
                  <a:gd name="T97" fmla="*/ 48 h 95"/>
                  <a:gd name="T98" fmla="*/ 81 w 99"/>
                  <a:gd name="T99" fmla="*/ 39 h 95"/>
                  <a:gd name="T100" fmla="*/ 79 w 99"/>
                  <a:gd name="T101" fmla="*/ 31 h 95"/>
                  <a:gd name="T102" fmla="*/ 75 w 99"/>
                  <a:gd name="T103" fmla="*/ 24 h 95"/>
                  <a:gd name="T104" fmla="*/ 70 w 99"/>
                  <a:gd name="T105" fmla="*/ 16 h 95"/>
                  <a:gd name="T106" fmla="*/ 64 w 99"/>
                  <a:gd name="T107" fmla="*/ 13 h 95"/>
                  <a:gd name="T108" fmla="*/ 58 w 99"/>
                  <a:gd name="T109" fmla="*/ 9 h 95"/>
                  <a:gd name="T110" fmla="*/ 50 w 99"/>
                  <a:gd name="T111" fmla="*/ 7 h 95"/>
                  <a:gd name="T112" fmla="*/ 42 w 99"/>
                  <a:gd name="T113" fmla="*/ 5 h 95"/>
                  <a:gd name="T114" fmla="*/ 35 w 99"/>
                  <a:gd name="T115" fmla="*/ 7 h 95"/>
                  <a:gd name="T116" fmla="*/ 27 w 99"/>
                  <a:gd name="T117" fmla="*/ 9 h 95"/>
                  <a:gd name="T118" fmla="*/ 27 w 99"/>
                  <a:gd name="T119" fmla="*/ 87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99" h="95">
                    <a:moveTo>
                      <a:pt x="0" y="95"/>
                    </a:moveTo>
                    <a:lnTo>
                      <a:pt x="0" y="93"/>
                    </a:lnTo>
                    <a:lnTo>
                      <a:pt x="3" y="93"/>
                    </a:lnTo>
                    <a:lnTo>
                      <a:pt x="9" y="91"/>
                    </a:lnTo>
                    <a:lnTo>
                      <a:pt x="11" y="91"/>
                    </a:lnTo>
                    <a:lnTo>
                      <a:pt x="11" y="89"/>
                    </a:lnTo>
                    <a:lnTo>
                      <a:pt x="13" y="86"/>
                    </a:lnTo>
                    <a:lnTo>
                      <a:pt x="13" y="78"/>
                    </a:lnTo>
                    <a:lnTo>
                      <a:pt x="13" y="16"/>
                    </a:lnTo>
                    <a:lnTo>
                      <a:pt x="13" y="9"/>
                    </a:lnTo>
                    <a:lnTo>
                      <a:pt x="11" y="5"/>
                    </a:lnTo>
                    <a:lnTo>
                      <a:pt x="7" y="3"/>
                    </a:lnTo>
                    <a:lnTo>
                      <a:pt x="3" y="3"/>
                    </a:lnTo>
                    <a:lnTo>
                      <a:pt x="0" y="3"/>
                    </a:lnTo>
                    <a:lnTo>
                      <a:pt x="0" y="0"/>
                    </a:lnTo>
                    <a:lnTo>
                      <a:pt x="38" y="0"/>
                    </a:lnTo>
                    <a:lnTo>
                      <a:pt x="50" y="1"/>
                    </a:lnTo>
                    <a:lnTo>
                      <a:pt x="58" y="1"/>
                    </a:lnTo>
                    <a:lnTo>
                      <a:pt x="66" y="3"/>
                    </a:lnTo>
                    <a:lnTo>
                      <a:pt x="73" y="5"/>
                    </a:lnTo>
                    <a:lnTo>
                      <a:pt x="77" y="9"/>
                    </a:lnTo>
                    <a:lnTo>
                      <a:pt x="83" y="11"/>
                    </a:lnTo>
                    <a:lnTo>
                      <a:pt x="87" y="16"/>
                    </a:lnTo>
                    <a:lnTo>
                      <a:pt x="91" y="22"/>
                    </a:lnTo>
                    <a:lnTo>
                      <a:pt x="95" y="28"/>
                    </a:lnTo>
                    <a:lnTo>
                      <a:pt x="97" y="33"/>
                    </a:lnTo>
                    <a:lnTo>
                      <a:pt x="99" y="41"/>
                    </a:lnTo>
                    <a:lnTo>
                      <a:pt x="99" y="46"/>
                    </a:lnTo>
                    <a:lnTo>
                      <a:pt x="97" y="56"/>
                    </a:lnTo>
                    <a:lnTo>
                      <a:pt x="95" y="65"/>
                    </a:lnTo>
                    <a:lnTo>
                      <a:pt x="91" y="72"/>
                    </a:lnTo>
                    <a:lnTo>
                      <a:pt x="85" y="80"/>
                    </a:lnTo>
                    <a:lnTo>
                      <a:pt x="77" y="86"/>
                    </a:lnTo>
                    <a:lnTo>
                      <a:pt x="68" y="91"/>
                    </a:lnTo>
                    <a:lnTo>
                      <a:pt x="62" y="93"/>
                    </a:lnTo>
                    <a:lnTo>
                      <a:pt x="56" y="93"/>
                    </a:lnTo>
                    <a:lnTo>
                      <a:pt x="42" y="95"/>
                    </a:lnTo>
                    <a:lnTo>
                      <a:pt x="0" y="95"/>
                    </a:lnTo>
                    <a:close/>
                    <a:moveTo>
                      <a:pt x="27" y="87"/>
                    </a:moveTo>
                    <a:lnTo>
                      <a:pt x="36" y="89"/>
                    </a:lnTo>
                    <a:lnTo>
                      <a:pt x="42" y="91"/>
                    </a:lnTo>
                    <a:lnTo>
                      <a:pt x="50" y="89"/>
                    </a:lnTo>
                    <a:lnTo>
                      <a:pt x="58" y="87"/>
                    </a:lnTo>
                    <a:lnTo>
                      <a:pt x="64" y="84"/>
                    </a:lnTo>
                    <a:lnTo>
                      <a:pt x="70" y="78"/>
                    </a:lnTo>
                    <a:lnTo>
                      <a:pt x="75" y="72"/>
                    </a:lnTo>
                    <a:lnTo>
                      <a:pt x="79" y="65"/>
                    </a:lnTo>
                    <a:lnTo>
                      <a:pt x="81" y="58"/>
                    </a:lnTo>
                    <a:lnTo>
                      <a:pt x="81" y="48"/>
                    </a:lnTo>
                    <a:lnTo>
                      <a:pt x="81" y="39"/>
                    </a:lnTo>
                    <a:lnTo>
                      <a:pt x="79" y="31"/>
                    </a:lnTo>
                    <a:lnTo>
                      <a:pt x="75" y="24"/>
                    </a:lnTo>
                    <a:lnTo>
                      <a:pt x="70" y="16"/>
                    </a:lnTo>
                    <a:lnTo>
                      <a:pt x="64" y="13"/>
                    </a:lnTo>
                    <a:lnTo>
                      <a:pt x="58" y="9"/>
                    </a:lnTo>
                    <a:lnTo>
                      <a:pt x="50" y="7"/>
                    </a:lnTo>
                    <a:lnTo>
                      <a:pt x="42" y="5"/>
                    </a:lnTo>
                    <a:lnTo>
                      <a:pt x="35" y="7"/>
                    </a:lnTo>
                    <a:lnTo>
                      <a:pt x="27" y="9"/>
                    </a:lnTo>
                    <a:lnTo>
                      <a:pt x="27" y="8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33" name="Freeform 100">
                <a:extLst>
                  <a:ext uri="{FF2B5EF4-FFF2-40B4-BE49-F238E27FC236}">
                    <a16:creationId xmlns:a16="http://schemas.microsoft.com/office/drawing/2014/main" xmlns="" id="{3D90853A-6E8D-4AD9-AF97-7ED51849A40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058" y="1721"/>
                <a:ext cx="50" cy="47"/>
              </a:xfrm>
              <a:custGeom>
                <a:avLst/>
                <a:gdLst>
                  <a:gd name="T0" fmla="*/ 0 w 100"/>
                  <a:gd name="T1" fmla="*/ 95 h 95"/>
                  <a:gd name="T2" fmla="*/ 0 w 100"/>
                  <a:gd name="T3" fmla="*/ 94 h 95"/>
                  <a:gd name="T4" fmla="*/ 4 w 100"/>
                  <a:gd name="T5" fmla="*/ 94 h 95"/>
                  <a:gd name="T6" fmla="*/ 10 w 100"/>
                  <a:gd name="T7" fmla="*/ 92 h 95"/>
                  <a:gd name="T8" fmla="*/ 12 w 100"/>
                  <a:gd name="T9" fmla="*/ 92 h 95"/>
                  <a:gd name="T10" fmla="*/ 12 w 100"/>
                  <a:gd name="T11" fmla="*/ 90 h 95"/>
                  <a:gd name="T12" fmla="*/ 14 w 100"/>
                  <a:gd name="T13" fmla="*/ 86 h 95"/>
                  <a:gd name="T14" fmla="*/ 14 w 100"/>
                  <a:gd name="T15" fmla="*/ 79 h 95"/>
                  <a:gd name="T16" fmla="*/ 14 w 100"/>
                  <a:gd name="T17" fmla="*/ 17 h 95"/>
                  <a:gd name="T18" fmla="*/ 14 w 100"/>
                  <a:gd name="T19" fmla="*/ 9 h 95"/>
                  <a:gd name="T20" fmla="*/ 12 w 100"/>
                  <a:gd name="T21" fmla="*/ 6 h 95"/>
                  <a:gd name="T22" fmla="*/ 8 w 100"/>
                  <a:gd name="T23" fmla="*/ 4 h 95"/>
                  <a:gd name="T24" fmla="*/ 4 w 100"/>
                  <a:gd name="T25" fmla="*/ 4 h 95"/>
                  <a:gd name="T26" fmla="*/ 0 w 100"/>
                  <a:gd name="T27" fmla="*/ 4 h 95"/>
                  <a:gd name="T28" fmla="*/ 0 w 100"/>
                  <a:gd name="T29" fmla="*/ 0 h 95"/>
                  <a:gd name="T30" fmla="*/ 39 w 100"/>
                  <a:gd name="T31" fmla="*/ 0 h 95"/>
                  <a:gd name="T32" fmla="*/ 51 w 100"/>
                  <a:gd name="T33" fmla="*/ 2 h 95"/>
                  <a:gd name="T34" fmla="*/ 59 w 100"/>
                  <a:gd name="T35" fmla="*/ 2 h 95"/>
                  <a:gd name="T36" fmla="*/ 67 w 100"/>
                  <a:gd name="T37" fmla="*/ 4 h 95"/>
                  <a:gd name="T38" fmla="*/ 74 w 100"/>
                  <a:gd name="T39" fmla="*/ 6 h 95"/>
                  <a:gd name="T40" fmla="*/ 78 w 100"/>
                  <a:gd name="T41" fmla="*/ 9 h 95"/>
                  <a:gd name="T42" fmla="*/ 84 w 100"/>
                  <a:gd name="T43" fmla="*/ 11 h 95"/>
                  <a:gd name="T44" fmla="*/ 88 w 100"/>
                  <a:gd name="T45" fmla="*/ 17 h 95"/>
                  <a:gd name="T46" fmla="*/ 92 w 100"/>
                  <a:gd name="T47" fmla="*/ 22 h 95"/>
                  <a:gd name="T48" fmla="*/ 96 w 100"/>
                  <a:gd name="T49" fmla="*/ 28 h 95"/>
                  <a:gd name="T50" fmla="*/ 98 w 100"/>
                  <a:gd name="T51" fmla="*/ 34 h 95"/>
                  <a:gd name="T52" fmla="*/ 100 w 100"/>
                  <a:gd name="T53" fmla="*/ 41 h 95"/>
                  <a:gd name="T54" fmla="*/ 100 w 100"/>
                  <a:gd name="T55" fmla="*/ 47 h 95"/>
                  <a:gd name="T56" fmla="*/ 98 w 100"/>
                  <a:gd name="T57" fmla="*/ 56 h 95"/>
                  <a:gd name="T58" fmla="*/ 96 w 100"/>
                  <a:gd name="T59" fmla="*/ 66 h 95"/>
                  <a:gd name="T60" fmla="*/ 92 w 100"/>
                  <a:gd name="T61" fmla="*/ 73 h 95"/>
                  <a:gd name="T62" fmla="*/ 86 w 100"/>
                  <a:gd name="T63" fmla="*/ 80 h 95"/>
                  <a:gd name="T64" fmla="*/ 78 w 100"/>
                  <a:gd name="T65" fmla="*/ 86 h 95"/>
                  <a:gd name="T66" fmla="*/ 69 w 100"/>
                  <a:gd name="T67" fmla="*/ 92 h 95"/>
                  <a:gd name="T68" fmla="*/ 63 w 100"/>
                  <a:gd name="T69" fmla="*/ 94 h 95"/>
                  <a:gd name="T70" fmla="*/ 57 w 100"/>
                  <a:gd name="T71" fmla="*/ 94 h 95"/>
                  <a:gd name="T72" fmla="*/ 43 w 100"/>
                  <a:gd name="T73" fmla="*/ 95 h 95"/>
                  <a:gd name="T74" fmla="*/ 0 w 100"/>
                  <a:gd name="T75" fmla="*/ 95 h 95"/>
                  <a:gd name="T76" fmla="*/ 28 w 100"/>
                  <a:gd name="T77" fmla="*/ 88 h 95"/>
                  <a:gd name="T78" fmla="*/ 37 w 100"/>
                  <a:gd name="T79" fmla="*/ 90 h 95"/>
                  <a:gd name="T80" fmla="*/ 43 w 100"/>
                  <a:gd name="T81" fmla="*/ 92 h 95"/>
                  <a:gd name="T82" fmla="*/ 51 w 100"/>
                  <a:gd name="T83" fmla="*/ 90 h 95"/>
                  <a:gd name="T84" fmla="*/ 59 w 100"/>
                  <a:gd name="T85" fmla="*/ 88 h 95"/>
                  <a:gd name="T86" fmla="*/ 65 w 100"/>
                  <a:gd name="T87" fmla="*/ 84 h 95"/>
                  <a:gd name="T88" fmla="*/ 70 w 100"/>
                  <a:gd name="T89" fmla="*/ 79 h 95"/>
                  <a:gd name="T90" fmla="*/ 76 w 100"/>
                  <a:gd name="T91" fmla="*/ 73 h 95"/>
                  <a:gd name="T92" fmla="*/ 80 w 100"/>
                  <a:gd name="T93" fmla="*/ 66 h 95"/>
                  <a:gd name="T94" fmla="*/ 82 w 100"/>
                  <a:gd name="T95" fmla="*/ 58 h 95"/>
                  <a:gd name="T96" fmla="*/ 82 w 100"/>
                  <a:gd name="T97" fmla="*/ 49 h 95"/>
                  <a:gd name="T98" fmla="*/ 82 w 100"/>
                  <a:gd name="T99" fmla="*/ 39 h 95"/>
                  <a:gd name="T100" fmla="*/ 80 w 100"/>
                  <a:gd name="T101" fmla="*/ 32 h 95"/>
                  <a:gd name="T102" fmla="*/ 76 w 100"/>
                  <a:gd name="T103" fmla="*/ 24 h 95"/>
                  <a:gd name="T104" fmla="*/ 70 w 100"/>
                  <a:gd name="T105" fmla="*/ 17 h 95"/>
                  <a:gd name="T106" fmla="*/ 65 w 100"/>
                  <a:gd name="T107" fmla="*/ 13 h 95"/>
                  <a:gd name="T108" fmla="*/ 59 w 100"/>
                  <a:gd name="T109" fmla="*/ 9 h 95"/>
                  <a:gd name="T110" fmla="*/ 51 w 100"/>
                  <a:gd name="T111" fmla="*/ 8 h 95"/>
                  <a:gd name="T112" fmla="*/ 43 w 100"/>
                  <a:gd name="T113" fmla="*/ 6 h 95"/>
                  <a:gd name="T114" fmla="*/ 35 w 100"/>
                  <a:gd name="T115" fmla="*/ 8 h 95"/>
                  <a:gd name="T116" fmla="*/ 28 w 100"/>
                  <a:gd name="T117" fmla="*/ 9 h 95"/>
                  <a:gd name="T118" fmla="*/ 28 w 100"/>
                  <a:gd name="T119" fmla="*/ 88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00" h="95">
                    <a:moveTo>
                      <a:pt x="0" y="95"/>
                    </a:moveTo>
                    <a:lnTo>
                      <a:pt x="0" y="94"/>
                    </a:lnTo>
                    <a:lnTo>
                      <a:pt x="4" y="94"/>
                    </a:lnTo>
                    <a:lnTo>
                      <a:pt x="10" y="92"/>
                    </a:lnTo>
                    <a:lnTo>
                      <a:pt x="12" y="92"/>
                    </a:lnTo>
                    <a:lnTo>
                      <a:pt x="12" y="90"/>
                    </a:lnTo>
                    <a:lnTo>
                      <a:pt x="14" y="86"/>
                    </a:lnTo>
                    <a:lnTo>
                      <a:pt x="14" y="79"/>
                    </a:lnTo>
                    <a:lnTo>
                      <a:pt x="14" y="17"/>
                    </a:lnTo>
                    <a:lnTo>
                      <a:pt x="14" y="9"/>
                    </a:lnTo>
                    <a:lnTo>
                      <a:pt x="12" y="6"/>
                    </a:lnTo>
                    <a:lnTo>
                      <a:pt x="8" y="4"/>
                    </a:lnTo>
                    <a:lnTo>
                      <a:pt x="4" y="4"/>
                    </a:lnTo>
                    <a:lnTo>
                      <a:pt x="0" y="4"/>
                    </a:lnTo>
                    <a:lnTo>
                      <a:pt x="0" y="0"/>
                    </a:lnTo>
                    <a:lnTo>
                      <a:pt x="39" y="0"/>
                    </a:lnTo>
                    <a:lnTo>
                      <a:pt x="51" y="2"/>
                    </a:lnTo>
                    <a:lnTo>
                      <a:pt x="59" y="2"/>
                    </a:lnTo>
                    <a:lnTo>
                      <a:pt x="67" y="4"/>
                    </a:lnTo>
                    <a:lnTo>
                      <a:pt x="74" y="6"/>
                    </a:lnTo>
                    <a:lnTo>
                      <a:pt x="78" y="9"/>
                    </a:lnTo>
                    <a:lnTo>
                      <a:pt x="84" y="11"/>
                    </a:lnTo>
                    <a:lnTo>
                      <a:pt x="88" y="17"/>
                    </a:lnTo>
                    <a:lnTo>
                      <a:pt x="92" y="22"/>
                    </a:lnTo>
                    <a:lnTo>
                      <a:pt x="96" y="28"/>
                    </a:lnTo>
                    <a:lnTo>
                      <a:pt x="98" y="34"/>
                    </a:lnTo>
                    <a:lnTo>
                      <a:pt x="100" y="41"/>
                    </a:lnTo>
                    <a:lnTo>
                      <a:pt x="100" y="47"/>
                    </a:lnTo>
                    <a:lnTo>
                      <a:pt x="98" y="56"/>
                    </a:lnTo>
                    <a:lnTo>
                      <a:pt x="96" y="66"/>
                    </a:lnTo>
                    <a:lnTo>
                      <a:pt x="92" y="73"/>
                    </a:lnTo>
                    <a:lnTo>
                      <a:pt x="86" y="80"/>
                    </a:lnTo>
                    <a:lnTo>
                      <a:pt x="78" y="86"/>
                    </a:lnTo>
                    <a:lnTo>
                      <a:pt x="69" y="92"/>
                    </a:lnTo>
                    <a:lnTo>
                      <a:pt x="63" y="94"/>
                    </a:lnTo>
                    <a:lnTo>
                      <a:pt x="57" y="94"/>
                    </a:lnTo>
                    <a:lnTo>
                      <a:pt x="43" y="95"/>
                    </a:lnTo>
                    <a:lnTo>
                      <a:pt x="0" y="95"/>
                    </a:lnTo>
                    <a:close/>
                    <a:moveTo>
                      <a:pt x="28" y="88"/>
                    </a:moveTo>
                    <a:lnTo>
                      <a:pt x="37" y="90"/>
                    </a:lnTo>
                    <a:lnTo>
                      <a:pt x="43" y="92"/>
                    </a:lnTo>
                    <a:lnTo>
                      <a:pt x="51" y="90"/>
                    </a:lnTo>
                    <a:lnTo>
                      <a:pt x="59" y="88"/>
                    </a:lnTo>
                    <a:lnTo>
                      <a:pt x="65" y="84"/>
                    </a:lnTo>
                    <a:lnTo>
                      <a:pt x="70" y="79"/>
                    </a:lnTo>
                    <a:lnTo>
                      <a:pt x="76" y="73"/>
                    </a:lnTo>
                    <a:lnTo>
                      <a:pt x="80" y="66"/>
                    </a:lnTo>
                    <a:lnTo>
                      <a:pt x="82" y="58"/>
                    </a:lnTo>
                    <a:lnTo>
                      <a:pt x="82" y="49"/>
                    </a:lnTo>
                    <a:lnTo>
                      <a:pt x="82" y="39"/>
                    </a:lnTo>
                    <a:lnTo>
                      <a:pt x="80" y="32"/>
                    </a:lnTo>
                    <a:lnTo>
                      <a:pt x="76" y="24"/>
                    </a:lnTo>
                    <a:lnTo>
                      <a:pt x="70" y="17"/>
                    </a:lnTo>
                    <a:lnTo>
                      <a:pt x="65" y="13"/>
                    </a:lnTo>
                    <a:lnTo>
                      <a:pt x="59" y="9"/>
                    </a:lnTo>
                    <a:lnTo>
                      <a:pt x="51" y="8"/>
                    </a:lnTo>
                    <a:lnTo>
                      <a:pt x="43" y="6"/>
                    </a:lnTo>
                    <a:lnTo>
                      <a:pt x="35" y="8"/>
                    </a:lnTo>
                    <a:lnTo>
                      <a:pt x="28" y="9"/>
                    </a:lnTo>
                    <a:lnTo>
                      <a:pt x="28" y="8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34" name="Freeform 101">
                <a:extLst>
                  <a:ext uri="{FF2B5EF4-FFF2-40B4-BE49-F238E27FC236}">
                    <a16:creationId xmlns:a16="http://schemas.microsoft.com/office/drawing/2014/main" xmlns="" id="{A3247220-238F-4030-810A-24E3EABC0ED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515" y="1721"/>
                <a:ext cx="49" cy="47"/>
              </a:xfrm>
              <a:custGeom>
                <a:avLst/>
                <a:gdLst>
                  <a:gd name="T0" fmla="*/ 0 w 99"/>
                  <a:gd name="T1" fmla="*/ 95 h 95"/>
                  <a:gd name="T2" fmla="*/ 0 w 99"/>
                  <a:gd name="T3" fmla="*/ 94 h 95"/>
                  <a:gd name="T4" fmla="*/ 3 w 99"/>
                  <a:gd name="T5" fmla="*/ 94 h 95"/>
                  <a:gd name="T6" fmla="*/ 9 w 99"/>
                  <a:gd name="T7" fmla="*/ 92 h 95"/>
                  <a:gd name="T8" fmla="*/ 11 w 99"/>
                  <a:gd name="T9" fmla="*/ 92 h 95"/>
                  <a:gd name="T10" fmla="*/ 11 w 99"/>
                  <a:gd name="T11" fmla="*/ 90 h 95"/>
                  <a:gd name="T12" fmla="*/ 13 w 99"/>
                  <a:gd name="T13" fmla="*/ 86 h 95"/>
                  <a:gd name="T14" fmla="*/ 13 w 99"/>
                  <a:gd name="T15" fmla="*/ 79 h 95"/>
                  <a:gd name="T16" fmla="*/ 13 w 99"/>
                  <a:gd name="T17" fmla="*/ 17 h 95"/>
                  <a:gd name="T18" fmla="*/ 13 w 99"/>
                  <a:gd name="T19" fmla="*/ 9 h 95"/>
                  <a:gd name="T20" fmla="*/ 11 w 99"/>
                  <a:gd name="T21" fmla="*/ 6 h 95"/>
                  <a:gd name="T22" fmla="*/ 7 w 99"/>
                  <a:gd name="T23" fmla="*/ 4 h 95"/>
                  <a:gd name="T24" fmla="*/ 3 w 99"/>
                  <a:gd name="T25" fmla="*/ 4 h 95"/>
                  <a:gd name="T26" fmla="*/ 0 w 99"/>
                  <a:gd name="T27" fmla="*/ 4 h 95"/>
                  <a:gd name="T28" fmla="*/ 0 w 99"/>
                  <a:gd name="T29" fmla="*/ 0 h 95"/>
                  <a:gd name="T30" fmla="*/ 38 w 99"/>
                  <a:gd name="T31" fmla="*/ 0 h 95"/>
                  <a:gd name="T32" fmla="*/ 50 w 99"/>
                  <a:gd name="T33" fmla="*/ 2 h 95"/>
                  <a:gd name="T34" fmla="*/ 58 w 99"/>
                  <a:gd name="T35" fmla="*/ 2 h 95"/>
                  <a:gd name="T36" fmla="*/ 66 w 99"/>
                  <a:gd name="T37" fmla="*/ 4 h 95"/>
                  <a:gd name="T38" fmla="*/ 73 w 99"/>
                  <a:gd name="T39" fmla="*/ 6 h 95"/>
                  <a:gd name="T40" fmla="*/ 77 w 99"/>
                  <a:gd name="T41" fmla="*/ 9 h 95"/>
                  <a:gd name="T42" fmla="*/ 83 w 99"/>
                  <a:gd name="T43" fmla="*/ 11 h 95"/>
                  <a:gd name="T44" fmla="*/ 87 w 99"/>
                  <a:gd name="T45" fmla="*/ 17 h 95"/>
                  <a:gd name="T46" fmla="*/ 91 w 99"/>
                  <a:gd name="T47" fmla="*/ 22 h 95"/>
                  <a:gd name="T48" fmla="*/ 95 w 99"/>
                  <a:gd name="T49" fmla="*/ 28 h 95"/>
                  <a:gd name="T50" fmla="*/ 97 w 99"/>
                  <a:gd name="T51" fmla="*/ 34 h 95"/>
                  <a:gd name="T52" fmla="*/ 99 w 99"/>
                  <a:gd name="T53" fmla="*/ 41 h 95"/>
                  <a:gd name="T54" fmla="*/ 99 w 99"/>
                  <a:gd name="T55" fmla="*/ 47 h 95"/>
                  <a:gd name="T56" fmla="*/ 97 w 99"/>
                  <a:gd name="T57" fmla="*/ 56 h 95"/>
                  <a:gd name="T58" fmla="*/ 95 w 99"/>
                  <a:gd name="T59" fmla="*/ 66 h 95"/>
                  <a:gd name="T60" fmla="*/ 91 w 99"/>
                  <a:gd name="T61" fmla="*/ 73 h 95"/>
                  <a:gd name="T62" fmla="*/ 85 w 99"/>
                  <a:gd name="T63" fmla="*/ 80 h 95"/>
                  <a:gd name="T64" fmla="*/ 77 w 99"/>
                  <a:gd name="T65" fmla="*/ 86 h 95"/>
                  <a:gd name="T66" fmla="*/ 68 w 99"/>
                  <a:gd name="T67" fmla="*/ 92 h 95"/>
                  <a:gd name="T68" fmla="*/ 62 w 99"/>
                  <a:gd name="T69" fmla="*/ 94 h 95"/>
                  <a:gd name="T70" fmla="*/ 56 w 99"/>
                  <a:gd name="T71" fmla="*/ 94 h 95"/>
                  <a:gd name="T72" fmla="*/ 42 w 99"/>
                  <a:gd name="T73" fmla="*/ 95 h 95"/>
                  <a:gd name="T74" fmla="*/ 0 w 99"/>
                  <a:gd name="T75" fmla="*/ 95 h 95"/>
                  <a:gd name="T76" fmla="*/ 27 w 99"/>
                  <a:gd name="T77" fmla="*/ 88 h 95"/>
                  <a:gd name="T78" fmla="*/ 36 w 99"/>
                  <a:gd name="T79" fmla="*/ 90 h 95"/>
                  <a:gd name="T80" fmla="*/ 42 w 99"/>
                  <a:gd name="T81" fmla="*/ 92 h 95"/>
                  <a:gd name="T82" fmla="*/ 50 w 99"/>
                  <a:gd name="T83" fmla="*/ 90 h 95"/>
                  <a:gd name="T84" fmla="*/ 58 w 99"/>
                  <a:gd name="T85" fmla="*/ 88 h 95"/>
                  <a:gd name="T86" fmla="*/ 64 w 99"/>
                  <a:gd name="T87" fmla="*/ 84 h 95"/>
                  <a:gd name="T88" fmla="*/ 70 w 99"/>
                  <a:gd name="T89" fmla="*/ 79 h 95"/>
                  <a:gd name="T90" fmla="*/ 75 w 99"/>
                  <a:gd name="T91" fmla="*/ 73 h 95"/>
                  <a:gd name="T92" fmla="*/ 79 w 99"/>
                  <a:gd name="T93" fmla="*/ 66 h 95"/>
                  <a:gd name="T94" fmla="*/ 81 w 99"/>
                  <a:gd name="T95" fmla="*/ 58 h 95"/>
                  <a:gd name="T96" fmla="*/ 81 w 99"/>
                  <a:gd name="T97" fmla="*/ 49 h 95"/>
                  <a:gd name="T98" fmla="*/ 81 w 99"/>
                  <a:gd name="T99" fmla="*/ 39 h 95"/>
                  <a:gd name="T100" fmla="*/ 79 w 99"/>
                  <a:gd name="T101" fmla="*/ 32 h 95"/>
                  <a:gd name="T102" fmla="*/ 75 w 99"/>
                  <a:gd name="T103" fmla="*/ 24 h 95"/>
                  <a:gd name="T104" fmla="*/ 70 w 99"/>
                  <a:gd name="T105" fmla="*/ 17 h 95"/>
                  <a:gd name="T106" fmla="*/ 64 w 99"/>
                  <a:gd name="T107" fmla="*/ 13 h 95"/>
                  <a:gd name="T108" fmla="*/ 58 w 99"/>
                  <a:gd name="T109" fmla="*/ 9 h 95"/>
                  <a:gd name="T110" fmla="*/ 50 w 99"/>
                  <a:gd name="T111" fmla="*/ 8 h 95"/>
                  <a:gd name="T112" fmla="*/ 42 w 99"/>
                  <a:gd name="T113" fmla="*/ 6 h 95"/>
                  <a:gd name="T114" fmla="*/ 35 w 99"/>
                  <a:gd name="T115" fmla="*/ 8 h 95"/>
                  <a:gd name="T116" fmla="*/ 27 w 99"/>
                  <a:gd name="T117" fmla="*/ 9 h 95"/>
                  <a:gd name="T118" fmla="*/ 27 w 99"/>
                  <a:gd name="T119" fmla="*/ 88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99" h="95">
                    <a:moveTo>
                      <a:pt x="0" y="95"/>
                    </a:moveTo>
                    <a:lnTo>
                      <a:pt x="0" y="94"/>
                    </a:lnTo>
                    <a:lnTo>
                      <a:pt x="3" y="94"/>
                    </a:lnTo>
                    <a:lnTo>
                      <a:pt x="9" y="92"/>
                    </a:lnTo>
                    <a:lnTo>
                      <a:pt x="11" y="92"/>
                    </a:lnTo>
                    <a:lnTo>
                      <a:pt x="11" y="90"/>
                    </a:lnTo>
                    <a:lnTo>
                      <a:pt x="13" y="86"/>
                    </a:lnTo>
                    <a:lnTo>
                      <a:pt x="13" y="79"/>
                    </a:lnTo>
                    <a:lnTo>
                      <a:pt x="13" y="17"/>
                    </a:lnTo>
                    <a:lnTo>
                      <a:pt x="13" y="9"/>
                    </a:lnTo>
                    <a:lnTo>
                      <a:pt x="11" y="6"/>
                    </a:lnTo>
                    <a:lnTo>
                      <a:pt x="7" y="4"/>
                    </a:lnTo>
                    <a:lnTo>
                      <a:pt x="3" y="4"/>
                    </a:lnTo>
                    <a:lnTo>
                      <a:pt x="0" y="4"/>
                    </a:lnTo>
                    <a:lnTo>
                      <a:pt x="0" y="0"/>
                    </a:lnTo>
                    <a:lnTo>
                      <a:pt x="38" y="0"/>
                    </a:lnTo>
                    <a:lnTo>
                      <a:pt x="50" y="2"/>
                    </a:lnTo>
                    <a:lnTo>
                      <a:pt x="58" y="2"/>
                    </a:lnTo>
                    <a:lnTo>
                      <a:pt x="66" y="4"/>
                    </a:lnTo>
                    <a:lnTo>
                      <a:pt x="73" y="6"/>
                    </a:lnTo>
                    <a:lnTo>
                      <a:pt x="77" y="9"/>
                    </a:lnTo>
                    <a:lnTo>
                      <a:pt x="83" y="11"/>
                    </a:lnTo>
                    <a:lnTo>
                      <a:pt x="87" y="17"/>
                    </a:lnTo>
                    <a:lnTo>
                      <a:pt x="91" y="22"/>
                    </a:lnTo>
                    <a:lnTo>
                      <a:pt x="95" y="28"/>
                    </a:lnTo>
                    <a:lnTo>
                      <a:pt x="97" y="34"/>
                    </a:lnTo>
                    <a:lnTo>
                      <a:pt x="99" y="41"/>
                    </a:lnTo>
                    <a:lnTo>
                      <a:pt x="99" y="47"/>
                    </a:lnTo>
                    <a:lnTo>
                      <a:pt x="97" y="56"/>
                    </a:lnTo>
                    <a:lnTo>
                      <a:pt x="95" y="66"/>
                    </a:lnTo>
                    <a:lnTo>
                      <a:pt x="91" y="73"/>
                    </a:lnTo>
                    <a:lnTo>
                      <a:pt x="85" y="80"/>
                    </a:lnTo>
                    <a:lnTo>
                      <a:pt x="77" y="86"/>
                    </a:lnTo>
                    <a:lnTo>
                      <a:pt x="68" y="92"/>
                    </a:lnTo>
                    <a:lnTo>
                      <a:pt x="62" y="94"/>
                    </a:lnTo>
                    <a:lnTo>
                      <a:pt x="56" y="94"/>
                    </a:lnTo>
                    <a:lnTo>
                      <a:pt x="42" y="95"/>
                    </a:lnTo>
                    <a:lnTo>
                      <a:pt x="0" y="95"/>
                    </a:lnTo>
                    <a:close/>
                    <a:moveTo>
                      <a:pt x="27" y="88"/>
                    </a:moveTo>
                    <a:lnTo>
                      <a:pt x="36" y="90"/>
                    </a:lnTo>
                    <a:lnTo>
                      <a:pt x="42" y="92"/>
                    </a:lnTo>
                    <a:lnTo>
                      <a:pt x="50" y="90"/>
                    </a:lnTo>
                    <a:lnTo>
                      <a:pt x="58" y="88"/>
                    </a:lnTo>
                    <a:lnTo>
                      <a:pt x="64" y="84"/>
                    </a:lnTo>
                    <a:lnTo>
                      <a:pt x="70" y="79"/>
                    </a:lnTo>
                    <a:lnTo>
                      <a:pt x="75" y="73"/>
                    </a:lnTo>
                    <a:lnTo>
                      <a:pt x="79" y="66"/>
                    </a:lnTo>
                    <a:lnTo>
                      <a:pt x="81" y="58"/>
                    </a:lnTo>
                    <a:lnTo>
                      <a:pt x="81" y="49"/>
                    </a:lnTo>
                    <a:lnTo>
                      <a:pt x="81" y="39"/>
                    </a:lnTo>
                    <a:lnTo>
                      <a:pt x="79" y="32"/>
                    </a:lnTo>
                    <a:lnTo>
                      <a:pt x="75" y="24"/>
                    </a:lnTo>
                    <a:lnTo>
                      <a:pt x="70" y="17"/>
                    </a:lnTo>
                    <a:lnTo>
                      <a:pt x="64" y="13"/>
                    </a:lnTo>
                    <a:lnTo>
                      <a:pt x="58" y="9"/>
                    </a:lnTo>
                    <a:lnTo>
                      <a:pt x="50" y="8"/>
                    </a:lnTo>
                    <a:lnTo>
                      <a:pt x="42" y="6"/>
                    </a:lnTo>
                    <a:lnTo>
                      <a:pt x="35" y="8"/>
                    </a:lnTo>
                    <a:lnTo>
                      <a:pt x="27" y="9"/>
                    </a:lnTo>
                    <a:lnTo>
                      <a:pt x="27" y="8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35" name="Freeform 102">
                <a:extLst>
                  <a:ext uri="{FF2B5EF4-FFF2-40B4-BE49-F238E27FC236}">
                    <a16:creationId xmlns:a16="http://schemas.microsoft.com/office/drawing/2014/main" xmlns="" id="{E758A4B2-E1B0-432E-A360-2E930FFE79E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877" y="2121"/>
                <a:ext cx="54" cy="69"/>
              </a:xfrm>
              <a:custGeom>
                <a:avLst/>
                <a:gdLst>
                  <a:gd name="T0" fmla="*/ 75 w 107"/>
                  <a:gd name="T1" fmla="*/ 120 h 139"/>
                  <a:gd name="T2" fmla="*/ 83 w 107"/>
                  <a:gd name="T3" fmla="*/ 130 h 139"/>
                  <a:gd name="T4" fmla="*/ 95 w 107"/>
                  <a:gd name="T5" fmla="*/ 133 h 139"/>
                  <a:gd name="T6" fmla="*/ 107 w 107"/>
                  <a:gd name="T7" fmla="*/ 135 h 139"/>
                  <a:gd name="T8" fmla="*/ 95 w 107"/>
                  <a:gd name="T9" fmla="*/ 137 h 139"/>
                  <a:gd name="T10" fmla="*/ 70 w 107"/>
                  <a:gd name="T11" fmla="*/ 130 h 139"/>
                  <a:gd name="T12" fmla="*/ 48 w 107"/>
                  <a:gd name="T13" fmla="*/ 116 h 139"/>
                  <a:gd name="T14" fmla="*/ 29 w 107"/>
                  <a:gd name="T15" fmla="*/ 105 h 139"/>
                  <a:gd name="T16" fmla="*/ 17 w 107"/>
                  <a:gd name="T17" fmla="*/ 96 h 139"/>
                  <a:gd name="T18" fmla="*/ 9 w 107"/>
                  <a:gd name="T19" fmla="*/ 87 h 139"/>
                  <a:gd name="T20" fmla="*/ 4 w 107"/>
                  <a:gd name="T21" fmla="*/ 75 h 139"/>
                  <a:gd name="T22" fmla="*/ 2 w 107"/>
                  <a:gd name="T23" fmla="*/ 62 h 139"/>
                  <a:gd name="T24" fmla="*/ 2 w 107"/>
                  <a:gd name="T25" fmla="*/ 44 h 139"/>
                  <a:gd name="T26" fmla="*/ 4 w 107"/>
                  <a:gd name="T27" fmla="*/ 34 h 139"/>
                  <a:gd name="T28" fmla="*/ 17 w 107"/>
                  <a:gd name="T29" fmla="*/ 17 h 139"/>
                  <a:gd name="T30" fmla="*/ 25 w 107"/>
                  <a:gd name="T31" fmla="*/ 10 h 139"/>
                  <a:gd name="T32" fmla="*/ 35 w 107"/>
                  <a:gd name="T33" fmla="*/ 4 h 139"/>
                  <a:gd name="T34" fmla="*/ 44 w 107"/>
                  <a:gd name="T35" fmla="*/ 2 h 139"/>
                  <a:gd name="T36" fmla="*/ 66 w 107"/>
                  <a:gd name="T37" fmla="*/ 2 h 139"/>
                  <a:gd name="T38" fmla="*/ 83 w 107"/>
                  <a:gd name="T39" fmla="*/ 10 h 139"/>
                  <a:gd name="T40" fmla="*/ 95 w 107"/>
                  <a:gd name="T41" fmla="*/ 21 h 139"/>
                  <a:gd name="T42" fmla="*/ 103 w 107"/>
                  <a:gd name="T43" fmla="*/ 34 h 139"/>
                  <a:gd name="T44" fmla="*/ 107 w 107"/>
                  <a:gd name="T45" fmla="*/ 44 h 139"/>
                  <a:gd name="T46" fmla="*/ 107 w 107"/>
                  <a:gd name="T47" fmla="*/ 64 h 139"/>
                  <a:gd name="T48" fmla="*/ 101 w 107"/>
                  <a:gd name="T49" fmla="*/ 81 h 139"/>
                  <a:gd name="T50" fmla="*/ 89 w 107"/>
                  <a:gd name="T51" fmla="*/ 96 h 139"/>
                  <a:gd name="T52" fmla="*/ 79 w 107"/>
                  <a:gd name="T53" fmla="*/ 103 h 139"/>
                  <a:gd name="T54" fmla="*/ 66 w 107"/>
                  <a:gd name="T55" fmla="*/ 109 h 139"/>
                  <a:gd name="T56" fmla="*/ 46 w 107"/>
                  <a:gd name="T57" fmla="*/ 8 h 139"/>
                  <a:gd name="T58" fmla="*/ 35 w 107"/>
                  <a:gd name="T59" fmla="*/ 14 h 139"/>
                  <a:gd name="T60" fmla="*/ 25 w 107"/>
                  <a:gd name="T61" fmla="*/ 25 h 139"/>
                  <a:gd name="T62" fmla="*/ 19 w 107"/>
                  <a:gd name="T63" fmla="*/ 44 h 139"/>
                  <a:gd name="T64" fmla="*/ 19 w 107"/>
                  <a:gd name="T65" fmla="*/ 68 h 139"/>
                  <a:gd name="T66" fmla="*/ 25 w 107"/>
                  <a:gd name="T67" fmla="*/ 88 h 139"/>
                  <a:gd name="T68" fmla="*/ 35 w 107"/>
                  <a:gd name="T69" fmla="*/ 100 h 139"/>
                  <a:gd name="T70" fmla="*/ 46 w 107"/>
                  <a:gd name="T71" fmla="*/ 105 h 139"/>
                  <a:gd name="T72" fmla="*/ 60 w 107"/>
                  <a:gd name="T73" fmla="*/ 105 h 139"/>
                  <a:gd name="T74" fmla="*/ 73 w 107"/>
                  <a:gd name="T75" fmla="*/ 100 h 139"/>
                  <a:gd name="T76" fmla="*/ 83 w 107"/>
                  <a:gd name="T77" fmla="*/ 88 h 139"/>
                  <a:gd name="T78" fmla="*/ 87 w 107"/>
                  <a:gd name="T79" fmla="*/ 70 h 139"/>
                  <a:gd name="T80" fmla="*/ 89 w 107"/>
                  <a:gd name="T81" fmla="*/ 49 h 139"/>
                  <a:gd name="T82" fmla="*/ 85 w 107"/>
                  <a:gd name="T83" fmla="*/ 32 h 139"/>
                  <a:gd name="T84" fmla="*/ 77 w 107"/>
                  <a:gd name="T85" fmla="*/ 17 h 139"/>
                  <a:gd name="T86" fmla="*/ 62 w 107"/>
                  <a:gd name="T87" fmla="*/ 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07" h="139">
                    <a:moveTo>
                      <a:pt x="66" y="109"/>
                    </a:moveTo>
                    <a:lnTo>
                      <a:pt x="75" y="120"/>
                    </a:lnTo>
                    <a:lnTo>
                      <a:pt x="79" y="126"/>
                    </a:lnTo>
                    <a:lnTo>
                      <a:pt x="83" y="130"/>
                    </a:lnTo>
                    <a:lnTo>
                      <a:pt x="89" y="131"/>
                    </a:lnTo>
                    <a:lnTo>
                      <a:pt x="95" y="133"/>
                    </a:lnTo>
                    <a:lnTo>
                      <a:pt x="101" y="135"/>
                    </a:lnTo>
                    <a:lnTo>
                      <a:pt x="107" y="135"/>
                    </a:lnTo>
                    <a:lnTo>
                      <a:pt x="107" y="139"/>
                    </a:lnTo>
                    <a:lnTo>
                      <a:pt x="95" y="137"/>
                    </a:lnTo>
                    <a:lnTo>
                      <a:pt x="83" y="133"/>
                    </a:lnTo>
                    <a:lnTo>
                      <a:pt x="70" y="130"/>
                    </a:lnTo>
                    <a:lnTo>
                      <a:pt x="58" y="124"/>
                    </a:lnTo>
                    <a:lnTo>
                      <a:pt x="48" y="116"/>
                    </a:lnTo>
                    <a:lnTo>
                      <a:pt x="38" y="109"/>
                    </a:lnTo>
                    <a:lnTo>
                      <a:pt x="29" y="105"/>
                    </a:lnTo>
                    <a:lnTo>
                      <a:pt x="21" y="100"/>
                    </a:lnTo>
                    <a:lnTo>
                      <a:pt x="17" y="96"/>
                    </a:lnTo>
                    <a:lnTo>
                      <a:pt x="13" y="90"/>
                    </a:lnTo>
                    <a:lnTo>
                      <a:pt x="9" y="87"/>
                    </a:lnTo>
                    <a:lnTo>
                      <a:pt x="5" y="81"/>
                    </a:lnTo>
                    <a:lnTo>
                      <a:pt x="4" y="75"/>
                    </a:lnTo>
                    <a:lnTo>
                      <a:pt x="2" y="70"/>
                    </a:lnTo>
                    <a:lnTo>
                      <a:pt x="2" y="62"/>
                    </a:lnTo>
                    <a:lnTo>
                      <a:pt x="0" y="55"/>
                    </a:lnTo>
                    <a:lnTo>
                      <a:pt x="2" y="44"/>
                    </a:lnTo>
                    <a:lnTo>
                      <a:pt x="4" y="40"/>
                    </a:lnTo>
                    <a:lnTo>
                      <a:pt x="4" y="34"/>
                    </a:lnTo>
                    <a:lnTo>
                      <a:pt x="9" y="25"/>
                    </a:lnTo>
                    <a:lnTo>
                      <a:pt x="17" y="17"/>
                    </a:lnTo>
                    <a:lnTo>
                      <a:pt x="21" y="14"/>
                    </a:lnTo>
                    <a:lnTo>
                      <a:pt x="25" y="10"/>
                    </a:lnTo>
                    <a:lnTo>
                      <a:pt x="29" y="6"/>
                    </a:lnTo>
                    <a:lnTo>
                      <a:pt x="35" y="4"/>
                    </a:lnTo>
                    <a:lnTo>
                      <a:pt x="38" y="2"/>
                    </a:lnTo>
                    <a:lnTo>
                      <a:pt x="44" y="2"/>
                    </a:lnTo>
                    <a:lnTo>
                      <a:pt x="54" y="0"/>
                    </a:lnTo>
                    <a:lnTo>
                      <a:pt x="66" y="2"/>
                    </a:lnTo>
                    <a:lnTo>
                      <a:pt x="73" y="4"/>
                    </a:lnTo>
                    <a:lnTo>
                      <a:pt x="83" y="10"/>
                    </a:lnTo>
                    <a:lnTo>
                      <a:pt x="91" y="17"/>
                    </a:lnTo>
                    <a:lnTo>
                      <a:pt x="95" y="21"/>
                    </a:lnTo>
                    <a:lnTo>
                      <a:pt x="99" y="25"/>
                    </a:lnTo>
                    <a:lnTo>
                      <a:pt x="103" y="34"/>
                    </a:lnTo>
                    <a:lnTo>
                      <a:pt x="105" y="40"/>
                    </a:lnTo>
                    <a:lnTo>
                      <a:pt x="107" y="44"/>
                    </a:lnTo>
                    <a:lnTo>
                      <a:pt x="107" y="55"/>
                    </a:lnTo>
                    <a:lnTo>
                      <a:pt x="107" y="64"/>
                    </a:lnTo>
                    <a:lnTo>
                      <a:pt x="105" y="73"/>
                    </a:lnTo>
                    <a:lnTo>
                      <a:pt x="101" y="81"/>
                    </a:lnTo>
                    <a:lnTo>
                      <a:pt x="95" y="88"/>
                    </a:lnTo>
                    <a:lnTo>
                      <a:pt x="89" y="96"/>
                    </a:lnTo>
                    <a:lnTo>
                      <a:pt x="83" y="101"/>
                    </a:lnTo>
                    <a:lnTo>
                      <a:pt x="79" y="103"/>
                    </a:lnTo>
                    <a:lnTo>
                      <a:pt x="75" y="105"/>
                    </a:lnTo>
                    <a:lnTo>
                      <a:pt x="66" y="109"/>
                    </a:lnTo>
                    <a:close/>
                    <a:moveTo>
                      <a:pt x="54" y="8"/>
                    </a:moveTo>
                    <a:lnTo>
                      <a:pt x="46" y="8"/>
                    </a:lnTo>
                    <a:lnTo>
                      <a:pt x="40" y="10"/>
                    </a:lnTo>
                    <a:lnTo>
                      <a:pt x="35" y="14"/>
                    </a:lnTo>
                    <a:lnTo>
                      <a:pt x="31" y="17"/>
                    </a:lnTo>
                    <a:lnTo>
                      <a:pt x="25" y="25"/>
                    </a:lnTo>
                    <a:lnTo>
                      <a:pt x="21" y="32"/>
                    </a:lnTo>
                    <a:lnTo>
                      <a:pt x="19" y="44"/>
                    </a:lnTo>
                    <a:lnTo>
                      <a:pt x="19" y="57"/>
                    </a:lnTo>
                    <a:lnTo>
                      <a:pt x="19" y="68"/>
                    </a:lnTo>
                    <a:lnTo>
                      <a:pt x="21" y="79"/>
                    </a:lnTo>
                    <a:lnTo>
                      <a:pt x="25" y="88"/>
                    </a:lnTo>
                    <a:lnTo>
                      <a:pt x="31" y="96"/>
                    </a:lnTo>
                    <a:lnTo>
                      <a:pt x="35" y="100"/>
                    </a:lnTo>
                    <a:lnTo>
                      <a:pt x="40" y="103"/>
                    </a:lnTo>
                    <a:lnTo>
                      <a:pt x="46" y="105"/>
                    </a:lnTo>
                    <a:lnTo>
                      <a:pt x="54" y="105"/>
                    </a:lnTo>
                    <a:lnTo>
                      <a:pt x="60" y="105"/>
                    </a:lnTo>
                    <a:lnTo>
                      <a:pt x="68" y="103"/>
                    </a:lnTo>
                    <a:lnTo>
                      <a:pt x="73" y="100"/>
                    </a:lnTo>
                    <a:lnTo>
                      <a:pt x="77" y="96"/>
                    </a:lnTo>
                    <a:lnTo>
                      <a:pt x="83" y="88"/>
                    </a:lnTo>
                    <a:lnTo>
                      <a:pt x="85" y="79"/>
                    </a:lnTo>
                    <a:lnTo>
                      <a:pt x="87" y="70"/>
                    </a:lnTo>
                    <a:lnTo>
                      <a:pt x="89" y="58"/>
                    </a:lnTo>
                    <a:lnTo>
                      <a:pt x="89" y="49"/>
                    </a:lnTo>
                    <a:lnTo>
                      <a:pt x="87" y="42"/>
                    </a:lnTo>
                    <a:lnTo>
                      <a:pt x="85" y="32"/>
                    </a:lnTo>
                    <a:lnTo>
                      <a:pt x="83" y="27"/>
                    </a:lnTo>
                    <a:lnTo>
                      <a:pt x="77" y="17"/>
                    </a:lnTo>
                    <a:lnTo>
                      <a:pt x="70" y="12"/>
                    </a:lnTo>
                    <a:lnTo>
                      <a:pt x="62" y="8"/>
                    </a:lnTo>
                    <a:lnTo>
                      <a:pt x="54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36" name="Freeform 103">
                <a:extLst>
                  <a:ext uri="{FF2B5EF4-FFF2-40B4-BE49-F238E27FC236}">
                    <a16:creationId xmlns:a16="http://schemas.microsoft.com/office/drawing/2014/main" xmlns="" id="{0A22415E-8A0E-4B28-8302-078440E2D65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37" y="2149"/>
                <a:ext cx="32" cy="48"/>
              </a:xfrm>
              <a:custGeom>
                <a:avLst/>
                <a:gdLst>
                  <a:gd name="T0" fmla="*/ 0 w 64"/>
                  <a:gd name="T1" fmla="*/ 41 h 97"/>
                  <a:gd name="T2" fmla="*/ 4 w 64"/>
                  <a:gd name="T3" fmla="*/ 28 h 97"/>
                  <a:gd name="T4" fmla="*/ 8 w 64"/>
                  <a:gd name="T5" fmla="*/ 16 h 97"/>
                  <a:gd name="T6" fmla="*/ 20 w 64"/>
                  <a:gd name="T7" fmla="*/ 3 h 97"/>
                  <a:gd name="T8" fmla="*/ 25 w 64"/>
                  <a:gd name="T9" fmla="*/ 1 h 97"/>
                  <a:gd name="T10" fmla="*/ 31 w 64"/>
                  <a:gd name="T11" fmla="*/ 0 h 97"/>
                  <a:gd name="T12" fmla="*/ 43 w 64"/>
                  <a:gd name="T13" fmla="*/ 1 h 97"/>
                  <a:gd name="T14" fmla="*/ 53 w 64"/>
                  <a:gd name="T15" fmla="*/ 11 h 97"/>
                  <a:gd name="T16" fmla="*/ 60 w 64"/>
                  <a:gd name="T17" fmla="*/ 26 h 97"/>
                  <a:gd name="T18" fmla="*/ 64 w 64"/>
                  <a:gd name="T19" fmla="*/ 48 h 97"/>
                  <a:gd name="T20" fmla="*/ 62 w 64"/>
                  <a:gd name="T21" fmla="*/ 63 h 97"/>
                  <a:gd name="T22" fmla="*/ 59 w 64"/>
                  <a:gd name="T23" fmla="*/ 76 h 97"/>
                  <a:gd name="T24" fmla="*/ 49 w 64"/>
                  <a:gd name="T25" fmla="*/ 89 h 97"/>
                  <a:gd name="T26" fmla="*/ 43 w 64"/>
                  <a:gd name="T27" fmla="*/ 95 h 97"/>
                  <a:gd name="T28" fmla="*/ 31 w 64"/>
                  <a:gd name="T29" fmla="*/ 97 h 97"/>
                  <a:gd name="T30" fmla="*/ 20 w 64"/>
                  <a:gd name="T31" fmla="*/ 93 h 97"/>
                  <a:gd name="T32" fmla="*/ 14 w 64"/>
                  <a:gd name="T33" fmla="*/ 87 h 97"/>
                  <a:gd name="T34" fmla="*/ 4 w 64"/>
                  <a:gd name="T35" fmla="*/ 74 h 97"/>
                  <a:gd name="T36" fmla="*/ 0 w 64"/>
                  <a:gd name="T37" fmla="*/ 58 h 97"/>
                  <a:gd name="T38" fmla="*/ 14 w 64"/>
                  <a:gd name="T39" fmla="*/ 50 h 97"/>
                  <a:gd name="T40" fmla="*/ 16 w 64"/>
                  <a:gd name="T41" fmla="*/ 69 h 97"/>
                  <a:gd name="T42" fmla="*/ 20 w 64"/>
                  <a:gd name="T43" fmla="*/ 84 h 97"/>
                  <a:gd name="T44" fmla="*/ 25 w 64"/>
                  <a:gd name="T45" fmla="*/ 91 h 97"/>
                  <a:gd name="T46" fmla="*/ 31 w 64"/>
                  <a:gd name="T47" fmla="*/ 93 h 97"/>
                  <a:gd name="T48" fmla="*/ 39 w 64"/>
                  <a:gd name="T49" fmla="*/ 89 h 97"/>
                  <a:gd name="T50" fmla="*/ 47 w 64"/>
                  <a:gd name="T51" fmla="*/ 78 h 97"/>
                  <a:gd name="T52" fmla="*/ 49 w 64"/>
                  <a:gd name="T53" fmla="*/ 44 h 97"/>
                  <a:gd name="T54" fmla="*/ 47 w 64"/>
                  <a:gd name="T55" fmla="*/ 16 h 97"/>
                  <a:gd name="T56" fmla="*/ 39 w 64"/>
                  <a:gd name="T57" fmla="*/ 5 h 97"/>
                  <a:gd name="T58" fmla="*/ 31 w 64"/>
                  <a:gd name="T59" fmla="*/ 3 h 97"/>
                  <a:gd name="T60" fmla="*/ 24 w 64"/>
                  <a:gd name="T61" fmla="*/ 7 h 97"/>
                  <a:gd name="T62" fmla="*/ 20 w 64"/>
                  <a:gd name="T63" fmla="*/ 15 h 97"/>
                  <a:gd name="T64" fmla="*/ 16 w 64"/>
                  <a:gd name="T65" fmla="*/ 39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4" h="97">
                    <a:moveTo>
                      <a:pt x="0" y="48"/>
                    </a:moveTo>
                    <a:lnTo>
                      <a:pt x="0" y="41"/>
                    </a:lnTo>
                    <a:lnTo>
                      <a:pt x="2" y="33"/>
                    </a:lnTo>
                    <a:lnTo>
                      <a:pt x="4" y="28"/>
                    </a:lnTo>
                    <a:lnTo>
                      <a:pt x="6" y="22"/>
                    </a:lnTo>
                    <a:lnTo>
                      <a:pt x="8" y="16"/>
                    </a:lnTo>
                    <a:lnTo>
                      <a:pt x="12" y="11"/>
                    </a:lnTo>
                    <a:lnTo>
                      <a:pt x="20" y="3"/>
                    </a:lnTo>
                    <a:lnTo>
                      <a:pt x="22" y="1"/>
                    </a:lnTo>
                    <a:lnTo>
                      <a:pt x="25" y="1"/>
                    </a:lnTo>
                    <a:lnTo>
                      <a:pt x="29" y="0"/>
                    </a:lnTo>
                    <a:lnTo>
                      <a:pt x="31" y="0"/>
                    </a:lnTo>
                    <a:lnTo>
                      <a:pt x="37" y="0"/>
                    </a:lnTo>
                    <a:lnTo>
                      <a:pt x="43" y="1"/>
                    </a:lnTo>
                    <a:lnTo>
                      <a:pt x="47" y="5"/>
                    </a:lnTo>
                    <a:lnTo>
                      <a:pt x="53" y="11"/>
                    </a:lnTo>
                    <a:lnTo>
                      <a:pt x="57" y="18"/>
                    </a:lnTo>
                    <a:lnTo>
                      <a:pt x="60" y="26"/>
                    </a:lnTo>
                    <a:lnTo>
                      <a:pt x="62" y="37"/>
                    </a:lnTo>
                    <a:lnTo>
                      <a:pt x="64" y="48"/>
                    </a:lnTo>
                    <a:lnTo>
                      <a:pt x="62" y="56"/>
                    </a:lnTo>
                    <a:lnTo>
                      <a:pt x="62" y="63"/>
                    </a:lnTo>
                    <a:lnTo>
                      <a:pt x="60" y="69"/>
                    </a:lnTo>
                    <a:lnTo>
                      <a:pt x="59" y="76"/>
                    </a:lnTo>
                    <a:lnTo>
                      <a:pt x="53" y="86"/>
                    </a:lnTo>
                    <a:lnTo>
                      <a:pt x="49" y="89"/>
                    </a:lnTo>
                    <a:lnTo>
                      <a:pt x="47" y="91"/>
                    </a:lnTo>
                    <a:lnTo>
                      <a:pt x="43" y="95"/>
                    </a:lnTo>
                    <a:lnTo>
                      <a:pt x="39" y="97"/>
                    </a:lnTo>
                    <a:lnTo>
                      <a:pt x="31" y="97"/>
                    </a:lnTo>
                    <a:lnTo>
                      <a:pt x="25" y="97"/>
                    </a:lnTo>
                    <a:lnTo>
                      <a:pt x="20" y="93"/>
                    </a:lnTo>
                    <a:lnTo>
                      <a:pt x="16" y="91"/>
                    </a:lnTo>
                    <a:lnTo>
                      <a:pt x="14" y="87"/>
                    </a:lnTo>
                    <a:lnTo>
                      <a:pt x="8" y="82"/>
                    </a:lnTo>
                    <a:lnTo>
                      <a:pt x="4" y="74"/>
                    </a:lnTo>
                    <a:lnTo>
                      <a:pt x="2" y="67"/>
                    </a:lnTo>
                    <a:lnTo>
                      <a:pt x="0" y="58"/>
                    </a:lnTo>
                    <a:lnTo>
                      <a:pt x="0" y="48"/>
                    </a:lnTo>
                    <a:close/>
                    <a:moveTo>
                      <a:pt x="14" y="50"/>
                    </a:moveTo>
                    <a:lnTo>
                      <a:pt x="14" y="59"/>
                    </a:lnTo>
                    <a:lnTo>
                      <a:pt x="16" y="69"/>
                    </a:lnTo>
                    <a:lnTo>
                      <a:pt x="18" y="76"/>
                    </a:lnTo>
                    <a:lnTo>
                      <a:pt x="20" y="84"/>
                    </a:lnTo>
                    <a:lnTo>
                      <a:pt x="22" y="87"/>
                    </a:lnTo>
                    <a:lnTo>
                      <a:pt x="25" y="91"/>
                    </a:lnTo>
                    <a:lnTo>
                      <a:pt x="27" y="93"/>
                    </a:lnTo>
                    <a:lnTo>
                      <a:pt x="31" y="93"/>
                    </a:lnTo>
                    <a:lnTo>
                      <a:pt x="35" y="93"/>
                    </a:lnTo>
                    <a:lnTo>
                      <a:pt x="39" y="89"/>
                    </a:lnTo>
                    <a:lnTo>
                      <a:pt x="43" y="86"/>
                    </a:lnTo>
                    <a:lnTo>
                      <a:pt x="47" y="78"/>
                    </a:lnTo>
                    <a:lnTo>
                      <a:pt x="49" y="63"/>
                    </a:lnTo>
                    <a:lnTo>
                      <a:pt x="49" y="44"/>
                    </a:lnTo>
                    <a:lnTo>
                      <a:pt x="49" y="30"/>
                    </a:lnTo>
                    <a:lnTo>
                      <a:pt x="47" y="16"/>
                    </a:lnTo>
                    <a:lnTo>
                      <a:pt x="43" y="11"/>
                    </a:lnTo>
                    <a:lnTo>
                      <a:pt x="39" y="5"/>
                    </a:lnTo>
                    <a:lnTo>
                      <a:pt x="35" y="3"/>
                    </a:lnTo>
                    <a:lnTo>
                      <a:pt x="31" y="3"/>
                    </a:lnTo>
                    <a:lnTo>
                      <a:pt x="27" y="5"/>
                    </a:lnTo>
                    <a:lnTo>
                      <a:pt x="24" y="7"/>
                    </a:lnTo>
                    <a:lnTo>
                      <a:pt x="22" y="11"/>
                    </a:lnTo>
                    <a:lnTo>
                      <a:pt x="20" y="15"/>
                    </a:lnTo>
                    <a:lnTo>
                      <a:pt x="16" y="26"/>
                    </a:lnTo>
                    <a:lnTo>
                      <a:pt x="16" y="39"/>
                    </a:lnTo>
                    <a:lnTo>
                      <a:pt x="14" y="5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37" name="Freeform 104">
                <a:extLst>
                  <a:ext uri="{FF2B5EF4-FFF2-40B4-BE49-F238E27FC236}">
                    <a16:creationId xmlns:a16="http://schemas.microsoft.com/office/drawing/2014/main" xmlns="" id="{6B31579B-BD46-41EE-89DE-6EF93E218A0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231" y="1717"/>
                <a:ext cx="54" cy="69"/>
              </a:xfrm>
              <a:custGeom>
                <a:avLst/>
                <a:gdLst>
                  <a:gd name="T0" fmla="*/ 76 w 107"/>
                  <a:gd name="T1" fmla="*/ 119 h 138"/>
                  <a:gd name="T2" fmla="*/ 84 w 107"/>
                  <a:gd name="T3" fmla="*/ 129 h 138"/>
                  <a:gd name="T4" fmla="*/ 95 w 107"/>
                  <a:gd name="T5" fmla="*/ 132 h 138"/>
                  <a:gd name="T6" fmla="*/ 107 w 107"/>
                  <a:gd name="T7" fmla="*/ 134 h 138"/>
                  <a:gd name="T8" fmla="*/ 95 w 107"/>
                  <a:gd name="T9" fmla="*/ 136 h 138"/>
                  <a:gd name="T10" fmla="*/ 70 w 107"/>
                  <a:gd name="T11" fmla="*/ 129 h 138"/>
                  <a:gd name="T12" fmla="*/ 49 w 107"/>
                  <a:gd name="T13" fmla="*/ 116 h 138"/>
                  <a:gd name="T14" fmla="*/ 29 w 107"/>
                  <a:gd name="T15" fmla="*/ 104 h 138"/>
                  <a:gd name="T16" fmla="*/ 18 w 107"/>
                  <a:gd name="T17" fmla="*/ 95 h 138"/>
                  <a:gd name="T18" fmla="*/ 10 w 107"/>
                  <a:gd name="T19" fmla="*/ 86 h 138"/>
                  <a:gd name="T20" fmla="*/ 4 w 107"/>
                  <a:gd name="T21" fmla="*/ 74 h 138"/>
                  <a:gd name="T22" fmla="*/ 2 w 107"/>
                  <a:gd name="T23" fmla="*/ 61 h 138"/>
                  <a:gd name="T24" fmla="*/ 2 w 107"/>
                  <a:gd name="T25" fmla="*/ 43 h 138"/>
                  <a:gd name="T26" fmla="*/ 4 w 107"/>
                  <a:gd name="T27" fmla="*/ 33 h 138"/>
                  <a:gd name="T28" fmla="*/ 18 w 107"/>
                  <a:gd name="T29" fmla="*/ 16 h 138"/>
                  <a:gd name="T30" fmla="*/ 25 w 107"/>
                  <a:gd name="T31" fmla="*/ 9 h 138"/>
                  <a:gd name="T32" fmla="*/ 35 w 107"/>
                  <a:gd name="T33" fmla="*/ 3 h 138"/>
                  <a:gd name="T34" fmla="*/ 45 w 107"/>
                  <a:gd name="T35" fmla="*/ 1 h 138"/>
                  <a:gd name="T36" fmla="*/ 66 w 107"/>
                  <a:gd name="T37" fmla="*/ 1 h 138"/>
                  <a:gd name="T38" fmla="*/ 84 w 107"/>
                  <a:gd name="T39" fmla="*/ 9 h 138"/>
                  <a:gd name="T40" fmla="*/ 95 w 107"/>
                  <a:gd name="T41" fmla="*/ 20 h 138"/>
                  <a:gd name="T42" fmla="*/ 103 w 107"/>
                  <a:gd name="T43" fmla="*/ 33 h 138"/>
                  <a:gd name="T44" fmla="*/ 107 w 107"/>
                  <a:gd name="T45" fmla="*/ 43 h 138"/>
                  <a:gd name="T46" fmla="*/ 107 w 107"/>
                  <a:gd name="T47" fmla="*/ 63 h 138"/>
                  <a:gd name="T48" fmla="*/ 101 w 107"/>
                  <a:gd name="T49" fmla="*/ 80 h 138"/>
                  <a:gd name="T50" fmla="*/ 90 w 107"/>
                  <a:gd name="T51" fmla="*/ 95 h 138"/>
                  <a:gd name="T52" fmla="*/ 80 w 107"/>
                  <a:gd name="T53" fmla="*/ 102 h 138"/>
                  <a:gd name="T54" fmla="*/ 66 w 107"/>
                  <a:gd name="T55" fmla="*/ 108 h 138"/>
                  <a:gd name="T56" fmla="*/ 47 w 107"/>
                  <a:gd name="T57" fmla="*/ 7 h 138"/>
                  <a:gd name="T58" fmla="*/ 35 w 107"/>
                  <a:gd name="T59" fmla="*/ 13 h 138"/>
                  <a:gd name="T60" fmla="*/ 25 w 107"/>
                  <a:gd name="T61" fmla="*/ 24 h 138"/>
                  <a:gd name="T62" fmla="*/ 20 w 107"/>
                  <a:gd name="T63" fmla="*/ 43 h 138"/>
                  <a:gd name="T64" fmla="*/ 20 w 107"/>
                  <a:gd name="T65" fmla="*/ 67 h 138"/>
                  <a:gd name="T66" fmla="*/ 25 w 107"/>
                  <a:gd name="T67" fmla="*/ 87 h 138"/>
                  <a:gd name="T68" fmla="*/ 35 w 107"/>
                  <a:gd name="T69" fmla="*/ 99 h 138"/>
                  <a:gd name="T70" fmla="*/ 47 w 107"/>
                  <a:gd name="T71" fmla="*/ 104 h 138"/>
                  <a:gd name="T72" fmla="*/ 60 w 107"/>
                  <a:gd name="T73" fmla="*/ 104 h 138"/>
                  <a:gd name="T74" fmla="*/ 74 w 107"/>
                  <a:gd name="T75" fmla="*/ 99 h 138"/>
                  <a:gd name="T76" fmla="*/ 84 w 107"/>
                  <a:gd name="T77" fmla="*/ 87 h 138"/>
                  <a:gd name="T78" fmla="*/ 88 w 107"/>
                  <a:gd name="T79" fmla="*/ 69 h 138"/>
                  <a:gd name="T80" fmla="*/ 90 w 107"/>
                  <a:gd name="T81" fmla="*/ 48 h 138"/>
                  <a:gd name="T82" fmla="*/ 86 w 107"/>
                  <a:gd name="T83" fmla="*/ 31 h 138"/>
                  <a:gd name="T84" fmla="*/ 78 w 107"/>
                  <a:gd name="T85" fmla="*/ 16 h 138"/>
                  <a:gd name="T86" fmla="*/ 62 w 107"/>
                  <a:gd name="T87" fmla="*/ 7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07" h="138">
                    <a:moveTo>
                      <a:pt x="66" y="108"/>
                    </a:moveTo>
                    <a:lnTo>
                      <a:pt x="76" y="119"/>
                    </a:lnTo>
                    <a:lnTo>
                      <a:pt x="80" y="125"/>
                    </a:lnTo>
                    <a:lnTo>
                      <a:pt x="84" y="129"/>
                    </a:lnTo>
                    <a:lnTo>
                      <a:pt x="90" y="130"/>
                    </a:lnTo>
                    <a:lnTo>
                      <a:pt x="95" y="132"/>
                    </a:lnTo>
                    <a:lnTo>
                      <a:pt x="101" y="134"/>
                    </a:lnTo>
                    <a:lnTo>
                      <a:pt x="107" y="134"/>
                    </a:lnTo>
                    <a:lnTo>
                      <a:pt x="107" y="138"/>
                    </a:lnTo>
                    <a:lnTo>
                      <a:pt x="95" y="136"/>
                    </a:lnTo>
                    <a:lnTo>
                      <a:pt x="84" y="132"/>
                    </a:lnTo>
                    <a:lnTo>
                      <a:pt x="70" y="129"/>
                    </a:lnTo>
                    <a:lnTo>
                      <a:pt x="59" y="123"/>
                    </a:lnTo>
                    <a:lnTo>
                      <a:pt x="49" y="116"/>
                    </a:lnTo>
                    <a:lnTo>
                      <a:pt x="39" y="108"/>
                    </a:lnTo>
                    <a:lnTo>
                      <a:pt x="29" y="104"/>
                    </a:lnTo>
                    <a:lnTo>
                      <a:pt x="22" y="99"/>
                    </a:lnTo>
                    <a:lnTo>
                      <a:pt x="18" y="95"/>
                    </a:lnTo>
                    <a:lnTo>
                      <a:pt x="14" y="89"/>
                    </a:lnTo>
                    <a:lnTo>
                      <a:pt x="10" y="86"/>
                    </a:lnTo>
                    <a:lnTo>
                      <a:pt x="6" y="80"/>
                    </a:lnTo>
                    <a:lnTo>
                      <a:pt x="4" y="74"/>
                    </a:lnTo>
                    <a:lnTo>
                      <a:pt x="2" y="69"/>
                    </a:lnTo>
                    <a:lnTo>
                      <a:pt x="2" y="61"/>
                    </a:lnTo>
                    <a:lnTo>
                      <a:pt x="0" y="54"/>
                    </a:lnTo>
                    <a:lnTo>
                      <a:pt x="2" y="43"/>
                    </a:lnTo>
                    <a:lnTo>
                      <a:pt x="4" y="39"/>
                    </a:lnTo>
                    <a:lnTo>
                      <a:pt x="4" y="33"/>
                    </a:lnTo>
                    <a:lnTo>
                      <a:pt x="10" y="24"/>
                    </a:lnTo>
                    <a:lnTo>
                      <a:pt x="18" y="16"/>
                    </a:lnTo>
                    <a:lnTo>
                      <a:pt x="22" y="13"/>
                    </a:lnTo>
                    <a:lnTo>
                      <a:pt x="25" y="9"/>
                    </a:lnTo>
                    <a:lnTo>
                      <a:pt x="29" y="5"/>
                    </a:lnTo>
                    <a:lnTo>
                      <a:pt x="35" y="3"/>
                    </a:lnTo>
                    <a:lnTo>
                      <a:pt x="39" y="1"/>
                    </a:lnTo>
                    <a:lnTo>
                      <a:pt x="45" y="1"/>
                    </a:lnTo>
                    <a:lnTo>
                      <a:pt x="55" y="0"/>
                    </a:lnTo>
                    <a:lnTo>
                      <a:pt x="66" y="1"/>
                    </a:lnTo>
                    <a:lnTo>
                      <a:pt x="74" y="3"/>
                    </a:lnTo>
                    <a:lnTo>
                      <a:pt x="84" y="9"/>
                    </a:lnTo>
                    <a:lnTo>
                      <a:pt x="92" y="16"/>
                    </a:lnTo>
                    <a:lnTo>
                      <a:pt x="95" y="20"/>
                    </a:lnTo>
                    <a:lnTo>
                      <a:pt x="99" y="24"/>
                    </a:lnTo>
                    <a:lnTo>
                      <a:pt x="103" y="33"/>
                    </a:lnTo>
                    <a:lnTo>
                      <a:pt x="105" y="39"/>
                    </a:lnTo>
                    <a:lnTo>
                      <a:pt x="107" y="43"/>
                    </a:lnTo>
                    <a:lnTo>
                      <a:pt x="107" y="54"/>
                    </a:lnTo>
                    <a:lnTo>
                      <a:pt x="107" y="63"/>
                    </a:lnTo>
                    <a:lnTo>
                      <a:pt x="105" y="73"/>
                    </a:lnTo>
                    <a:lnTo>
                      <a:pt x="101" y="80"/>
                    </a:lnTo>
                    <a:lnTo>
                      <a:pt x="95" y="87"/>
                    </a:lnTo>
                    <a:lnTo>
                      <a:pt x="90" y="95"/>
                    </a:lnTo>
                    <a:lnTo>
                      <a:pt x="84" y="101"/>
                    </a:lnTo>
                    <a:lnTo>
                      <a:pt x="80" y="102"/>
                    </a:lnTo>
                    <a:lnTo>
                      <a:pt x="76" y="104"/>
                    </a:lnTo>
                    <a:lnTo>
                      <a:pt x="66" y="108"/>
                    </a:lnTo>
                    <a:close/>
                    <a:moveTo>
                      <a:pt x="55" y="7"/>
                    </a:moveTo>
                    <a:lnTo>
                      <a:pt x="47" y="7"/>
                    </a:lnTo>
                    <a:lnTo>
                      <a:pt x="41" y="9"/>
                    </a:lnTo>
                    <a:lnTo>
                      <a:pt x="35" y="13"/>
                    </a:lnTo>
                    <a:lnTo>
                      <a:pt x="31" y="16"/>
                    </a:lnTo>
                    <a:lnTo>
                      <a:pt x="25" y="24"/>
                    </a:lnTo>
                    <a:lnTo>
                      <a:pt x="22" y="31"/>
                    </a:lnTo>
                    <a:lnTo>
                      <a:pt x="20" y="43"/>
                    </a:lnTo>
                    <a:lnTo>
                      <a:pt x="20" y="56"/>
                    </a:lnTo>
                    <a:lnTo>
                      <a:pt x="20" y="67"/>
                    </a:lnTo>
                    <a:lnTo>
                      <a:pt x="22" y="78"/>
                    </a:lnTo>
                    <a:lnTo>
                      <a:pt x="25" y="87"/>
                    </a:lnTo>
                    <a:lnTo>
                      <a:pt x="31" y="95"/>
                    </a:lnTo>
                    <a:lnTo>
                      <a:pt x="35" y="99"/>
                    </a:lnTo>
                    <a:lnTo>
                      <a:pt x="41" y="102"/>
                    </a:lnTo>
                    <a:lnTo>
                      <a:pt x="47" y="104"/>
                    </a:lnTo>
                    <a:lnTo>
                      <a:pt x="55" y="104"/>
                    </a:lnTo>
                    <a:lnTo>
                      <a:pt x="60" y="104"/>
                    </a:lnTo>
                    <a:lnTo>
                      <a:pt x="68" y="102"/>
                    </a:lnTo>
                    <a:lnTo>
                      <a:pt x="74" y="99"/>
                    </a:lnTo>
                    <a:lnTo>
                      <a:pt x="78" y="95"/>
                    </a:lnTo>
                    <a:lnTo>
                      <a:pt x="84" y="87"/>
                    </a:lnTo>
                    <a:lnTo>
                      <a:pt x="86" y="78"/>
                    </a:lnTo>
                    <a:lnTo>
                      <a:pt x="88" y="69"/>
                    </a:lnTo>
                    <a:lnTo>
                      <a:pt x="90" y="58"/>
                    </a:lnTo>
                    <a:lnTo>
                      <a:pt x="90" y="48"/>
                    </a:lnTo>
                    <a:lnTo>
                      <a:pt x="88" y="41"/>
                    </a:lnTo>
                    <a:lnTo>
                      <a:pt x="86" y="31"/>
                    </a:lnTo>
                    <a:lnTo>
                      <a:pt x="84" y="26"/>
                    </a:lnTo>
                    <a:lnTo>
                      <a:pt x="78" y="16"/>
                    </a:lnTo>
                    <a:lnTo>
                      <a:pt x="70" y="11"/>
                    </a:lnTo>
                    <a:lnTo>
                      <a:pt x="62" y="7"/>
                    </a:lnTo>
                    <a:lnTo>
                      <a:pt x="55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38" name="Freeform 105">
                <a:extLst>
                  <a:ext uri="{FF2B5EF4-FFF2-40B4-BE49-F238E27FC236}">
                    <a16:creationId xmlns:a16="http://schemas.microsoft.com/office/drawing/2014/main" xmlns="" id="{E55487D0-CDFF-4432-A9A8-10033E048B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96" y="1745"/>
                <a:ext cx="20" cy="48"/>
              </a:xfrm>
              <a:custGeom>
                <a:avLst/>
                <a:gdLst>
                  <a:gd name="T0" fmla="*/ 0 w 39"/>
                  <a:gd name="T1" fmla="*/ 11 h 95"/>
                  <a:gd name="T2" fmla="*/ 24 w 39"/>
                  <a:gd name="T3" fmla="*/ 0 h 95"/>
                  <a:gd name="T4" fmla="*/ 26 w 39"/>
                  <a:gd name="T5" fmla="*/ 0 h 95"/>
                  <a:gd name="T6" fmla="*/ 26 w 39"/>
                  <a:gd name="T7" fmla="*/ 78 h 95"/>
                  <a:gd name="T8" fmla="*/ 28 w 39"/>
                  <a:gd name="T9" fmla="*/ 89 h 95"/>
                  <a:gd name="T10" fmla="*/ 28 w 39"/>
                  <a:gd name="T11" fmla="*/ 91 h 95"/>
                  <a:gd name="T12" fmla="*/ 30 w 39"/>
                  <a:gd name="T13" fmla="*/ 91 h 95"/>
                  <a:gd name="T14" fmla="*/ 33 w 39"/>
                  <a:gd name="T15" fmla="*/ 93 h 95"/>
                  <a:gd name="T16" fmla="*/ 39 w 39"/>
                  <a:gd name="T17" fmla="*/ 93 h 95"/>
                  <a:gd name="T18" fmla="*/ 39 w 39"/>
                  <a:gd name="T19" fmla="*/ 95 h 95"/>
                  <a:gd name="T20" fmla="*/ 2 w 39"/>
                  <a:gd name="T21" fmla="*/ 95 h 95"/>
                  <a:gd name="T22" fmla="*/ 2 w 39"/>
                  <a:gd name="T23" fmla="*/ 93 h 95"/>
                  <a:gd name="T24" fmla="*/ 8 w 39"/>
                  <a:gd name="T25" fmla="*/ 93 h 95"/>
                  <a:gd name="T26" fmla="*/ 10 w 39"/>
                  <a:gd name="T27" fmla="*/ 91 h 95"/>
                  <a:gd name="T28" fmla="*/ 12 w 39"/>
                  <a:gd name="T29" fmla="*/ 91 h 95"/>
                  <a:gd name="T30" fmla="*/ 14 w 39"/>
                  <a:gd name="T31" fmla="*/ 89 h 95"/>
                  <a:gd name="T32" fmla="*/ 14 w 39"/>
                  <a:gd name="T33" fmla="*/ 86 h 95"/>
                  <a:gd name="T34" fmla="*/ 14 w 39"/>
                  <a:gd name="T35" fmla="*/ 78 h 95"/>
                  <a:gd name="T36" fmla="*/ 14 w 39"/>
                  <a:gd name="T37" fmla="*/ 28 h 95"/>
                  <a:gd name="T38" fmla="*/ 14 w 39"/>
                  <a:gd name="T39" fmla="*/ 15 h 95"/>
                  <a:gd name="T40" fmla="*/ 14 w 39"/>
                  <a:gd name="T41" fmla="*/ 13 h 95"/>
                  <a:gd name="T42" fmla="*/ 12 w 39"/>
                  <a:gd name="T43" fmla="*/ 13 h 95"/>
                  <a:gd name="T44" fmla="*/ 8 w 39"/>
                  <a:gd name="T45" fmla="*/ 11 h 95"/>
                  <a:gd name="T46" fmla="*/ 6 w 39"/>
                  <a:gd name="T47" fmla="*/ 11 h 95"/>
                  <a:gd name="T48" fmla="*/ 0 w 39"/>
                  <a:gd name="T49" fmla="*/ 13 h 95"/>
                  <a:gd name="T50" fmla="*/ 0 w 39"/>
                  <a:gd name="T51" fmla="*/ 11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9" h="95">
                    <a:moveTo>
                      <a:pt x="0" y="11"/>
                    </a:moveTo>
                    <a:lnTo>
                      <a:pt x="24" y="0"/>
                    </a:lnTo>
                    <a:lnTo>
                      <a:pt x="26" y="0"/>
                    </a:lnTo>
                    <a:lnTo>
                      <a:pt x="26" y="78"/>
                    </a:lnTo>
                    <a:lnTo>
                      <a:pt x="28" y="89"/>
                    </a:lnTo>
                    <a:lnTo>
                      <a:pt x="28" y="91"/>
                    </a:lnTo>
                    <a:lnTo>
                      <a:pt x="30" y="91"/>
                    </a:lnTo>
                    <a:lnTo>
                      <a:pt x="33" y="93"/>
                    </a:lnTo>
                    <a:lnTo>
                      <a:pt x="39" y="93"/>
                    </a:lnTo>
                    <a:lnTo>
                      <a:pt x="39" y="95"/>
                    </a:lnTo>
                    <a:lnTo>
                      <a:pt x="2" y="95"/>
                    </a:lnTo>
                    <a:lnTo>
                      <a:pt x="2" y="93"/>
                    </a:lnTo>
                    <a:lnTo>
                      <a:pt x="8" y="93"/>
                    </a:lnTo>
                    <a:lnTo>
                      <a:pt x="10" y="91"/>
                    </a:lnTo>
                    <a:lnTo>
                      <a:pt x="12" y="91"/>
                    </a:lnTo>
                    <a:lnTo>
                      <a:pt x="14" y="89"/>
                    </a:lnTo>
                    <a:lnTo>
                      <a:pt x="14" y="86"/>
                    </a:lnTo>
                    <a:lnTo>
                      <a:pt x="14" y="78"/>
                    </a:lnTo>
                    <a:lnTo>
                      <a:pt x="14" y="28"/>
                    </a:lnTo>
                    <a:lnTo>
                      <a:pt x="14" y="15"/>
                    </a:lnTo>
                    <a:lnTo>
                      <a:pt x="14" y="13"/>
                    </a:lnTo>
                    <a:lnTo>
                      <a:pt x="12" y="13"/>
                    </a:lnTo>
                    <a:lnTo>
                      <a:pt x="8" y="11"/>
                    </a:lnTo>
                    <a:lnTo>
                      <a:pt x="6" y="11"/>
                    </a:lnTo>
                    <a:lnTo>
                      <a:pt x="0" y="13"/>
                    </a:lnTo>
                    <a:lnTo>
                      <a:pt x="0" y="1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39" name="Freeform 106">
                <a:extLst>
                  <a:ext uri="{FF2B5EF4-FFF2-40B4-BE49-F238E27FC236}">
                    <a16:creationId xmlns:a16="http://schemas.microsoft.com/office/drawing/2014/main" xmlns="" id="{02BE9561-CA8C-4C78-98A6-8907329CD9E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740" y="1717"/>
                <a:ext cx="54" cy="69"/>
              </a:xfrm>
              <a:custGeom>
                <a:avLst/>
                <a:gdLst>
                  <a:gd name="T0" fmla="*/ 76 w 107"/>
                  <a:gd name="T1" fmla="*/ 119 h 138"/>
                  <a:gd name="T2" fmla="*/ 83 w 107"/>
                  <a:gd name="T3" fmla="*/ 129 h 138"/>
                  <a:gd name="T4" fmla="*/ 95 w 107"/>
                  <a:gd name="T5" fmla="*/ 132 h 138"/>
                  <a:gd name="T6" fmla="*/ 107 w 107"/>
                  <a:gd name="T7" fmla="*/ 134 h 138"/>
                  <a:gd name="T8" fmla="*/ 95 w 107"/>
                  <a:gd name="T9" fmla="*/ 136 h 138"/>
                  <a:gd name="T10" fmla="*/ 70 w 107"/>
                  <a:gd name="T11" fmla="*/ 129 h 138"/>
                  <a:gd name="T12" fmla="*/ 48 w 107"/>
                  <a:gd name="T13" fmla="*/ 116 h 138"/>
                  <a:gd name="T14" fmla="*/ 29 w 107"/>
                  <a:gd name="T15" fmla="*/ 104 h 138"/>
                  <a:gd name="T16" fmla="*/ 17 w 107"/>
                  <a:gd name="T17" fmla="*/ 95 h 138"/>
                  <a:gd name="T18" fmla="*/ 10 w 107"/>
                  <a:gd name="T19" fmla="*/ 86 h 138"/>
                  <a:gd name="T20" fmla="*/ 4 w 107"/>
                  <a:gd name="T21" fmla="*/ 74 h 138"/>
                  <a:gd name="T22" fmla="*/ 2 w 107"/>
                  <a:gd name="T23" fmla="*/ 61 h 138"/>
                  <a:gd name="T24" fmla="*/ 2 w 107"/>
                  <a:gd name="T25" fmla="*/ 43 h 138"/>
                  <a:gd name="T26" fmla="*/ 4 w 107"/>
                  <a:gd name="T27" fmla="*/ 33 h 138"/>
                  <a:gd name="T28" fmla="*/ 17 w 107"/>
                  <a:gd name="T29" fmla="*/ 16 h 138"/>
                  <a:gd name="T30" fmla="*/ 25 w 107"/>
                  <a:gd name="T31" fmla="*/ 9 h 138"/>
                  <a:gd name="T32" fmla="*/ 35 w 107"/>
                  <a:gd name="T33" fmla="*/ 3 h 138"/>
                  <a:gd name="T34" fmla="*/ 45 w 107"/>
                  <a:gd name="T35" fmla="*/ 1 h 138"/>
                  <a:gd name="T36" fmla="*/ 66 w 107"/>
                  <a:gd name="T37" fmla="*/ 1 h 138"/>
                  <a:gd name="T38" fmla="*/ 83 w 107"/>
                  <a:gd name="T39" fmla="*/ 9 h 138"/>
                  <a:gd name="T40" fmla="*/ 95 w 107"/>
                  <a:gd name="T41" fmla="*/ 20 h 138"/>
                  <a:gd name="T42" fmla="*/ 103 w 107"/>
                  <a:gd name="T43" fmla="*/ 33 h 138"/>
                  <a:gd name="T44" fmla="*/ 107 w 107"/>
                  <a:gd name="T45" fmla="*/ 43 h 138"/>
                  <a:gd name="T46" fmla="*/ 107 w 107"/>
                  <a:gd name="T47" fmla="*/ 63 h 138"/>
                  <a:gd name="T48" fmla="*/ 101 w 107"/>
                  <a:gd name="T49" fmla="*/ 80 h 138"/>
                  <a:gd name="T50" fmla="*/ 89 w 107"/>
                  <a:gd name="T51" fmla="*/ 95 h 138"/>
                  <a:gd name="T52" fmla="*/ 80 w 107"/>
                  <a:gd name="T53" fmla="*/ 102 h 138"/>
                  <a:gd name="T54" fmla="*/ 66 w 107"/>
                  <a:gd name="T55" fmla="*/ 108 h 138"/>
                  <a:gd name="T56" fmla="*/ 46 w 107"/>
                  <a:gd name="T57" fmla="*/ 7 h 138"/>
                  <a:gd name="T58" fmla="*/ 35 w 107"/>
                  <a:gd name="T59" fmla="*/ 13 h 138"/>
                  <a:gd name="T60" fmla="*/ 25 w 107"/>
                  <a:gd name="T61" fmla="*/ 24 h 138"/>
                  <a:gd name="T62" fmla="*/ 19 w 107"/>
                  <a:gd name="T63" fmla="*/ 43 h 138"/>
                  <a:gd name="T64" fmla="*/ 19 w 107"/>
                  <a:gd name="T65" fmla="*/ 67 h 138"/>
                  <a:gd name="T66" fmla="*/ 25 w 107"/>
                  <a:gd name="T67" fmla="*/ 87 h 138"/>
                  <a:gd name="T68" fmla="*/ 35 w 107"/>
                  <a:gd name="T69" fmla="*/ 99 h 138"/>
                  <a:gd name="T70" fmla="*/ 46 w 107"/>
                  <a:gd name="T71" fmla="*/ 104 h 138"/>
                  <a:gd name="T72" fmla="*/ 60 w 107"/>
                  <a:gd name="T73" fmla="*/ 104 h 138"/>
                  <a:gd name="T74" fmla="*/ 74 w 107"/>
                  <a:gd name="T75" fmla="*/ 99 h 138"/>
                  <a:gd name="T76" fmla="*/ 83 w 107"/>
                  <a:gd name="T77" fmla="*/ 87 h 138"/>
                  <a:gd name="T78" fmla="*/ 87 w 107"/>
                  <a:gd name="T79" fmla="*/ 69 h 138"/>
                  <a:gd name="T80" fmla="*/ 89 w 107"/>
                  <a:gd name="T81" fmla="*/ 48 h 138"/>
                  <a:gd name="T82" fmla="*/ 85 w 107"/>
                  <a:gd name="T83" fmla="*/ 31 h 138"/>
                  <a:gd name="T84" fmla="*/ 78 w 107"/>
                  <a:gd name="T85" fmla="*/ 16 h 138"/>
                  <a:gd name="T86" fmla="*/ 62 w 107"/>
                  <a:gd name="T87" fmla="*/ 7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07" h="138">
                    <a:moveTo>
                      <a:pt x="66" y="108"/>
                    </a:moveTo>
                    <a:lnTo>
                      <a:pt x="76" y="119"/>
                    </a:lnTo>
                    <a:lnTo>
                      <a:pt x="80" y="125"/>
                    </a:lnTo>
                    <a:lnTo>
                      <a:pt x="83" y="129"/>
                    </a:lnTo>
                    <a:lnTo>
                      <a:pt x="89" y="130"/>
                    </a:lnTo>
                    <a:lnTo>
                      <a:pt x="95" y="132"/>
                    </a:lnTo>
                    <a:lnTo>
                      <a:pt x="101" y="134"/>
                    </a:lnTo>
                    <a:lnTo>
                      <a:pt x="107" y="134"/>
                    </a:lnTo>
                    <a:lnTo>
                      <a:pt x="107" y="138"/>
                    </a:lnTo>
                    <a:lnTo>
                      <a:pt x="95" y="136"/>
                    </a:lnTo>
                    <a:lnTo>
                      <a:pt x="83" y="132"/>
                    </a:lnTo>
                    <a:lnTo>
                      <a:pt x="70" y="129"/>
                    </a:lnTo>
                    <a:lnTo>
                      <a:pt x="58" y="123"/>
                    </a:lnTo>
                    <a:lnTo>
                      <a:pt x="48" y="116"/>
                    </a:lnTo>
                    <a:lnTo>
                      <a:pt x="39" y="108"/>
                    </a:lnTo>
                    <a:lnTo>
                      <a:pt x="29" y="104"/>
                    </a:lnTo>
                    <a:lnTo>
                      <a:pt x="21" y="99"/>
                    </a:lnTo>
                    <a:lnTo>
                      <a:pt x="17" y="95"/>
                    </a:lnTo>
                    <a:lnTo>
                      <a:pt x="13" y="89"/>
                    </a:lnTo>
                    <a:lnTo>
                      <a:pt x="10" y="86"/>
                    </a:lnTo>
                    <a:lnTo>
                      <a:pt x="6" y="80"/>
                    </a:lnTo>
                    <a:lnTo>
                      <a:pt x="4" y="74"/>
                    </a:lnTo>
                    <a:lnTo>
                      <a:pt x="2" y="69"/>
                    </a:lnTo>
                    <a:lnTo>
                      <a:pt x="2" y="61"/>
                    </a:lnTo>
                    <a:lnTo>
                      <a:pt x="0" y="54"/>
                    </a:lnTo>
                    <a:lnTo>
                      <a:pt x="2" y="43"/>
                    </a:lnTo>
                    <a:lnTo>
                      <a:pt x="4" y="39"/>
                    </a:lnTo>
                    <a:lnTo>
                      <a:pt x="4" y="33"/>
                    </a:lnTo>
                    <a:lnTo>
                      <a:pt x="10" y="24"/>
                    </a:lnTo>
                    <a:lnTo>
                      <a:pt x="17" y="16"/>
                    </a:lnTo>
                    <a:lnTo>
                      <a:pt x="21" y="13"/>
                    </a:lnTo>
                    <a:lnTo>
                      <a:pt x="25" y="9"/>
                    </a:lnTo>
                    <a:lnTo>
                      <a:pt x="29" y="5"/>
                    </a:lnTo>
                    <a:lnTo>
                      <a:pt x="35" y="3"/>
                    </a:lnTo>
                    <a:lnTo>
                      <a:pt x="39" y="1"/>
                    </a:lnTo>
                    <a:lnTo>
                      <a:pt x="45" y="1"/>
                    </a:lnTo>
                    <a:lnTo>
                      <a:pt x="54" y="0"/>
                    </a:lnTo>
                    <a:lnTo>
                      <a:pt x="66" y="1"/>
                    </a:lnTo>
                    <a:lnTo>
                      <a:pt x="74" y="3"/>
                    </a:lnTo>
                    <a:lnTo>
                      <a:pt x="83" y="9"/>
                    </a:lnTo>
                    <a:lnTo>
                      <a:pt x="91" y="16"/>
                    </a:lnTo>
                    <a:lnTo>
                      <a:pt x="95" y="20"/>
                    </a:lnTo>
                    <a:lnTo>
                      <a:pt x="99" y="24"/>
                    </a:lnTo>
                    <a:lnTo>
                      <a:pt x="103" y="33"/>
                    </a:lnTo>
                    <a:lnTo>
                      <a:pt x="105" y="39"/>
                    </a:lnTo>
                    <a:lnTo>
                      <a:pt x="107" y="43"/>
                    </a:lnTo>
                    <a:lnTo>
                      <a:pt x="107" y="54"/>
                    </a:lnTo>
                    <a:lnTo>
                      <a:pt x="107" y="63"/>
                    </a:lnTo>
                    <a:lnTo>
                      <a:pt x="105" y="73"/>
                    </a:lnTo>
                    <a:lnTo>
                      <a:pt x="101" y="80"/>
                    </a:lnTo>
                    <a:lnTo>
                      <a:pt x="95" y="87"/>
                    </a:lnTo>
                    <a:lnTo>
                      <a:pt x="89" y="95"/>
                    </a:lnTo>
                    <a:lnTo>
                      <a:pt x="83" y="101"/>
                    </a:lnTo>
                    <a:lnTo>
                      <a:pt x="80" y="102"/>
                    </a:lnTo>
                    <a:lnTo>
                      <a:pt x="76" y="104"/>
                    </a:lnTo>
                    <a:lnTo>
                      <a:pt x="66" y="108"/>
                    </a:lnTo>
                    <a:close/>
                    <a:moveTo>
                      <a:pt x="54" y="7"/>
                    </a:moveTo>
                    <a:lnTo>
                      <a:pt x="46" y="7"/>
                    </a:lnTo>
                    <a:lnTo>
                      <a:pt x="41" y="9"/>
                    </a:lnTo>
                    <a:lnTo>
                      <a:pt x="35" y="13"/>
                    </a:lnTo>
                    <a:lnTo>
                      <a:pt x="31" y="16"/>
                    </a:lnTo>
                    <a:lnTo>
                      <a:pt x="25" y="24"/>
                    </a:lnTo>
                    <a:lnTo>
                      <a:pt x="21" y="31"/>
                    </a:lnTo>
                    <a:lnTo>
                      <a:pt x="19" y="43"/>
                    </a:lnTo>
                    <a:lnTo>
                      <a:pt x="19" y="56"/>
                    </a:lnTo>
                    <a:lnTo>
                      <a:pt x="19" y="67"/>
                    </a:lnTo>
                    <a:lnTo>
                      <a:pt x="21" y="78"/>
                    </a:lnTo>
                    <a:lnTo>
                      <a:pt x="25" y="87"/>
                    </a:lnTo>
                    <a:lnTo>
                      <a:pt x="31" y="95"/>
                    </a:lnTo>
                    <a:lnTo>
                      <a:pt x="35" y="99"/>
                    </a:lnTo>
                    <a:lnTo>
                      <a:pt x="41" y="102"/>
                    </a:lnTo>
                    <a:lnTo>
                      <a:pt x="46" y="104"/>
                    </a:lnTo>
                    <a:lnTo>
                      <a:pt x="54" y="104"/>
                    </a:lnTo>
                    <a:lnTo>
                      <a:pt x="60" y="104"/>
                    </a:lnTo>
                    <a:lnTo>
                      <a:pt x="68" y="102"/>
                    </a:lnTo>
                    <a:lnTo>
                      <a:pt x="74" y="99"/>
                    </a:lnTo>
                    <a:lnTo>
                      <a:pt x="78" y="95"/>
                    </a:lnTo>
                    <a:lnTo>
                      <a:pt x="83" y="87"/>
                    </a:lnTo>
                    <a:lnTo>
                      <a:pt x="85" y="78"/>
                    </a:lnTo>
                    <a:lnTo>
                      <a:pt x="87" y="69"/>
                    </a:lnTo>
                    <a:lnTo>
                      <a:pt x="89" y="58"/>
                    </a:lnTo>
                    <a:lnTo>
                      <a:pt x="89" y="48"/>
                    </a:lnTo>
                    <a:lnTo>
                      <a:pt x="87" y="41"/>
                    </a:lnTo>
                    <a:lnTo>
                      <a:pt x="85" y="31"/>
                    </a:lnTo>
                    <a:lnTo>
                      <a:pt x="83" y="26"/>
                    </a:lnTo>
                    <a:lnTo>
                      <a:pt x="78" y="16"/>
                    </a:lnTo>
                    <a:lnTo>
                      <a:pt x="70" y="11"/>
                    </a:lnTo>
                    <a:lnTo>
                      <a:pt x="62" y="7"/>
                    </a:lnTo>
                    <a:lnTo>
                      <a:pt x="54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40" name="Freeform 107">
                <a:extLst>
                  <a:ext uri="{FF2B5EF4-FFF2-40B4-BE49-F238E27FC236}">
                    <a16:creationId xmlns:a16="http://schemas.microsoft.com/office/drawing/2014/main" xmlns="" id="{6AF8E89A-4768-4112-B48C-220756DCC0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9" y="1745"/>
                <a:ext cx="32" cy="48"/>
              </a:xfrm>
              <a:custGeom>
                <a:avLst/>
                <a:gdLst>
                  <a:gd name="T0" fmla="*/ 65 w 65"/>
                  <a:gd name="T1" fmla="*/ 78 h 95"/>
                  <a:gd name="T2" fmla="*/ 57 w 65"/>
                  <a:gd name="T3" fmla="*/ 95 h 95"/>
                  <a:gd name="T4" fmla="*/ 0 w 65"/>
                  <a:gd name="T5" fmla="*/ 95 h 95"/>
                  <a:gd name="T6" fmla="*/ 0 w 65"/>
                  <a:gd name="T7" fmla="*/ 93 h 95"/>
                  <a:gd name="T8" fmla="*/ 22 w 65"/>
                  <a:gd name="T9" fmla="*/ 73 h 95"/>
                  <a:gd name="T10" fmla="*/ 35 w 65"/>
                  <a:gd name="T11" fmla="*/ 56 h 95"/>
                  <a:gd name="T12" fmla="*/ 41 w 65"/>
                  <a:gd name="T13" fmla="*/ 50 h 95"/>
                  <a:gd name="T14" fmla="*/ 43 w 65"/>
                  <a:gd name="T15" fmla="*/ 43 h 95"/>
                  <a:gd name="T16" fmla="*/ 45 w 65"/>
                  <a:gd name="T17" fmla="*/ 37 h 95"/>
                  <a:gd name="T18" fmla="*/ 47 w 65"/>
                  <a:gd name="T19" fmla="*/ 31 h 95"/>
                  <a:gd name="T20" fmla="*/ 47 w 65"/>
                  <a:gd name="T21" fmla="*/ 26 h 95"/>
                  <a:gd name="T22" fmla="*/ 45 w 65"/>
                  <a:gd name="T23" fmla="*/ 22 h 95"/>
                  <a:gd name="T24" fmla="*/ 43 w 65"/>
                  <a:gd name="T25" fmla="*/ 18 h 95"/>
                  <a:gd name="T26" fmla="*/ 41 w 65"/>
                  <a:gd name="T27" fmla="*/ 17 h 95"/>
                  <a:gd name="T28" fmla="*/ 37 w 65"/>
                  <a:gd name="T29" fmla="*/ 13 h 95"/>
                  <a:gd name="T30" fmla="*/ 35 w 65"/>
                  <a:gd name="T31" fmla="*/ 11 h 95"/>
                  <a:gd name="T32" fmla="*/ 28 w 65"/>
                  <a:gd name="T33" fmla="*/ 11 h 95"/>
                  <a:gd name="T34" fmla="*/ 20 w 65"/>
                  <a:gd name="T35" fmla="*/ 11 h 95"/>
                  <a:gd name="T36" fmla="*/ 14 w 65"/>
                  <a:gd name="T37" fmla="*/ 15 h 95"/>
                  <a:gd name="T38" fmla="*/ 8 w 65"/>
                  <a:gd name="T39" fmla="*/ 18 h 95"/>
                  <a:gd name="T40" fmla="*/ 6 w 65"/>
                  <a:gd name="T41" fmla="*/ 26 h 95"/>
                  <a:gd name="T42" fmla="*/ 2 w 65"/>
                  <a:gd name="T43" fmla="*/ 26 h 95"/>
                  <a:gd name="T44" fmla="*/ 4 w 65"/>
                  <a:gd name="T45" fmla="*/ 20 h 95"/>
                  <a:gd name="T46" fmla="*/ 6 w 65"/>
                  <a:gd name="T47" fmla="*/ 15 h 95"/>
                  <a:gd name="T48" fmla="*/ 8 w 65"/>
                  <a:gd name="T49" fmla="*/ 11 h 95"/>
                  <a:gd name="T50" fmla="*/ 12 w 65"/>
                  <a:gd name="T51" fmla="*/ 7 h 95"/>
                  <a:gd name="T52" fmla="*/ 16 w 65"/>
                  <a:gd name="T53" fmla="*/ 3 h 95"/>
                  <a:gd name="T54" fmla="*/ 20 w 65"/>
                  <a:gd name="T55" fmla="*/ 2 h 95"/>
                  <a:gd name="T56" fmla="*/ 26 w 65"/>
                  <a:gd name="T57" fmla="*/ 0 h 95"/>
                  <a:gd name="T58" fmla="*/ 32 w 65"/>
                  <a:gd name="T59" fmla="*/ 0 h 95"/>
                  <a:gd name="T60" fmla="*/ 37 w 65"/>
                  <a:gd name="T61" fmla="*/ 0 h 95"/>
                  <a:gd name="T62" fmla="*/ 41 w 65"/>
                  <a:gd name="T63" fmla="*/ 2 h 95"/>
                  <a:gd name="T64" fmla="*/ 47 w 65"/>
                  <a:gd name="T65" fmla="*/ 3 h 95"/>
                  <a:gd name="T66" fmla="*/ 51 w 65"/>
                  <a:gd name="T67" fmla="*/ 7 h 95"/>
                  <a:gd name="T68" fmla="*/ 55 w 65"/>
                  <a:gd name="T69" fmla="*/ 11 h 95"/>
                  <a:gd name="T70" fmla="*/ 57 w 65"/>
                  <a:gd name="T71" fmla="*/ 15 h 95"/>
                  <a:gd name="T72" fmla="*/ 59 w 65"/>
                  <a:gd name="T73" fmla="*/ 20 h 95"/>
                  <a:gd name="T74" fmla="*/ 59 w 65"/>
                  <a:gd name="T75" fmla="*/ 24 h 95"/>
                  <a:gd name="T76" fmla="*/ 59 w 65"/>
                  <a:gd name="T77" fmla="*/ 31 h 95"/>
                  <a:gd name="T78" fmla="*/ 55 w 65"/>
                  <a:gd name="T79" fmla="*/ 39 h 95"/>
                  <a:gd name="T80" fmla="*/ 49 w 65"/>
                  <a:gd name="T81" fmla="*/ 50 h 95"/>
                  <a:gd name="T82" fmla="*/ 37 w 65"/>
                  <a:gd name="T83" fmla="*/ 63 h 95"/>
                  <a:gd name="T84" fmla="*/ 16 w 65"/>
                  <a:gd name="T85" fmla="*/ 86 h 95"/>
                  <a:gd name="T86" fmla="*/ 41 w 65"/>
                  <a:gd name="T87" fmla="*/ 86 h 95"/>
                  <a:gd name="T88" fmla="*/ 51 w 65"/>
                  <a:gd name="T89" fmla="*/ 84 h 95"/>
                  <a:gd name="T90" fmla="*/ 55 w 65"/>
                  <a:gd name="T91" fmla="*/ 84 h 95"/>
                  <a:gd name="T92" fmla="*/ 57 w 65"/>
                  <a:gd name="T93" fmla="*/ 82 h 95"/>
                  <a:gd name="T94" fmla="*/ 61 w 65"/>
                  <a:gd name="T95" fmla="*/ 78 h 95"/>
                  <a:gd name="T96" fmla="*/ 65 w 65"/>
                  <a:gd name="T97" fmla="*/ 78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65" h="95">
                    <a:moveTo>
                      <a:pt x="65" y="78"/>
                    </a:moveTo>
                    <a:lnTo>
                      <a:pt x="57" y="95"/>
                    </a:lnTo>
                    <a:lnTo>
                      <a:pt x="0" y="95"/>
                    </a:lnTo>
                    <a:lnTo>
                      <a:pt x="0" y="93"/>
                    </a:lnTo>
                    <a:lnTo>
                      <a:pt x="22" y="73"/>
                    </a:lnTo>
                    <a:lnTo>
                      <a:pt x="35" y="56"/>
                    </a:lnTo>
                    <a:lnTo>
                      <a:pt x="41" y="50"/>
                    </a:lnTo>
                    <a:lnTo>
                      <a:pt x="43" y="43"/>
                    </a:lnTo>
                    <a:lnTo>
                      <a:pt x="45" y="37"/>
                    </a:lnTo>
                    <a:lnTo>
                      <a:pt x="47" y="31"/>
                    </a:lnTo>
                    <a:lnTo>
                      <a:pt x="47" y="26"/>
                    </a:lnTo>
                    <a:lnTo>
                      <a:pt x="45" y="22"/>
                    </a:lnTo>
                    <a:lnTo>
                      <a:pt x="43" y="18"/>
                    </a:lnTo>
                    <a:lnTo>
                      <a:pt x="41" y="17"/>
                    </a:lnTo>
                    <a:lnTo>
                      <a:pt x="37" y="13"/>
                    </a:lnTo>
                    <a:lnTo>
                      <a:pt x="35" y="11"/>
                    </a:lnTo>
                    <a:lnTo>
                      <a:pt x="28" y="11"/>
                    </a:lnTo>
                    <a:lnTo>
                      <a:pt x="20" y="11"/>
                    </a:lnTo>
                    <a:lnTo>
                      <a:pt x="14" y="15"/>
                    </a:lnTo>
                    <a:lnTo>
                      <a:pt x="8" y="18"/>
                    </a:lnTo>
                    <a:lnTo>
                      <a:pt x="6" y="26"/>
                    </a:lnTo>
                    <a:lnTo>
                      <a:pt x="2" y="26"/>
                    </a:lnTo>
                    <a:lnTo>
                      <a:pt x="4" y="20"/>
                    </a:lnTo>
                    <a:lnTo>
                      <a:pt x="6" y="15"/>
                    </a:lnTo>
                    <a:lnTo>
                      <a:pt x="8" y="11"/>
                    </a:lnTo>
                    <a:lnTo>
                      <a:pt x="12" y="7"/>
                    </a:lnTo>
                    <a:lnTo>
                      <a:pt x="16" y="3"/>
                    </a:lnTo>
                    <a:lnTo>
                      <a:pt x="20" y="2"/>
                    </a:lnTo>
                    <a:lnTo>
                      <a:pt x="26" y="0"/>
                    </a:lnTo>
                    <a:lnTo>
                      <a:pt x="32" y="0"/>
                    </a:lnTo>
                    <a:lnTo>
                      <a:pt x="37" y="0"/>
                    </a:lnTo>
                    <a:lnTo>
                      <a:pt x="41" y="2"/>
                    </a:lnTo>
                    <a:lnTo>
                      <a:pt x="47" y="3"/>
                    </a:lnTo>
                    <a:lnTo>
                      <a:pt x="51" y="7"/>
                    </a:lnTo>
                    <a:lnTo>
                      <a:pt x="55" y="11"/>
                    </a:lnTo>
                    <a:lnTo>
                      <a:pt x="57" y="15"/>
                    </a:lnTo>
                    <a:lnTo>
                      <a:pt x="59" y="20"/>
                    </a:lnTo>
                    <a:lnTo>
                      <a:pt x="59" y="24"/>
                    </a:lnTo>
                    <a:lnTo>
                      <a:pt x="59" y="31"/>
                    </a:lnTo>
                    <a:lnTo>
                      <a:pt x="55" y="39"/>
                    </a:lnTo>
                    <a:lnTo>
                      <a:pt x="49" y="50"/>
                    </a:lnTo>
                    <a:lnTo>
                      <a:pt x="37" y="63"/>
                    </a:lnTo>
                    <a:lnTo>
                      <a:pt x="16" y="86"/>
                    </a:lnTo>
                    <a:lnTo>
                      <a:pt x="41" y="86"/>
                    </a:lnTo>
                    <a:lnTo>
                      <a:pt x="51" y="84"/>
                    </a:lnTo>
                    <a:lnTo>
                      <a:pt x="55" y="84"/>
                    </a:lnTo>
                    <a:lnTo>
                      <a:pt x="57" y="82"/>
                    </a:lnTo>
                    <a:lnTo>
                      <a:pt x="61" y="78"/>
                    </a:lnTo>
                    <a:lnTo>
                      <a:pt x="65" y="7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41" name="Freeform 108">
                <a:extLst>
                  <a:ext uri="{FF2B5EF4-FFF2-40B4-BE49-F238E27FC236}">
                    <a16:creationId xmlns:a16="http://schemas.microsoft.com/office/drawing/2014/main" xmlns="" id="{83C0EA69-03D0-42A6-B1BA-47695E2FB63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250" y="1717"/>
                <a:ext cx="53" cy="69"/>
              </a:xfrm>
              <a:custGeom>
                <a:avLst/>
                <a:gdLst>
                  <a:gd name="T0" fmla="*/ 76 w 107"/>
                  <a:gd name="T1" fmla="*/ 119 h 138"/>
                  <a:gd name="T2" fmla="*/ 84 w 107"/>
                  <a:gd name="T3" fmla="*/ 129 h 138"/>
                  <a:gd name="T4" fmla="*/ 96 w 107"/>
                  <a:gd name="T5" fmla="*/ 132 h 138"/>
                  <a:gd name="T6" fmla="*/ 107 w 107"/>
                  <a:gd name="T7" fmla="*/ 134 h 138"/>
                  <a:gd name="T8" fmla="*/ 96 w 107"/>
                  <a:gd name="T9" fmla="*/ 136 h 138"/>
                  <a:gd name="T10" fmla="*/ 70 w 107"/>
                  <a:gd name="T11" fmla="*/ 129 h 138"/>
                  <a:gd name="T12" fmla="*/ 49 w 107"/>
                  <a:gd name="T13" fmla="*/ 116 h 138"/>
                  <a:gd name="T14" fmla="*/ 30 w 107"/>
                  <a:gd name="T15" fmla="*/ 104 h 138"/>
                  <a:gd name="T16" fmla="*/ 18 w 107"/>
                  <a:gd name="T17" fmla="*/ 95 h 138"/>
                  <a:gd name="T18" fmla="*/ 10 w 107"/>
                  <a:gd name="T19" fmla="*/ 86 h 138"/>
                  <a:gd name="T20" fmla="*/ 4 w 107"/>
                  <a:gd name="T21" fmla="*/ 74 h 138"/>
                  <a:gd name="T22" fmla="*/ 2 w 107"/>
                  <a:gd name="T23" fmla="*/ 61 h 138"/>
                  <a:gd name="T24" fmla="*/ 2 w 107"/>
                  <a:gd name="T25" fmla="*/ 43 h 138"/>
                  <a:gd name="T26" fmla="*/ 4 w 107"/>
                  <a:gd name="T27" fmla="*/ 33 h 138"/>
                  <a:gd name="T28" fmla="*/ 18 w 107"/>
                  <a:gd name="T29" fmla="*/ 16 h 138"/>
                  <a:gd name="T30" fmla="*/ 26 w 107"/>
                  <a:gd name="T31" fmla="*/ 9 h 138"/>
                  <a:gd name="T32" fmla="*/ 35 w 107"/>
                  <a:gd name="T33" fmla="*/ 3 h 138"/>
                  <a:gd name="T34" fmla="*/ 45 w 107"/>
                  <a:gd name="T35" fmla="*/ 1 h 138"/>
                  <a:gd name="T36" fmla="*/ 67 w 107"/>
                  <a:gd name="T37" fmla="*/ 1 h 138"/>
                  <a:gd name="T38" fmla="*/ 84 w 107"/>
                  <a:gd name="T39" fmla="*/ 9 h 138"/>
                  <a:gd name="T40" fmla="*/ 96 w 107"/>
                  <a:gd name="T41" fmla="*/ 20 h 138"/>
                  <a:gd name="T42" fmla="*/ 103 w 107"/>
                  <a:gd name="T43" fmla="*/ 33 h 138"/>
                  <a:gd name="T44" fmla="*/ 107 w 107"/>
                  <a:gd name="T45" fmla="*/ 43 h 138"/>
                  <a:gd name="T46" fmla="*/ 107 w 107"/>
                  <a:gd name="T47" fmla="*/ 63 h 138"/>
                  <a:gd name="T48" fmla="*/ 102 w 107"/>
                  <a:gd name="T49" fmla="*/ 80 h 138"/>
                  <a:gd name="T50" fmla="*/ 90 w 107"/>
                  <a:gd name="T51" fmla="*/ 95 h 138"/>
                  <a:gd name="T52" fmla="*/ 80 w 107"/>
                  <a:gd name="T53" fmla="*/ 102 h 138"/>
                  <a:gd name="T54" fmla="*/ 67 w 107"/>
                  <a:gd name="T55" fmla="*/ 108 h 138"/>
                  <a:gd name="T56" fmla="*/ 47 w 107"/>
                  <a:gd name="T57" fmla="*/ 7 h 138"/>
                  <a:gd name="T58" fmla="*/ 35 w 107"/>
                  <a:gd name="T59" fmla="*/ 13 h 138"/>
                  <a:gd name="T60" fmla="*/ 26 w 107"/>
                  <a:gd name="T61" fmla="*/ 24 h 138"/>
                  <a:gd name="T62" fmla="*/ 20 w 107"/>
                  <a:gd name="T63" fmla="*/ 43 h 138"/>
                  <a:gd name="T64" fmla="*/ 20 w 107"/>
                  <a:gd name="T65" fmla="*/ 67 h 138"/>
                  <a:gd name="T66" fmla="*/ 26 w 107"/>
                  <a:gd name="T67" fmla="*/ 87 h 138"/>
                  <a:gd name="T68" fmla="*/ 35 w 107"/>
                  <a:gd name="T69" fmla="*/ 99 h 138"/>
                  <a:gd name="T70" fmla="*/ 47 w 107"/>
                  <a:gd name="T71" fmla="*/ 104 h 138"/>
                  <a:gd name="T72" fmla="*/ 61 w 107"/>
                  <a:gd name="T73" fmla="*/ 104 h 138"/>
                  <a:gd name="T74" fmla="*/ 74 w 107"/>
                  <a:gd name="T75" fmla="*/ 99 h 138"/>
                  <a:gd name="T76" fmla="*/ 84 w 107"/>
                  <a:gd name="T77" fmla="*/ 87 h 138"/>
                  <a:gd name="T78" fmla="*/ 88 w 107"/>
                  <a:gd name="T79" fmla="*/ 69 h 138"/>
                  <a:gd name="T80" fmla="*/ 90 w 107"/>
                  <a:gd name="T81" fmla="*/ 48 h 138"/>
                  <a:gd name="T82" fmla="*/ 86 w 107"/>
                  <a:gd name="T83" fmla="*/ 31 h 138"/>
                  <a:gd name="T84" fmla="*/ 78 w 107"/>
                  <a:gd name="T85" fmla="*/ 16 h 138"/>
                  <a:gd name="T86" fmla="*/ 63 w 107"/>
                  <a:gd name="T87" fmla="*/ 7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07" h="138">
                    <a:moveTo>
                      <a:pt x="67" y="108"/>
                    </a:moveTo>
                    <a:lnTo>
                      <a:pt x="76" y="119"/>
                    </a:lnTo>
                    <a:lnTo>
                      <a:pt x="80" y="125"/>
                    </a:lnTo>
                    <a:lnTo>
                      <a:pt x="84" y="129"/>
                    </a:lnTo>
                    <a:lnTo>
                      <a:pt x="90" y="130"/>
                    </a:lnTo>
                    <a:lnTo>
                      <a:pt x="96" y="132"/>
                    </a:lnTo>
                    <a:lnTo>
                      <a:pt x="102" y="134"/>
                    </a:lnTo>
                    <a:lnTo>
                      <a:pt x="107" y="134"/>
                    </a:lnTo>
                    <a:lnTo>
                      <a:pt x="107" y="138"/>
                    </a:lnTo>
                    <a:lnTo>
                      <a:pt x="96" y="136"/>
                    </a:lnTo>
                    <a:lnTo>
                      <a:pt x="84" y="132"/>
                    </a:lnTo>
                    <a:lnTo>
                      <a:pt x="70" y="129"/>
                    </a:lnTo>
                    <a:lnTo>
                      <a:pt x="59" y="123"/>
                    </a:lnTo>
                    <a:lnTo>
                      <a:pt x="49" y="116"/>
                    </a:lnTo>
                    <a:lnTo>
                      <a:pt x="39" y="108"/>
                    </a:lnTo>
                    <a:lnTo>
                      <a:pt x="30" y="104"/>
                    </a:lnTo>
                    <a:lnTo>
                      <a:pt x="22" y="99"/>
                    </a:lnTo>
                    <a:lnTo>
                      <a:pt x="18" y="95"/>
                    </a:lnTo>
                    <a:lnTo>
                      <a:pt x="14" y="89"/>
                    </a:lnTo>
                    <a:lnTo>
                      <a:pt x="10" y="86"/>
                    </a:lnTo>
                    <a:lnTo>
                      <a:pt x="6" y="80"/>
                    </a:lnTo>
                    <a:lnTo>
                      <a:pt x="4" y="74"/>
                    </a:lnTo>
                    <a:lnTo>
                      <a:pt x="2" y="69"/>
                    </a:lnTo>
                    <a:lnTo>
                      <a:pt x="2" y="61"/>
                    </a:lnTo>
                    <a:lnTo>
                      <a:pt x="0" y="54"/>
                    </a:lnTo>
                    <a:lnTo>
                      <a:pt x="2" y="43"/>
                    </a:lnTo>
                    <a:lnTo>
                      <a:pt x="4" y="39"/>
                    </a:lnTo>
                    <a:lnTo>
                      <a:pt x="4" y="33"/>
                    </a:lnTo>
                    <a:lnTo>
                      <a:pt x="10" y="24"/>
                    </a:lnTo>
                    <a:lnTo>
                      <a:pt x="18" y="16"/>
                    </a:lnTo>
                    <a:lnTo>
                      <a:pt x="22" y="13"/>
                    </a:lnTo>
                    <a:lnTo>
                      <a:pt x="26" y="9"/>
                    </a:lnTo>
                    <a:lnTo>
                      <a:pt x="30" y="5"/>
                    </a:lnTo>
                    <a:lnTo>
                      <a:pt x="35" y="3"/>
                    </a:lnTo>
                    <a:lnTo>
                      <a:pt x="39" y="1"/>
                    </a:lnTo>
                    <a:lnTo>
                      <a:pt x="45" y="1"/>
                    </a:lnTo>
                    <a:lnTo>
                      <a:pt x="55" y="0"/>
                    </a:lnTo>
                    <a:lnTo>
                      <a:pt x="67" y="1"/>
                    </a:lnTo>
                    <a:lnTo>
                      <a:pt x="74" y="3"/>
                    </a:lnTo>
                    <a:lnTo>
                      <a:pt x="84" y="9"/>
                    </a:lnTo>
                    <a:lnTo>
                      <a:pt x="92" y="16"/>
                    </a:lnTo>
                    <a:lnTo>
                      <a:pt x="96" y="20"/>
                    </a:lnTo>
                    <a:lnTo>
                      <a:pt x="100" y="24"/>
                    </a:lnTo>
                    <a:lnTo>
                      <a:pt x="103" y="33"/>
                    </a:lnTo>
                    <a:lnTo>
                      <a:pt x="105" y="39"/>
                    </a:lnTo>
                    <a:lnTo>
                      <a:pt x="107" y="43"/>
                    </a:lnTo>
                    <a:lnTo>
                      <a:pt x="107" y="54"/>
                    </a:lnTo>
                    <a:lnTo>
                      <a:pt x="107" y="63"/>
                    </a:lnTo>
                    <a:lnTo>
                      <a:pt x="105" y="73"/>
                    </a:lnTo>
                    <a:lnTo>
                      <a:pt x="102" y="80"/>
                    </a:lnTo>
                    <a:lnTo>
                      <a:pt x="96" y="87"/>
                    </a:lnTo>
                    <a:lnTo>
                      <a:pt x="90" y="95"/>
                    </a:lnTo>
                    <a:lnTo>
                      <a:pt x="84" y="101"/>
                    </a:lnTo>
                    <a:lnTo>
                      <a:pt x="80" y="102"/>
                    </a:lnTo>
                    <a:lnTo>
                      <a:pt x="76" y="104"/>
                    </a:lnTo>
                    <a:lnTo>
                      <a:pt x="67" y="108"/>
                    </a:lnTo>
                    <a:close/>
                    <a:moveTo>
                      <a:pt x="55" y="7"/>
                    </a:moveTo>
                    <a:lnTo>
                      <a:pt x="47" y="7"/>
                    </a:lnTo>
                    <a:lnTo>
                      <a:pt x="41" y="9"/>
                    </a:lnTo>
                    <a:lnTo>
                      <a:pt x="35" y="13"/>
                    </a:lnTo>
                    <a:lnTo>
                      <a:pt x="32" y="16"/>
                    </a:lnTo>
                    <a:lnTo>
                      <a:pt x="26" y="24"/>
                    </a:lnTo>
                    <a:lnTo>
                      <a:pt x="22" y="31"/>
                    </a:lnTo>
                    <a:lnTo>
                      <a:pt x="20" y="43"/>
                    </a:lnTo>
                    <a:lnTo>
                      <a:pt x="20" y="56"/>
                    </a:lnTo>
                    <a:lnTo>
                      <a:pt x="20" y="67"/>
                    </a:lnTo>
                    <a:lnTo>
                      <a:pt x="22" y="78"/>
                    </a:lnTo>
                    <a:lnTo>
                      <a:pt x="26" y="87"/>
                    </a:lnTo>
                    <a:lnTo>
                      <a:pt x="32" y="95"/>
                    </a:lnTo>
                    <a:lnTo>
                      <a:pt x="35" y="99"/>
                    </a:lnTo>
                    <a:lnTo>
                      <a:pt x="41" y="102"/>
                    </a:lnTo>
                    <a:lnTo>
                      <a:pt x="47" y="104"/>
                    </a:lnTo>
                    <a:lnTo>
                      <a:pt x="55" y="104"/>
                    </a:lnTo>
                    <a:lnTo>
                      <a:pt x="61" y="104"/>
                    </a:lnTo>
                    <a:lnTo>
                      <a:pt x="68" y="102"/>
                    </a:lnTo>
                    <a:lnTo>
                      <a:pt x="74" y="99"/>
                    </a:lnTo>
                    <a:lnTo>
                      <a:pt x="78" y="95"/>
                    </a:lnTo>
                    <a:lnTo>
                      <a:pt x="84" y="87"/>
                    </a:lnTo>
                    <a:lnTo>
                      <a:pt x="86" y="78"/>
                    </a:lnTo>
                    <a:lnTo>
                      <a:pt x="88" y="69"/>
                    </a:lnTo>
                    <a:lnTo>
                      <a:pt x="90" y="58"/>
                    </a:lnTo>
                    <a:lnTo>
                      <a:pt x="90" y="48"/>
                    </a:lnTo>
                    <a:lnTo>
                      <a:pt x="88" y="41"/>
                    </a:lnTo>
                    <a:lnTo>
                      <a:pt x="86" y="31"/>
                    </a:lnTo>
                    <a:lnTo>
                      <a:pt x="84" y="26"/>
                    </a:lnTo>
                    <a:lnTo>
                      <a:pt x="78" y="16"/>
                    </a:lnTo>
                    <a:lnTo>
                      <a:pt x="70" y="11"/>
                    </a:lnTo>
                    <a:lnTo>
                      <a:pt x="63" y="7"/>
                    </a:lnTo>
                    <a:lnTo>
                      <a:pt x="55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42" name="Freeform 109">
                <a:extLst>
                  <a:ext uri="{FF2B5EF4-FFF2-40B4-BE49-F238E27FC236}">
                    <a16:creationId xmlns:a16="http://schemas.microsoft.com/office/drawing/2014/main" xmlns="" id="{88578794-9645-467F-B49B-A6482A88C4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09" y="1745"/>
                <a:ext cx="28" cy="48"/>
              </a:xfrm>
              <a:custGeom>
                <a:avLst/>
                <a:gdLst>
                  <a:gd name="T0" fmla="*/ 6 w 56"/>
                  <a:gd name="T1" fmla="*/ 11 h 97"/>
                  <a:gd name="T2" fmla="*/ 16 w 56"/>
                  <a:gd name="T3" fmla="*/ 3 h 97"/>
                  <a:gd name="T4" fmla="*/ 23 w 56"/>
                  <a:gd name="T5" fmla="*/ 0 h 97"/>
                  <a:gd name="T6" fmla="*/ 33 w 56"/>
                  <a:gd name="T7" fmla="*/ 0 h 97"/>
                  <a:gd name="T8" fmla="*/ 43 w 56"/>
                  <a:gd name="T9" fmla="*/ 3 h 97"/>
                  <a:gd name="T10" fmla="*/ 49 w 56"/>
                  <a:gd name="T11" fmla="*/ 9 h 97"/>
                  <a:gd name="T12" fmla="*/ 51 w 56"/>
                  <a:gd name="T13" fmla="*/ 17 h 97"/>
                  <a:gd name="T14" fmla="*/ 51 w 56"/>
                  <a:gd name="T15" fmla="*/ 24 h 97"/>
                  <a:gd name="T16" fmla="*/ 47 w 56"/>
                  <a:gd name="T17" fmla="*/ 31 h 97"/>
                  <a:gd name="T18" fmla="*/ 37 w 56"/>
                  <a:gd name="T19" fmla="*/ 41 h 97"/>
                  <a:gd name="T20" fmla="*/ 45 w 56"/>
                  <a:gd name="T21" fmla="*/ 45 h 97"/>
                  <a:gd name="T22" fmla="*/ 51 w 56"/>
                  <a:gd name="T23" fmla="*/ 50 h 97"/>
                  <a:gd name="T24" fmla="*/ 54 w 56"/>
                  <a:gd name="T25" fmla="*/ 56 h 97"/>
                  <a:gd name="T26" fmla="*/ 56 w 56"/>
                  <a:gd name="T27" fmla="*/ 65 h 97"/>
                  <a:gd name="T28" fmla="*/ 54 w 56"/>
                  <a:gd name="T29" fmla="*/ 76 h 97"/>
                  <a:gd name="T30" fmla="*/ 49 w 56"/>
                  <a:gd name="T31" fmla="*/ 86 h 97"/>
                  <a:gd name="T32" fmla="*/ 35 w 56"/>
                  <a:gd name="T33" fmla="*/ 95 h 97"/>
                  <a:gd name="T34" fmla="*/ 18 w 56"/>
                  <a:gd name="T35" fmla="*/ 97 h 97"/>
                  <a:gd name="T36" fmla="*/ 4 w 56"/>
                  <a:gd name="T37" fmla="*/ 95 h 97"/>
                  <a:gd name="T38" fmla="*/ 0 w 56"/>
                  <a:gd name="T39" fmla="*/ 89 h 97"/>
                  <a:gd name="T40" fmla="*/ 2 w 56"/>
                  <a:gd name="T41" fmla="*/ 86 h 97"/>
                  <a:gd name="T42" fmla="*/ 10 w 56"/>
                  <a:gd name="T43" fmla="*/ 86 h 97"/>
                  <a:gd name="T44" fmla="*/ 21 w 56"/>
                  <a:gd name="T45" fmla="*/ 91 h 97"/>
                  <a:gd name="T46" fmla="*/ 33 w 56"/>
                  <a:gd name="T47" fmla="*/ 89 h 97"/>
                  <a:gd name="T48" fmla="*/ 41 w 56"/>
                  <a:gd name="T49" fmla="*/ 82 h 97"/>
                  <a:gd name="T50" fmla="*/ 43 w 56"/>
                  <a:gd name="T51" fmla="*/ 80 h 97"/>
                  <a:gd name="T52" fmla="*/ 45 w 56"/>
                  <a:gd name="T53" fmla="*/ 67 h 97"/>
                  <a:gd name="T54" fmla="*/ 41 w 56"/>
                  <a:gd name="T55" fmla="*/ 60 h 97"/>
                  <a:gd name="T56" fmla="*/ 35 w 56"/>
                  <a:gd name="T57" fmla="*/ 54 h 97"/>
                  <a:gd name="T58" fmla="*/ 25 w 56"/>
                  <a:gd name="T59" fmla="*/ 50 h 97"/>
                  <a:gd name="T60" fmla="*/ 18 w 56"/>
                  <a:gd name="T61" fmla="*/ 48 h 97"/>
                  <a:gd name="T62" fmla="*/ 23 w 56"/>
                  <a:gd name="T63" fmla="*/ 45 h 97"/>
                  <a:gd name="T64" fmla="*/ 29 w 56"/>
                  <a:gd name="T65" fmla="*/ 43 h 97"/>
                  <a:gd name="T66" fmla="*/ 37 w 56"/>
                  <a:gd name="T67" fmla="*/ 35 h 97"/>
                  <a:gd name="T68" fmla="*/ 39 w 56"/>
                  <a:gd name="T69" fmla="*/ 26 h 97"/>
                  <a:gd name="T70" fmla="*/ 35 w 56"/>
                  <a:gd name="T71" fmla="*/ 13 h 97"/>
                  <a:gd name="T72" fmla="*/ 25 w 56"/>
                  <a:gd name="T73" fmla="*/ 9 h 97"/>
                  <a:gd name="T74" fmla="*/ 18 w 56"/>
                  <a:gd name="T75" fmla="*/ 9 h 97"/>
                  <a:gd name="T76" fmla="*/ 8 w 56"/>
                  <a:gd name="T77" fmla="*/ 17 h 97"/>
                  <a:gd name="T78" fmla="*/ 2 w 56"/>
                  <a:gd name="T79" fmla="*/ 2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56" h="97">
                    <a:moveTo>
                      <a:pt x="2" y="20"/>
                    </a:moveTo>
                    <a:lnTo>
                      <a:pt x="6" y="11"/>
                    </a:lnTo>
                    <a:lnTo>
                      <a:pt x="12" y="5"/>
                    </a:lnTo>
                    <a:lnTo>
                      <a:pt x="16" y="3"/>
                    </a:lnTo>
                    <a:lnTo>
                      <a:pt x="19" y="2"/>
                    </a:lnTo>
                    <a:lnTo>
                      <a:pt x="23" y="0"/>
                    </a:lnTo>
                    <a:lnTo>
                      <a:pt x="29" y="0"/>
                    </a:lnTo>
                    <a:lnTo>
                      <a:pt x="33" y="0"/>
                    </a:lnTo>
                    <a:lnTo>
                      <a:pt x="39" y="2"/>
                    </a:lnTo>
                    <a:lnTo>
                      <a:pt x="43" y="3"/>
                    </a:lnTo>
                    <a:lnTo>
                      <a:pt x="47" y="7"/>
                    </a:lnTo>
                    <a:lnTo>
                      <a:pt x="49" y="9"/>
                    </a:lnTo>
                    <a:lnTo>
                      <a:pt x="51" y="13"/>
                    </a:lnTo>
                    <a:lnTo>
                      <a:pt x="51" y="17"/>
                    </a:lnTo>
                    <a:lnTo>
                      <a:pt x="51" y="18"/>
                    </a:lnTo>
                    <a:lnTo>
                      <a:pt x="51" y="24"/>
                    </a:lnTo>
                    <a:lnTo>
                      <a:pt x="49" y="30"/>
                    </a:lnTo>
                    <a:lnTo>
                      <a:pt x="47" y="31"/>
                    </a:lnTo>
                    <a:lnTo>
                      <a:pt x="43" y="35"/>
                    </a:lnTo>
                    <a:lnTo>
                      <a:pt x="37" y="41"/>
                    </a:lnTo>
                    <a:lnTo>
                      <a:pt x="41" y="43"/>
                    </a:lnTo>
                    <a:lnTo>
                      <a:pt x="45" y="45"/>
                    </a:lnTo>
                    <a:lnTo>
                      <a:pt x="49" y="46"/>
                    </a:lnTo>
                    <a:lnTo>
                      <a:pt x="51" y="50"/>
                    </a:lnTo>
                    <a:lnTo>
                      <a:pt x="53" y="52"/>
                    </a:lnTo>
                    <a:lnTo>
                      <a:pt x="54" y="56"/>
                    </a:lnTo>
                    <a:lnTo>
                      <a:pt x="56" y="60"/>
                    </a:lnTo>
                    <a:lnTo>
                      <a:pt x="56" y="65"/>
                    </a:lnTo>
                    <a:lnTo>
                      <a:pt x="54" y="71"/>
                    </a:lnTo>
                    <a:lnTo>
                      <a:pt x="54" y="76"/>
                    </a:lnTo>
                    <a:lnTo>
                      <a:pt x="51" y="80"/>
                    </a:lnTo>
                    <a:lnTo>
                      <a:pt x="49" y="86"/>
                    </a:lnTo>
                    <a:lnTo>
                      <a:pt x="43" y="91"/>
                    </a:lnTo>
                    <a:lnTo>
                      <a:pt x="35" y="95"/>
                    </a:lnTo>
                    <a:lnTo>
                      <a:pt x="27" y="97"/>
                    </a:lnTo>
                    <a:lnTo>
                      <a:pt x="18" y="97"/>
                    </a:lnTo>
                    <a:lnTo>
                      <a:pt x="10" y="97"/>
                    </a:lnTo>
                    <a:lnTo>
                      <a:pt x="4" y="95"/>
                    </a:lnTo>
                    <a:lnTo>
                      <a:pt x="2" y="93"/>
                    </a:lnTo>
                    <a:lnTo>
                      <a:pt x="0" y="89"/>
                    </a:lnTo>
                    <a:lnTo>
                      <a:pt x="0" y="88"/>
                    </a:lnTo>
                    <a:lnTo>
                      <a:pt x="2" y="86"/>
                    </a:lnTo>
                    <a:lnTo>
                      <a:pt x="6" y="84"/>
                    </a:lnTo>
                    <a:lnTo>
                      <a:pt x="10" y="86"/>
                    </a:lnTo>
                    <a:lnTo>
                      <a:pt x="16" y="88"/>
                    </a:lnTo>
                    <a:lnTo>
                      <a:pt x="21" y="91"/>
                    </a:lnTo>
                    <a:lnTo>
                      <a:pt x="27" y="91"/>
                    </a:lnTo>
                    <a:lnTo>
                      <a:pt x="33" y="89"/>
                    </a:lnTo>
                    <a:lnTo>
                      <a:pt x="39" y="86"/>
                    </a:lnTo>
                    <a:lnTo>
                      <a:pt x="41" y="82"/>
                    </a:lnTo>
                    <a:lnTo>
                      <a:pt x="43" y="82"/>
                    </a:lnTo>
                    <a:lnTo>
                      <a:pt x="43" y="80"/>
                    </a:lnTo>
                    <a:lnTo>
                      <a:pt x="45" y="73"/>
                    </a:lnTo>
                    <a:lnTo>
                      <a:pt x="45" y="67"/>
                    </a:lnTo>
                    <a:lnTo>
                      <a:pt x="43" y="61"/>
                    </a:lnTo>
                    <a:lnTo>
                      <a:pt x="41" y="60"/>
                    </a:lnTo>
                    <a:lnTo>
                      <a:pt x="39" y="56"/>
                    </a:lnTo>
                    <a:lnTo>
                      <a:pt x="35" y="54"/>
                    </a:lnTo>
                    <a:lnTo>
                      <a:pt x="31" y="52"/>
                    </a:lnTo>
                    <a:lnTo>
                      <a:pt x="25" y="50"/>
                    </a:lnTo>
                    <a:lnTo>
                      <a:pt x="19" y="48"/>
                    </a:lnTo>
                    <a:lnTo>
                      <a:pt x="18" y="48"/>
                    </a:lnTo>
                    <a:lnTo>
                      <a:pt x="18" y="46"/>
                    </a:lnTo>
                    <a:lnTo>
                      <a:pt x="23" y="45"/>
                    </a:lnTo>
                    <a:lnTo>
                      <a:pt x="25" y="45"/>
                    </a:lnTo>
                    <a:lnTo>
                      <a:pt x="29" y="43"/>
                    </a:lnTo>
                    <a:lnTo>
                      <a:pt x="33" y="39"/>
                    </a:lnTo>
                    <a:lnTo>
                      <a:pt x="37" y="35"/>
                    </a:lnTo>
                    <a:lnTo>
                      <a:pt x="39" y="30"/>
                    </a:lnTo>
                    <a:lnTo>
                      <a:pt x="39" y="26"/>
                    </a:lnTo>
                    <a:lnTo>
                      <a:pt x="37" y="18"/>
                    </a:lnTo>
                    <a:lnTo>
                      <a:pt x="35" y="13"/>
                    </a:lnTo>
                    <a:lnTo>
                      <a:pt x="29" y="11"/>
                    </a:lnTo>
                    <a:lnTo>
                      <a:pt x="25" y="9"/>
                    </a:lnTo>
                    <a:lnTo>
                      <a:pt x="23" y="9"/>
                    </a:lnTo>
                    <a:lnTo>
                      <a:pt x="18" y="9"/>
                    </a:lnTo>
                    <a:lnTo>
                      <a:pt x="12" y="13"/>
                    </a:lnTo>
                    <a:lnTo>
                      <a:pt x="8" y="17"/>
                    </a:lnTo>
                    <a:lnTo>
                      <a:pt x="4" y="20"/>
                    </a:lnTo>
                    <a:lnTo>
                      <a:pt x="2" y="2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43" name="Freeform 110">
                <a:extLst>
                  <a:ext uri="{FF2B5EF4-FFF2-40B4-BE49-F238E27FC236}">
                    <a16:creationId xmlns:a16="http://schemas.microsoft.com/office/drawing/2014/main" xmlns="" id="{D9E4C83A-F185-42C4-89C8-28786623633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14" y="1904"/>
                <a:ext cx="53" cy="69"/>
              </a:xfrm>
              <a:custGeom>
                <a:avLst/>
                <a:gdLst>
                  <a:gd name="T0" fmla="*/ 76 w 107"/>
                  <a:gd name="T1" fmla="*/ 119 h 138"/>
                  <a:gd name="T2" fmla="*/ 84 w 107"/>
                  <a:gd name="T3" fmla="*/ 129 h 138"/>
                  <a:gd name="T4" fmla="*/ 95 w 107"/>
                  <a:gd name="T5" fmla="*/ 132 h 138"/>
                  <a:gd name="T6" fmla="*/ 107 w 107"/>
                  <a:gd name="T7" fmla="*/ 134 h 138"/>
                  <a:gd name="T8" fmla="*/ 95 w 107"/>
                  <a:gd name="T9" fmla="*/ 136 h 138"/>
                  <a:gd name="T10" fmla="*/ 70 w 107"/>
                  <a:gd name="T11" fmla="*/ 129 h 138"/>
                  <a:gd name="T12" fmla="*/ 49 w 107"/>
                  <a:gd name="T13" fmla="*/ 116 h 138"/>
                  <a:gd name="T14" fmla="*/ 29 w 107"/>
                  <a:gd name="T15" fmla="*/ 104 h 138"/>
                  <a:gd name="T16" fmla="*/ 18 w 107"/>
                  <a:gd name="T17" fmla="*/ 95 h 138"/>
                  <a:gd name="T18" fmla="*/ 10 w 107"/>
                  <a:gd name="T19" fmla="*/ 86 h 138"/>
                  <a:gd name="T20" fmla="*/ 4 w 107"/>
                  <a:gd name="T21" fmla="*/ 74 h 138"/>
                  <a:gd name="T22" fmla="*/ 2 w 107"/>
                  <a:gd name="T23" fmla="*/ 61 h 138"/>
                  <a:gd name="T24" fmla="*/ 2 w 107"/>
                  <a:gd name="T25" fmla="*/ 43 h 138"/>
                  <a:gd name="T26" fmla="*/ 4 w 107"/>
                  <a:gd name="T27" fmla="*/ 33 h 138"/>
                  <a:gd name="T28" fmla="*/ 18 w 107"/>
                  <a:gd name="T29" fmla="*/ 16 h 138"/>
                  <a:gd name="T30" fmla="*/ 25 w 107"/>
                  <a:gd name="T31" fmla="*/ 9 h 138"/>
                  <a:gd name="T32" fmla="*/ 35 w 107"/>
                  <a:gd name="T33" fmla="*/ 3 h 138"/>
                  <a:gd name="T34" fmla="*/ 45 w 107"/>
                  <a:gd name="T35" fmla="*/ 1 h 138"/>
                  <a:gd name="T36" fmla="*/ 66 w 107"/>
                  <a:gd name="T37" fmla="*/ 1 h 138"/>
                  <a:gd name="T38" fmla="*/ 84 w 107"/>
                  <a:gd name="T39" fmla="*/ 9 h 138"/>
                  <a:gd name="T40" fmla="*/ 95 w 107"/>
                  <a:gd name="T41" fmla="*/ 20 h 138"/>
                  <a:gd name="T42" fmla="*/ 103 w 107"/>
                  <a:gd name="T43" fmla="*/ 33 h 138"/>
                  <a:gd name="T44" fmla="*/ 107 w 107"/>
                  <a:gd name="T45" fmla="*/ 43 h 138"/>
                  <a:gd name="T46" fmla="*/ 107 w 107"/>
                  <a:gd name="T47" fmla="*/ 63 h 138"/>
                  <a:gd name="T48" fmla="*/ 101 w 107"/>
                  <a:gd name="T49" fmla="*/ 80 h 138"/>
                  <a:gd name="T50" fmla="*/ 89 w 107"/>
                  <a:gd name="T51" fmla="*/ 95 h 138"/>
                  <a:gd name="T52" fmla="*/ 80 w 107"/>
                  <a:gd name="T53" fmla="*/ 102 h 138"/>
                  <a:gd name="T54" fmla="*/ 66 w 107"/>
                  <a:gd name="T55" fmla="*/ 108 h 138"/>
                  <a:gd name="T56" fmla="*/ 47 w 107"/>
                  <a:gd name="T57" fmla="*/ 7 h 138"/>
                  <a:gd name="T58" fmla="*/ 35 w 107"/>
                  <a:gd name="T59" fmla="*/ 13 h 138"/>
                  <a:gd name="T60" fmla="*/ 25 w 107"/>
                  <a:gd name="T61" fmla="*/ 24 h 138"/>
                  <a:gd name="T62" fmla="*/ 19 w 107"/>
                  <a:gd name="T63" fmla="*/ 43 h 138"/>
                  <a:gd name="T64" fmla="*/ 19 w 107"/>
                  <a:gd name="T65" fmla="*/ 67 h 138"/>
                  <a:gd name="T66" fmla="*/ 25 w 107"/>
                  <a:gd name="T67" fmla="*/ 88 h 138"/>
                  <a:gd name="T68" fmla="*/ 35 w 107"/>
                  <a:gd name="T69" fmla="*/ 99 h 138"/>
                  <a:gd name="T70" fmla="*/ 47 w 107"/>
                  <a:gd name="T71" fmla="*/ 104 h 138"/>
                  <a:gd name="T72" fmla="*/ 60 w 107"/>
                  <a:gd name="T73" fmla="*/ 104 h 138"/>
                  <a:gd name="T74" fmla="*/ 74 w 107"/>
                  <a:gd name="T75" fmla="*/ 99 h 138"/>
                  <a:gd name="T76" fmla="*/ 84 w 107"/>
                  <a:gd name="T77" fmla="*/ 88 h 138"/>
                  <a:gd name="T78" fmla="*/ 88 w 107"/>
                  <a:gd name="T79" fmla="*/ 69 h 138"/>
                  <a:gd name="T80" fmla="*/ 89 w 107"/>
                  <a:gd name="T81" fmla="*/ 48 h 138"/>
                  <a:gd name="T82" fmla="*/ 86 w 107"/>
                  <a:gd name="T83" fmla="*/ 31 h 138"/>
                  <a:gd name="T84" fmla="*/ 78 w 107"/>
                  <a:gd name="T85" fmla="*/ 16 h 138"/>
                  <a:gd name="T86" fmla="*/ 62 w 107"/>
                  <a:gd name="T87" fmla="*/ 7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07" h="138">
                    <a:moveTo>
                      <a:pt x="66" y="108"/>
                    </a:moveTo>
                    <a:lnTo>
                      <a:pt x="76" y="119"/>
                    </a:lnTo>
                    <a:lnTo>
                      <a:pt x="80" y="125"/>
                    </a:lnTo>
                    <a:lnTo>
                      <a:pt x="84" y="129"/>
                    </a:lnTo>
                    <a:lnTo>
                      <a:pt x="89" y="131"/>
                    </a:lnTo>
                    <a:lnTo>
                      <a:pt x="95" y="132"/>
                    </a:lnTo>
                    <a:lnTo>
                      <a:pt x="101" y="134"/>
                    </a:lnTo>
                    <a:lnTo>
                      <a:pt x="107" y="134"/>
                    </a:lnTo>
                    <a:lnTo>
                      <a:pt x="107" y="138"/>
                    </a:lnTo>
                    <a:lnTo>
                      <a:pt x="95" y="136"/>
                    </a:lnTo>
                    <a:lnTo>
                      <a:pt x="84" y="132"/>
                    </a:lnTo>
                    <a:lnTo>
                      <a:pt x="70" y="129"/>
                    </a:lnTo>
                    <a:lnTo>
                      <a:pt x="58" y="123"/>
                    </a:lnTo>
                    <a:lnTo>
                      <a:pt x="49" y="116"/>
                    </a:lnTo>
                    <a:lnTo>
                      <a:pt x="39" y="108"/>
                    </a:lnTo>
                    <a:lnTo>
                      <a:pt x="29" y="104"/>
                    </a:lnTo>
                    <a:lnTo>
                      <a:pt x="21" y="99"/>
                    </a:lnTo>
                    <a:lnTo>
                      <a:pt x="18" y="95"/>
                    </a:lnTo>
                    <a:lnTo>
                      <a:pt x="14" y="89"/>
                    </a:lnTo>
                    <a:lnTo>
                      <a:pt x="10" y="86"/>
                    </a:lnTo>
                    <a:lnTo>
                      <a:pt x="6" y="80"/>
                    </a:lnTo>
                    <a:lnTo>
                      <a:pt x="4" y="74"/>
                    </a:lnTo>
                    <a:lnTo>
                      <a:pt x="2" y="69"/>
                    </a:lnTo>
                    <a:lnTo>
                      <a:pt x="2" y="61"/>
                    </a:lnTo>
                    <a:lnTo>
                      <a:pt x="0" y="54"/>
                    </a:lnTo>
                    <a:lnTo>
                      <a:pt x="2" y="43"/>
                    </a:lnTo>
                    <a:lnTo>
                      <a:pt x="4" y="39"/>
                    </a:lnTo>
                    <a:lnTo>
                      <a:pt x="4" y="33"/>
                    </a:lnTo>
                    <a:lnTo>
                      <a:pt x="10" y="24"/>
                    </a:lnTo>
                    <a:lnTo>
                      <a:pt x="18" y="16"/>
                    </a:lnTo>
                    <a:lnTo>
                      <a:pt x="21" y="13"/>
                    </a:lnTo>
                    <a:lnTo>
                      <a:pt x="25" y="9"/>
                    </a:lnTo>
                    <a:lnTo>
                      <a:pt x="29" y="5"/>
                    </a:lnTo>
                    <a:lnTo>
                      <a:pt x="35" y="3"/>
                    </a:lnTo>
                    <a:lnTo>
                      <a:pt x="39" y="1"/>
                    </a:lnTo>
                    <a:lnTo>
                      <a:pt x="45" y="1"/>
                    </a:lnTo>
                    <a:lnTo>
                      <a:pt x="54" y="0"/>
                    </a:lnTo>
                    <a:lnTo>
                      <a:pt x="66" y="1"/>
                    </a:lnTo>
                    <a:lnTo>
                      <a:pt x="74" y="3"/>
                    </a:lnTo>
                    <a:lnTo>
                      <a:pt x="84" y="9"/>
                    </a:lnTo>
                    <a:lnTo>
                      <a:pt x="91" y="16"/>
                    </a:lnTo>
                    <a:lnTo>
                      <a:pt x="95" y="20"/>
                    </a:lnTo>
                    <a:lnTo>
                      <a:pt x="99" y="24"/>
                    </a:lnTo>
                    <a:lnTo>
                      <a:pt x="103" y="33"/>
                    </a:lnTo>
                    <a:lnTo>
                      <a:pt x="105" y="39"/>
                    </a:lnTo>
                    <a:lnTo>
                      <a:pt x="107" y="43"/>
                    </a:lnTo>
                    <a:lnTo>
                      <a:pt x="107" y="54"/>
                    </a:lnTo>
                    <a:lnTo>
                      <a:pt x="107" y="63"/>
                    </a:lnTo>
                    <a:lnTo>
                      <a:pt x="105" y="73"/>
                    </a:lnTo>
                    <a:lnTo>
                      <a:pt x="101" y="80"/>
                    </a:lnTo>
                    <a:lnTo>
                      <a:pt x="95" y="88"/>
                    </a:lnTo>
                    <a:lnTo>
                      <a:pt x="89" y="95"/>
                    </a:lnTo>
                    <a:lnTo>
                      <a:pt x="84" y="101"/>
                    </a:lnTo>
                    <a:lnTo>
                      <a:pt x="80" y="102"/>
                    </a:lnTo>
                    <a:lnTo>
                      <a:pt x="76" y="104"/>
                    </a:lnTo>
                    <a:lnTo>
                      <a:pt x="66" y="108"/>
                    </a:lnTo>
                    <a:close/>
                    <a:moveTo>
                      <a:pt x="54" y="7"/>
                    </a:moveTo>
                    <a:lnTo>
                      <a:pt x="47" y="7"/>
                    </a:lnTo>
                    <a:lnTo>
                      <a:pt x="41" y="9"/>
                    </a:lnTo>
                    <a:lnTo>
                      <a:pt x="35" y="13"/>
                    </a:lnTo>
                    <a:lnTo>
                      <a:pt x="31" y="16"/>
                    </a:lnTo>
                    <a:lnTo>
                      <a:pt x="25" y="24"/>
                    </a:lnTo>
                    <a:lnTo>
                      <a:pt x="21" y="31"/>
                    </a:lnTo>
                    <a:lnTo>
                      <a:pt x="19" y="43"/>
                    </a:lnTo>
                    <a:lnTo>
                      <a:pt x="19" y="56"/>
                    </a:lnTo>
                    <a:lnTo>
                      <a:pt x="19" y="67"/>
                    </a:lnTo>
                    <a:lnTo>
                      <a:pt x="21" y="78"/>
                    </a:lnTo>
                    <a:lnTo>
                      <a:pt x="25" y="88"/>
                    </a:lnTo>
                    <a:lnTo>
                      <a:pt x="31" y="95"/>
                    </a:lnTo>
                    <a:lnTo>
                      <a:pt x="35" y="99"/>
                    </a:lnTo>
                    <a:lnTo>
                      <a:pt x="41" y="102"/>
                    </a:lnTo>
                    <a:lnTo>
                      <a:pt x="47" y="104"/>
                    </a:lnTo>
                    <a:lnTo>
                      <a:pt x="54" y="104"/>
                    </a:lnTo>
                    <a:lnTo>
                      <a:pt x="60" y="104"/>
                    </a:lnTo>
                    <a:lnTo>
                      <a:pt x="68" y="102"/>
                    </a:lnTo>
                    <a:lnTo>
                      <a:pt x="74" y="99"/>
                    </a:lnTo>
                    <a:lnTo>
                      <a:pt x="78" y="95"/>
                    </a:lnTo>
                    <a:lnTo>
                      <a:pt x="84" y="88"/>
                    </a:lnTo>
                    <a:lnTo>
                      <a:pt x="86" y="78"/>
                    </a:lnTo>
                    <a:lnTo>
                      <a:pt x="88" y="69"/>
                    </a:lnTo>
                    <a:lnTo>
                      <a:pt x="89" y="58"/>
                    </a:lnTo>
                    <a:lnTo>
                      <a:pt x="89" y="48"/>
                    </a:lnTo>
                    <a:lnTo>
                      <a:pt x="88" y="41"/>
                    </a:lnTo>
                    <a:lnTo>
                      <a:pt x="86" y="31"/>
                    </a:lnTo>
                    <a:lnTo>
                      <a:pt x="84" y="26"/>
                    </a:lnTo>
                    <a:lnTo>
                      <a:pt x="78" y="16"/>
                    </a:lnTo>
                    <a:lnTo>
                      <a:pt x="70" y="11"/>
                    </a:lnTo>
                    <a:lnTo>
                      <a:pt x="62" y="7"/>
                    </a:lnTo>
                    <a:lnTo>
                      <a:pt x="54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44" name="Freeform 111">
                <a:extLst>
                  <a:ext uri="{FF2B5EF4-FFF2-40B4-BE49-F238E27FC236}">
                    <a16:creationId xmlns:a16="http://schemas.microsoft.com/office/drawing/2014/main" xmlns="" id="{1737BAB7-2A3B-4419-83F0-4F9067A16B8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73" y="1932"/>
                <a:ext cx="32" cy="48"/>
              </a:xfrm>
              <a:custGeom>
                <a:avLst/>
                <a:gdLst>
                  <a:gd name="T0" fmla="*/ 0 w 64"/>
                  <a:gd name="T1" fmla="*/ 41 h 97"/>
                  <a:gd name="T2" fmla="*/ 4 w 64"/>
                  <a:gd name="T3" fmla="*/ 28 h 97"/>
                  <a:gd name="T4" fmla="*/ 7 w 64"/>
                  <a:gd name="T5" fmla="*/ 17 h 97"/>
                  <a:gd name="T6" fmla="*/ 19 w 64"/>
                  <a:gd name="T7" fmla="*/ 3 h 97"/>
                  <a:gd name="T8" fmla="*/ 25 w 64"/>
                  <a:gd name="T9" fmla="*/ 2 h 97"/>
                  <a:gd name="T10" fmla="*/ 31 w 64"/>
                  <a:gd name="T11" fmla="*/ 0 h 97"/>
                  <a:gd name="T12" fmla="*/ 42 w 64"/>
                  <a:gd name="T13" fmla="*/ 2 h 97"/>
                  <a:gd name="T14" fmla="*/ 52 w 64"/>
                  <a:gd name="T15" fmla="*/ 11 h 97"/>
                  <a:gd name="T16" fmla="*/ 60 w 64"/>
                  <a:gd name="T17" fmla="*/ 26 h 97"/>
                  <a:gd name="T18" fmla="*/ 64 w 64"/>
                  <a:gd name="T19" fmla="*/ 48 h 97"/>
                  <a:gd name="T20" fmla="*/ 62 w 64"/>
                  <a:gd name="T21" fmla="*/ 63 h 97"/>
                  <a:gd name="T22" fmla="*/ 58 w 64"/>
                  <a:gd name="T23" fmla="*/ 76 h 97"/>
                  <a:gd name="T24" fmla="*/ 48 w 64"/>
                  <a:gd name="T25" fmla="*/ 89 h 97"/>
                  <a:gd name="T26" fmla="*/ 42 w 64"/>
                  <a:gd name="T27" fmla="*/ 95 h 97"/>
                  <a:gd name="T28" fmla="*/ 31 w 64"/>
                  <a:gd name="T29" fmla="*/ 97 h 97"/>
                  <a:gd name="T30" fmla="*/ 19 w 64"/>
                  <a:gd name="T31" fmla="*/ 93 h 97"/>
                  <a:gd name="T32" fmla="*/ 13 w 64"/>
                  <a:gd name="T33" fmla="*/ 88 h 97"/>
                  <a:gd name="T34" fmla="*/ 4 w 64"/>
                  <a:gd name="T35" fmla="*/ 75 h 97"/>
                  <a:gd name="T36" fmla="*/ 0 w 64"/>
                  <a:gd name="T37" fmla="*/ 58 h 97"/>
                  <a:gd name="T38" fmla="*/ 13 w 64"/>
                  <a:gd name="T39" fmla="*/ 50 h 97"/>
                  <a:gd name="T40" fmla="*/ 15 w 64"/>
                  <a:gd name="T41" fmla="*/ 69 h 97"/>
                  <a:gd name="T42" fmla="*/ 19 w 64"/>
                  <a:gd name="T43" fmla="*/ 84 h 97"/>
                  <a:gd name="T44" fmla="*/ 25 w 64"/>
                  <a:gd name="T45" fmla="*/ 91 h 97"/>
                  <a:gd name="T46" fmla="*/ 31 w 64"/>
                  <a:gd name="T47" fmla="*/ 93 h 97"/>
                  <a:gd name="T48" fmla="*/ 38 w 64"/>
                  <a:gd name="T49" fmla="*/ 89 h 97"/>
                  <a:gd name="T50" fmla="*/ 46 w 64"/>
                  <a:gd name="T51" fmla="*/ 78 h 97"/>
                  <a:gd name="T52" fmla="*/ 48 w 64"/>
                  <a:gd name="T53" fmla="*/ 45 h 97"/>
                  <a:gd name="T54" fmla="*/ 46 w 64"/>
                  <a:gd name="T55" fmla="*/ 17 h 97"/>
                  <a:gd name="T56" fmla="*/ 38 w 64"/>
                  <a:gd name="T57" fmla="*/ 5 h 97"/>
                  <a:gd name="T58" fmla="*/ 31 w 64"/>
                  <a:gd name="T59" fmla="*/ 3 h 97"/>
                  <a:gd name="T60" fmla="*/ 23 w 64"/>
                  <a:gd name="T61" fmla="*/ 7 h 97"/>
                  <a:gd name="T62" fmla="*/ 19 w 64"/>
                  <a:gd name="T63" fmla="*/ 15 h 97"/>
                  <a:gd name="T64" fmla="*/ 15 w 64"/>
                  <a:gd name="T65" fmla="*/ 39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4" h="97">
                    <a:moveTo>
                      <a:pt x="0" y="48"/>
                    </a:moveTo>
                    <a:lnTo>
                      <a:pt x="0" y="41"/>
                    </a:lnTo>
                    <a:lnTo>
                      <a:pt x="2" y="33"/>
                    </a:lnTo>
                    <a:lnTo>
                      <a:pt x="4" y="28"/>
                    </a:lnTo>
                    <a:lnTo>
                      <a:pt x="5" y="22"/>
                    </a:lnTo>
                    <a:lnTo>
                      <a:pt x="7" y="17"/>
                    </a:lnTo>
                    <a:lnTo>
                      <a:pt x="11" y="11"/>
                    </a:lnTo>
                    <a:lnTo>
                      <a:pt x="19" y="3"/>
                    </a:lnTo>
                    <a:lnTo>
                      <a:pt x="21" y="2"/>
                    </a:lnTo>
                    <a:lnTo>
                      <a:pt x="25" y="2"/>
                    </a:lnTo>
                    <a:lnTo>
                      <a:pt x="29" y="0"/>
                    </a:lnTo>
                    <a:lnTo>
                      <a:pt x="31" y="0"/>
                    </a:lnTo>
                    <a:lnTo>
                      <a:pt x="37" y="0"/>
                    </a:lnTo>
                    <a:lnTo>
                      <a:pt x="42" y="2"/>
                    </a:lnTo>
                    <a:lnTo>
                      <a:pt x="46" y="5"/>
                    </a:lnTo>
                    <a:lnTo>
                      <a:pt x="52" y="11"/>
                    </a:lnTo>
                    <a:lnTo>
                      <a:pt x="56" y="18"/>
                    </a:lnTo>
                    <a:lnTo>
                      <a:pt x="60" y="26"/>
                    </a:lnTo>
                    <a:lnTo>
                      <a:pt x="62" y="37"/>
                    </a:lnTo>
                    <a:lnTo>
                      <a:pt x="64" y="48"/>
                    </a:lnTo>
                    <a:lnTo>
                      <a:pt x="62" y="56"/>
                    </a:lnTo>
                    <a:lnTo>
                      <a:pt x="62" y="63"/>
                    </a:lnTo>
                    <a:lnTo>
                      <a:pt x="60" y="69"/>
                    </a:lnTo>
                    <a:lnTo>
                      <a:pt x="58" y="76"/>
                    </a:lnTo>
                    <a:lnTo>
                      <a:pt x="52" y="86"/>
                    </a:lnTo>
                    <a:lnTo>
                      <a:pt x="48" y="89"/>
                    </a:lnTo>
                    <a:lnTo>
                      <a:pt x="46" y="91"/>
                    </a:lnTo>
                    <a:lnTo>
                      <a:pt x="42" y="95"/>
                    </a:lnTo>
                    <a:lnTo>
                      <a:pt x="38" y="97"/>
                    </a:lnTo>
                    <a:lnTo>
                      <a:pt x="31" y="97"/>
                    </a:lnTo>
                    <a:lnTo>
                      <a:pt x="25" y="97"/>
                    </a:lnTo>
                    <a:lnTo>
                      <a:pt x="19" y="93"/>
                    </a:lnTo>
                    <a:lnTo>
                      <a:pt x="15" y="91"/>
                    </a:lnTo>
                    <a:lnTo>
                      <a:pt x="13" y="88"/>
                    </a:lnTo>
                    <a:lnTo>
                      <a:pt x="7" y="82"/>
                    </a:lnTo>
                    <a:lnTo>
                      <a:pt x="4" y="75"/>
                    </a:lnTo>
                    <a:lnTo>
                      <a:pt x="2" y="67"/>
                    </a:lnTo>
                    <a:lnTo>
                      <a:pt x="0" y="58"/>
                    </a:lnTo>
                    <a:lnTo>
                      <a:pt x="0" y="48"/>
                    </a:lnTo>
                    <a:close/>
                    <a:moveTo>
                      <a:pt x="13" y="50"/>
                    </a:moveTo>
                    <a:lnTo>
                      <a:pt x="13" y="60"/>
                    </a:lnTo>
                    <a:lnTo>
                      <a:pt x="15" y="69"/>
                    </a:lnTo>
                    <a:lnTo>
                      <a:pt x="17" y="76"/>
                    </a:lnTo>
                    <a:lnTo>
                      <a:pt x="19" y="84"/>
                    </a:lnTo>
                    <a:lnTo>
                      <a:pt x="21" y="88"/>
                    </a:lnTo>
                    <a:lnTo>
                      <a:pt x="25" y="91"/>
                    </a:lnTo>
                    <a:lnTo>
                      <a:pt x="27" y="93"/>
                    </a:lnTo>
                    <a:lnTo>
                      <a:pt x="31" y="93"/>
                    </a:lnTo>
                    <a:lnTo>
                      <a:pt x="35" y="93"/>
                    </a:lnTo>
                    <a:lnTo>
                      <a:pt x="38" y="89"/>
                    </a:lnTo>
                    <a:lnTo>
                      <a:pt x="42" y="86"/>
                    </a:lnTo>
                    <a:lnTo>
                      <a:pt x="46" y="78"/>
                    </a:lnTo>
                    <a:lnTo>
                      <a:pt x="48" y="63"/>
                    </a:lnTo>
                    <a:lnTo>
                      <a:pt x="48" y="45"/>
                    </a:lnTo>
                    <a:lnTo>
                      <a:pt x="48" y="30"/>
                    </a:lnTo>
                    <a:lnTo>
                      <a:pt x="46" y="17"/>
                    </a:lnTo>
                    <a:lnTo>
                      <a:pt x="42" y="11"/>
                    </a:lnTo>
                    <a:lnTo>
                      <a:pt x="38" y="5"/>
                    </a:lnTo>
                    <a:lnTo>
                      <a:pt x="35" y="3"/>
                    </a:lnTo>
                    <a:lnTo>
                      <a:pt x="31" y="3"/>
                    </a:lnTo>
                    <a:lnTo>
                      <a:pt x="27" y="5"/>
                    </a:lnTo>
                    <a:lnTo>
                      <a:pt x="23" y="7"/>
                    </a:lnTo>
                    <a:lnTo>
                      <a:pt x="21" y="11"/>
                    </a:lnTo>
                    <a:lnTo>
                      <a:pt x="19" y="15"/>
                    </a:lnTo>
                    <a:lnTo>
                      <a:pt x="15" y="26"/>
                    </a:lnTo>
                    <a:lnTo>
                      <a:pt x="15" y="39"/>
                    </a:lnTo>
                    <a:lnTo>
                      <a:pt x="13" y="5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45" name="Freeform 112">
                <a:extLst>
                  <a:ext uri="{FF2B5EF4-FFF2-40B4-BE49-F238E27FC236}">
                    <a16:creationId xmlns:a16="http://schemas.microsoft.com/office/drawing/2014/main" xmlns="" id="{FDB17ADA-C893-4717-8981-86AE0F1F19D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223" y="1904"/>
                <a:ext cx="54" cy="69"/>
              </a:xfrm>
              <a:custGeom>
                <a:avLst/>
                <a:gdLst>
                  <a:gd name="T0" fmla="*/ 75 w 107"/>
                  <a:gd name="T1" fmla="*/ 119 h 138"/>
                  <a:gd name="T2" fmla="*/ 83 w 107"/>
                  <a:gd name="T3" fmla="*/ 129 h 138"/>
                  <a:gd name="T4" fmla="*/ 95 w 107"/>
                  <a:gd name="T5" fmla="*/ 132 h 138"/>
                  <a:gd name="T6" fmla="*/ 107 w 107"/>
                  <a:gd name="T7" fmla="*/ 134 h 138"/>
                  <a:gd name="T8" fmla="*/ 95 w 107"/>
                  <a:gd name="T9" fmla="*/ 136 h 138"/>
                  <a:gd name="T10" fmla="*/ 70 w 107"/>
                  <a:gd name="T11" fmla="*/ 129 h 138"/>
                  <a:gd name="T12" fmla="*/ 48 w 107"/>
                  <a:gd name="T13" fmla="*/ 116 h 138"/>
                  <a:gd name="T14" fmla="*/ 29 w 107"/>
                  <a:gd name="T15" fmla="*/ 104 h 138"/>
                  <a:gd name="T16" fmla="*/ 17 w 107"/>
                  <a:gd name="T17" fmla="*/ 95 h 138"/>
                  <a:gd name="T18" fmla="*/ 9 w 107"/>
                  <a:gd name="T19" fmla="*/ 86 h 138"/>
                  <a:gd name="T20" fmla="*/ 4 w 107"/>
                  <a:gd name="T21" fmla="*/ 74 h 138"/>
                  <a:gd name="T22" fmla="*/ 2 w 107"/>
                  <a:gd name="T23" fmla="*/ 61 h 138"/>
                  <a:gd name="T24" fmla="*/ 2 w 107"/>
                  <a:gd name="T25" fmla="*/ 43 h 138"/>
                  <a:gd name="T26" fmla="*/ 4 w 107"/>
                  <a:gd name="T27" fmla="*/ 33 h 138"/>
                  <a:gd name="T28" fmla="*/ 17 w 107"/>
                  <a:gd name="T29" fmla="*/ 16 h 138"/>
                  <a:gd name="T30" fmla="*/ 25 w 107"/>
                  <a:gd name="T31" fmla="*/ 9 h 138"/>
                  <a:gd name="T32" fmla="*/ 35 w 107"/>
                  <a:gd name="T33" fmla="*/ 3 h 138"/>
                  <a:gd name="T34" fmla="*/ 44 w 107"/>
                  <a:gd name="T35" fmla="*/ 1 h 138"/>
                  <a:gd name="T36" fmla="*/ 66 w 107"/>
                  <a:gd name="T37" fmla="*/ 1 h 138"/>
                  <a:gd name="T38" fmla="*/ 83 w 107"/>
                  <a:gd name="T39" fmla="*/ 9 h 138"/>
                  <a:gd name="T40" fmla="*/ 95 w 107"/>
                  <a:gd name="T41" fmla="*/ 20 h 138"/>
                  <a:gd name="T42" fmla="*/ 103 w 107"/>
                  <a:gd name="T43" fmla="*/ 33 h 138"/>
                  <a:gd name="T44" fmla="*/ 107 w 107"/>
                  <a:gd name="T45" fmla="*/ 43 h 138"/>
                  <a:gd name="T46" fmla="*/ 107 w 107"/>
                  <a:gd name="T47" fmla="*/ 63 h 138"/>
                  <a:gd name="T48" fmla="*/ 101 w 107"/>
                  <a:gd name="T49" fmla="*/ 80 h 138"/>
                  <a:gd name="T50" fmla="*/ 89 w 107"/>
                  <a:gd name="T51" fmla="*/ 95 h 138"/>
                  <a:gd name="T52" fmla="*/ 79 w 107"/>
                  <a:gd name="T53" fmla="*/ 102 h 138"/>
                  <a:gd name="T54" fmla="*/ 66 w 107"/>
                  <a:gd name="T55" fmla="*/ 108 h 138"/>
                  <a:gd name="T56" fmla="*/ 46 w 107"/>
                  <a:gd name="T57" fmla="*/ 7 h 138"/>
                  <a:gd name="T58" fmla="*/ 35 w 107"/>
                  <a:gd name="T59" fmla="*/ 13 h 138"/>
                  <a:gd name="T60" fmla="*/ 25 w 107"/>
                  <a:gd name="T61" fmla="*/ 24 h 138"/>
                  <a:gd name="T62" fmla="*/ 19 w 107"/>
                  <a:gd name="T63" fmla="*/ 43 h 138"/>
                  <a:gd name="T64" fmla="*/ 19 w 107"/>
                  <a:gd name="T65" fmla="*/ 67 h 138"/>
                  <a:gd name="T66" fmla="*/ 25 w 107"/>
                  <a:gd name="T67" fmla="*/ 88 h 138"/>
                  <a:gd name="T68" fmla="*/ 35 w 107"/>
                  <a:gd name="T69" fmla="*/ 99 h 138"/>
                  <a:gd name="T70" fmla="*/ 46 w 107"/>
                  <a:gd name="T71" fmla="*/ 104 h 138"/>
                  <a:gd name="T72" fmla="*/ 60 w 107"/>
                  <a:gd name="T73" fmla="*/ 104 h 138"/>
                  <a:gd name="T74" fmla="*/ 74 w 107"/>
                  <a:gd name="T75" fmla="*/ 99 h 138"/>
                  <a:gd name="T76" fmla="*/ 83 w 107"/>
                  <a:gd name="T77" fmla="*/ 88 h 138"/>
                  <a:gd name="T78" fmla="*/ 87 w 107"/>
                  <a:gd name="T79" fmla="*/ 69 h 138"/>
                  <a:gd name="T80" fmla="*/ 89 w 107"/>
                  <a:gd name="T81" fmla="*/ 48 h 138"/>
                  <a:gd name="T82" fmla="*/ 85 w 107"/>
                  <a:gd name="T83" fmla="*/ 31 h 138"/>
                  <a:gd name="T84" fmla="*/ 77 w 107"/>
                  <a:gd name="T85" fmla="*/ 16 h 138"/>
                  <a:gd name="T86" fmla="*/ 62 w 107"/>
                  <a:gd name="T87" fmla="*/ 7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07" h="138">
                    <a:moveTo>
                      <a:pt x="66" y="108"/>
                    </a:moveTo>
                    <a:lnTo>
                      <a:pt x="75" y="119"/>
                    </a:lnTo>
                    <a:lnTo>
                      <a:pt x="79" y="125"/>
                    </a:lnTo>
                    <a:lnTo>
                      <a:pt x="83" y="129"/>
                    </a:lnTo>
                    <a:lnTo>
                      <a:pt x="89" y="131"/>
                    </a:lnTo>
                    <a:lnTo>
                      <a:pt x="95" y="132"/>
                    </a:lnTo>
                    <a:lnTo>
                      <a:pt x="101" y="134"/>
                    </a:lnTo>
                    <a:lnTo>
                      <a:pt x="107" y="134"/>
                    </a:lnTo>
                    <a:lnTo>
                      <a:pt x="107" y="138"/>
                    </a:lnTo>
                    <a:lnTo>
                      <a:pt x="95" y="136"/>
                    </a:lnTo>
                    <a:lnTo>
                      <a:pt x="83" y="132"/>
                    </a:lnTo>
                    <a:lnTo>
                      <a:pt x="70" y="129"/>
                    </a:lnTo>
                    <a:lnTo>
                      <a:pt x="58" y="123"/>
                    </a:lnTo>
                    <a:lnTo>
                      <a:pt x="48" y="116"/>
                    </a:lnTo>
                    <a:lnTo>
                      <a:pt x="39" y="108"/>
                    </a:lnTo>
                    <a:lnTo>
                      <a:pt x="29" y="104"/>
                    </a:lnTo>
                    <a:lnTo>
                      <a:pt x="21" y="99"/>
                    </a:lnTo>
                    <a:lnTo>
                      <a:pt x="17" y="95"/>
                    </a:lnTo>
                    <a:lnTo>
                      <a:pt x="13" y="89"/>
                    </a:lnTo>
                    <a:lnTo>
                      <a:pt x="9" y="86"/>
                    </a:lnTo>
                    <a:lnTo>
                      <a:pt x="5" y="80"/>
                    </a:lnTo>
                    <a:lnTo>
                      <a:pt x="4" y="74"/>
                    </a:lnTo>
                    <a:lnTo>
                      <a:pt x="2" y="69"/>
                    </a:lnTo>
                    <a:lnTo>
                      <a:pt x="2" y="61"/>
                    </a:lnTo>
                    <a:lnTo>
                      <a:pt x="0" y="54"/>
                    </a:lnTo>
                    <a:lnTo>
                      <a:pt x="2" y="43"/>
                    </a:lnTo>
                    <a:lnTo>
                      <a:pt x="4" y="39"/>
                    </a:lnTo>
                    <a:lnTo>
                      <a:pt x="4" y="33"/>
                    </a:lnTo>
                    <a:lnTo>
                      <a:pt x="9" y="24"/>
                    </a:lnTo>
                    <a:lnTo>
                      <a:pt x="17" y="16"/>
                    </a:lnTo>
                    <a:lnTo>
                      <a:pt x="21" y="13"/>
                    </a:lnTo>
                    <a:lnTo>
                      <a:pt x="25" y="9"/>
                    </a:lnTo>
                    <a:lnTo>
                      <a:pt x="29" y="5"/>
                    </a:lnTo>
                    <a:lnTo>
                      <a:pt x="35" y="3"/>
                    </a:lnTo>
                    <a:lnTo>
                      <a:pt x="39" y="1"/>
                    </a:lnTo>
                    <a:lnTo>
                      <a:pt x="44" y="1"/>
                    </a:lnTo>
                    <a:lnTo>
                      <a:pt x="54" y="0"/>
                    </a:lnTo>
                    <a:lnTo>
                      <a:pt x="66" y="1"/>
                    </a:lnTo>
                    <a:lnTo>
                      <a:pt x="74" y="3"/>
                    </a:lnTo>
                    <a:lnTo>
                      <a:pt x="83" y="9"/>
                    </a:lnTo>
                    <a:lnTo>
                      <a:pt x="91" y="16"/>
                    </a:lnTo>
                    <a:lnTo>
                      <a:pt x="95" y="20"/>
                    </a:lnTo>
                    <a:lnTo>
                      <a:pt x="99" y="24"/>
                    </a:lnTo>
                    <a:lnTo>
                      <a:pt x="103" y="33"/>
                    </a:lnTo>
                    <a:lnTo>
                      <a:pt x="105" y="39"/>
                    </a:lnTo>
                    <a:lnTo>
                      <a:pt x="107" y="43"/>
                    </a:lnTo>
                    <a:lnTo>
                      <a:pt x="107" y="54"/>
                    </a:lnTo>
                    <a:lnTo>
                      <a:pt x="107" y="63"/>
                    </a:lnTo>
                    <a:lnTo>
                      <a:pt x="105" y="73"/>
                    </a:lnTo>
                    <a:lnTo>
                      <a:pt x="101" y="80"/>
                    </a:lnTo>
                    <a:lnTo>
                      <a:pt x="95" y="88"/>
                    </a:lnTo>
                    <a:lnTo>
                      <a:pt x="89" y="95"/>
                    </a:lnTo>
                    <a:lnTo>
                      <a:pt x="83" y="101"/>
                    </a:lnTo>
                    <a:lnTo>
                      <a:pt x="79" y="102"/>
                    </a:lnTo>
                    <a:lnTo>
                      <a:pt x="75" y="104"/>
                    </a:lnTo>
                    <a:lnTo>
                      <a:pt x="66" y="108"/>
                    </a:lnTo>
                    <a:close/>
                    <a:moveTo>
                      <a:pt x="54" y="7"/>
                    </a:moveTo>
                    <a:lnTo>
                      <a:pt x="46" y="7"/>
                    </a:lnTo>
                    <a:lnTo>
                      <a:pt x="40" y="9"/>
                    </a:lnTo>
                    <a:lnTo>
                      <a:pt x="35" y="13"/>
                    </a:lnTo>
                    <a:lnTo>
                      <a:pt x="31" y="16"/>
                    </a:lnTo>
                    <a:lnTo>
                      <a:pt x="25" y="24"/>
                    </a:lnTo>
                    <a:lnTo>
                      <a:pt x="21" y="31"/>
                    </a:lnTo>
                    <a:lnTo>
                      <a:pt x="19" y="43"/>
                    </a:lnTo>
                    <a:lnTo>
                      <a:pt x="19" y="56"/>
                    </a:lnTo>
                    <a:lnTo>
                      <a:pt x="19" y="67"/>
                    </a:lnTo>
                    <a:lnTo>
                      <a:pt x="21" y="78"/>
                    </a:lnTo>
                    <a:lnTo>
                      <a:pt x="25" y="88"/>
                    </a:lnTo>
                    <a:lnTo>
                      <a:pt x="31" y="95"/>
                    </a:lnTo>
                    <a:lnTo>
                      <a:pt x="35" y="99"/>
                    </a:lnTo>
                    <a:lnTo>
                      <a:pt x="40" y="102"/>
                    </a:lnTo>
                    <a:lnTo>
                      <a:pt x="46" y="104"/>
                    </a:lnTo>
                    <a:lnTo>
                      <a:pt x="54" y="104"/>
                    </a:lnTo>
                    <a:lnTo>
                      <a:pt x="60" y="104"/>
                    </a:lnTo>
                    <a:lnTo>
                      <a:pt x="68" y="102"/>
                    </a:lnTo>
                    <a:lnTo>
                      <a:pt x="74" y="99"/>
                    </a:lnTo>
                    <a:lnTo>
                      <a:pt x="77" y="95"/>
                    </a:lnTo>
                    <a:lnTo>
                      <a:pt x="83" y="88"/>
                    </a:lnTo>
                    <a:lnTo>
                      <a:pt x="85" y="78"/>
                    </a:lnTo>
                    <a:lnTo>
                      <a:pt x="87" y="69"/>
                    </a:lnTo>
                    <a:lnTo>
                      <a:pt x="89" y="58"/>
                    </a:lnTo>
                    <a:lnTo>
                      <a:pt x="89" y="48"/>
                    </a:lnTo>
                    <a:lnTo>
                      <a:pt x="87" y="41"/>
                    </a:lnTo>
                    <a:lnTo>
                      <a:pt x="85" y="31"/>
                    </a:lnTo>
                    <a:lnTo>
                      <a:pt x="83" y="26"/>
                    </a:lnTo>
                    <a:lnTo>
                      <a:pt x="77" y="16"/>
                    </a:lnTo>
                    <a:lnTo>
                      <a:pt x="70" y="11"/>
                    </a:lnTo>
                    <a:lnTo>
                      <a:pt x="62" y="7"/>
                    </a:lnTo>
                    <a:lnTo>
                      <a:pt x="54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46" name="Freeform 113">
                <a:extLst>
                  <a:ext uri="{FF2B5EF4-FFF2-40B4-BE49-F238E27FC236}">
                    <a16:creationId xmlns:a16="http://schemas.microsoft.com/office/drawing/2014/main" xmlns="" id="{B51C53A5-272C-4F8B-9BAE-DC31D8ADDF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88" y="1932"/>
                <a:ext cx="20" cy="48"/>
              </a:xfrm>
              <a:custGeom>
                <a:avLst/>
                <a:gdLst>
                  <a:gd name="T0" fmla="*/ 0 w 39"/>
                  <a:gd name="T1" fmla="*/ 11 h 95"/>
                  <a:gd name="T2" fmla="*/ 23 w 39"/>
                  <a:gd name="T3" fmla="*/ 0 h 95"/>
                  <a:gd name="T4" fmla="*/ 25 w 39"/>
                  <a:gd name="T5" fmla="*/ 0 h 95"/>
                  <a:gd name="T6" fmla="*/ 25 w 39"/>
                  <a:gd name="T7" fmla="*/ 78 h 95"/>
                  <a:gd name="T8" fmla="*/ 27 w 39"/>
                  <a:gd name="T9" fmla="*/ 89 h 95"/>
                  <a:gd name="T10" fmla="*/ 27 w 39"/>
                  <a:gd name="T11" fmla="*/ 91 h 95"/>
                  <a:gd name="T12" fmla="*/ 29 w 39"/>
                  <a:gd name="T13" fmla="*/ 91 h 95"/>
                  <a:gd name="T14" fmla="*/ 33 w 39"/>
                  <a:gd name="T15" fmla="*/ 93 h 95"/>
                  <a:gd name="T16" fmla="*/ 39 w 39"/>
                  <a:gd name="T17" fmla="*/ 93 h 95"/>
                  <a:gd name="T18" fmla="*/ 39 w 39"/>
                  <a:gd name="T19" fmla="*/ 95 h 95"/>
                  <a:gd name="T20" fmla="*/ 2 w 39"/>
                  <a:gd name="T21" fmla="*/ 95 h 95"/>
                  <a:gd name="T22" fmla="*/ 2 w 39"/>
                  <a:gd name="T23" fmla="*/ 93 h 95"/>
                  <a:gd name="T24" fmla="*/ 8 w 39"/>
                  <a:gd name="T25" fmla="*/ 93 h 95"/>
                  <a:gd name="T26" fmla="*/ 10 w 39"/>
                  <a:gd name="T27" fmla="*/ 91 h 95"/>
                  <a:gd name="T28" fmla="*/ 12 w 39"/>
                  <a:gd name="T29" fmla="*/ 91 h 95"/>
                  <a:gd name="T30" fmla="*/ 14 w 39"/>
                  <a:gd name="T31" fmla="*/ 89 h 95"/>
                  <a:gd name="T32" fmla="*/ 14 w 39"/>
                  <a:gd name="T33" fmla="*/ 86 h 95"/>
                  <a:gd name="T34" fmla="*/ 14 w 39"/>
                  <a:gd name="T35" fmla="*/ 78 h 95"/>
                  <a:gd name="T36" fmla="*/ 14 w 39"/>
                  <a:gd name="T37" fmla="*/ 28 h 95"/>
                  <a:gd name="T38" fmla="*/ 14 w 39"/>
                  <a:gd name="T39" fmla="*/ 15 h 95"/>
                  <a:gd name="T40" fmla="*/ 14 w 39"/>
                  <a:gd name="T41" fmla="*/ 13 h 95"/>
                  <a:gd name="T42" fmla="*/ 12 w 39"/>
                  <a:gd name="T43" fmla="*/ 13 h 95"/>
                  <a:gd name="T44" fmla="*/ 8 w 39"/>
                  <a:gd name="T45" fmla="*/ 11 h 95"/>
                  <a:gd name="T46" fmla="*/ 6 w 39"/>
                  <a:gd name="T47" fmla="*/ 11 h 95"/>
                  <a:gd name="T48" fmla="*/ 0 w 39"/>
                  <a:gd name="T49" fmla="*/ 13 h 95"/>
                  <a:gd name="T50" fmla="*/ 0 w 39"/>
                  <a:gd name="T51" fmla="*/ 11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9" h="95">
                    <a:moveTo>
                      <a:pt x="0" y="11"/>
                    </a:moveTo>
                    <a:lnTo>
                      <a:pt x="23" y="0"/>
                    </a:lnTo>
                    <a:lnTo>
                      <a:pt x="25" y="0"/>
                    </a:lnTo>
                    <a:lnTo>
                      <a:pt x="25" y="78"/>
                    </a:lnTo>
                    <a:lnTo>
                      <a:pt x="27" y="89"/>
                    </a:lnTo>
                    <a:lnTo>
                      <a:pt x="27" y="91"/>
                    </a:lnTo>
                    <a:lnTo>
                      <a:pt x="29" y="91"/>
                    </a:lnTo>
                    <a:lnTo>
                      <a:pt x="33" y="93"/>
                    </a:lnTo>
                    <a:lnTo>
                      <a:pt x="39" y="93"/>
                    </a:lnTo>
                    <a:lnTo>
                      <a:pt x="39" y="95"/>
                    </a:lnTo>
                    <a:lnTo>
                      <a:pt x="2" y="95"/>
                    </a:lnTo>
                    <a:lnTo>
                      <a:pt x="2" y="93"/>
                    </a:lnTo>
                    <a:lnTo>
                      <a:pt x="8" y="93"/>
                    </a:lnTo>
                    <a:lnTo>
                      <a:pt x="10" y="91"/>
                    </a:lnTo>
                    <a:lnTo>
                      <a:pt x="12" y="91"/>
                    </a:lnTo>
                    <a:lnTo>
                      <a:pt x="14" y="89"/>
                    </a:lnTo>
                    <a:lnTo>
                      <a:pt x="14" y="86"/>
                    </a:lnTo>
                    <a:lnTo>
                      <a:pt x="14" y="78"/>
                    </a:lnTo>
                    <a:lnTo>
                      <a:pt x="14" y="28"/>
                    </a:lnTo>
                    <a:lnTo>
                      <a:pt x="14" y="15"/>
                    </a:lnTo>
                    <a:lnTo>
                      <a:pt x="14" y="13"/>
                    </a:lnTo>
                    <a:lnTo>
                      <a:pt x="12" y="13"/>
                    </a:lnTo>
                    <a:lnTo>
                      <a:pt x="8" y="11"/>
                    </a:lnTo>
                    <a:lnTo>
                      <a:pt x="6" y="11"/>
                    </a:lnTo>
                    <a:lnTo>
                      <a:pt x="0" y="13"/>
                    </a:lnTo>
                    <a:lnTo>
                      <a:pt x="0" y="1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47" name="Freeform 114">
                <a:extLst>
                  <a:ext uri="{FF2B5EF4-FFF2-40B4-BE49-F238E27FC236}">
                    <a16:creationId xmlns:a16="http://schemas.microsoft.com/office/drawing/2014/main" xmlns="" id="{19D29D50-ECB6-47F8-8A5D-5A22E70746D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740" y="1900"/>
                <a:ext cx="54" cy="69"/>
              </a:xfrm>
              <a:custGeom>
                <a:avLst/>
                <a:gdLst>
                  <a:gd name="T0" fmla="*/ 76 w 107"/>
                  <a:gd name="T1" fmla="*/ 120 h 139"/>
                  <a:gd name="T2" fmla="*/ 83 w 107"/>
                  <a:gd name="T3" fmla="*/ 129 h 139"/>
                  <a:gd name="T4" fmla="*/ 95 w 107"/>
                  <a:gd name="T5" fmla="*/ 133 h 139"/>
                  <a:gd name="T6" fmla="*/ 107 w 107"/>
                  <a:gd name="T7" fmla="*/ 135 h 139"/>
                  <a:gd name="T8" fmla="*/ 95 w 107"/>
                  <a:gd name="T9" fmla="*/ 137 h 139"/>
                  <a:gd name="T10" fmla="*/ 70 w 107"/>
                  <a:gd name="T11" fmla="*/ 129 h 139"/>
                  <a:gd name="T12" fmla="*/ 48 w 107"/>
                  <a:gd name="T13" fmla="*/ 116 h 139"/>
                  <a:gd name="T14" fmla="*/ 29 w 107"/>
                  <a:gd name="T15" fmla="*/ 105 h 139"/>
                  <a:gd name="T16" fmla="*/ 17 w 107"/>
                  <a:gd name="T17" fmla="*/ 96 h 139"/>
                  <a:gd name="T18" fmla="*/ 10 w 107"/>
                  <a:gd name="T19" fmla="*/ 86 h 139"/>
                  <a:gd name="T20" fmla="*/ 4 w 107"/>
                  <a:gd name="T21" fmla="*/ 75 h 139"/>
                  <a:gd name="T22" fmla="*/ 2 w 107"/>
                  <a:gd name="T23" fmla="*/ 62 h 139"/>
                  <a:gd name="T24" fmla="*/ 2 w 107"/>
                  <a:gd name="T25" fmla="*/ 43 h 139"/>
                  <a:gd name="T26" fmla="*/ 4 w 107"/>
                  <a:gd name="T27" fmla="*/ 34 h 139"/>
                  <a:gd name="T28" fmla="*/ 17 w 107"/>
                  <a:gd name="T29" fmla="*/ 17 h 139"/>
                  <a:gd name="T30" fmla="*/ 25 w 107"/>
                  <a:gd name="T31" fmla="*/ 9 h 139"/>
                  <a:gd name="T32" fmla="*/ 35 w 107"/>
                  <a:gd name="T33" fmla="*/ 4 h 139"/>
                  <a:gd name="T34" fmla="*/ 45 w 107"/>
                  <a:gd name="T35" fmla="*/ 2 h 139"/>
                  <a:gd name="T36" fmla="*/ 66 w 107"/>
                  <a:gd name="T37" fmla="*/ 2 h 139"/>
                  <a:gd name="T38" fmla="*/ 83 w 107"/>
                  <a:gd name="T39" fmla="*/ 9 h 139"/>
                  <a:gd name="T40" fmla="*/ 95 w 107"/>
                  <a:gd name="T41" fmla="*/ 21 h 139"/>
                  <a:gd name="T42" fmla="*/ 103 w 107"/>
                  <a:gd name="T43" fmla="*/ 34 h 139"/>
                  <a:gd name="T44" fmla="*/ 107 w 107"/>
                  <a:gd name="T45" fmla="*/ 43 h 139"/>
                  <a:gd name="T46" fmla="*/ 107 w 107"/>
                  <a:gd name="T47" fmla="*/ 64 h 139"/>
                  <a:gd name="T48" fmla="*/ 101 w 107"/>
                  <a:gd name="T49" fmla="*/ 81 h 139"/>
                  <a:gd name="T50" fmla="*/ 89 w 107"/>
                  <a:gd name="T51" fmla="*/ 96 h 139"/>
                  <a:gd name="T52" fmla="*/ 80 w 107"/>
                  <a:gd name="T53" fmla="*/ 103 h 139"/>
                  <a:gd name="T54" fmla="*/ 66 w 107"/>
                  <a:gd name="T55" fmla="*/ 109 h 139"/>
                  <a:gd name="T56" fmla="*/ 46 w 107"/>
                  <a:gd name="T57" fmla="*/ 8 h 139"/>
                  <a:gd name="T58" fmla="*/ 35 w 107"/>
                  <a:gd name="T59" fmla="*/ 13 h 139"/>
                  <a:gd name="T60" fmla="*/ 25 w 107"/>
                  <a:gd name="T61" fmla="*/ 24 h 139"/>
                  <a:gd name="T62" fmla="*/ 19 w 107"/>
                  <a:gd name="T63" fmla="*/ 43 h 139"/>
                  <a:gd name="T64" fmla="*/ 19 w 107"/>
                  <a:gd name="T65" fmla="*/ 67 h 139"/>
                  <a:gd name="T66" fmla="*/ 25 w 107"/>
                  <a:gd name="T67" fmla="*/ 88 h 139"/>
                  <a:gd name="T68" fmla="*/ 35 w 107"/>
                  <a:gd name="T69" fmla="*/ 99 h 139"/>
                  <a:gd name="T70" fmla="*/ 46 w 107"/>
                  <a:gd name="T71" fmla="*/ 105 h 139"/>
                  <a:gd name="T72" fmla="*/ 60 w 107"/>
                  <a:gd name="T73" fmla="*/ 105 h 139"/>
                  <a:gd name="T74" fmla="*/ 74 w 107"/>
                  <a:gd name="T75" fmla="*/ 99 h 139"/>
                  <a:gd name="T76" fmla="*/ 83 w 107"/>
                  <a:gd name="T77" fmla="*/ 88 h 139"/>
                  <a:gd name="T78" fmla="*/ 87 w 107"/>
                  <a:gd name="T79" fmla="*/ 69 h 139"/>
                  <a:gd name="T80" fmla="*/ 89 w 107"/>
                  <a:gd name="T81" fmla="*/ 49 h 139"/>
                  <a:gd name="T82" fmla="*/ 85 w 107"/>
                  <a:gd name="T83" fmla="*/ 32 h 139"/>
                  <a:gd name="T84" fmla="*/ 78 w 107"/>
                  <a:gd name="T85" fmla="*/ 17 h 139"/>
                  <a:gd name="T86" fmla="*/ 62 w 107"/>
                  <a:gd name="T87" fmla="*/ 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07" h="139">
                    <a:moveTo>
                      <a:pt x="66" y="109"/>
                    </a:moveTo>
                    <a:lnTo>
                      <a:pt x="76" y="120"/>
                    </a:lnTo>
                    <a:lnTo>
                      <a:pt x="80" y="125"/>
                    </a:lnTo>
                    <a:lnTo>
                      <a:pt x="83" y="129"/>
                    </a:lnTo>
                    <a:lnTo>
                      <a:pt x="89" y="131"/>
                    </a:lnTo>
                    <a:lnTo>
                      <a:pt x="95" y="133"/>
                    </a:lnTo>
                    <a:lnTo>
                      <a:pt x="101" y="135"/>
                    </a:lnTo>
                    <a:lnTo>
                      <a:pt x="107" y="135"/>
                    </a:lnTo>
                    <a:lnTo>
                      <a:pt x="107" y="139"/>
                    </a:lnTo>
                    <a:lnTo>
                      <a:pt x="95" y="137"/>
                    </a:lnTo>
                    <a:lnTo>
                      <a:pt x="83" y="133"/>
                    </a:lnTo>
                    <a:lnTo>
                      <a:pt x="70" y="129"/>
                    </a:lnTo>
                    <a:lnTo>
                      <a:pt x="58" y="124"/>
                    </a:lnTo>
                    <a:lnTo>
                      <a:pt x="48" y="116"/>
                    </a:lnTo>
                    <a:lnTo>
                      <a:pt x="39" y="109"/>
                    </a:lnTo>
                    <a:lnTo>
                      <a:pt x="29" y="105"/>
                    </a:lnTo>
                    <a:lnTo>
                      <a:pt x="21" y="99"/>
                    </a:lnTo>
                    <a:lnTo>
                      <a:pt x="17" y="96"/>
                    </a:lnTo>
                    <a:lnTo>
                      <a:pt x="13" y="90"/>
                    </a:lnTo>
                    <a:lnTo>
                      <a:pt x="10" y="86"/>
                    </a:lnTo>
                    <a:lnTo>
                      <a:pt x="6" y="81"/>
                    </a:lnTo>
                    <a:lnTo>
                      <a:pt x="4" y="75"/>
                    </a:lnTo>
                    <a:lnTo>
                      <a:pt x="2" y="69"/>
                    </a:lnTo>
                    <a:lnTo>
                      <a:pt x="2" y="62"/>
                    </a:lnTo>
                    <a:lnTo>
                      <a:pt x="0" y="54"/>
                    </a:lnTo>
                    <a:lnTo>
                      <a:pt x="2" y="43"/>
                    </a:lnTo>
                    <a:lnTo>
                      <a:pt x="4" y="39"/>
                    </a:lnTo>
                    <a:lnTo>
                      <a:pt x="4" y="34"/>
                    </a:lnTo>
                    <a:lnTo>
                      <a:pt x="10" y="24"/>
                    </a:lnTo>
                    <a:lnTo>
                      <a:pt x="17" y="17"/>
                    </a:lnTo>
                    <a:lnTo>
                      <a:pt x="21" y="13"/>
                    </a:lnTo>
                    <a:lnTo>
                      <a:pt x="25" y="9"/>
                    </a:lnTo>
                    <a:lnTo>
                      <a:pt x="29" y="6"/>
                    </a:lnTo>
                    <a:lnTo>
                      <a:pt x="35" y="4"/>
                    </a:lnTo>
                    <a:lnTo>
                      <a:pt x="39" y="2"/>
                    </a:lnTo>
                    <a:lnTo>
                      <a:pt x="45" y="2"/>
                    </a:lnTo>
                    <a:lnTo>
                      <a:pt x="54" y="0"/>
                    </a:lnTo>
                    <a:lnTo>
                      <a:pt x="66" y="2"/>
                    </a:lnTo>
                    <a:lnTo>
                      <a:pt x="74" y="4"/>
                    </a:lnTo>
                    <a:lnTo>
                      <a:pt x="83" y="9"/>
                    </a:lnTo>
                    <a:lnTo>
                      <a:pt x="91" y="17"/>
                    </a:lnTo>
                    <a:lnTo>
                      <a:pt x="95" y="21"/>
                    </a:lnTo>
                    <a:lnTo>
                      <a:pt x="99" y="24"/>
                    </a:lnTo>
                    <a:lnTo>
                      <a:pt x="103" y="34"/>
                    </a:lnTo>
                    <a:lnTo>
                      <a:pt x="105" y="39"/>
                    </a:lnTo>
                    <a:lnTo>
                      <a:pt x="107" y="43"/>
                    </a:lnTo>
                    <a:lnTo>
                      <a:pt x="107" y="54"/>
                    </a:lnTo>
                    <a:lnTo>
                      <a:pt x="107" y="64"/>
                    </a:lnTo>
                    <a:lnTo>
                      <a:pt x="105" y="73"/>
                    </a:lnTo>
                    <a:lnTo>
                      <a:pt x="101" y="81"/>
                    </a:lnTo>
                    <a:lnTo>
                      <a:pt x="95" y="88"/>
                    </a:lnTo>
                    <a:lnTo>
                      <a:pt x="89" y="96"/>
                    </a:lnTo>
                    <a:lnTo>
                      <a:pt x="83" y="101"/>
                    </a:lnTo>
                    <a:lnTo>
                      <a:pt x="80" y="103"/>
                    </a:lnTo>
                    <a:lnTo>
                      <a:pt x="76" y="105"/>
                    </a:lnTo>
                    <a:lnTo>
                      <a:pt x="66" y="109"/>
                    </a:lnTo>
                    <a:close/>
                    <a:moveTo>
                      <a:pt x="54" y="8"/>
                    </a:moveTo>
                    <a:lnTo>
                      <a:pt x="46" y="8"/>
                    </a:lnTo>
                    <a:lnTo>
                      <a:pt x="41" y="9"/>
                    </a:lnTo>
                    <a:lnTo>
                      <a:pt x="35" y="13"/>
                    </a:lnTo>
                    <a:lnTo>
                      <a:pt x="31" y="17"/>
                    </a:lnTo>
                    <a:lnTo>
                      <a:pt x="25" y="24"/>
                    </a:lnTo>
                    <a:lnTo>
                      <a:pt x="21" y="32"/>
                    </a:lnTo>
                    <a:lnTo>
                      <a:pt x="19" y="43"/>
                    </a:lnTo>
                    <a:lnTo>
                      <a:pt x="19" y="56"/>
                    </a:lnTo>
                    <a:lnTo>
                      <a:pt x="19" y="67"/>
                    </a:lnTo>
                    <a:lnTo>
                      <a:pt x="21" y="79"/>
                    </a:lnTo>
                    <a:lnTo>
                      <a:pt x="25" y="88"/>
                    </a:lnTo>
                    <a:lnTo>
                      <a:pt x="31" y="96"/>
                    </a:lnTo>
                    <a:lnTo>
                      <a:pt x="35" y="99"/>
                    </a:lnTo>
                    <a:lnTo>
                      <a:pt x="41" y="103"/>
                    </a:lnTo>
                    <a:lnTo>
                      <a:pt x="46" y="105"/>
                    </a:lnTo>
                    <a:lnTo>
                      <a:pt x="54" y="105"/>
                    </a:lnTo>
                    <a:lnTo>
                      <a:pt x="60" y="105"/>
                    </a:lnTo>
                    <a:lnTo>
                      <a:pt x="68" y="103"/>
                    </a:lnTo>
                    <a:lnTo>
                      <a:pt x="74" y="99"/>
                    </a:lnTo>
                    <a:lnTo>
                      <a:pt x="78" y="96"/>
                    </a:lnTo>
                    <a:lnTo>
                      <a:pt x="83" y="88"/>
                    </a:lnTo>
                    <a:lnTo>
                      <a:pt x="85" y="79"/>
                    </a:lnTo>
                    <a:lnTo>
                      <a:pt x="87" y="69"/>
                    </a:lnTo>
                    <a:lnTo>
                      <a:pt x="89" y="58"/>
                    </a:lnTo>
                    <a:lnTo>
                      <a:pt x="89" y="49"/>
                    </a:lnTo>
                    <a:lnTo>
                      <a:pt x="87" y="41"/>
                    </a:lnTo>
                    <a:lnTo>
                      <a:pt x="85" y="32"/>
                    </a:lnTo>
                    <a:lnTo>
                      <a:pt x="83" y="26"/>
                    </a:lnTo>
                    <a:lnTo>
                      <a:pt x="78" y="17"/>
                    </a:lnTo>
                    <a:lnTo>
                      <a:pt x="70" y="11"/>
                    </a:lnTo>
                    <a:lnTo>
                      <a:pt x="62" y="8"/>
                    </a:lnTo>
                    <a:lnTo>
                      <a:pt x="54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48" name="Freeform 115">
                <a:extLst>
                  <a:ext uri="{FF2B5EF4-FFF2-40B4-BE49-F238E27FC236}">
                    <a16:creationId xmlns:a16="http://schemas.microsoft.com/office/drawing/2014/main" xmlns="" id="{12EE488B-4BAE-4E99-9F91-9147ADE28C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9" y="1928"/>
                <a:ext cx="32" cy="48"/>
              </a:xfrm>
              <a:custGeom>
                <a:avLst/>
                <a:gdLst>
                  <a:gd name="T0" fmla="*/ 65 w 65"/>
                  <a:gd name="T1" fmla="*/ 79 h 96"/>
                  <a:gd name="T2" fmla="*/ 57 w 65"/>
                  <a:gd name="T3" fmla="*/ 96 h 96"/>
                  <a:gd name="T4" fmla="*/ 0 w 65"/>
                  <a:gd name="T5" fmla="*/ 96 h 96"/>
                  <a:gd name="T6" fmla="*/ 0 w 65"/>
                  <a:gd name="T7" fmla="*/ 94 h 96"/>
                  <a:gd name="T8" fmla="*/ 22 w 65"/>
                  <a:gd name="T9" fmla="*/ 73 h 96"/>
                  <a:gd name="T10" fmla="*/ 35 w 65"/>
                  <a:gd name="T11" fmla="*/ 56 h 96"/>
                  <a:gd name="T12" fmla="*/ 41 w 65"/>
                  <a:gd name="T13" fmla="*/ 51 h 96"/>
                  <a:gd name="T14" fmla="*/ 43 w 65"/>
                  <a:gd name="T15" fmla="*/ 43 h 96"/>
                  <a:gd name="T16" fmla="*/ 45 w 65"/>
                  <a:gd name="T17" fmla="*/ 38 h 96"/>
                  <a:gd name="T18" fmla="*/ 47 w 65"/>
                  <a:gd name="T19" fmla="*/ 32 h 96"/>
                  <a:gd name="T20" fmla="*/ 47 w 65"/>
                  <a:gd name="T21" fmla="*/ 26 h 96"/>
                  <a:gd name="T22" fmla="*/ 45 w 65"/>
                  <a:gd name="T23" fmla="*/ 23 h 96"/>
                  <a:gd name="T24" fmla="*/ 43 w 65"/>
                  <a:gd name="T25" fmla="*/ 19 h 96"/>
                  <a:gd name="T26" fmla="*/ 41 w 65"/>
                  <a:gd name="T27" fmla="*/ 17 h 96"/>
                  <a:gd name="T28" fmla="*/ 37 w 65"/>
                  <a:gd name="T29" fmla="*/ 13 h 96"/>
                  <a:gd name="T30" fmla="*/ 35 w 65"/>
                  <a:gd name="T31" fmla="*/ 11 h 96"/>
                  <a:gd name="T32" fmla="*/ 28 w 65"/>
                  <a:gd name="T33" fmla="*/ 11 h 96"/>
                  <a:gd name="T34" fmla="*/ 20 w 65"/>
                  <a:gd name="T35" fmla="*/ 11 h 96"/>
                  <a:gd name="T36" fmla="*/ 14 w 65"/>
                  <a:gd name="T37" fmla="*/ 15 h 96"/>
                  <a:gd name="T38" fmla="*/ 8 w 65"/>
                  <a:gd name="T39" fmla="*/ 19 h 96"/>
                  <a:gd name="T40" fmla="*/ 6 w 65"/>
                  <a:gd name="T41" fmla="*/ 26 h 96"/>
                  <a:gd name="T42" fmla="*/ 2 w 65"/>
                  <a:gd name="T43" fmla="*/ 26 h 96"/>
                  <a:gd name="T44" fmla="*/ 4 w 65"/>
                  <a:gd name="T45" fmla="*/ 21 h 96"/>
                  <a:gd name="T46" fmla="*/ 6 w 65"/>
                  <a:gd name="T47" fmla="*/ 15 h 96"/>
                  <a:gd name="T48" fmla="*/ 8 w 65"/>
                  <a:gd name="T49" fmla="*/ 11 h 96"/>
                  <a:gd name="T50" fmla="*/ 12 w 65"/>
                  <a:gd name="T51" fmla="*/ 8 h 96"/>
                  <a:gd name="T52" fmla="*/ 16 w 65"/>
                  <a:gd name="T53" fmla="*/ 4 h 96"/>
                  <a:gd name="T54" fmla="*/ 20 w 65"/>
                  <a:gd name="T55" fmla="*/ 2 h 96"/>
                  <a:gd name="T56" fmla="*/ 26 w 65"/>
                  <a:gd name="T57" fmla="*/ 0 h 96"/>
                  <a:gd name="T58" fmla="*/ 32 w 65"/>
                  <a:gd name="T59" fmla="*/ 0 h 96"/>
                  <a:gd name="T60" fmla="*/ 37 w 65"/>
                  <a:gd name="T61" fmla="*/ 0 h 96"/>
                  <a:gd name="T62" fmla="*/ 41 w 65"/>
                  <a:gd name="T63" fmla="*/ 2 h 96"/>
                  <a:gd name="T64" fmla="*/ 47 w 65"/>
                  <a:gd name="T65" fmla="*/ 4 h 96"/>
                  <a:gd name="T66" fmla="*/ 51 w 65"/>
                  <a:gd name="T67" fmla="*/ 8 h 96"/>
                  <a:gd name="T68" fmla="*/ 55 w 65"/>
                  <a:gd name="T69" fmla="*/ 11 h 96"/>
                  <a:gd name="T70" fmla="*/ 57 w 65"/>
                  <a:gd name="T71" fmla="*/ 15 h 96"/>
                  <a:gd name="T72" fmla="*/ 59 w 65"/>
                  <a:gd name="T73" fmla="*/ 21 h 96"/>
                  <a:gd name="T74" fmla="*/ 59 w 65"/>
                  <a:gd name="T75" fmla="*/ 25 h 96"/>
                  <a:gd name="T76" fmla="*/ 59 w 65"/>
                  <a:gd name="T77" fmla="*/ 32 h 96"/>
                  <a:gd name="T78" fmla="*/ 55 w 65"/>
                  <a:gd name="T79" fmla="*/ 40 h 96"/>
                  <a:gd name="T80" fmla="*/ 49 w 65"/>
                  <a:gd name="T81" fmla="*/ 51 h 96"/>
                  <a:gd name="T82" fmla="*/ 37 w 65"/>
                  <a:gd name="T83" fmla="*/ 64 h 96"/>
                  <a:gd name="T84" fmla="*/ 16 w 65"/>
                  <a:gd name="T85" fmla="*/ 86 h 96"/>
                  <a:gd name="T86" fmla="*/ 41 w 65"/>
                  <a:gd name="T87" fmla="*/ 86 h 96"/>
                  <a:gd name="T88" fmla="*/ 51 w 65"/>
                  <a:gd name="T89" fmla="*/ 84 h 96"/>
                  <a:gd name="T90" fmla="*/ 55 w 65"/>
                  <a:gd name="T91" fmla="*/ 84 h 96"/>
                  <a:gd name="T92" fmla="*/ 57 w 65"/>
                  <a:gd name="T93" fmla="*/ 83 h 96"/>
                  <a:gd name="T94" fmla="*/ 61 w 65"/>
                  <a:gd name="T95" fmla="*/ 79 h 96"/>
                  <a:gd name="T96" fmla="*/ 65 w 65"/>
                  <a:gd name="T97" fmla="*/ 79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65" h="96">
                    <a:moveTo>
                      <a:pt x="65" y="79"/>
                    </a:moveTo>
                    <a:lnTo>
                      <a:pt x="57" y="96"/>
                    </a:lnTo>
                    <a:lnTo>
                      <a:pt x="0" y="96"/>
                    </a:lnTo>
                    <a:lnTo>
                      <a:pt x="0" y="94"/>
                    </a:lnTo>
                    <a:lnTo>
                      <a:pt x="22" y="73"/>
                    </a:lnTo>
                    <a:lnTo>
                      <a:pt x="35" y="56"/>
                    </a:lnTo>
                    <a:lnTo>
                      <a:pt x="41" y="51"/>
                    </a:lnTo>
                    <a:lnTo>
                      <a:pt x="43" y="43"/>
                    </a:lnTo>
                    <a:lnTo>
                      <a:pt x="45" y="38"/>
                    </a:lnTo>
                    <a:lnTo>
                      <a:pt x="47" y="32"/>
                    </a:lnTo>
                    <a:lnTo>
                      <a:pt x="47" y="26"/>
                    </a:lnTo>
                    <a:lnTo>
                      <a:pt x="45" y="23"/>
                    </a:lnTo>
                    <a:lnTo>
                      <a:pt x="43" y="19"/>
                    </a:lnTo>
                    <a:lnTo>
                      <a:pt x="41" y="17"/>
                    </a:lnTo>
                    <a:lnTo>
                      <a:pt x="37" y="13"/>
                    </a:lnTo>
                    <a:lnTo>
                      <a:pt x="35" y="11"/>
                    </a:lnTo>
                    <a:lnTo>
                      <a:pt x="28" y="11"/>
                    </a:lnTo>
                    <a:lnTo>
                      <a:pt x="20" y="11"/>
                    </a:lnTo>
                    <a:lnTo>
                      <a:pt x="14" y="15"/>
                    </a:lnTo>
                    <a:lnTo>
                      <a:pt x="8" y="19"/>
                    </a:lnTo>
                    <a:lnTo>
                      <a:pt x="6" y="26"/>
                    </a:lnTo>
                    <a:lnTo>
                      <a:pt x="2" y="26"/>
                    </a:lnTo>
                    <a:lnTo>
                      <a:pt x="4" y="21"/>
                    </a:lnTo>
                    <a:lnTo>
                      <a:pt x="6" y="15"/>
                    </a:lnTo>
                    <a:lnTo>
                      <a:pt x="8" y="11"/>
                    </a:lnTo>
                    <a:lnTo>
                      <a:pt x="12" y="8"/>
                    </a:lnTo>
                    <a:lnTo>
                      <a:pt x="16" y="4"/>
                    </a:lnTo>
                    <a:lnTo>
                      <a:pt x="20" y="2"/>
                    </a:lnTo>
                    <a:lnTo>
                      <a:pt x="26" y="0"/>
                    </a:lnTo>
                    <a:lnTo>
                      <a:pt x="32" y="0"/>
                    </a:lnTo>
                    <a:lnTo>
                      <a:pt x="37" y="0"/>
                    </a:lnTo>
                    <a:lnTo>
                      <a:pt x="41" y="2"/>
                    </a:lnTo>
                    <a:lnTo>
                      <a:pt x="47" y="4"/>
                    </a:lnTo>
                    <a:lnTo>
                      <a:pt x="51" y="8"/>
                    </a:lnTo>
                    <a:lnTo>
                      <a:pt x="55" y="11"/>
                    </a:lnTo>
                    <a:lnTo>
                      <a:pt x="57" y="15"/>
                    </a:lnTo>
                    <a:lnTo>
                      <a:pt x="59" y="21"/>
                    </a:lnTo>
                    <a:lnTo>
                      <a:pt x="59" y="25"/>
                    </a:lnTo>
                    <a:lnTo>
                      <a:pt x="59" y="32"/>
                    </a:lnTo>
                    <a:lnTo>
                      <a:pt x="55" y="40"/>
                    </a:lnTo>
                    <a:lnTo>
                      <a:pt x="49" y="51"/>
                    </a:lnTo>
                    <a:lnTo>
                      <a:pt x="37" y="64"/>
                    </a:lnTo>
                    <a:lnTo>
                      <a:pt x="16" y="86"/>
                    </a:lnTo>
                    <a:lnTo>
                      <a:pt x="41" y="86"/>
                    </a:lnTo>
                    <a:lnTo>
                      <a:pt x="51" y="84"/>
                    </a:lnTo>
                    <a:lnTo>
                      <a:pt x="55" y="84"/>
                    </a:lnTo>
                    <a:lnTo>
                      <a:pt x="57" y="83"/>
                    </a:lnTo>
                    <a:lnTo>
                      <a:pt x="61" y="79"/>
                    </a:lnTo>
                    <a:lnTo>
                      <a:pt x="65" y="7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49" name="Freeform 116">
                <a:extLst>
                  <a:ext uri="{FF2B5EF4-FFF2-40B4-BE49-F238E27FC236}">
                    <a16:creationId xmlns:a16="http://schemas.microsoft.com/office/drawing/2014/main" xmlns="" id="{6547D1D4-98F0-47B4-A0D4-E131FB5E202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250" y="1893"/>
                <a:ext cx="53" cy="69"/>
              </a:xfrm>
              <a:custGeom>
                <a:avLst/>
                <a:gdLst>
                  <a:gd name="T0" fmla="*/ 76 w 107"/>
                  <a:gd name="T1" fmla="*/ 120 h 139"/>
                  <a:gd name="T2" fmla="*/ 84 w 107"/>
                  <a:gd name="T3" fmla="*/ 129 h 139"/>
                  <a:gd name="T4" fmla="*/ 96 w 107"/>
                  <a:gd name="T5" fmla="*/ 133 h 139"/>
                  <a:gd name="T6" fmla="*/ 107 w 107"/>
                  <a:gd name="T7" fmla="*/ 135 h 139"/>
                  <a:gd name="T8" fmla="*/ 96 w 107"/>
                  <a:gd name="T9" fmla="*/ 137 h 139"/>
                  <a:gd name="T10" fmla="*/ 70 w 107"/>
                  <a:gd name="T11" fmla="*/ 129 h 139"/>
                  <a:gd name="T12" fmla="*/ 49 w 107"/>
                  <a:gd name="T13" fmla="*/ 116 h 139"/>
                  <a:gd name="T14" fmla="*/ 30 w 107"/>
                  <a:gd name="T15" fmla="*/ 105 h 139"/>
                  <a:gd name="T16" fmla="*/ 18 w 107"/>
                  <a:gd name="T17" fmla="*/ 96 h 139"/>
                  <a:gd name="T18" fmla="*/ 10 w 107"/>
                  <a:gd name="T19" fmla="*/ 86 h 139"/>
                  <a:gd name="T20" fmla="*/ 4 w 107"/>
                  <a:gd name="T21" fmla="*/ 75 h 139"/>
                  <a:gd name="T22" fmla="*/ 2 w 107"/>
                  <a:gd name="T23" fmla="*/ 62 h 139"/>
                  <a:gd name="T24" fmla="*/ 2 w 107"/>
                  <a:gd name="T25" fmla="*/ 43 h 139"/>
                  <a:gd name="T26" fmla="*/ 4 w 107"/>
                  <a:gd name="T27" fmla="*/ 34 h 139"/>
                  <a:gd name="T28" fmla="*/ 18 w 107"/>
                  <a:gd name="T29" fmla="*/ 17 h 139"/>
                  <a:gd name="T30" fmla="*/ 26 w 107"/>
                  <a:gd name="T31" fmla="*/ 10 h 139"/>
                  <a:gd name="T32" fmla="*/ 35 w 107"/>
                  <a:gd name="T33" fmla="*/ 4 h 139"/>
                  <a:gd name="T34" fmla="*/ 45 w 107"/>
                  <a:gd name="T35" fmla="*/ 2 h 139"/>
                  <a:gd name="T36" fmla="*/ 67 w 107"/>
                  <a:gd name="T37" fmla="*/ 2 h 139"/>
                  <a:gd name="T38" fmla="*/ 84 w 107"/>
                  <a:gd name="T39" fmla="*/ 10 h 139"/>
                  <a:gd name="T40" fmla="*/ 96 w 107"/>
                  <a:gd name="T41" fmla="*/ 21 h 139"/>
                  <a:gd name="T42" fmla="*/ 103 w 107"/>
                  <a:gd name="T43" fmla="*/ 34 h 139"/>
                  <a:gd name="T44" fmla="*/ 107 w 107"/>
                  <a:gd name="T45" fmla="*/ 43 h 139"/>
                  <a:gd name="T46" fmla="*/ 107 w 107"/>
                  <a:gd name="T47" fmla="*/ 64 h 139"/>
                  <a:gd name="T48" fmla="*/ 102 w 107"/>
                  <a:gd name="T49" fmla="*/ 81 h 139"/>
                  <a:gd name="T50" fmla="*/ 90 w 107"/>
                  <a:gd name="T51" fmla="*/ 96 h 139"/>
                  <a:gd name="T52" fmla="*/ 80 w 107"/>
                  <a:gd name="T53" fmla="*/ 103 h 139"/>
                  <a:gd name="T54" fmla="*/ 67 w 107"/>
                  <a:gd name="T55" fmla="*/ 109 h 139"/>
                  <a:gd name="T56" fmla="*/ 47 w 107"/>
                  <a:gd name="T57" fmla="*/ 8 h 139"/>
                  <a:gd name="T58" fmla="*/ 35 w 107"/>
                  <a:gd name="T59" fmla="*/ 13 h 139"/>
                  <a:gd name="T60" fmla="*/ 26 w 107"/>
                  <a:gd name="T61" fmla="*/ 24 h 139"/>
                  <a:gd name="T62" fmla="*/ 20 w 107"/>
                  <a:gd name="T63" fmla="*/ 43 h 139"/>
                  <a:gd name="T64" fmla="*/ 20 w 107"/>
                  <a:gd name="T65" fmla="*/ 67 h 139"/>
                  <a:gd name="T66" fmla="*/ 26 w 107"/>
                  <a:gd name="T67" fmla="*/ 88 h 139"/>
                  <a:gd name="T68" fmla="*/ 35 w 107"/>
                  <a:gd name="T69" fmla="*/ 99 h 139"/>
                  <a:gd name="T70" fmla="*/ 47 w 107"/>
                  <a:gd name="T71" fmla="*/ 105 h 139"/>
                  <a:gd name="T72" fmla="*/ 61 w 107"/>
                  <a:gd name="T73" fmla="*/ 105 h 139"/>
                  <a:gd name="T74" fmla="*/ 74 w 107"/>
                  <a:gd name="T75" fmla="*/ 99 h 139"/>
                  <a:gd name="T76" fmla="*/ 84 w 107"/>
                  <a:gd name="T77" fmla="*/ 88 h 139"/>
                  <a:gd name="T78" fmla="*/ 88 w 107"/>
                  <a:gd name="T79" fmla="*/ 69 h 139"/>
                  <a:gd name="T80" fmla="*/ 90 w 107"/>
                  <a:gd name="T81" fmla="*/ 49 h 139"/>
                  <a:gd name="T82" fmla="*/ 86 w 107"/>
                  <a:gd name="T83" fmla="*/ 32 h 139"/>
                  <a:gd name="T84" fmla="*/ 78 w 107"/>
                  <a:gd name="T85" fmla="*/ 17 h 139"/>
                  <a:gd name="T86" fmla="*/ 63 w 107"/>
                  <a:gd name="T87" fmla="*/ 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07" h="139">
                    <a:moveTo>
                      <a:pt x="67" y="109"/>
                    </a:moveTo>
                    <a:lnTo>
                      <a:pt x="76" y="120"/>
                    </a:lnTo>
                    <a:lnTo>
                      <a:pt x="80" y="125"/>
                    </a:lnTo>
                    <a:lnTo>
                      <a:pt x="84" y="129"/>
                    </a:lnTo>
                    <a:lnTo>
                      <a:pt x="90" y="131"/>
                    </a:lnTo>
                    <a:lnTo>
                      <a:pt x="96" y="133"/>
                    </a:lnTo>
                    <a:lnTo>
                      <a:pt x="102" y="135"/>
                    </a:lnTo>
                    <a:lnTo>
                      <a:pt x="107" y="135"/>
                    </a:lnTo>
                    <a:lnTo>
                      <a:pt x="107" y="139"/>
                    </a:lnTo>
                    <a:lnTo>
                      <a:pt x="96" y="137"/>
                    </a:lnTo>
                    <a:lnTo>
                      <a:pt x="84" y="133"/>
                    </a:lnTo>
                    <a:lnTo>
                      <a:pt x="70" y="129"/>
                    </a:lnTo>
                    <a:lnTo>
                      <a:pt x="59" y="124"/>
                    </a:lnTo>
                    <a:lnTo>
                      <a:pt x="49" y="116"/>
                    </a:lnTo>
                    <a:lnTo>
                      <a:pt x="39" y="109"/>
                    </a:lnTo>
                    <a:lnTo>
                      <a:pt x="30" y="105"/>
                    </a:lnTo>
                    <a:lnTo>
                      <a:pt x="22" y="99"/>
                    </a:lnTo>
                    <a:lnTo>
                      <a:pt x="18" y="96"/>
                    </a:lnTo>
                    <a:lnTo>
                      <a:pt x="14" y="90"/>
                    </a:lnTo>
                    <a:lnTo>
                      <a:pt x="10" y="86"/>
                    </a:lnTo>
                    <a:lnTo>
                      <a:pt x="6" y="81"/>
                    </a:lnTo>
                    <a:lnTo>
                      <a:pt x="4" y="75"/>
                    </a:lnTo>
                    <a:lnTo>
                      <a:pt x="2" y="69"/>
                    </a:lnTo>
                    <a:lnTo>
                      <a:pt x="2" y="62"/>
                    </a:lnTo>
                    <a:lnTo>
                      <a:pt x="0" y="54"/>
                    </a:lnTo>
                    <a:lnTo>
                      <a:pt x="2" y="43"/>
                    </a:lnTo>
                    <a:lnTo>
                      <a:pt x="4" y="39"/>
                    </a:lnTo>
                    <a:lnTo>
                      <a:pt x="4" y="34"/>
                    </a:lnTo>
                    <a:lnTo>
                      <a:pt x="10" y="24"/>
                    </a:lnTo>
                    <a:lnTo>
                      <a:pt x="18" y="17"/>
                    </a:lnTo>
                    <a:lnTo>
                      <a:pt x="22" y="13"/>
                    </a:lnTo>
                    <a:lnTo>
                      <a:pt x="26" y="10"/>
                    </a:lnTo>
                    <a:lnTo>
                      <a:pt x="30" y="6"/>
                    </a:lnTo>
                    <a:lnTo>
                      <a:pt x="35" y="4"/>
                    </a:lnTo>
                    <a:lnTo>
                      <a:pt x="39" y="2"/>
                    </a:lnTo>
                    <a:lnTo>
                      <a:pt x="45" y="2"/>
                    </a:lnTo>
                    <a:lnTo>
                      <a:pt x="55" y="0"/>
                    </a:lnTo>
                    <a:lnTo>
                      <a:pt x="67" y="2"/>
                    </a:lnTo>
                    <a:lnTo>
                      <a:pt x="74" y="4"/>
                    </a:lnTo>
                    <a:lnTo>
                      <a:pt x="84" y="10"/>
                    </a:lnTo>
                    <a:lnTo>
                      <a:pt x="92" y="17"/>
                    </a:lnTo>
                    <a:lnTo>
                      <a:pt x="96" y="21"/>
                    </a:lnTo>
                    <a:lnTo>
                      <a:pt x="100" y="24"/>
                    </a:lnTo>
                    <a:lnTo>
                      <a:pt x="103" y="34"/>
                    </a:lnTo>
                    <a:lnTo>
                      <a:pt x="105" y="39"/>
                    </a:lnTo>
                    <a:lnTo>
                      <a:pt x="107" y="43"/>
                    </a:lnTo>
                    <a:lnTo>
                      <a:pt x="107" y="54"/>
                    </a:lnTo>
                    <a:lnTo>
                      <a:pt x="107" y="64"/>
                    </a:lnTo>
                    <a:lnTo>
                      <a:pt x="105" y="73"/>
                    </a:lnTo>
                    <a:lnTo>
                      <a:pt x="102" y="81"/>
                    </a:lnTo>
                    <a:lnTo>
                      <a:pt x="96" y="88"/>
                    </a:lnTo>
                    <a:lnTo>
                      <a:pt x="90" y="96"/>
                    </a:lnTo>
                    <a:lnTo>
                      <a:pt x="84" y="101"/>
                    </a:lnTo>
                    <a:lnTo>
                      <a:pt x="80" y="103"/>
                    </a:lnTo>
                    <a:lnTo>
                      <a:pt x="76" y="105"/>
                    </a:lnTo>
                    <a:lnTo>
                      <a:pt x="67" y="109"/>
                    </a:lnTo>
                    <a:close/>
                    <a:moveTo>
                      <a:pt x="55" y="8"/>
                    </a:moveTo>
                    <a:lnTo>
                      <a:pt x="47" y="8"/>
                    </a:lnTo>
                    <a:lnTo>
                      <a:pt x="41" y="10"/>
                    </a:lnTo>
                    <a:lnTo>
                      <a:pt x="35" y="13"/>
                    </a:lnTo>
                    <a:lnTo>
                      <a:pt x="32" y="17"/>
                    </a:lnTo>
                    <a:lnTo>
                      <a:pt x="26" y="24"/>
                    </a:lnTo>
                    <a:lnTo>
                      <a:pt x="22" y="32"/>
                    </a:lnTo>
                    <a:lnTo>
                      <a:pt x="20" y="43"/>
                    </a:lnTo>
                    <a:lnTo>
                      <a:pt x="20" y="56"/>
                    </a:lnTo>
                    <a:lnTo>
                      <a:pt x="20" y="67"/>
                    </a:lnTo>
                    <a:lnTo>
                      <a:pt x="22" y="79"/>
                    </a:lnTo>
                    <a:lnTo>
                      <a:pt x="26" y="88"/>
                    </a:lnTo>
                    <a:lnTo>
                      <a:pt x="32" y="96"/>
                    </a:lnTo>
                    <a:lnTo>
                      <a:pt x="35" y="99"/>
                    </a:lnTo>
                    <a:lnTo>
                      <a:pt x="41" y="103"/>
                    </a:lnTo>
                    <a:lnTo>
                      <a:pt x="47" y="105"/>
                    </a:lnTo>
                    <a:lnTo>
                      <a:pt x="55" y="105"/>
                    </a:lnTo>
                    <a:lnTo>
                      <a:pt x="61" y="105"/>
                    </a:lnTo>
                    <a:lnTo>
                      <a:pt x="68" y="103"/>
                    </a:lnTo>
                    <a:lnTo>
                      <a:pt x="74" y="99"/>
                    </a:lnTo>
                    <a:lnTo>
                      <a:pt x="78" y="96"/>
                    </a:lnTo>
                    <a:lnTo>
                      <a:pt x="84" y="88"/>
                    </a:lnTo>
                    <a:lnTo>
                      <a:pt x="86" y="79"/>
                    </a:lnTo>
                    <a:lnTo>
                      <a:pt x="88" y="69"/>
                    </a:lnTo>
                    <a:lnTo>
                      <a:pt x="90" y="58"/>
                    </a:lnTo>
                    <a:lnTo>
                      <a:pt x="90" y="49"/>
                    </a:lnTo>
                    <a:lnTo>
                      <a:pt x="88" y="41"/>
                    </a:lnTo>
                    <a:lnTo>
                      <a:pt x="86" y="32"/>
                    </a:lnTo>
                    <a:lnTo>
                      <a:pt x="84" y="26"/>
                    </a:lnTo>
                    <a:lnTo>
                      <a:pt x="78" y="17"/>
                    </a:lnTo>
                    <a:lnTo>
                      <a:pt x="70" y="11"/>
                    </a:lnTo>
                    <a:lnTo>
                      <a:pt x="63" y="8"/>
                    </a:lnTo>
                    <a:lnTo>
                      <a:pt x="55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50" name="Freeform 117">
                <a:extLst>
                  <a:ext uri="{FF2B5EF4-FFF2-40B4-BE49-F238E27FC236}">
                    <a16:creationId xmlns:a16="http://schemas.microsoft.com/office/drawing/2014/main" xmlns="" id="{72AB9C06-8B0F-42A3-9AC2-16D04AAD5B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09" y="1921"/>
                <a:ext cx="28" cy="48"/>
              </a:xfrm>
              <a:custGeom>
                <a:avLst/>
                <a:gdLst>
                  <a:gd name="T0" fmla="*/ 6 w 56"/>
                  <a:gd name="T1" fmla="*/ 11 h 98"/>
                  <a:gd name="T2" fmla="*/ 16 w 56"/>
                  <a:gd name="T3" fmla="*/ 4 h 98"/>
                  <a:gd name="T4" fmla="*/ 23 w 56"/>
                  <a:gd name="T5" fmla="*/ 0 h 98"/>
                  <a:gd name="T6" fmla="*/ 33 w 56"/>
                  <a:gd name="T7" fmla="*/ 0 h 98"/>
                  <a:gd name="T8" fmla="*/ 43 w 56"/>
                  <a:gd name="T9" fmla="*/ 4 h 98"/>
                  <a:gd name="T10" fmla="*/ 49 w 56"/>
                  <a:gd name="T11" fmla="*/ 10 h 98"/>
                  <a:gd name="T12" fmla="*/ 51 w 56"/>
                  <a:gd name="T13" fmla="*/ 17 h 98"/>
                  <a:gd name="T14" fmla="*/ 51 w 56"/>
                  <a:gd name="T15" fmla="*/ 25 h 98"/>
                  <a:gd name="T16" fmla="*/ 47 w 56"/>
                  <a:gd name="T17" fmla="*/ 32 h 98"/>
                  <a:gd name="T18" fmla="*/ 37 w 56"/>
                  <a:gd name="T19" fmla="*/ 41 h 98"/>
                  <a:gd name="T20" fmla="*/ 45 w 56"/>
                  <a:gd name="T21" fmla="*/ 45 h 98"/>
                  <a:gd name="T22" fmla="*/ 51 w 56"/>
                  <a:gd name="T23" fmla="*/ 51 h 98"/>
                  <a:gd name="T24" fmla="*/ 54 w 56"/>
                  <a:gd name="T25" fmla="*/ 56 h 98"/>
                  <a:gd name="T26" fmla="*/ 56 w 56"/>
                  <a:gd name="T27" fmla="*/ 66 h 98"/>
                  <a:gd name="T28" fmla="*/ 54 w 56"/>
                  <a:gd name="T29" fmla="*/ 77 h 98"/>
                  <a:gd name="T30" fmla="*/ 49 w 56"/>
                  <a:gd name="T31" fmla="*/ 86 h 98"/>
                  <a:gd name="T32" fmla="*/ 35 w 56"/>
                  <a:gd name="T33" fmla="*/ 96 h 98"/>
                  <a:gd name="T34" fmla="*/ 18 w 56"/>
                  <a:gd name="T35" fmla="*/ 98 h 98"/>
                  <a:gd name="T36" fmla="*/ 4 w 56"/>
                  <a:gd name="T37" fmla="*/ 96 h 98"/>
                  <a:gd name="T38" fmla="*/ 0 w 56"/>
                  <a:gd name="T39" fmla="*/ 90 h 98"/>
                  <a:gd name="T40" fmla="*/ 2 w 56"/>
                  <a:gd name="T41" fmla="*/ 86 h 98"/>
                  <a:gd name="T42" fmla="*/ 10 w 56"/>
                  <a:gd name="T43" fmla="*/ 86 h 98"/>
                  <a:gd name="T44" fmla="*/ 21 w 56"/>
                  <a:gd name="T45" fmla="*/ 92 h 98"/>
                  <a:gd name="T46" fmla="*/ 33 w 56"/>
                  <a:gd name="T47" fmla="*/ 90 h 98"/>
                  <a:gd name="T48" fmla="*/ 41 w 56"/>
                  <a:gd name="T49" fmla="*/ 83 h 98"/>
                  <a:gd name="T50" fmla="*/ 43 w 56"/>
                  <a:gd name="T51" fmla="*/ 81 h 98"/>
                  <a:gd name="T52" fmla="*/ 45 w 56"/>
                  <a:gd name="T53" fmla="*/ 68 h 98"/>
                  <a:gd name="T54" fmla="*/ 41 w 56"/>
                  <a:gd name="T55" fmla="*/ 60 h 98"/>
                  <a:gd name="T56" fmla="*/ 35 w 56"/>
                  <a:gd name="T57" fmla="*/ 55 h 98"/>
                  <a:gd name="T58" fmla="*/ 25 w 56"/>
                  <a:gd name="T59" fmla="*/ 51 h 98"/>
                  <a:gd name="T60" fmla="*/ 18 w 56"/>
                  <a:gd name="T61" fmla="*/ 49 h 98"/>
                  <a:gd name="T62" fmla="*/ 23 w 56"/>
                  <a:gd name="T63" fmla="*/ 45 h 98"/>
                  <a:gd name="T64" fmla="*/ 29 w 56"/>
                  <a:gd name="T65" fmla="*/ 43 h 98"/>
                  <a:gd name="T66" fmla="*/ 37 w 56"/>
                  <a:gd name="T67" fmla="*/ 36 h 98"/>
                  <a:gd name="T68" fmla="*/ 39 w 56"/>
                  <a:gd name="T69" fmla="*/ 26 h 98"/>
                  <a:gd name="T70" fmla="*/ 35 w 56"/>
                  <a:gd name="T71" fmla="*/ 13 h 98"/>
                  <a:gd name="T72" fmla="*/ 25 w 56"/>
                  <a:gd name="T73" fmla="*/ 10 h 98"/>
                  <a:gd name="T74" fmla="*/ 18 w 56"/>
                  <a:gd name="T75" fmla="*/ 10 h 98"/>
                  <a:gd name="T76" fmla="*/ 8 w 56"/>
                  <a:gd name="T77" fmla="*/ 17 h 98"/>
                  <a:gd name="T78" fmla="*/ 2 w 56"/>
                  <a:gd name="T79" fmla="*/ 21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56" h="98">
                    <a:moveTo>
                      <a:pt x="2" y="21"/>
                    </a:moveTo>
                    <a:lnTo>
                      <a:pt x="6" y="11"/>
                    </a:lnTo>
                    <a:lnTo>
                      <a:pt x="12" y="6"/>
                    </a:lnTo>
                    <a:lnTo>
                      <a:pt x="16" y="4"/>
                    </a:lnTo>
                    <a:lnTo>
                      <a:pt x="19" y="2"/>
                    </a:lnTo>
                    <a:lnTo>
                      <a:pt x="23" y="0"/>
                    </a:lnTo>
                    <a:lnTo>
                      <a:pt x="29" y="0"/>
                    </a:lnTo>
                    <a:lnTo>
                      <a:pt x="33" y="0"/>
                    </a:lnTo>
                    <a:lnTo>
                      <a:pt x="39" y="2"/>
                    </a:lnTo>
                    <a:lnTo>
                      <a:pt x="43" y="4"/>
                    </a:lnTo>
                    <a:lnTo>
                      <a:pt x="47" y="8"/>
                    </a:lnTo>
                    <a:lnTo>
                      <a:pt x="49" y="10"/>
                    </a:lnTo>
                    <a:lnTo>
                      <a:pt x="51" y="13"/>
                    </a:lnTo>
                    <a:lnTo>
                      <a:pt x="51" y="17"/>
                    </a:lnTo>
                    <a:lnTo>
                      <a:pt x="51" y="19"/>
                    </a:lnTo>
                    <a:lnTo>
                      <a:pt x="51" y="25"/>
                    </a:lnTo>
                    <a:lnTo>
                      <a:pt x="49" y="30"/>
                    </a:lnTo>
                    <a:lnTo>
                      <a:pt x="47" y="32"/>
                    </a:lnTo>
                    <a:lnTo>
                      <a:pt x="43" y="36"/>
                    </a:lnTo>
                    <a:lnTo>
                      <a:pt x="37" y="41"/>
                    </a:lnTo>
                    <a:lnTo>
                      <a:pt x="41" y="43"/>
                    </a:lnTo>
                    <a:lnTo>
                      <a:pt x="45" y="45"/>
                    </a:lnTo>
                    <a:lnTo>
                      <a:pt x="49" y="47"/>
                    </a:lnTo>
                    <a:lnTo>
                      <a:pt x="51" y="51"/>
                    </a:lnTo>
                    <a:lnTo>
                      <a:pt x="53" y="53"/>
                    </a:lnTo>
                    <a:lnTo>
                      <a:pt x="54" y="56"/>
                    </a:lnTo>
                    <a:lnTo>
                      <a:pt x="56" y="60"/>
                    </a:lnTo>
                    <a:lnTo>
                      <a:pt x="56" y="66"/>
                    </a:lnTo>
                    <a:lnTo>
                      <a:pt x="54" y="71"/>
                    </a:lnTo>
                    <a:lnTo>
                      <a:pt x="54" y="77"/>
                    </a:lnTo>
                    <a:lnTo>
                      <a:pt x="51" y="81"/>
                    </a:lnTo>
                    <a:lnTo>
                      <a:pt x="49" y="86"/>
                    </a:lnTo>
                    <a:lnTo>
                      <a:pt x="43" y="92"/>
                    </a:lnTo>
                    <a:lnTo>
                      <a:pt x="35" y="96"/>
                    </a:lnTo>
                    <a:lnTo>
                      <a:pt x="27" y="98"/>
                    </a:lnTo>
                    <a:lnTo>
                      <a:pt x="18" y="98"/>
                    </a:lnTo>
                    <a:lnTo>
                      <a:pt x="10" y="98"/>
                    </a:lnTo>
                    <a:lnTo>
                      <a:pt x="4" y="96"/>
                    </a:lnTo>
                    <a:lnTo>
                      <a:pt x="2" y="94"/>
                    </a:lnTo>
                    <a:lnTo>
                      <a:pt x="0" y="90"/>
                    </a:lnTo>
                    <a:lnTo>
                      <a:pt x="0" y="88"/>
                    </a:lnTo>
                    <a:lnTo>
                      <a:pt x="2" y="86"/>
                    </a:lnTo>
                    <a:lnTo>
                      <a:pt x="6" y="84"/>
                    </a:lnTo>
                    <a:lnTo>
                      <a:pt x="10" y="86"/>
                    </a:lnTo>
                    <a:lnTo>
                      <a:pt x="16" y="88"/>
                    </a:lnTo>
                    <a:lnTo>
                      <a:pt x="21" y="92"/>
                    </a:lnTo>
                    <a:lnTo>
                      <a:pt x="27" y="92"/>
                    </a:lnTo>
                    <a:lnTo>
                      <a:pt x="33" y="90"/>
                    </a:lnTo>
                    <a:lnTo>
                      <a:pt x="39" y="86"/>
                    </a:lnTo>
                    <a:lnTo>
                      <a:pt x="41" y="83"/>
                    </a:lnTo>
                    <a:lnTo>
                      <a:pt x="43" y="83"/>
                    </a:lnTo>
                    <a:lnTo>
                      <a:pt x="43" y="81"/>
                    </a:lnTo>
                    <a:lnTo>
                      <a:pt x="45" y="73"/>
                    </a:lnTo>
                    <a:lnTo>
                      <a:pt x="45" y="68"/>
                    </a:lnTo>
                    <a:lnTo>
                      <a:pt x="43" y="62"/>
                    </a:lnTo>
                    <a:lnTo>
                      <a:pt x="41" y="60"/>
                    </a:lnTo>
                    <a:lnTo>
                      <a:pt x="39" y="56"/>
                    </a:lnTo>
                    <a:lnTo>
                      <a:pt x="35" y="55"/>
                    </a:lnTo>
                    <a:lnTo>
                      <a:pt x="31" y="53"/>
                    </a:lnTo>
                    <a:lnTo>
                      <a:pt x="25" y="51"/>
                    </a:lnTo>
                    <a:lnTo>
                      <a:pt x="19" y="49"/>
                    </a:lnTo>
                    <a:lnTo>
                      <a:pt x="18" y="49"/>
                    </a:lnTo>
                    <a:lnTo>
                      <a:pt x="18" y="47"/>
                    </a:lnTo>
                    <a:lnTo>
                      <a:pt x="23" y="45"/>
                    </a:lnTo>
                    <a:lnTo>
                      <a:pt x="25" y="45"/>
                    </a:lnTo>
                    <a:lnTo>
                      <a:pt x="29" y="43"/>
                    </a:lnTo>
                    <a:lnTo>
                      <a:pt x="33" y="40"/>
                    </a:lnTo>
                    <a:lnTo>
                      <a:pt x="37" y="36"/>
                    </a:lnTo>
                    <a:lnTo>
                      <a:pt x="39" y="30"/>
                    </a:lnTo>
                    <a:lnTo>
                      <a:pt x="39" y="26"/>
                    </a:lnTo>
                    <a:lnTo>
                      <a:pt x="37" y="19"/>
                    </a:lnTo>
                    <a:lnTo>
                      <a:pt x="35" y="13"/>
                    </a:lnTo>
                    <a:lnTo>
                      <a:pt x="29" y="11"/>
                    </a:lnTo>
                    <a:lnTo>
                      <a:pt x="25" y="10"/>
                    </a:lnTo>
                    <a:lnTo>
                      <a:pt x="23" y="10"/>
                    </a:lnTo>
                    <a:lnTo>
                      <a:pt x="18" y="10"/>
                    </a:lnTo>
                    <a:lnTo>
                      <a:pt x="12" y="13"/>
                    </a:lnTo>
                    <a:lnTo>
                      <a:pt x="8" y="17"/>
                    </a:lnTo>
                    <a:lnTo>
                      <a:pt x="4" y="21"/>
                    </a:lnTo>
                    <a:lnTo>
                      <a:pt x="2" y="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51" name="Rectangle 118">
                <a:extLst>
                  <a:ext uri="{FF2B5EF4-FFF2-40B4-BE49-F238E27FC236}">
                    <a16:creationId xmlns:a16="http://schemas.microsoft.com/office/drawing/2014/main" xmlns="" id="{028203F9-A4FD-417A-9F2A-D503E8DBA4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2" y="1882"/>
                <a:ext cx="62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52" name="Rectangle 119">
                <a:extLst>
                  <a:ext uri="{FF2B5EF4-FFF2-40B4-BE49-F238E27FC236}">
                    <a16:creationId xmlns:a16="http://schemas.microsoft.com/office/drawing/2014/main" xmlns="" id="{679B6FA6-9AC8-463B-8513-33967DF47C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4" y="1882"/>
                <a:ext cx="62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53" name="Rectangle 120">
                <a:extLst>
                  <a:ext uri="{FF2B5EF4-FFF2-40B4-BE49-F238E27FC236}">
                    <a16:creationId xmlns:a16="http://schemas.microsoft.com/office/drawing/2014/main" xmlns="" id="{11A1AD16-D4B6-4F75-B2ED-EC107559FB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8" y="1882"/>
                <a:ext cx="63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54" name="Rectangle 121">
                <a:extLst>
                  <a:ext uri="{FF2B5EF4-FFF2-40B4-BE49-F238E27FC236}">
                    <a16:creationId xmlns:a16="http://schemas.microsoft.com/office/drawing/2014/main" xmlns="" id="{DE164F15-E86A-4D8A-8363-980ADAA918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48" y="1875"/>
                <a:ext cx="62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55" name="Freeform 122">
                <a:extLst>
                  <a:ext uri="{FF2B5EF4-FFF2-40B4-BE49-F238E27FC236}">
                    <a16:creationId xmlns:a16="http://schemas.microsoft.com/office/drawing/2014/main" xmlns="" id="{A7E43E5D-3F6C-4BAE-9A28-08550354C3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5" y="2035"/>
                <a:ext cx="49" cy="55"/>
              </a:xfrm>
              <a:custGeom>
                <a:avLst/>
                <a:gdLst>
                  <a:gd name="T0" fmla="*/ 95 w 97"/>
                  <a:gd name="T1" fmla="*/ 36 h 111"/>
                  <a:gd name="T2" fmla="*/ 89 w 97"/>
                  <a:gd name="T3" fmla="*/ 28 h 111"/>
                  <a:gd name="T4" fmla="*/ 81 w 97"/>
                  <a:gd name="T5" fmla="*/ 17 h 111"/>
                  <a:gd name="T6" fmla="*/ 73 w 97"/>
                  <a:gd name="T7" fmla="*/ 10 h 111"/>
                  <a:gd name="T8" fmla="*/ 62 w 97"/>
                  <a:gd name="T9" fmla="*/ 6 h 111"/>
                  <a:gd name="T10" fmla="*/ 46 w 97"/>
                  <a:gd name="T11" fmla="*/ 8 h 111"/>
                  <a:gd name="T12" fmla="*/ 37 w 97"/>
                  <a:gd name="T13" fmla="*/ 12 h 111"/>
                  <a:gd name="T14" fmla="*/ 29 w 97"/>
                  <a:gd name="T15" fmla="*/ 17 h 111"/>
                  <a:gd name="T16" fmla="*/ 23 w 97"/>
                  <a:gd name="T17" fmla="*/ 28 h 111"/>
                  <a:gd name="T18" fmla="*/ 19 w 97"/>
                  <a:gd name="T19" fmla="*/ 49 h 111"/>
                  <a:gd name="T20" fmla="*/ 21 w 97"/>
                  <a:gd name="T21" fmla="*/ 70 h 111"/>
                  <a:gd name="T22" fmla="*/ 27 w 97"/>
                  <a:gd name="T23" fmla="*/ 86 h 111"/>
                  <a:gd name="T24" fmla="*/ 33 w 97"/>
                  <a:gd name="T25" fmla="*/ 94 h 111"/>
                  <a:gd name="T26" fmla="*/ 42 w 97"/>
                  <a:gd name="T27" fmla="*/ 100 h 111"/>
                  <a:gd name="T28" fmla="*/ 60 w 97"/>
                  <a:gd name="T29" fmla="*/ 103 h 111"/>
                  <a:gd name="T30" fmla="*/ 77 w 97"/>
                  <a:gd name="T31" fmla="*/ 100 h 111"/>
                  <a:gd name="T32" fmla="*/ 95 w 97"/>
                  <a:gd name="T33" fmla="*/ 83 h 111"/>
                  <a:gd name="T34" fmla="*/ 89 w 97"/>
                  <a:gd name="T35" fmla="*/ 96 h 111"/>
                  <a:gd name="T36" fmla="*/ 79 w 97"/>
                  <a:gd name="T37" fmla="*/ 103 h 111"/>
                  <a:gd name="T38" fmla="*/ 68 w 97"/>
                  <a:gd name="T39" fmla="*/ 109 h 111"/>
                  <a:gd name="T40" fmla="*/ 40 w 97"/>
                  <a:gd name="T41" fmla="*/ 109 h 111"/>
                  <a:gd name="T42" fmla="*/ 29 w 97"/>
                  <a:gd name="T43" fmla="*/ 105 h 111"/>
                  <a:gd name="T44" fmla="*/ 19 w 97"/>
                  <a:gd name="T45" fmla="*/ 100 h 111"/>
                  <a:gd name="T46" fmla="*/ 11 w 97"/>
                  <a:gd name="T47" fmla="*/ 90 h 111"/>
                  <a:gd name="T48" fmla="*/ 3 w 97"/>
                  <a:gd name="T49" fmla="*/ 75 h 111"/>
                  <a:gd name="T50" fmla="*/ 0 w 97"/>
                  <a:gd name="T51" fmla="*/ 57 h 111"/>
                  <a:gd name="T52" fmla="*/ 2 w 97"/>
                  <a:gd name="T53" fmla="*/ 42 h 111"/>
                  <a:gd name="T54" fmla="*/ 7 w 97"/>
                  <a:gd name="T55" fmla="*/ 28 h 111"/>
                  <a:gd name="T56" fmla="*/ 17 w 97"/>
                  <a:gd name="T57" fmla="*/ 17 h 111"/>
                  <a:gd name="T58" fmla="*/ 40 w 97"/>
                  <a:gd name="T59" fmla="*/ 2 h 111"/>
                  <a:gd name="T60" fmla="*/ 54 w 97"/>
                  <a:gd name="T61" fmla="*/ 0 h 111"/>
                  <a:gd name="T62" fmla="*/ 72 w 97"/>
                  <a:gd name="T63" fmla="*/ 4 h 111"/>
                  <a:gd name="T64" fmla="*/ 83 w 97"/>
                  <a:gd name="T65" fmla="*/ 8 h 111"/>
                  <a:gd name="T66" fmla="*/ 87 w 97"/>
                  <a:gd name="T67" fmla="*/ 4 h 111"/>
                  <a:gd name="T68" fmla="*/ 91 w 97"/>
                  <a:gd name="T69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97" h="111">
                    <a:moveTo>
                      <a:pt x="91" y="0"/>
                    </a:moveTo>
                    <a:lnTo>
                      <a:pt x="95" y="36"/>
                    </a:lnTo>
                    <a:lnTo>
                      <a:pt x="91" y="36"/>
                    </a:lnTo>
                    <a:lnTo>
                      <a:pt x="89" y="28"/>
                    </a:lnTo>
                    <a:lnTo>
                      <a:pt x="85" y="23"/>
                    </a:lnTo>
                    <a:lnTo>
                      <a:pt x="81" y="17"/>
                    </a:lnTo>
                    <a:lnTo>
                      <a:pt x="77" y="14"/>
                    </a:lnTo>
                    <a:lnTo>
                      <a:pt x="73" y="10"/>
                    </a:lnTo>
                    <a:lnTo>
                      <a:pt x="68" y="8"/>
                    </a:lnTo>
                    <a:lnTo>
                      <a:pt x="62" y="6"/>
                    </a:lnTo>
                    <a:lnTo>
                      <a:pt x="56" y="6"/>
                    </a:lnTo>
                    <a:lnTo>
                      <a:pt x="46" y="8"/>
                    </a:lnTo>
                    <a:lnTo>
                      <a:pt x="42" y="8"/>
                    </a:lnTo>
                    <a:lnTo>
                      <a:pt x="37" y="12"/>
                    </a:lnTo>
                    <a:lnTo>
                      <a:pt x="33" y="14"/>
                    </a:lnTo>
                    <a:lnTo>
                      <a:pt x="29" y="17"/>
                    </a:lnTo>
                    <a:lnTo>
                      <a:pt x="27" y="23"/>
                    </a:lnTo>
                    <a:lnTo>
                      <a:pt x="23" y="28"/>
                    </a:lnTo>
                    <a:lnTo>
                      <a:pt x="21" y="42"/>
                    </a:lnTo>
                    <a:lnTo>
                      <a:pt x="19" y="49"/>
                    </a:lnTo>
                    <a:lnTo>
                      <a:pt x="19" y="57"/>
                    </a:lnTo>
                    <a:lnTo>
                      <a:pt x="21" y="70"/>
                    </a:lnTo>
                    <a:lnTo>
                      <a:pt x="23" y="81"/>
                    </a:lnTo>
                    <a:lnTo>
                      <a:pt x="27" y="86"/>
                    </a:lnTo>
                    <a:lnTo>
                      <a:pt x="29" y="90"/>
                    </a:lnTo>
                    <a:lnTo>
                      <a:pt x="33" y="94"/>
                    </a:lnTo>
                    <a:lnTo>
                      <a:pt x="38" y="98"/>
                    </a:lnTo>
                    <a:lnTo>
                      <a:pt x="42" y="100"/>
                    </a:lnTo>
                    <a:lnTo>
                      <a:pt x="48" y="101"/>
                    </a:lnTo>
                    <a:lnTo>
                      <a:pt x="60" y="103"/>
                    </a:lnTo>
                    <a:lnTo>
                      <a:pt x="70" y="101"/>
                    </a:lnTo>
                    <a:lnTo>
                      <a:pt x="77" y="100"/>
                    </a:lnTo>
                    <a:lnTo>
                      <a:pt x="85" y="92"/>
                    </a:lnTo>
                    <a:lnTo>
                      <a:pt x="95" y="83"/>
                    </a:lnTo>
                    <a:lnTo>
                      <a:pt x="97" y="83"/>
                    </a:lnTo>
                    <a:lnTo>
                      <a:pt x="89" y="96"/>
                    </a:lnTo>
                    <a:lnTo>
                      <a:pt x="83" y="100"/>
                    </a:lnTo>
                    <a:lnTo>
                      <a:pt x="79" y="103"/>
                    </a:lnTo>
                    <a:lnTo>
                      <a:pt x="73" y="107"/>
                    </a:lnTo>
                    <a:lnTo>
                      <a:pt x="68" y="109"/>
                    </a:lnTo>
                    <a:lnTo>
                      <a:pt x="52" y="111"/>
                    </a:lnTo>
                    <a:lnTo>
                      <a:pt x="40" y="109"/>
                    </a:lnTo>
                    <a:lnTo>
                      <a:pt x="35" y="107"/>
                    </a:lnTo>
                    <a:lnTo>
                      <a:pt x="29" y="105"/>
                    </a:lnTo>
                    <a:lnTo>
                      <a:pt x="25" y="103"/>
                    </a:lnTo>
                    <a:lnTo>
                      <a:pt x="19" y="100"/>
                    </a:lnTo>
                    <a:lnTo>
                      <a:pt x="15" y="96"/>
                    </a:lnTo>
                    <a:lnTo>
                      <a:pt x="11" y="90"/>
                    </a:lnTo>
                    <a:lnTo>
                      <a:pt x="7" y="83"/>
                    </a:lnTo>
                    <a:lnTo>
                      <a:pt x="3" y="75"/>
                    </a:lnTo>
                    <a:lnTo>
                      <a:pt x="2" y="66"/>
                    </a:lnTo>
                    <a:lnTo>
                      <a:pt x="0" y="57"/>
                    </a:lnTo>
                    <a:lnTo>
                      <a:pt x="2" y="49"/>
                    </a:lnTo>
                    <a:lnTo>
                      <a:pt x="2" y="42"/>
                    </a:lnTo>
                    <a:lnTo>
                      <a:pt x="5" y="36"/>
                    </a:lnTo>
                    <a:lnTo>
                      <a:pt x="7" y="28"/>
                    </a:lnTo>
                    <a:lnTo>
                      <a:pt x="11" y="23"/>
                    </a:lnTo>
                    <a:lnTo>
                      <a:pt x="17" y="17"/>
                    </a:lnTo>
                    <a:lnTo>
                      <a:pt x="27" y="8"/>
                    </a:lnTo>
                    <a:lnTo>
                      <a:pt x="40" y="2"/>
                    </a:lnTo>
                    <a:lnTo>
                      <a:pt x="48" y="0"/>
                    </a:lnTo>
                    <a:lnTo>
                      <a:pt x="54" y="0"/>
                    </a:lnTo>
                    <a:lnTo>
                      <a:pt x="66" y="2"/>
                    </a:lnTo>
                    <a:lnTo>
                      <a:pt x="72" y="4"/>
                    </a:lnTo>
                    <a:lnTo>
                      <a:pt x="77" y="6"/>
                    </a:lnTo>
                    <a:lnTo>
                      <a:pt x="83" y="8"/>
                    </a:lnTo>
                    <a:lnTo>
                      <a:pt x="87" y="6"/>
                    </a:lnTo>
                    <a:lnTo>
                      <a:pt x="87" y="4"/>
                    </a:lnTo>
                    <a:lnTo>
                      <a:pt x="89" y="0"/>
                    </a:lnTo>
                    <a:lnTo>
                      <a:pt x="9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56" name="Freeform 123">
                <a:extLst>
                  <a:ext uri="{FF2B5EF4-FFF2-40B4-BE49-F238E27FC236}">
                    <a16:creationId xmlns:a16="http://schemas.microsoft.com/office/drawing/2014/main" xmlns="" id="{C92CEE49-7B5C-414E-B37D-3159430E2B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9" y="2037"/>
                <a:ext cx="46" cy="51"/>
              </a:xfrm>
              <a:custGeom>
                <a:avLst/>
                <a:gdLst>
                  <a:gd name="T0" fmla="*/ 90 w 94"/>
                  <a:gd name="T1" fmla="*/ 75 h 103"/>
                  <a:gd name="T2" fmla="*/ 94 w 94"/>
                  <a:gd name="T3" fmla="*/ 75 h 103"/>
                  <a:gd name="T4" fmla="*/ 84 w 94"/>
                  <a:gd name="T5" fmla="*/ 103 h 103"/>
                  <a:gd name="T6" fmla="*/ 0 w 94"/>
                  <a:gd name="T7" fmla="*/ 103 h 103"/>
                  <a:gd name="T8" fmla="*/ 0 w 94"/>
                  <a:gd name="T9" fmla="*/ 101 h 103"/>
                  <a:gd name="T10" fmla="*/ 6 w 94"/>
                  <a:gd name="T11" fmla="*/ 101 h 103"/>
                  <a:gd name="T12" fmla="*/ 12 w 94"/>
                  <a:gd name="T13" fmla="*/ 99 h 103"/>
                  <a:gd name="T14" fmla="*/ 16 w 94"/>
                  <a:gd name="T15" fmla="*/ 97 h 103"/>
                  <a:gd name="T16" fmla="*/ 16 w 94"/>
                  <a:gd name="T17" fmla="*/ 92 h 103"/>
                  <a:gd name="T18" fmla="*/ 16 w 94"/>
                  <a:gd name="T19" fmla="*/ 84 h 103"/>
                  <a:gd name="T20" fmla="*/ 16 w 94"/>
                  <a:gd name="T21" fmla="*/ 17 h 103"/>
                  <a:gd name="T22" fmla="*/ 16 w 94"/>
                  <a:gd name="T23" fmla="*/ 10 h 103"/>
                  <a:gd name="T24" fmla="*/ 14 w 94"/>
                  <a:gd name="T25" fmla="*/ 6 h 103"/>
                  <a:gd name="T26" fmla="*/ 10 w 94"/>
                  <a:gd name="T27" fmla="*/ 2 h 103"/>
                  <a:gd name="T28" fmla="*/ 6 w 94"/>
                  <a:gd name="T29" fmla="*/ 2 h 103"/>
                  <a:gd name="T30" fmla="*/ 0 w 94"/>
                  <a:gd name="T31" fmla="*/ 2 h 103"/>
                  <a:gd name="T32" fmla="*/ 0 w 94"/>
                  <a:gd name="T33" fmla="*/ 0 h 103"/>
                  <a:gd name="T34" fmla="*/ 49 w 94"/>
                  <a:gd name="T35" fmla="*/ 0 h 103"/>
                  <a:gd name="T36" fmla="*/ 49 w 94"/>
                  <a:gd name="T37" fmla="*/ 2 h 103"/>
                  <a:gd name="T38" fmla="*/ 43 w 94"/>
                  <a:gd name="T39" fmla="*/ 2 h 103"/>
                  <a:gd name="T40" fmla="*/ 37 w 94"/>
                  <a:gd name="T41" fmla="*/ 4 h 103"/>
                  <a:gd name="T42" fmla="*/ 35 w 94"/>
                  <a:gd name="T43" fmla="*/ 6 h 103"/>
                  <a:gd name="T44" fmla="*/ 34 w 94"/>
                  <a:gd name="T45" fmla="*/ 8 h 103"/>
                  <a:gd name="T46" fmla="*/ 32 w 94"/>
                  <a:gd name="T47" fmla="*/ 11 h 103"/>
                  <a:gd name="T48" fmla="*/ 32 w 94"/>
                  <a:gd name="T49" fmla="*/ 19 h 103"/>
                  <a:gd name="T50" fmla="*/ 32 w 94"/>
                  <a:gd name="T51" fmla="*/ 84 h 103"/>
                  <a:gd name="T52" fmla="*/ 32 w 94"/>
                  <a:gd name="T53" fmla="*/ 90 h 103"/>
                  <a:gd name="T54" fmla="*/ 34 w 94"/>
                  <a:gd name="T55" fmla="*/ 94 h 103"/>
                  <a:gd name="T56" fmla="*/ 35 w 94"/>
                  <a:gd name="T57" fmla="*/ 96 h 103"/>
                  <a:gd name="T58" fmla="*/ 39 w 94"/>
                  <a:gd name="T59" fmla="*/ 97 h 103"/>
                  <a:gd name="T60" fmla="*/ 49 w 94"/>
                  <a:gd name="T61" fmla="*/ 97 h 103"/>
                  <a:gd name="T62" fmla="*/ 57 w 94"/>
                  <a:gd name="T63" fmla="*/ 97 h 103"/>
                  <a:gd name="T64" fmla="*/ 67 w 94"/>
                  <a:gd name="T65" fmla="*/ 96 h 103"/>
                  <a:gd name="T66" fmla="*/ 72 w 94"/>
                  <a:gd name="T67" fmla="*/ 96 h 103"/>
                  <a:gd name="T68" fmla="*/ 78 w 94"/>
                  <a:gd name="T69" fmla="*/ 92 h 103"/>
                  <a:gd name="T70" fmla="*/ 82 w 94"/>
                  <a:gd name="T71" fmla="*/ 88 h 103"/>
                  <a:gd name="T72" fmla="*/ 86 w 94"/>
                  <a:gd name="T73" fmla="*/ 82 h 103"/>
                  <a:gd name="T74" fmla="*/ 90 w 94"/>
                  <a:gd name="T75" fmla="*/ 75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94" h="103">
                    <a:moveTo>
                      <a:pt x="90" y="75"/>
                    </a:moveTo>
                    <a:lnTo>
                      <a:pt x="94" y="75"/>
                    </a:lnTo>
                    <a:lnTo>
                      <a:pt x="84" y="103"/>
                    </a:lnTo>
                    <a:lnTo>
                      <a:pt x="0" y="103"/>
                    </a:lnTo>
                    <a:lnTo>
                      <a:pt x="0" y="101"/>
                    </a:lnTo>
                    <a:lnTo>
                      <a:pt x="6" y="101"/>
                    </a:lnTo>
                    <a:lnTo>
                      <a:pt x="12" y="99"/>
                    </a:lnTo>
                    <a:lnTo>
                      <a:pt x="16" y="97"/>
                    </a:lnTo>
                    <a:lnTo>
                      <a:pt x="16" y="92"/>
                    </a:lnTo>
                    <a:lnTo>
                      <a:pt x="16" y="84"/>
                    </a:lnTo>
                    <a:lnTo>
                      <a:pt x="16" y="17"/>
                    </a:lnTo>
                    <a:lnTo>
                      <a:pt x="16" y="10"/>
                    </a:lnTo>
                    <a:lnTo>
                      <a:pt x="14" y="6"/>
                    </a:lnTo>
                    <a:lnTo>
                      <a:pt x="10" y="2"/>
                    </a:lnTo>
                    <a:lnTo>
                      <a:pt x="6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49" y="0"/>
                    </a:lnTo>
                    <a:lnTo>
                      <a:pt x="49" y="2"/>
                    </a:lnTo>
                    <a:lnTo>
                      <a:pt x="43" y="2"/>
                    </a:lnTo>
                    <a:lnTo>
                      <a:pt x="37" y="4"/>
                    </a:lnTo>
                    <a:lnTo>
                      <a:pt x="35" y="6"/>
                    </a:lnTo>
                    <a:lnTo>
                      <a:pt x="34" y="8"/>
                    </a:lnTo>
                    <a:lnTo>
                      <a:pt x="32" y="11"/>
                    </a:lnTo>
                    <a:lnTo>
                      <a:pt x="32" y="19"/>
                    </a:lnTo>
                    <a:lnTo>
                      <a:pt x="32" y="84"/>
                    </a:lnTo>
                    <a:lnTo>
                      <a:pt x="32" y="90"/>
                    </a:lnTo>
                    <a:lnTo>
                      <a:pt x="34" y="94"/>
                    </a:lnTo>
                    <a:lnTo>
                      <a:pt x="35" y="96"/>
                    </a:lnTo>
                    <a:lnTo>
                      <a:pt x="39" y="97"/>
                    </a:lnTo>
                    <a:lnTo>
                      <a:pt x="49" y="97"/>
                    </a:lnTo>
                    <a:lnTo>
                      <a:pt x="57" y="97"/>
                    </a:lnTo>
                    <a:lnTo>
                      <a:pt x="67" y="96"/>
                    </a:lnTo>
                    <a:lnTo>
                      <a:pt x="72" y="96"/>
                    </a:lnTo>
                    <a:lnTo>
                      <a:pt x="78" y="92"/>
                    </a:lnTo>
                    <a:lnTo>
                      <a:pt x="82" y="88"/>
                    </a:lnTo>
                    <a:lnTo>
                      <a:pt x="86" y="82"/>
                    </a:lnTo>
                    <a:lnTo>
                      <a:pt x="90" y="7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57" name="Freeform 124">
                <a:extLst>
                  <a:ext uri="{FF2B5EF4-FFF2-40B4-BE49-F238E27FC236}">
                    <a16:creationId xmlns:a16="http://schemas.microsoft.com/office/drawing/2014/main" xmlns="" id="{57B71819-41E1-4425-9F0D-72A0B48088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18" y="2037"/>
                <a:ext cx="59" cy="51"/>
              </a:xfrm>
              <a:custGeom>
                <a:avLst/>
                <a:gdLst>
                  <a:gd name="T0" fmla="*/ 87 w 116"/>
                  <a:gd name="T1" fmla="*/ 84 h 103"/>
                  <a:gd name="T2" fmla="*/ 103 w 116"/>
                  <a:gd name="T3" fmla="*/ 97 h 103"/>
                  <a:gd name="T4" fmla="*/ 116 w 116"/>
                  <a:gd name="T5" fmla="*/ 101 h 103"/>
                  <a:gd name="T6" fmla="*/ 66 w 116"/>
                  <a:gd name="T7" fmla="*/ 103 h 103"/>
                  <a:gd name="T8" fmla="*/ 70 w 116"/>
                  <a:gd name="T9" fmla="*/ 101 h 103"/>
                  <a:gd name="T10" fmla="*/ 74 w 116"/>
                  <a:gd name="T11" fmla="*/ 97 h 103"/>
                  <a:gd name="T12" fmla="*/ 74 w 116"/>
                  <a:gd name="T13" fmla="*/ 92 h 103"/>
                  <a:gd name="T14" fmla="*/ 31 w 116"/>
                  <a:gd name="T15" fmla="*/ 51 h 103"/>
                  <a:gd name="T16" fmla="*/ 33 w 116"/>
                  <a:gd name="T17" fmla="*/ 96 h 103"/>
                  <a:gd name="T18" fmla="*/ 35 w 116"/>
                  <a:gd name="T19" fmla="*/ 99 h 103"/>
                  <a:gd name="T20" fmla="*/ 42 w 116"/>
                  <a:gd name="T21" fmla="*/ 101 h 103"/>
                  <a:gd name="T22" fmla="*/ 46 w 116"/>
                  <a:gd name="T23" fmla="*/ 103 h 103"/>
                  <a:gd name="T24" fmla="*/ 0 w 116"/>
                  <a:gd name="T25" fmla="*/ 101 h 103"/>
                  <a:gd name="T26" fmla="*/ 9 w 116"/>
                  <a:gd name="T27" fmla="*/ 99 h 103"/>
                  <a:gd name="T28" fmla="*/ 13 w 116"/>
                  <a:gd name="T29" fmla="*/ 97 h 103"/>
                  <a:gd name="T30" fmla="*/ 15 w 116"/>
                  <a:gd name="T31" fmla="*/ 84 h 103"/>
                  <a:gd name="T32" fmla="*/ 15 w 116"/>
                  <a:gd name="T33" fmla="*/ 8 h 103"/>
                  <a:gd name="T34" fmla="*/ 11 w 116"/>
                  <a:gd name="T35" fmla="*/ 4 h 103"/>
                  <a:gd name="T36" fmla="*/ 4 w 116"/>
                  <a:gd name="T37" fmla="*/ 2 h 103"/>
                  <a:gd name="T38" fmla="*/ 0 w 116"/>
                  <a:gd name="T39" fmla="*/ 0 h 103"/>
                  <a:gd name="T40" fmla="*/ 46 w 116"/>
                  <a:gd name="T41" fmla="*/ 2 h 103"/>
                  <a:gd name="T42" fmla="*/ 39 w 116"/>
                  <a:gd name="T43" fmla="*/ 2 h 103"/>
                  <a:gd name="T44" fmla="*/ 33 w 116"/>
                  <a:gd name="T45" fmla="*/ 6 h 103"/>
                  <a:gd name="T46" fmla="*/ 31 w 116"/>
                  <a:gd name="T47" fmla="*/ 17 h 103"/>
                  <a:gd name="T48" fmla="*/ 42 w 116"/>
                  <a:gd name="T49" fmla="*/ 39 h 103"/>
                  <a:gd name="T50" fmla="*/ 70 w 116"/>
                  <a:gd name="T51" fmla="*/ 11 h 103"/>
                  <a:gd name="T52" fmla="*/ 72 w 116"/>
                  <a:gd name="T53" fmla="*/ 10 h 103"/>
                  <a:gd name="T54" fmla="*/ 72 w 116"/>
                  <a:gd name="T55" fmla="*/ 4 h 103"/>
                  <a:gd name="T56" fmla="*/ 66 w 116"/>
                  <a:gd name="T57" fmla="*/ 2 h 103"/>
                  <a:gd name="T58" fmla="*/ 64 w 116"/>
                  <a:gd name="T59" fmla="*/ 0 h 103"/>
                  <a:gd name="T60" fmla="*/ 103 w 116"/>
                  <a:gd name="T61" fmla="*/ 2 h 103"/>
                  <a:gd name="T62" fmla="*/ 89 w 116"/>
                  <a:gd name="T63" fmla="*/ 6 h 103"/>
                  <a:gd name="T64" fmla="*/ 64 w 116"/>
                  <a:gd name="T65" fmla="*/ 30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16" h="103">
                    <a:moveTo>
                      <a:pt x="46" y="45"/>
                    </a:moveTo>
                    <a:lnTo>
                      <a:pt x="87" y="84"/>
                    </a:lnTo>
                    <a:lnTo>
                      <a:pt x="95" y="92"/>
                    </a:lnTo>
                    <a:lnTo>
                      <a:pt x="103" y="97"/>
                    </a:lnTo>
                    <a:lnTo>
                      <a:pt x="110" y="99"/>
                    </a:lnTo>
                    <a:lnTo>
                      <a:pt x="116" y="101"/>
                    </a:lnTo>
                    <a:lnTo>
                      <a:pt x="116" y="103"/>
                    </a:lnTo>
                    <a:lnTo>
                      <a:pt x="66" y="103"/>
                    </a:lnTo>
                    <a:lnTo>
                      <a:pt x="66" y="101"/>
                    </a:lnTo>
                    <a:lnTo>
                      <a:pt x="70" y="101"/>
                    </a:lnTo>
                    <a:lnTo>
                      <a:pt x="72" y="99"/>
                    </a:lnTo>
                    <a:lnTo>
                      <a:pt x="74" y="97"/>
                    </a:lnTo>
                    <a:lnTo>
                      <a:pt x="74" y="96"/>
                    </a:lnTo>
                    <a:lnTo>
                      <a:pt x="74" y="92"/>
                    </a:lnTo>
                    <a:lnTo>
                      <a:pt x="68" y="86"/>
                    </a:lnTo>
                    <a:lnTo>
                      <a:pt x="31" y="51"/>
                    </a:lnTo>
                    <a:lnTo>
                      <a:pt x="31" y="84"/>
                    </a:lnTo>
                    <a:lnTo>
                      <a:pt x="33" y="96"/>
                    </a:lnTo>
                    <a:lnTo>
                      <a:pt x="33" y="97"/>
                    </a:lnTo>
                    <a:lnTo>
                      <a:pt x="35" y="99"/>
                    </a:lnTo>
                    <a:lnTo>
                      <a:pt x="39" y="101"/>
                    </a:lnTo>
                    <a:lnTo>
                      <a:pt x="42" y="101"/>
                    </a:lnTo>
                    <a:lnTo>
                      <a:pt x="46" y="101"/>
                    </a:lnTo>
                    <a:lnTo>
                      <a:pt x="46" y="103"/>
                    </a:lnTo>
                    <a:lnTo>
                      <a:pt x="0" y="103"/>
                    </a:lnTo>
                    <a:lnTo>
                      <a:pt x="0" y="101"/>
                    </a:lnTo>
                    <a:lnTo>
                      <a:pt x="4" y="101"/>
                    </a:lnTo>
                    <a:lnTo>
                      <a:pt x="9" y="99"/>
                    </a:lnTo>
                    <a:lnTo>
                      <a:pt x="11" y="99"/>
                    </a:lnTo>
                    <a:lnTo>
                      <a:pt x="13" y="97"/>
                    </a:lnTo>
                    <a:lnTo>
                      <a:pt x="15" y="94"/>
                    </a:lnTo>
                    <a:lnTo>
                      <a:pt x="15" y="84"/>
                    </a:lnTo>
                    <a:lnTo>
                      <a:pt x="15" y="17"/>
                    </a:lnTo>
                    <a:lnTo>
                      <a:pt x="15" y="8"/>
                    </a:lnTo>
                    <a:lnTo>
                      <a:pt x="13" y="6"/>
                    </a:lnTo>
                    <a:lnTo>
                      <a:pt x="11" y="4"/>
                    </a:lnTo>
                    <a:lnTo>
                      <a:pt x="7" y="2"/>
                    </a:lnTo>
                    <a:lnTo>
                      <a:pt x="4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46" y="0"/>
                    </a:lnTo>
                    <a:lnTo>
                      <a:pt x="46" y="2"/>
                    </a:lnTo>
                    <a:lnTo>
                      <a:pt x="42" y="2"/>
                    </a:lnTo>
                    <a:lnTo>
                      <a:pt x="39" y="2"/>
                    </a:lnTo>
                    <a:lnTo>
                      <a:pt x="35" y="4"/>
                    </a:lnTo>
                    <a:lnTo>
                      <a:pt x="33" y="6"/>
                    </a:lnTo>
                    <a:lnTo>
                      <a:pt x="33" y="8"/>
                    </a:lnTo>
                    <a:lnTo>
                      <a:pt x="31" y="17"/>
                    </a:lnTo>
                    <a:lnTo>
                      <a:pt x="31" y="49"/>
                    </a:lnTo>
                    <a:lnTo>
                      <a:pt x="42" y="39"/>
                    </a:lnTo>
                    <a:lnTo>
                      <a:pt x="62" y="23"/>
                    </a:lnTo>
                    <a:lnTo>
                      <a:pt x="70" y="11"/>
                    </a:lnTo>
                    <a:lnTo>
                      <a:pt x="72" y="11"/>
                    </a:lnTo>
                    <a:lnTo>
                      <a:pt x="72" y="10"/>
                    </a:lnTo>
                    <a:lnTo>
                      <a:pt x="74" y="6"/>
                    </a:lnTo>
                    <a:lnTo>
                      <a:pt x="72" y="4"/>
                    </a:lnTo>
                    <a:lnTo>
                      <a:pt x="70" y="2"/>
                    </a:lnTo>
                    <a:lnTo>
                      <a:pt x="66" y="2"/>
                    </a:lnTo>
                    <a:lnTo>
                      <a:pt x="64" y="2"/>
                    </a:lnTo>
                    <a:lnTo>
                      <a:pt x="64" y="0"/>
                    </a:lnTo>
                    <a:lnTo>
                      <a:pt x="103" y="0"/>
                    </a:lnTo>
                    <a:lnTo>
                      <a:pt x="103" y="2"/>
                    </a:lnTo>
                    <a:lnTo>
                      <a:pt x="97" y="2"/>
                    </a:lnTo>
                    <a:lnTo>
                      <a:pt x="89" y="6"/>
                    </a:lnTo>
                    <a:lnTo>
                      <a:pt x="79" y="15"/>
                    </a:lnTo>
                    <a:lnTo>
                      <a:pt x="64" y="30"/>
                    </a:lnTo>
                    <a:lnTo>
                      <a:pt x="46" y="4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58" name="Rectangle 125">
                <a:extLst>
                  <a:ext uri="{FF2B5EF4-FFF2-40B4-BE49-F238E27FC236}">
                    <a16:creationId xmlns:a16="http://schemas.microsoft.com/office/drawing/2014/main" xmlns="" id="{EE6DB6C4-1B56-4F6C-B05C-3FF20FBAD3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0" y="1748"/>
                <a:ext cx="8" cy="42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59" name="Rectangle 126">
                <a:extLst>
                  <a:ext uri="{FF2B5EF4-FFF2-40B4-BE49-F238E27FC236}">
                    <a16:creationId xmlns:a16="http://schemas.microsoft.com/office/drawing/2014/main" xmlns="" id="{141C4650-E895-4537-9F5A-D97962DD43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1" y="1751"/>
                <a:ext cx="8" cy="4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60" name="Rectangle 127">
                <a:extLst>
                  <a:ext uri="{FF2B5EF4-FFF2-40B4-BE49-F238E27FC236}">
                    <a16:creationId xmlns:a16="http://schemas.microsoft.com/office/drawing/2014/main" xmlns="" id="{A7F710F7-FA6F-4754-9F2C-8F174E8C4C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90" y="1748"/>
                <a:ext cx="8" cy="43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61" name="Rectangle 128">
                <a:extLst>
                  <a:ext uri="{FF2B5EF4-FFF2-40B4-BE49-F238E27FC236}">
                    <a16:creationId xmlns:a16="http://schemas.microsoft.com/office/drawing/2014/main" xmlns="" id="{80AB4E2D-4456-455F-B46B-A77E955049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3" y="1725"/>
                <a:ext cx="81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62" name="Rectangle 129">
                <a:extLst>
                  <a:ext uri="{FF2B5EF4-FFF2-40B4-BE49-F238E27FC236}">
                    <a16:creationId xmlns:a16="http://schemas.microsoft.com/office/drawing/2014/main" xmlns="" id="{65799710-D5B5-4A17-A8B9-619F2AC67B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1" y="1725"/>
                <a:ext cx="7" cy="43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63" name="Freeform 130">
                <a:extLst>
                  <a:ext uri="{FF2B5EF4-FFF2-40B4-BE49-F238E27FC236}">
                    <a16:creationId xmlns:a16="http://schemas.microsoft.com/office/drawing/2014/main" xmlns="" id="{4F701647-B29D-4635-B956-7521F19FA2B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402" y="2128"/>
                <a:ext cx="54" cy="69"/>
              </a:xfrm>
              <a:custGeom>
                <a:avLst/>
                <a:gdLst>
                  <a:gd name="T0" fmla="*/ 76 w 107"/>
                  <a:gd name="T1" fmla="*/ 120 h 139"/>
                  <a:gd name="T2" fmla="*/ 84 w 107"/>
                  <a:gd name="T3" fmla="*/ 129 h 139"/>
                  <a:gd name="T4" fmla="*/ 96 w 107"/>
                  <a:gd name="T5" fmla="*/ 133 h 139"/>
                  <a:gd name="T6" fmla="*/ 107 w 107"/>
                  <a:gd name="T7" fmla="*/ 135 h 139"/>
                  <a:gd name="T8" fmla="*/ 96 w 107"/>
                  <a:gd name="T9" fmla="*/ 137 h 139"/>
                  <a:gd name="T10" fmla="*/ 70 w 107"/>
                  <a:gd name="T11" fmla="*/ 129 h 139"/>
                  <a:gd name="T12" fmla="*/ 49 w 107"/>
                  <a:gd name="T13" fmla="*/ 116 h 139"/>
                  <a:gd name="T14" fmla="*/ 29 w 107"/>
                  <a:gd name="T15" fmla="*/ 105 h 139"/>
                  <a:gd name="T16" fmla="*/ 18 w 107"/>
                  <a:gd name="T17" fmla="*/ 96 h 139"/>
                  <a:gd name="T18" fmla="*/ 10 w 107"/>
                  <a:gd name="T19" fmla="*/ 86 h 139"/>
                  <a:gd name="T20" fmla="*/ 4 w 107"/>
                  <a:gd name="T21" fmla="*/ 75 h 139"/>
                  <a:gd name="T22" fmla="*/ 2 w 107"/>
                  <a:gd name="T23" fmla="*/ 62 h 139"/>
                  <a:gd name="T24" fmla="*/ 2 w 107"/>
                  <a:gd name="T25" fmla="*/ 43 h 139"/>
                  <a:gd name="T26" fmla="*/ 4 w 107"/>
                  <a:gd name="T27" fmla="*/ 34 h 139"/>
                  <a:gd name="T28" fmla="*/ 18 w 107"/>
                  <a:gd name="T29" fmla="*/ 17 h 139"/>
                  <a:gd name="T30" fmla="*/ 26 w 107"/>
                  <a:gd name="T31" fmla="*/ 10 h 139"/>
                  <a:gd name="T32" fmla="*/ 35 w 107"/>
                  <a:gd name="T33" fmla="*/ 4 h 139"/>
                  <a:gd name="T34" fmla="*/ 45 w 107"/>
                  <a:gd name="T35" fmla="*/ 2 h 139"/>
                  <a:gd name="T36" fmla="*/ 66 w 107"/>
                  <a:gd name="T37" fmla="*/ 2 h 139"/>
                  <a:gd name="T38" fmla="*/ 84 w 107"/>
                  <a:gd name="T39" fmla="*/ 10 h 139"/>
                  <a:gd name="T40" fmla="*/ 96 w 107"/>
                  <a:gd name="T41" fmla="*/ 21 h 139"/>
                  <a:gd name="T42" fmla="*/ 103 w 107"/>
                  <a:gd name="T43" fmla="*/ 34 h 139"/>
                  <a:gd name="T44" fmla="*/ 107 w 107"/>
                  <a:gd name="T45" fmla="*/ 43 h 139"/>
                  <a:gd name="T46" fmla="*/ 107 w 107"/>
                  <a:gd name="T47" fmla="*/ 64 h 139"/>
                  <a:gd name="T48" fmla="*/ 101 w 107"/>
                  <a:gd name="T49" fmla="*/ 81 h 139"/>
                  <a:gd name="T50" fmla="*/ 90 w 107"/>
                  <a:gd name="T51" fmla="*/ 96 h 139"/>
                  <a:gd name="T52" fmla="*/ 80 w 107"/>
                  <a:gd name="T53" fmla="*/ 103 h 139"/>
                  <a:gd name="T54" fmla="*/ 66 w 107"/>
                  <a:gd name="T55" fmla="*/ 109 h 139"/>
                  <a:gd name="T56" fmla="*/ 47 w 107"/>
                  <a:gd name="T57" fmla="*/ 8 h 139"/>
                  <a:gd name="T58" fmla="*/ 35 w 107"/>
                  <a:gd name="T59" fmla="*/ 14 h 139"/>
                  <a:gd name="T60" fmla="*/ 26 w 107"/>
                  <a:gd name="T61" fmla="*/ 25 h 139"/>
                  <a:gd name="T62" fmla="*/ 20 w 107"/>
                  <a:gd name="T63" fmla="*/ 43 h 139"/>
                  <a:gd name="T64" fmla="*/ 20 w 107"/>
                  <a:gd name="T65" fmla="*/ 68 h 139"/>
                  <a:gd name="T66" fmla="*/ 26 w 107"/>
                  <a:gd name="T67" fmla="*/ 88 h 139"/>
                  <a:gd name="T68" fmla="*/ 35 w 107"/>
                  <a:gd name="T69" fmla="*/ 100 h 139"/>
                  <a:gd name="T70" fmla="*/ 47 w 107"/>
                  <a:gd name="T71" fmla="*/ 105 h 139"/>
                  <a:gd name="T72" fmla="*/ 61 w 107"/>
                  <a:gd name="T73" fmla="*/ 105 h 139"/>
                  <a:gd name="T74" fmla="*/ 74 w 107"/>
                  <a:gd name="T75" fmla="*/ 100 h 139"/>
                  <a:gd name="T76" fmla="*/ 84 w 107"/>
                  <a:gd name="T77" fmla="*/ 88 h 139"/>
                  <a:gd name="T78" fmla="*/ 88 w 107"/>
                  <a:gd name="T79" fmla="*/ 70 h 139"/>
                  <a:gd name="T80" fmla="*/ 90 w 107"/>
                  <a:gd name="T81" fmla="*/ 49 h 139"/>
                  <a:gd name="T82" fmla="*/ 86 w 107"/>
                  <a:gd name="T83" fmla="*/ 32 h 139"/>
                  <a:gd name="T84" fmla="*/ 78 w 107"/>
                  <a:gd name="T85" fmla="*/ 17 h 139"/>
                  <a:gd name="T86" fmla="*/ 63 w 107"/>
                  <a:gd name="T87" fmla="*/ 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07" h="139">
                    <a:moveTo>
                      <a:pt x="66" y="109"/>
                    </a:moveTo>
                    <a:lnTo>
                      <a:pt x="76" y="120"/>
                    </a:lnTo>
                    <a:lnTo>
                      <a:pt x="80" y="126"/>
                    </a:lnTo>
                    <a:lnTo>
                      <a:pt x="84" y="129"/>
                    </a:lnTo>
                    <a:lnTo>
                      <a:pt x="90" y="131"/>
                    </a:lnTo>
                    <a:lnTo>
                      <a:pt x="96" y="133"/>
                    </a:lnTo>
                    <a:lnTo>
                      <a:pt x="101" y="135"/>
                    </a:lnTo>
                    <a:lnTo>
                      <a:pt x="107" y="135"/>
                    </a:lnTo>
                    <a:lnTo>
                      <a:pt x="107" y="139"/>
                    </a:lnTo>
                    <a:lnTo>
                      <a:pt x="96" y="137"/>
                    </a:lnTo>
                    <a:lnTo>
                      <a:pt x="84" y="133"/>
                    </a:lnTo>
                    <a:lnTo>
                      <a:pt x="70" y="129"/>
                    </a:lnTo>
                    <a:lnTo>
                      <a:pt x="59" y="124"/>
                    </a:lnTo>
                    <a:lnTo>
                      <a:pt x="49" y="116"/>
                    </a:lnTo>
                    <a:lnTo>
                      <a:pt x="39" y="109"/>
                    </a:lnTo>
                    <a:lnTo>
                      <a:pt x="29" y="105"/>
                    </a:lnTo>
                    <a:lnTo>
                      <a:pt x="22" y="100"/>
                    </a:lnTo>
                    <a:lnTo>
                      <a:pt x="18" y="96"/>
                    </a:lnTo>
                    <a:lnTo>
                      <a:pt x="14" y="90"/>
                    </a:lnTo>
                    <a:lnTo>
                      <a:pt x="10" y="86"/>
                    </a:lnTo>
                    <a:lnTo>
                      <a:pt x="6" y="81"/>
                    </a:lnTo>
                    <a:lnTo>
                      <a:pt x="4" y="75"/>
                    </a:lnTo>
                    <a:lnTo>
                      <a:pt x="2" y="70"/>
                    </a:lnTo>
                    <a:lnTo>
                      <a:pt x="2" y="62"/>
                    </a:lnTo>
                    <a:lnTo>
                      <a:pt x="0" y="55"/>
                    </a:lnTo>
                    <a:lnTo>
                      <a:pt x="2" y="43"/>
                    </a:lnTo>
                    <a:lnTo>
                      <a:pt x="4" y="40"/>
                    </a:lnTo>
                    <a:lnTo>
                      <a:pt x="4" y="34"/>
                    </a:lnTo>
                    <a:lnTo>
                      <a:pt x="10" y="25"/>
                    </a:lnTo>
                    <a:lnTo>
                      <a:pt x="18" y="17"/>
                    </a:lnTo>
                    <a:lnTo>
                      <a:pt x="22" y="14"/>
                    </a:lnTo>
                    <a:lnTo>
                      <a:pt x="26" y="10"/>
                    </a:lnTo>
                    <a:lnTo>
                      <a:pt x="29" y="6"/>
                    </a:lnTo>
                    <a:lnTo>
                      <a:pt x="35" y="4"/>
                    </a:lnTo>
                    <a:lnTo>
                      <a:pt x="39" y="2"/>
                    </a:lnTo>
                    <a:lnTo>
                      <a:pt x="45" y="2"/>
                    </a:lnTo>
                    <a:lnTo>
                      <a:pt x="55" y="0"/>
                    </a:lnTo>
                    <a:lnTo>
                      <a:pt x="66" y="2"/>
                    </a:lnTo>
                    <a:lnTo>
                      <a:pt x="74" y="4"/>
                    </a:lnTo>
                    <a:lnTo>
                      <a:pt x="84" y="10"/>
                    </a:lnTo>
                    <a:lnTo>
                      <a:pt x="92" y="17"/>
                    </a:lnTo>
                    <a:lnTo>
                      <a:pt x="96" y="21"/>
                    </a:lnTo>
                    <a:lnTo>
                      <a:pt x="99" y="25"/>
                    </a:lnTo>
                    <a:lnTo>
                      <a:pt x="103" y="34"/>
                    </a:lnTo>
                    <a:lnTo>
                      <a:pt x="105" y="40"/>
                    </a:lnTo>
                    <a:lnTo>
                      <a:pt x="107" y="43"/>
                    </a:lnTo>
                    <a:lnTo>
                      <a:pt x="107" y="55"/>
                    </a:lnTo>
                    <a:lnTo>
                      <a:pt x="107" y="64"/>
                    </a:lnTo>
                    <a:lnTo>
                      <a:pt x="105" y="73"/>
                    </a:lnTo>
                    <a:lnTo>
                      <a:pt x="101" y="81"/>
                    </a:lnTo>
                    <a:lnTo>
                      <a:pt x="96" y="88"/>
                    </a:lnTo>
                    <a:lnTo>
                      <a:pt x="90" y="96"/>
                    </a:lnTo>
                    <a:lnTo>
                      <a:pt x="84" y="101"/>
                    </a:lnTo>
                    <a:lnTo>
                      <a:pt x="80" y="103"/>
                    </a:lnTo>
                    <a:lnTo>
                      <a:pt x="76" y="105"/>
                    </a:lnTo>
                    <a:lnTo>
                      <a:pt x="66" y="109"/>
                    </a:lnTo>
                    <a:close/>
                    <a:moveTo>
                      <a:pt x="55" y="8"/>
                    </a:moveTo>
                    <a:lnTo>
                      <a:pt x="47" y="8"/>
                    </a:lnTo>
                    <a:lnTo>
                      <a:pt x="41" y="10"/>
                    </a:lnTo>
                    <a:lnTo>
                      <a:pt x="35" y="14"/>
                    </a:lnTo>
                    <a:lnTo>
                      <a:pt x="31" y="17"/>
                    </a:lnTo>
                    <a:lnTo>
                      <a:pt x="26" y="25"/>
                    </a:lnTo>
                    <a:lnTo>
                      <a:pt x="22" y="32"/>
                    </a:lnTo>
                    <a:lnTo>
                      <a:pt x="20" y="43"/>
                    </a:lnTo>
                    <a:lnTo>
                      <a:pt x="20" y="57"/>
                    </a:lnTo>
                    <a:lnTo>
                      <a:pt x="20" y="68"/>
                    </a:lnTo>
                    <a:lnTo>
                      <a:pt x="22" y="79"/>
                    </a:lnTo>
                    <a:lnTo>
                      <a:pt x="26" y="88"/>
                    </a:lnTo>
                    <a:lnTo>
                      <a:pt x="31" y="96"/>
                    </a:lnTo>
                    <a:lnTo>
                      <a:pt x="35" y="100"/>
                    </a:lnTo>
                    <a:lnTo>
                      <a:pt x="41" y="103"/>
                    </a:lnTo>
                    <a:lnTo>
                      <a:pt x="47" y="105"/>
                    </a:lnTo>
                    <a:lnTo>
                      <a:pt x="55" y="105"/>
                    </a:lnTo>
                    <a:lnTo>
                      <a:pt x="61" y="105"/>
                    </a:lnTo>
                    <a:lnTo>
                      <a:pt x="68" y="103"/>
                    </a:lnTo>
                    <a:lnTo>
                      <a:pt x="74" y="100"/>
                    </a:lnTo>
                    <a:lnTo>
                      <a:pt x="78" y="96"/>
                    </a:lnTo>
                    <a:lnTo>
                      <a:pt x="84" y="88"/>
                    </a:lnTo>
                    <a:lnTo>
                      <a:pt x="86" y="79"/>
                    </a:lnTo>
                    <a:lnTo>
                      <a:pt x="88" y="70"/>
                    </a:lnTo>
                    <a:lnTo>
                      <a:pt x="90" y="58"/>
                    </a:lnTo>
                    <a:lnTo>
                      <a:pt x="90" y="49"/>
                    </a:lnTo>
                    <a:lnTo>
                      <a:pt x="88" y="42"/>
                    </a:lnTo>
                    <a:lnTo>
                      <a:pt x="86" y="32"/>
                    </a:lnTo>
                    <a:lnTo>
                      <a:pt x="84" y="27"/>
                    </a:lnTo>
                    <a:lnTo>
                      <a:pt x="78" y="17"/>
                    </a:lnTo>
                    <a:lnTo>
                      <a:pt x="70" y="12"/>
                    </a:lnTo>
                    <a:lnTo>
                      <a:pt x="63" y="8"/>
                    </a:lnTo>
                    <a:lnTo>
                      <a:pt x="55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64" name="Freeform 131">
                <a:extLst>
                  <a:ext uri="{FF2B5EF4-FFF2-40B4-BE49-F238E27FC236}">
                    <a16:creationId xmlns:a16="http://schemas.microsoft.com/office/drawing/2014/main" xmlns="" id="{D9C1F394-9B3E-4156-BEE8-F6F80ACCE0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7" y="2156"/>
                <a:ext cx="20" cy="48"/>
              </a:xfrm>
              <a:custGeom>
                <a:avLst/>
                <a:gdLst>
                  <a:gd name="T0" fmla="*/ 0 w 38"/>
                  <a:gd name="T1" fmla="*/ 11 h 95"/>
                  <a:gd name="T2" fmla="*/ 23 w 38"/>
                  <a:gd name="T3" fmla="*/ 0 h 95"/>
                  <a:gd name="T4" fmla="*/ 25 w 38"/>
                  <a:gd name="T5" fmla="*/ 0 h 95"/>
                  <a:gd name="T6" fmla="*/ 25 w 38"/>
                  <a:gd name="T7" fmla="*/ 78 h 95"/>
                  <a:gd name="T8" fmla="*/ 27 w 38"/>
                  <a:gd name="T9" fmla="*/ 89 h 95"/>
                  <a:gd name="T10" fmla="*/ 27 w 38"/>
                  <a:gd name="T11" fmla="*/ 91 h 95"/>
                  <a:gd name="T12" fmla="*/ 29 w 38"/>
                  <a:gd name="T13" fmla="*/ 91 h 95"/>
                  <a:gd name="T14" fmla="*/ 33 w 38"/>
                  <a:gd name="T15" fmla="*/ 93 h 95"/>
                  <a:gd name="T16" fmla="*/ 38 w 38"/>
                  <a:gd name="T17" fmla="*/ 93 h 95"/>
                  <a:gd name="T18" fmla="*/ 38 w 38"/>
                  <a:gd name="T19" fmla="*/ 95 h 95"/>
                  <a:gd name="T20" fmla="*/ 2 w 38"/>
                  <a:gd name="T21" fmla="*/ 95 h 95"/>
                  <a:gd name="T22" fmla="*/ 2 w 38"/>
                  <a:gd name="T23" fmla="*/ 93 h 95"/>
                  <a:gd name="T24" fmla="*/ 7 w 38"/>
                  <a:gd name="T25" fmla="*/ 93 h 95"/>
                  <a:gd name="T26" fmla="*/ 9 w 38"/>
                  <a:gd name="T27" fmla="*/ 91 h 95"/>
                  <a:gd name="T28" fmla="*/ 11 w 38"/>
                  <a:gd name="T29" fmla="*/ 91 h 95"/>
                  <a:gd name="T30" fmla="*/ 13 w 38"/>
                  <a:gd name="T31" fmla="*/ 89 h 95"/>
                  <a:gd name="T32" fmla="*/ 13 w 38"/>
                  <a:gd name="T33" fmla="*/ 86 h 95"/>
                  <a:gd name="T34" fmla="*/ 13 w 38"/>
                  <a:gd name="T35" fmla="*/ 78 h 95"/>
                  <a:gd name="T36" fmla="*/ 13 w 38"/>
                  <a:gd name="T37" fmla="*/ 28 h 95"/>
                  <a:gd name="T38" fmla="*/ 13 w 38"/>
                  <a:gd name="T39" fmla="*/ 15 h 95"/>
                  <a:gd name="T40" fmla="*/ 13 w 38"/>
                  <a:gd name="T41" fmla="*/ 13 h 95"/>
                  <a:gd name="T42" fmla="*/ 11 w 38"/>
                  <a:gd name="T43" fmla="*/ 13 h 95"/>
                  <a:gd name="T44" fmla="*/ 7 w 38"/>
                  <a:gd name="T45" fmla="*/ 11 h 95"/>
                  <a:gd name="T46" fmla="*/ 5 w 38"/>
                  <a:gd name="T47" fmla="*/ 11 h 95"/>
                  <a:gd name="T48" fmla="*/ 0 w 38"/>
                  <a:gd name="T49" fmla="*/ 13 h 95"/>
                  <a:gd name="T50" fmla="*/ 0 w 38"/>
                  <a:gd name="T51" fmla="*/ 11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8" h="95">
                    <a:moveTo>
                      <a:pt x="0" y="11"/>
                    </a:moveTo>
                    <a:lnTo>
                      <a:pt x="23" y="0"/>
                    </a:lnTo>
                    <a:lnTo>
                      <a:pt x="25" y="0"/>
                    </a:lnTo>
                    <a:lnTo>
                      <a:pt x="25" y="78"/>
                    </a:lnTo>
                    <a:lnTo>
                      <a:pt x="27" y="89"/>
                    </a:lnTo>
                    <a:lnTo>
                      <a:pt x="27" y="91"/>
                    </a:lnTo>
                    <a:lnTo>
                      <a:pt x="29" y="91"/>
                    </a:lnTo>
                    <a:lnTo>
                      <a:pt x="33" y="93"/>
                    </a:lnTo>
                    <a:lnTo>
                      <a:pt x="38" y="93"/>
                    </a:lnTo>
                    <a:lnTo>
                      <a:pt x="38" y="95"/>
                    </a:lnTo>
                    <a:lnTo>
                      <a:pt x="2" y="95"/>
                    </a:lnTo>
                    <a:lnTo>
                      <a:pt x="2" y="93"/>
                    </a:lnTo>
                    <a:lnTo>
                      <a:pt x="7" y="93"/>
                    </a:lnTo>
                    <a:lnTo>
                      <a:pt x="9" y="91"/>
                    </a:lnTo>
                    <a:lnTo>
                      <a:pt x="11" y="91"/>
                    </a:lnTo>
                    <a:lnTo>
                      <a:pt x="13" y="89"/>
                    </a:lnTo>
                    <a:lnTo>
                      <a:pt x="13" y="86"/>
                    </a:lnTo>
                    <a:lnTo>
                      <a:pt x="13" y="78"/>
                    </a:lnTo>
                    <a:lnTo>
                      <a:pt x="13" y="28"/>
                    </a:lnTo>
                    <a:lnTo>
                      <a:pt x="13" y="15"/>
                    </a:lnTo>
                    <a:lnTo>
                      <a:pt x="13" y="13"/>
                    </a:lnTo>
                    <a:lnTo>
                      <a:pt x="11" y="13"/>
                    </a:lnTo>
                    <a:lnTo>
                      <a:pt x="7" y="11"/>
                    </a:lnTo>
                    <a:lnTo>
                      <a:pt x="5" y="11"/>
                    </a:lnTo>
                    <a:lnTo>
                      <a:pt x="0" y="13"/>
                    </a:lnTo>
                    <a:lnTo>
                      <a:pt x="0" y="1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65" name="Freeform 132">
                <a:extLst>
                  <a:ext uri="{FF2B5EF4-FFF2-40B4-BE49-F238E27FC236}">
                    <a16:creationId xmlns:a16="http://schemas.microsoft.com/office/drawing/2014/main" xmlns="" id="{73138FE9-361B-440C-A210-A10CA9D98F9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896" y="2169"/>
                <a:ext cx="53" cy="70"/>
              </a:xfrm>
              <a:custGeom>
                <a:avLst/>
                <a:gdLst>
                  <a:gd name="T0" fmla="*/ 76 w 107"/>
                  <a:gd name="T1" fmla="*/ 119 h 138"/>
                  <a:gd name="T2" fmla="*/ 83 w 107"/>
                  <a:gd name="T3" fmla="*/ 129 h 138"/>
                  <a:gd name="T4" fmla="*/ 95 w 107"/>
                  <a:gd name="T5" fmla="*/ 133 h 138"/>
                  <a:gd name="T6" fmla="*/ 107 w 107"/>
                  <a:gd name="T7" fmla="*/ 134 h 138"/>
                  <a:gd name="T8" fmla="*/ 95 w 107"/>
                  <a:gd name="T9" fmla="*/ 136 h 138"/>
                  <a:gd name="T10" fmla="*/ 70 w 107"/>
                  <a:gd name="T11" fmla="*/ 129 h 138"/>
                  <a:gd name="T12" fmla="*/ 48 w 107"/>
                  <a:gd name="T13" fmla="*/ 116 h 138"/>
                  <a:gd name="T14" fmla="*/ 29 w 107"/>
                  <a:gd name="T15" fmla="*/ 104 h 138"/>
                  <a:gd name="T16" fmla="*/ 17 w 107"/>
                  <a:gd name="T17" fmla="*/ 95 h 138"/>
                  <a:gd name="T18" fmla="*/ 10 w 107"/>
                  <a:gd name="T19" fmla="*/ 86 h 138"/>
                  <a:gd name="T20" fmla="*/ 4 w 107"/>
                  <a:gd name="T21" fmla="*/ 75 h 138"/>
                  <a:gd name="T22" fmla="*/ 2 w 107"/>
                  <a:gd name="T23" fmla="*/ 61 h 138"/>
                  <a:gd name="T24" fmla="*/ 2 w 107"/>
                  <a:gd name="T25" fmla="*/ 43 h 138"/>
                  <a:gd name="T26" fmla="*/ 4 w 107"/>
                  <a:gd name="T27" fmla="*/ 33 h 138"/>
                  <a:gd name="T28" fmla="*/ 17 w 107"/>
                  <a:gd name="T29" fmla="*/ 17 h 138"/>
                  <a:gd name="T30" fmla="*/ 25 w 107"/>
                  <a:gd name="T31" fmla="*/ 9 h 138"/>
                  <a:gd name="T32" fmla="*/ 35 w 107"/>
                  <a:gd name="T33" fmla="*/ 3 h 138"/>
                  <a:gd name="T34" fmla="*/ 45 w 107"/>
                  <a:gd name="T35" fmla="*/ 2 h 138"/>
                  <a:gd name="T36" fmla="*/ 66 w 107"/>
                  <a:gd name="T37" fmla="*/ 2 h 138"/>
                  <a:gd name="T38" fmla="*/ 83 w 107"/>
                  <a:gd name="T39" fmla="*/ 9 h 138"/>
                  <a:gd name="T40" fmla="*/ 95 w 107"/>
                  <a:gd name="T41" fmla="*/ 20 h 138"/>
                  <a:gd name="T42" fmla="*/ 103 w 107"/>
                  <a:gd name="T43" fmla="*/ 33 h 138"/>
                  <a:gd name="T44" fmla="*/ 107 w 107"/>
                  <a:gd name="T45" fmla="*/ 43 h 138"/>
                  <a:gd name="T46" fmla="*/ 107 w 107"/>
                  <a:gd name="T47" fmla="*/ 63 h 138"/>
                  <a:gd name="T48" fmla="*/ 101 w 107"/>
                  <a:gd name="T49" fmla="*/ 80 h 138"/>
                  <a:gd name="T50" fmla="*/ 89 w 107"/>
                  <a:gd name="T51" fmla="*/ 95 h 138"/>
                  <a:gd name="T52" fmla="*/ 80 w 107"/>
                  <a:gd name="T53" fmla="*/ 103 h 138"/>
                  <a:gd name="T54" fmla="*/ 66 w 107"/>
                  <a:gd name="T55" fmla="*/ 108 h 138"/>
                  <a:gd name="T56" fmla="*/ 47 w 107"/>
                  <a:gd name="T57" fmla="*/ 7 h 138"/>
                  <a:gd name="T58" fmla="*/ 35 w 107"/>
                  <a:gd name="T59" fmla="*/ 13 h 138"/>
                  <a:gd name="T60" fmla="*/ 25 w 107"/>
                  <a:gd name="T61" fmla="*/ 24 h 138"/>
                  <a:gd name="T62" fmla="*/ 19 w 107"/>
                  <a:gd name="T63" fmla="*/ 43 h 138"/>
                  <a:gd name="T64" fmla="*/ 19 w 107"/>
                  <a:gd name="T65" fmla="*/ 67 h 138"/>
                  <a:gd name="T66" fmla="*/ 25 w 107"/>
                  <a:gd name="T67" fmla="*/ 88 h 138"/>
                  <a:gd name="T68" fmla="*/ 35 w 107"/>
                  <a:gd name="T69" fmla="*/ 99 h 138"/>
                  <a:gd name="T70" fmla="*/ 47 w 107"/>
                  <a:gd name="T71" fmla="*/ 104 h 138"/>
                  <a:gd name="T72" fmla="*/ 60 w 107"/>
                  <a:gd name="T73" fmla="*/ 104 h 138"/>
                  <a:gd name="T74" fmla="*/ 74 w 107"/>
                  <a:gd name="T75" fmla="*/ 99 h 138"/>
                  <a:gd name="T76" fmla="*/ 83 w 107"/>
                  <a:gd name="T77" fmla="*/ 88 h 138"/>
                  <a:gd name="T78" fmla="*/ 87 w 107"/>
                  <a:gd name="T79" fmla="*/ 69 h 138"/>
                  <a:gd name="T80" fmla="*/ 89 w 107"/>
                  <a:gd name="T81" fmla="*/ 48 h 138"/>
                  <a:gd name="T82" fmla="*/ 85 w 107"/>
                  <a:gd name="T83" fmla="*/ 32 h 138"/>
                  <a:gd name="T84" fmla="*/ 78 w 107"/>
                  <a:gd name="T85" fmla="*/ 17 h 138"/>
                  <a:gd name="T86" fmla="*/ 62 w 107"/>
                  <a:gd name="T87" fmla="*/ 7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07" h="138">
                    <a:moveTo>
                      <a:pt x="66" y="108"/>
                    </a:moveTo>
                    <a:lnTo>
                      <a:pt x="76" y="119"/>
                    </a:lnTo>
                    <a:lnTo>
                      <a:pt x="80" y="125"/>
                    </a:lnTo>
                    <a:lnTo>
                      <a:pt x="83" y="129"/>
                    </a:lnTo>
                    <a:lnTo>
                      <a:pt x="89" y="131"/>
                    </a:lnTo>
                    <a:lnTo>
                      <a:pt x="95" y="133"/>
                    </a:lnTo>
                    <a:lnTo>
                      <a:pt x="101" y="134"/>
                    </a:lnTo>
                    <a:lnTo>
                      <a:pt x="107" y="134"/>
                    </a:lnTo>
                    <a:lnTo>
                      <a:pt x="107" y="138"/>
                    </a:lnTo>
                    <a:lnTo>
                      <a:pt x="95" y="136"/>
                    </a:lnTo>
                    <a:lnTo>
                      <a:pt x="83" y="133"/>
                    </a:lnTo>
                    <a:lnTo>
                      <a:pt x="70" y="129"/>
                    </a:lnTo>
                    <a:lnTo>
                      <a:pt x="58" y="123"/>
                    </a:lnTo>
                    <a:lnTo>
                      <a:pt x="48" y="116"/>
                    </a:lnTo>
                    <a:lnTo>
                      <a:pt x="39" y="108"/>
                    </a:lnTo>
                    <a:lnTo>
                      <a:pt x="29" y="104"/>
                    </a:lnTo>
                    <a:lnTo>
                      <a:pt x="21" y="99"/>
                    </a:lnTo>
                    <a:lnTo>
                      <a:pt x="17" y="95"/>
                    </a:lnTo>
                    <a:lnTo>
                      <a:pt x="13" y="90"/>
                    </a:lnTo>
                    <a:lnTo>
                      <a:pt x="10" y="86"/>
                    </a:lnTo>
                    <a:lnTo>
                      <a:pt x="6" y="80"/>
                    </a:lnTo>
                    <a:lnTo>
                      <a:pt x="4" y="75"/>
                    </a:lnTo>
                    <a:lnTo>
                      <a:pt x="2" y="69"/>
                    </a:lnTo>
                    <a:lnTo>
                      <a:pt x="2" y="61"/>
                    </a:lnTo>
                    <a:lnTo>
                      <a:pt x="0" y="54"/>
                    </a:lnTo>
                    <a:lnTo>
                      <a:pt x="2" y="43"/>
                    </a:lnTo>
                    <a:lnTo>
                      <a:pt x="4" y="39"/>
                    </a:lnTo>
                    <a:lnTo>
                      <a:pt x="4" y="33"/>
                    </a:lnTo>
                    <a:lnTo>
                      <a:pt x="10" y="24"/>
                    </a:lnTo>
                    <a:lnTo>
                      <a:pt x="17" y="17"/>
                    </a:lnTo>
                    <a:lnTo>
                      <a:pt x="21" y="13"/>
                    </a:lnTo>
                    <a:lnTo>
                      <a:pt x="25" y="9"/>
                    </a:lnTo>
                    <a:lnTo>
                      <a:pt x="29" y="5"/>
                    </a:lnTo>
                    <a:lnTo>
                      <a:pt x="35" y="3"/>
                    </a:lnTo>
                    <a:lnTo>
                      <a:pt x="39" y="2"/>
                    </a:lnTo>
                    <a:lnTo>
                      <a:pt x="45" y="2"/>
                    </a:lnTo>
                    <a:lnTo>
                      <a:pt x="54" y="0"/>
                    </a:lnTo>
                    <a:lnTo>
                      <a:pt x="66" y="2"/>
                    </a:lnTo>
                    <a:lnTo>
                      <a:pt x="74" y="3"/>
                    </a:lnTo>
                    <a:lnTo>
                      <a:pt x="83" y="9"/>
                    </a:lnTo>
                    <a:lnTo>
                      <a:pt x="91" y="17"/>
                    </a:lnTo>
                    <a:lnTo>
                      <a:pt x="95" y="20"/>
                    </a:lnTo>
                    <a:lnTo>
                      <a:pt x="99" y="24"/>
                    </a:lnTo>
                    <a:lnTo>
                      <a:pt x="103" y="33"/>
                    </a:lnTo>
                    <a:lnTo>
                      <a:pt x="105" y="39"/>
                    </a:lnTo>
                    <a:lnTo>
                      <a:pt x="107" y="43"/>
                    </a:lnTo>
                    <a:lnTo>
                      <a:pt x="107" y="54"/>
                    </a:lnTo>
                    <a:lnTo>
                      <a:pt x="107" y="63"/>
                    </a:lnTo>
                    <a:lnTo>
                      <a:pt x="105" y="73"/>
                    </a:lnTo>
                    <a:lnTo>
                      <a:pt x="101" y="80"/>
                    </a:lnTo>
                    <a:lnTo>
                      <a:pt x="95" y="88"/>
                    </a:lnTo>
                    <a:lnTo>
                      <a:pt x="89" y="95"/>
                    </a:lnTo>
                    <a:lnTo>
                      <a:pt x="83" y="101"/>
                    </a:lnTo>
                    <a:lnTo>
                      <a:pt x="80" y="103"/>
                    </a:lnTo>
                    <a:lnTo>
                      <a:pt x="76" y="104"/>
                    </a:lnTo>
                    <a:lnTo>
                      <a:pt x="66" y="108"/>
                    </a:lnTo>
                    <a:close/>
                    <a:moveTo>
                      <a:pt x="54" y="7"/>
                    </a:moveTo>
                    <a:lnTo>
                      <a:pt x="47" y="7"/>
                    </a:lnTo>
                    <a:lnTo>
                      <a:pt x="41" y="9"/>
                    </a:lnTo>
                    <a:lnTo>
                      <a:pt x="35" y="13"/>
                    </a:lnTo>
                    <a:lnTo>
                      <a:pt x="31" y="17"/>
                    </a:lnTo>
                    <a:lnTo>
                      <a:pt x="25" y="24"/>
                    </a:lnTo>
                    <a:lnTo>
                      <a:pt x="21" y="32"/>
                    </a:lnTo>
                    <a:lnTo>
                      <a:pt x="19" y="43"/>
                    </a:lnTo>
                    <a:lnTo>
                      <a:pt x="19" y="56"/>
                    </a:lnTo>
                    <a:lnTo>
                      <a:pt x="19" y="67"/>
                    </a:lnTo>
                    <a:lnTo>
                      <a:pt x="21" y="78"/>
                    </a:lnTo>
                    <a:lnTo>
                      <a:pt x="25" y="88"/>
                    </a:lnTo>
                    <a:lnTo>
                      <a:pt x="31" y="95"/>
                    </a:lnTo>
                    <a:lnTo>
                      <a:pt x="35" y="99"/>
                    </a:lnTo>
                    <a:lnTo>
                      <a:pt x="41" y="103"/>
                    </a:lnTo>
                    <a:lnTo>
                      <a:pt x="47" y="104"/>
                    </a:lnTo>
                    <a:lnTo>
                      <a:pt x="54" y="104"/>
                    </a:lnTo>
                    <a:lnTo>
                      <a:pt x="60" y="104"/>
                    </a:lnTo>
                    <a:lnTo>
                      <a:pt x="68" y="103"/>
                    </a:lnTo>
                    <a:lnTo>
                      <a:pt x="74" y="99"/>
                    </a:lnTo>
                    <a:lnTo>
                      <a:pt x="78" y="95"/>
                    </a:lnTo>
                    <a:lnTo>
                      <a:pt x="83" y="88"/>
                    </a:lnTo>
                    <a:lnTo>
                      <a:pt x="85" y="78"/>
                    </a:lnTo>
                    <a:lnTo>
                      <a:pt x="87" y="69"/>
                    </a:lnTo>
                    <a:lnTo>
                      <a:pt x="89" y="58"/>
                    </a:lnTo>
                    <a:lnTo>
                      <a:pt x="89" y="48"/>
                    </a:lnTo>
                    <a:lnTo>
                      <a:pt x="87" y="41"/>
                    </a:lnTo>
                    <a:lnTo>
                      <a:pt x="85" y="32"/>
                    </a:lnTo>
                    <a:lnTo>
                      <a:pt x="83" y="26"/>
                    </a:lnTo>
                    <a:lnTo>
                      <a:pt x="78" y="17"/>
                    </a:lnTo>
                    <a:lnTo>
                      <a:pt x="70" y="11"/>
                    </a:lnTo>
                    <a:lnTo>
                      <a:pt x="62" y="7"/>
                    </a:lnTo>
                    <a:lnTo>
                      <a:pt x="54" y="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66" name="Freeform 133">
                <a:extLst>
                  <a:ext uri="{FF2B5EF4-FFF2-40B4-BE49-F238E27FC236}">
                    <a16:creationId xmlns:a16="http://schemas.microsoft.com/office/drawing/2014/main" xmlns="" id="{CC3AA538-5A0B-4754-8423-3D1EC07BE8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54" y="2197"/>
                <a:ext cx="32" cy="48"/>
              </a:xfrm>
              <a:custGeom>
                <a:avLst/>
                <a:gdLst>
                  <a:gd name="T0" fmla="*/ 65 w 65"/>
                  <a:gd name="T1" fmla="*/ 78 h 95"/>
                  <a:gd name="T2" fmla="*/ 57 w 65"/>
                  <a:gd name="T3" fmla="*/ 95 h 95"/>
                  <a:gd name="T4" fmla="*/ 0 w 65"/>
                  <a:gd name="T5" fmla="*/ 95 h 95"/>
                  <a:gd name="T6" fmla="*/ 0 w 65"/>
                  <a:gd name="T7" fmla="*/ 93 h 95"/>
                  <a:gd name="T8" fmla="*/ 22 w 65"/>
                  <a:gd name="T9" fmla="*/ 73 h 95"/>
                  <a:gd name="T10" fmla="*/ 35 w 65"/>
                  <a:gd name="T11" fmla="*/ 56 h 95"/>
                  <a:gd name="T12" fmla="*/ 41 w 65"/>
                  <a:gd name="T13" fmla="*/ 50 h 95"/>
                  <a:gd name="T14" fmla="*/ 43 w 65"/>
                  <a:gd name="T15" fmla="*/ 43 h 95"/>
                  <a:gd name="T16" fmla="*/ 45 w 65"/>
                  <a:gd name="T17" fmla="*/ 37 h 95"/>
                  <a:gd name="T18" fmla="*/ 47 w 65"/>
                  <a:gd name="T19" fmla="*/ 32 h 95"/>
                  <a:gd name="T20" fmla="*/ 47 w 65"/>
                  <a:gd name="T21" fmla="*/ 26 h 95"/>
                  <a:gd name="T22" fmla="*/ 45 w 65"/>
                  <a:gd name="T23" fmla="*/ 22 h 95"/>
                  <a:gd name="T24" fmla="*/ 43 w 65"/>
                  <a:gd name="T25" fmla="*/ 19 h 95"/>
                  <a:gd name="T26" fmla="*/ 41 w 65"/>
                  <a:gd name="T27" fmla="*/ 17 h 95"/>
                  <a:gd name="T28" fmla="*/ 37 w 65"/>
                  <a:gd name="T29" fmla="*/ 13 h 95"/>
                  <a:gd name="T30" fmla="*/ 35 w 65"/>
                  <a:gd name="T31" fmla="*/ 11 h 95"/>
                  <a:gd name="T32" fmla="*/ 28 w 65"/>
                  <a:gd name="T33" fmla="*/ 11 h 95"/>
                  <a:gd name="T34" fmla="*/ 20 w 65"/>
                  <a:gd name="T35" fmla="*/ 11 h 95"/>
                  <a:gd name="T36" fmla="*/ 14 w 65"/>
                  <a:gd name="T37" fmla="*/ 15 h 95"/>
                  <a:gd name="T38" fmla="*/ 8 w 65"/>
                  <a:gd name="T39" fmla="*/ 19 h 95"/>
                  <a:gd name="T40" fmla="*/ 6 w 65"/>
                  <a:gd name="T41" fmla="*/ 26 h 95"/>
                  <a:gd name="T42" fmla="*/ 2 w 65"/>
                  <a:gd name="T43" fmla="*/ 26 h 95"/>
                  <a:gd name="T44" fmla="*/ 4 w 65"/>
                  <a:gd name="T45" fmla="*/ 20 h 95"/>
                  <a:gd name="T46" fmla="*/ 6 w 65"/>
                  <a:gd name="T47" fmla="*/ 15 h 95"/>
                  <a:gd name="T48" fmla="*/ 8 w 65"/>
                  <a:gd name="T49" fmla="*/ 11 h 95"/>
                  <a:gd name="T50" fmla="*/ 12 w 65"/>
                  <a:gd name="T51" fmla="*/ 7 h 95"/>
                  <a:gd name="T52" fmla="*/ 16 w 65"/>
                  <a:gd name="T53" fmla="*/ 4 h 95"/>
                  <a:gd name="T54" fmla="*/ 20 w 65"/>
                  <a:gd name="T55" fmla="*/ 2 h 95"/>
                  <a:gd name="T56" fmla="*/ 26 w 65"/>
                  <a:gd name="T57" fmla="*/ 0 h 95"/>
                  <a:gd name="T58" fmla="*/ 32 w 65"/>
                  <a:gd name="T59" fmla="*/ 0 h 95"/>
                  <a:gd name="T60" fmla="*/ 37 w 65"/>
                  <a:gd name="T61" fmla="*/ 0 h 95"/>
                  <a:gd name="T62" fmla="*/ 41 w 65"/>
                  <a:gd name="T63" fmla="*/ 2 h 95"/>
                  <a:gd name="T64" fmla="*/ 47 w 65"/>
                  <a:gd name="T65" fmla="*/ 4 h 95"/>
                  <a:gd name="T66" fmla="*/ 51 w 65"/>
                  <a:gd name="T67" fmla="*/ 7 h 95"/>
                  <a:gd name="T68" fmla="*/ 55 w 65"/>
                  <a:gd name="T69" fmla="*/ 11 h 95"/>
                  <a:gd name="T70" fmla="*/ 57 w 65"/>
                  <a:gd name="T71" fmla="*/ 15 h 95"/>
                  <a:gd name="T72" fmla="*/ 59 w 65"/>
                  <a:gd name="T73" fmla="*/ 20 h 95"/>
                  <a:gd name="T74" fmla="*/ 59 w 65"/>
                  <a:gd name="T75" fmla="*/ 24 h 95"/>
                  <a:gd name="T76" fmla="*/ 59 w 65"/>
                  <a:gd name="T77" fmla="*/ 32 h 95"/>
                  <a:gd name="T78" fmla="*/ 55 w 65"/>
                  <a:gd name="T79" fmla="*/ 39 h 95"/>
                  <a:gd name="T80" fmla="*/ 49 w 65"/>
                  <a:gd name="T81" fmla="*/ 50 h 95"/>
                  <a:gd name="T82" fmla="*/ 37 w 65"/>
                  <a:gd name="T83" fmla="*/ 63 h 95"/>
                  <a:gd name="T84" fmla="*/ 16 w 65"/>
                  <a:gd name="T85" fmla="*/ 86 h 95"/>
                  <a:gd name="T86" fmla="*/ 41 w 65"/>
                  <a:gd name="T87" fmla="*/ 86 h 95"/>
                  <a:gd name="T88" fmla="*/ 51 w 65"/>
                  <a:gd name="T89" fmla="*/ 84 h 95"/>
                  <a:gd name="T90" fmla="*/ 55 w 65"/>
                  <a:gd name="T91" fmla="*/ 84 h 95"/>
                  <a:gd name="T92" fmla="*/ 57 w 65"/>
                  <a:gd name="T93" fmla="*/ 82 h 95"/>
                  <a:gd name="T94" fmla="*/ 61 w 65"/>
                  <a:gd name="T95" fmla="*/ 78 h 95"/>
                  <a:gd name="T96" fmla="*/ 65 w 65"/>
                  <a:gd name="T97" fmla="*/ 78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65" h="95">
                    <a:moveTo>
                      <a:pt x="65" y="78"/>
                    </a:moveTo>
                    <a:lnTo>
                      <a:pt x="57" y="95"/>
                    </a:lnTo>
                    <a:lnTo>
                      <a:pt x="0" y="95"/>
                    </a:lnTo>
                    <a:lnTo>
                      <a:pt x="0" y="93"/>
                    </a:lnTo>
                    <a:lnTo>
                      <a:pt x="22" y="73"/>
                    </a:lnTo>
                    <a:lnTo>
                      <a:pt x="35" y="56"/>
                    </a:lnTo>
                    <a:lnTo>
                      <a:pt x="41" y="50"/>
                    </a:lnTo>
                    <a:lnTo>
                      <a:pt x="43" y="43"/>
                    </a:lnTo>
                    <a:lnTo>
                      <a:pt x="45" y="37"/>
                    </a:lnTo>
                    <a:lnTo>
                      <a:pt x="47" y="32"/>
                    </a:lnTo>
                    <a:lnTo>
                      <a:pt x="47" y="26"/>
                    </a:lnTo>
                    <a:lnTo>
                      <a:pt x="45" y="22"/>
                    </a:lnTo>
                    <a:lnTo>
                      <a:pt x="43" y="19"/>
                    </a:lnTo>
                    <a:lnTo>
                      <a:pt x="41" y="17"/>
                    </a:lnTo>
                    <a:lnTo>
                      <a:pt x="37" y="13"/>
                    </a:lnTo>
                    <a:lnTo>
                      <a:pt x="35" y="11"/>
                    </a:lnTo>
                    <a:lnTo>
                      <a:pt x="28" y="11"/>
                    </a:lnTo>
                    <a:lnTo>
                      <a:pt x="20" y="11"/>
                    </a:lnTo>
                    <a:lnTo>
                      <a:pt x="14" y="15"/>
                    </a:lnTo>
                    <a:lnTo>
                      <a:pt x="8" y="19"/>
                    </a:lnTo>
                    <a:lnTo>
                      <a:pt x="6" y="26"/>
                    </a:lnTo>
                    <a:lnTo>
                      <a:pt x="2" y="26"/>
                    </a:lnTo>
                    <a:lnTo>
                      <a:pt x="4" y="20"/>
                    </a:lnTo>
                    <a:lnTo>
                      <a:pt x="6" y="15"/>
                    </a:lnTo>
                    <a:lnTo>
                      <a:pt x="8" y="11"/>
                    </a:lnTo>
                    <a:lnTo>
                      <a:pt x="12" y="7"/>
                    </a:lnTo>
                    <a:lnTo>
                      <a:pt x="16" y="4"/>
                    </a:lnTo>
                    <a:lnTo>
                      <a:pt x="20" y="2"/>
                    </a:lnTo>
                    <a:lnTo>
                      <a:pt x="26" y="0"/>
                    </a:lnTo>
                    <a:lnTo>
                      <a:pt x="32" y="0"/>
                    </a:lnTo>
                    <a:lnTo>
                      <a:pt x="37" y="0"/>
                    </a:lnTo>
                    <a:lnTo>
                      <a:pt x="41" y="2"/>
                    </a:lnTo>
                    <a:lnTo>
                      <a:pt x="47" y="4"/>
                    </a:lnTo>
                    <a:lnTo>
                      <a:pt x="51" y="7"/>
                    </a:lnTo>
                    <a:lnTo>
                      <a:pt x="55" y="11"/>
                    </a:lnTo>
                    <a:lnTo>
                      <a:pt x="57" y="15"/>
                    </a:lnTo>
                    <a:lnTo>
                      <a:pt x="59" y="20"/>
                    </a:lnTo>
                    <a:lnTo>
                      <a:pt x="59" y="24"/>
                    </a:lnTo>
                    <a:lnTo>
                      <a:pt x="59" y="32"/>
                    </a:lnTo>
                    <a:lnTo>
                      <a:pt x="55" y="39"/>
                    </a:lnTo>
                    <a:lnTo>
                      <a:pt x="49" y="50"/>
                    </a:lnTo>
                    <a:lnTo>
                      <a:pt x="37" y="63"/>
                    </a:lnTo>
                    <a:lnTo>
                      <a:pt x="16" y="86"/>
                    </a:lnTo>
                    <a:lnTo>
                      <a:pt x="41" y="86"/>
                    </a:lnTo>
                    <a:lnTo>
                      <a:pt x="51" y="84"/>
                    </a:lnTo>
                    <a:lnTo>
                      <a:pt x="55" y="84"/>
                    </a:lnTo>
                    <a:lnTo>
                      <a:pt x="57" y="82"/>
                    </a:lnTo>
                    <a:lnTo>
                      <a:pt x="61" y="78"/>
                    </a:lnTo>
                    <a:lnTo>
                      <a:pt x="65" y="7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67" name="Freeform 134">
                <a:extLst>
                  <a:ext uri="{FF2B5EF4-FFF2-40B4-BE49-F238E27FC236}">
                    <a16:creationId xmlns:a16="http://schemas.microsoft.com/office/drawing/2014/main" xmlns="" id="{10E8DA3E-FE69-418E-BB13-3549AF94AD5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448" y="2143"/>
                <a:ext cx="53" cy="69"/>
              </a:xfrm>
              <a:custGeom>
                <a:avLst/>
                <a:gdLst>
                  <a:gd name="T0" fmla="*/ 76 w 107"/>
                  <a:gd name="T1" fmla="*/ 120 h 139"/>
                  <a:gd name="T2" fmla="*/ 84 w 107"/>
                  <a:gd name="T3" fmla="*/ 129 h 139"/>
                  <a:gd name="T4" fmla="*/ 95 w 107"/>
                  <a:gd name="T5" fmla="*/ 133 h 139"/>
                  <a:gd name="T6" fmla="*/ 107 w 107"/>
                  <a:gd name="T7" fmla="*/ 135 h 139"/>
                  <a:gd name="T8" fmla="*/ 95 w 107"/>
                  <a:gd name="T9" fmla="*/ 137 h 139"/>
                  <a:gd name="T10" fmla="*/ 70 w 107"/>
                  <a:gd name="T11" fmla="*/ 129 h 139"/>
                  <a:gd name="T12" fmla="*/ 49 w 107"/>
                  <a:gd name="T13" fmla="*/ 116 h 139"/>
                  <a:gd name="T14" fmla="*/ 29 w 107"/>
                  <a:gd name="T15" fmla="*/ 105 h 139"/>
                  <a:gd name="T16" fmla="*/ 17 w 107"/>
                  <a:gd name="T17" fmla="*/ 96 h 139"/>
                  <a:gd name="T18" fmla="*/ 10 w 107"/>
                  <a:gd name="T19" fmla="*/ 86 h 139"/>
                  <a:gd name="T20" fmla="*/ 4 w 107"/>
                  <a:gd name="T21" fmla="*/ 75 h 139"/>
                  <a:gd name="T22" fmla="*/ 2 w 107"/>
                  <a:gd name="T23" fmla="*/ 62 h 139"/>
                  <a:gd name="T24" fmla="*/ 2 w 107"/>
                  <a:gd name="T25" fmla="*/ 43 h 139"/>
                  <a:gd name="T26" fmla="*/ 4 w 107"/>
                  <a:gd name="T27" fmla="*/ 34 h 139"/>
                  <a:gd name="T28" fmla="*/ 17 w 107"/>
                  <a:gd name="T29" fmla="*/ 17 h 139"/>
                  <a:gd name="T30" fmla="*/ 25 w 107"/>
                  <a:gd name="T31" fmla="*/ 10 h 139"/>
                  <a:gd name="T32" fmla="*/ 35 w 107"/>
                  <a:gd name="T33" fmla="*/ 4 h 139"/>
                  <a:gd name="T34" fmla="*/ 45 w 107"/>
                  <a:gd name="T35" fmla="*/ 2 h 139"/>
                  <a:gd name="T36" fmla="*/ 66 w 107"/>
                  <a:gd name="T37" fmla="*/ 2 h 139"/>
                  <a:gd name="T38" fmla="*/ 84 w 107"/>
                  <a:gd name="T39" fmla="*/ 10 h 139"/>
                  <a:gd name="T40" fmla="*/ 95 w 107"/>
                  <a:gd name="T41" fmla="*/ 21 h 139"/>
                  <a:gd name="T42" fmla="*/ 103 w 107"/>
                  <a:gd name="T43" fmla="*/ 34 h 139"/>
                  <a:gd name="T44" fmla="*/ 107 w 107"/>
                  <a:gd name="T45" fmla="*/ 43 h 139"/>
                  <a:gd name="T46" fmla="*/ 107 w 107"/>
                  <a:gd name="T47" fmla="*/ 64 h 139"/>
                  <a:gd name="T48" fmla="*/ 101 w 107"/>
                  <a:gd name="T49" fmla="*/ 81 h 139"/>
                  <a:gd name="T50" fmla="*/ 89 w 107"/>
                  <a:gd name="T51" fmla="*/ 96 h 139"/>
                  <a:gd name="T52" fmla="*/ 80 w 107"/>
                  <a:gd name="T53" fmla="*/ 103 h 139"/>
                  <a:gd name="T54" fmla="*/ 66 w 107"/>
                  <a:gd name="T55" fmla="*/ 109 h 139"/>
                  <a:gd name="T56" fmla="*/ 47 w 107"/>
                  <a:gd name="T57" fmla="*/ 8 h 139"/>
                  <a:gd name="T58" fmla="*/ 35 w 107"/>
                  <a:gd name="T59" fmla="*/ 13 h 139"/>
                  <a:gd name="T60" fmla="*/ 25 w 107"/>
                  <a:gd name="T61" fmla="*/ 25 h 139"/>
                  <a:gd name="T62" fmla="*/ 19 w 107"/>
                  <a:gd name="T63" fmla="*/ 43 h 139"/>
                  <a:gd name="T64" fmla="*/ 19 w 107"/>
                  <a:gd name="T65" fmla="*/ 68 h 139"/>
                  <a:gd name="T66" fmla="*/ 25 w 107"/>
                  <a:gd name="T67" fmla="*/ 88 h 139"/>
                  <a:gd name="T68" fmla="*/ 35 w 107"/>
                  <a:gd name="T69" fmla="*/ 99 h 139"/>
                  <a:gd name="T70" fmla="*/ 47 w 107"/>
                  <a:gd name="T71" fmla="*/ 105 h 139"/>
                  <a:gd name="T72" fmla="*/ 60 w 107"/>
                  <a:gd name="T73" fmla="*/ 105 h 139"/>
                  <a:gd name="T74" fmla="*/ 74 w 107"/>
                  <a:gd name="T75" fmla="*/ 99 h 139"/>
                  <a:gd name="T76" fmla="*/ 84 w 107"/>
                  <a:gd name="T77" fmla="*/ 88 h 139"/>
                  <a:gd name="T78" fmla="*/ 87 w 107"/>
                  <a:gd name="T79" fmla="*/ 70 h 139"/>
                  <a:gd name="T80" fmla="*/ 89 w 107"/>
                  <a:gd name="T81" fmla="*/ 49 h 139"/>
                  <a:gd name="T82" fmla="*/ 86 w 107"/>
                  <a:gd name="T83" fmla="*/ 32 h 139"/>
                  <a:gd name="T84" fmla="*/ 78 w 107"/>
                  <a:gd name="T85" fmla="*/ 17 h 139"/>
                  <a:gd name="T86" fmla="*/ 62 w 107"/>
                  <a:gd name="T87" fmla="*/ 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07" h="139">
                    <a:moveTo>
                      <a:pt x="66" y="109"/>
                    </a:moveTo>
                    <a:lnTo>
                      <a:pt x="76" y="120"/>
                    </a:lnTo>
                    <a:lnTo>
                      <a:pt x="80" y="126"/>
                    </a:lnTo>
                    <a:lnTo>
                      <a:pt x="84" y="129"/>
                    </a:lnTo>
                    <a:lnTo>
                      <a:pt x="89" y="131"/>
                    </a:lnTo>
                    <a:lnTo>
                      <a:pt x="95" y="133"/>
                    </a:lnTo>
                    <a:lnTo>
                      <a:pt x="101" y="135"/>
                    </a:lnTo>
                    <a:lnTo>
                      <a:pt x="107" y="135"/>
                    </a:lnTo>
                    <a:lnTo>
                      <a:pt x="107" y="139"/>
                    </a:lnTo>
                    <a:lnTo>
                      <a:pt x="95" y="137"/>
                    </a:lnTo>
                    <a:lnTo>
                      <a:pt x="84" y="133"/>
                    </a:lnTo>
                    <a:lnTo>
                      <a:pt x="70" y="129"/>
                    </a:lnTo>
                    <a:lnTo>
                      <a:pt x="58" y="124"/>
                    </a:lnTo>
                    <a:lnTo>
                      <a:pt x="49" y="116"/>
                    </a:lnTo>
                    <a:lnTo>
                      <a:pt x="39" y="109"/>
                    </a:lnTo>
                    <a:lnTo>
                      <a:pt x="29" y="105"/>
                    </a:lnTo>
                    <a:lnTo>
                      <a:pt x="21" y="99"/>
                    </a:lnTo>
                    <a:lnTo>
                      <a:pt x="17" y="96"/>
                    </a:lnTo>
                    <a:lnTo>
                      <a:pt x="14" y="90"/>
                    </a:lnTo>
                    <a:lnTo>
                      <a:pt x="10" y="86"/>
                    </a:lnTo>
                    <a:lnTo>
                      <a:pt x="6" y="81"/>
                    </a:lnTo>
                    <a:lnTo>
                      <a:pt x="4" y="75"/>
                    </a:lnTo>
                    <a:lnTo>
                      <a:pt x="2" y="70"/>
                    </a:lnTo>
                    <a:lnTo>
                      <a:pt x="2" y="62"/>
                    </a:lnTo>
                    <a:lnTo>
                      <a:pt x="0" y="55"/>
                    </a:lnTo>
                    <a:lnTo>
                      <a:pt x="2" y="43"/>
                    </a:lnTo>
                    <a:lnTo>
                      <a:pt x="4" y="40"/>
                    </a:lnTo>
                    <a:lnTo>
                      <a:pt x="4" y="34"/>
                    </a:lnTo>
                    <a:lnTo>
                      <a:pt x="10" y="25"/>
                    </a:lnTo>
                    <a:lnTo>
                      <a:pt x="17" y="17"/>
                    </a:lnTo>
                    <a:lnTo>
                      <a:pt x="21" y="13"/>
                    </a:lnTo>
                    <a:lnTo>
                      <a:pt x="25" y="10"/>
                    </a:lnTo>
                    <a:lnTo>
                      <a:pt x="29" y="6"/>
                    </a:lnTo>
                    <a:lnTo>
                      <a:pt x="35" y="4"/>
                    </a:lnTo>
                    <a:lnTo>
                      <a:pt x="39" y="2"/>
                    </a:lnTo>
                    <a:lnTo>
                      <a:pt x="45" y="2"/>
                    </a:lnTo>
                    <a:lnTo>
                      <a:pt x="54" y="0"/>
                    </a:lnTo>
                    <a:lnTo>
                      <a:pt x="66" y="2"/>
                    </a:lnTo>
                    <a:lnTo>
                      <a:pt x="74" y="4"/>
                    </a:lnTo>
                    <a:lnTo>
                      <a:pt x="84" y="10"/>
                    </a:lnTo>
                    <a:lnTo>
                      <a:pt x="91" y="17"/>
                    </a:lnTo>
                    <a:lnTo>
                      <a:pt x="95" y="21"/>
                    </a:lnTo>
                    <a:lnTo>
                      <a:pt x="99" y="25"/>
                    </a:lnTo>
                    <a:lnTo>
                      <a:pt x="103" y="34"/>
                    </a:lnTo>
                    <a:lnTo>
                      <a:pt x="105" y="40"/>
                    </a:lnTo>
                    <a:lnTo>
                      <a:pt x="107" y="43"/>
                    </a:lnTo>
                    <a:lnTo>
                      <a:pt x="107" y="55"/>
                    </a:lnTo>
                    <a:lnTo>
                      <a:pt x="107" y="64"/>
                    </a:lnTo>
                    <a:lnTo>
                      <a:pt x="105" y="73"/>
                    </a:lnTo>
                    <a:lnTo>
                      <a:pt x="101" y="81"/>
                    </a:lnTo>
                    <a:lnTo>
                      <a:pt x="95" y="88"/>
                    </a:lnTo>
                    <a:lnTo>
                      <a:pt x="89" y="96"/>
                    </a:lnTo>
                    <a:lnTo>
                      <a:pt x="84" y="101"/>
                    </a:lnTo>
                    <a:lnTo>
                      <a:pt x="80" y="103"/>
                    </a:lnTo>
                    <a:lnTo>
                      <a:pt x="76" y="105"/>
                    </a:lnTo>
                    <a:lnTo>
                      <a:pt x="66" y="109"/>
                    </a:lnTo>
                    <a:close/>
                    <a:moveTo>
                      <a:pt x="54" y="8"/>
                    </a:moveTo>
                    <a:lnTo>
                      <a:pt x="47" y="8"/>
                    </a:lnTo>
                    <a:lnTo>
                      <a:pt x="41" y="10"/>
                    </a:lnTo>
                    <a:lnTo>
                      <a:pt x="35" y="13"/>
                    </a:lnTo>
                    <a:lnTo>
                      <a:pt x="31" y="17"/>
                    </a:lnTo>
                    <a:lnTo>
                      <a:pt x="25" y="25"/>
                    </a:lnTo>
                    <a:lnTo>
                      <a:pt x="21" y="32"/>
                    </a:lnTo>
                    <a:lnTo>
                      <a:pt x="19" y="43"/>
                    </a:lnTo>
                    <a:lnTo>
                      <a:pt x="19" y="56"/>
                    </a:lnTo>
                    <a:lnTo>
                      <a:pt x="19" y="68"/>
                    </a:lnTo>
                    <a:lnTo>
                      <a:pt x="21" y="79"/>
                    </a:lnTo>
                    <a:lnTo>
                      <a:pt x="25" y="88"/>
                    </a:lnTo>
                    <a:lnTo>
                      <a:pt x="31" y="96"/>
                    </a:lnTo>
                    <a:lnTo>
                      <a:pt x="35" y="99"/>
                    </a:lnTo>
                    <a:lnTo>
                      <a:pt x="41" y="103"/>
                    </a:lnTo>
                    <a:lnTo>
                      <a:pt x="47" y="105"/>
                    </a:lnTo>
                    <a:lnTo>
                      <a:pt x="54" y="105"/>
                    </a:lnTo>
                    <a:lnTo>
                      <a:pt x="60" y="105"/>
                    </a:lnTo>
                    <a:lnTo>
                      <a:pt x="68" y="103"/>
                    </a:lnTo>
                    <a:lnTo>
                      <a:pt x="74" y="99"/>
                    </a:lnTo>
                    <a:lnTo>
                      <a:pt x="78" y="96"/>
                    </a:lnTo>
                    <a:lnTo>
                      <a:pt x="84" y="88"/>
                    </a:lnTo>
                    <a:lnTo>
                      <a:pt x="86" y="79"/>
                    </a:lnTo>
                    <a:lnTo>
                      <a:pt x="87" y="70"/>
                    </a:lnTo>
                    <a:lnTo>
                      <a:pt x="89" y="58"/>
                    </a:lnTo>
                    <a:lnTo>
                      <a:pt x="89" y="49"/>
                    </a:lnTo>
                    <a:lnTo>
                      <a:pt x="87" y="42"/>
                    </a:lnTo>
                    <a:lnTo>
                      <a:pt x="86" y="32"/>
                    </a:lnTo>
                    <a:lnTo>
                      <a:pt x="84" y="27"/>
                    </a:lnTo>
                    <a:lnTo>
                      <a:pt x="78" y="17"/>
                    </a:lnTo>
                    <a:lnTo>
                      <a:pt x="70" y="12"/>
                    </a:lnTo>
                    <a:lnTo>
                      <a:pt x="62" y="8"/>
                    </a:lnTo>
                    <a:lnTo>
                      <a:pt x="54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68" name="Freeform 135">
                <a:extLst>
                  <a:ext uri="{FF2B5EF4-FFF2-40B4-BE49-F238E27FC236}">
                    <a16:creationId xmlns:a16="http://schemas.microsoft.com/office/drawing/2014/main" xmlns="" id="{F45AF1CC-C14A-4F69-A8FB-8104354AF7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7" y="2171"/>
                <a:ext cx="28" cy="49"/>
              </a:xfrm>
              <a:custGeom>
                <a:avLst/>
                <a:gdLst>
                  <a:gd name="T0" fmla="*/ 5 w 56"/>
                  <a:gd name="T1" fmla="*/ 12 h 98"/>
                  <a:gd name="T2" fmla="*/ 15 w 56"/>
                  <a:gd name="T3" fmla="*/ 4 h 98"/>
                  <a:gd name="T4" fmla="*/ 23 w 56"/>
                  <a:gd name="T5" fmla="*/ 0 h 98"/>
                  <a:gd name="T6" fmla="*/ 33 w 56"/>
                  <a:gd name="T7" fmla="*/ 0 h 98"/>
                  <a:gd name="T8" fmla="*/ 42 w 56"/>
                  <a:gd name="T9" fmla="*/ 4 h 98"/>
                  <a:gd name="T10" fmla="*/ 48 w 56"/>
                  <a:gd name="T11" fmla="*/ 10 h 98"/>
                  <a:gd name="T12" fmla="*/ 50 w 56"/>
                  <a:gd name="T13" fmla="*/ 17 h 98"/>
                  <a:gd name="T14" fmla="*/ 50 w 56"/>
                  <a:gd name="T15" fmla="*/ 25 h 98"/>
                  <a:gd name="T16" fmla="*/ 46 w 56"/>
                  <a:gd name="T17" fmla="*/ 32 h 98"/>
                  <a:gd name="T18" fmla="*/ 37 w 56"/>
                  <a:gd name="T19" fmla="*/ 42 h 98"/>
                  <a:gd name="T20" fmla="*/ 44 w 56"/>
                  <a:gd name="T21" fmla="*/ 45 h 98"/>
                  <a:gd name="T22" fmla="*/ 50 w 56"/>
                  <a:gd name="T23" fmla="*/ 51 h 98"/>
                  <a:gd name="T24" fmla="*/ 54 w 56"/>
                  <a:gd name="T25" fmla="*/ 57 h 98"/>
                  <a:gd name="T26" fmla="*/ 56 w 56"/>
                  <a:gd name="T27" fmla="*/ 66 h 98"/>
                  <a:gd name="T28" fmla="*/ 54 w 56"/>
                  <a:gd name="T29" fmla="*/ 77 h 98"/>
                  <a:gd name="T30" fmla="*/ 48 w 56"/>
                  <a:gd name="T31" fmla="*/ 87 h 98"/>
                  <a:gd name="T32" fmla="*/ 35 w 56"/>
                  <a:gd name="T33" fmla="*/ 96 h 98"/>
                  <a:gd name="T34" fmla="*/ 17 w 56"/>
                  <a:gd name="T35" fmla="*/ 98 h 98"/>
                  <a:gd name="T36" fmla="*/ 3 w 56"/>
                  <a:gd name="T37" fmla="*/ 96 h 98"/>
                  <a:gd name="T38" fmla="*/ 0 w 56"/>
                  <a:gd name="T39" fmla="*/ 90 h 98"/>
                  <a:gd name="T40" fmla="*/ 2 w 56"/>
                  <a:gd name="T41" fmla="*/ 87 h 98"/>
                  <a:gd name="T42" fmla="*/ 9 w 56"/>
                  <a:gd name="T43" fmla="*/ 87 h 98"/>
                  <a:gd name="T44" fmla="*/ 21 w 56"/>
                  <a:gd name="T45" fmla="*/ 92 h 98"/>
                  <a:gd name="T46" fmla="*/ 33 w 56"/>
                  <a:gd name="T47" fmla="*/ 90 h 98"/>
                  <a:gd name="T48" fmla="*/ 40 w 56"/>
                  <a:gd name="T49" fmla="*/ 83 h 98"/>
                  <a:gd name="T50" fmla="*/ 42 w 56"/>
                  <a:gd name="T51" fmla="*/ 81 h 98"/>
                  <a:gd name="T52" fmla="*/ 44 w 56"/>
                  <a:gd name="T53" fmla="*/ 68 h 98"/>
                  <a:gd name="T54" fmla="*/ 40 w 56"/>
                  <a:gd name="T55" fmla="*/ 60 h 98"/>
                  <a:gd name="T56" fmla="*/ 35 w 56"/>
                  <a:gd name="T57" fmla="*/ 55 h 98"/>
                  <a:gd name="T58" fmla="*/ 25 w 56"/>
                  <a:gd name="T59" fmla="*/ 51 h 98"/>
                  <a:gd name="T60" fmla="*/ 17 w 56"/>
                  <a:gd name="T61" fmla="*/ 49 h 98"/>
                  <a:gd name="T62" fmla="*/ 23 w 56"/>
                  <a:gd name="T63" fmla="*/ 45 h 98"/>
                  <a:gd name="T64" fmla="*/ 29 w 56"/>
                  <a:gd name="T65" fmla="*/ 43 h 98"/>
                  <a:gd name="T66" fmla="*/ 37 w 56"/>
                  <a:gd name="T67" fmla="*/ 36 h 98"/>
                  <a:gd name="T68" fmla="*/ 38 w 56"/>
                  <a:gd name="T69" fmla="*/ 27 h 98"/>
                  <a:gd name="T70" fmla="*/ 35 w 56"/>
                  <a:gd name="T71" fmla="*/ 14 h 98"/>
                  <a:gd name="T72" fmla="*/ 25 w 56"/>
                  <a:gd name="T73" fmla="*/ 10 h 98"/>
                  <a:gd name="T74" fmla="*/ 17 w 56"/>
                  <a:gd name="T75" fmla="*/ 10 h 98"/>
                  <a:gd name="T76" fmla="*/ 7 w 56"/>
                  <a:gd name="T77" fmla="*/ 17 h 98"/>
                  <a:gd name="T78" fmla="*/ 2 w 56"/>
                  <a:gd name="T79" fmla="*/ 21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56" h="98">
                    <a:moveTo>
                      <a:pt x="2" y="21"/>
                    </a:moveTo>
                    <a:lnTo>
                      <a:pt x="5" y="12"/>
                    </a:lnTo>
                    <a:lnTo>
                      <a:pt x="11" y="6"/>
                    </a:lnTo>
                    <a:lnTo>
                      <a:pt x="15" y="4"/>
                    </a:lnTo>
                    <a:lnTo>
                      <a:pt x="19" y="2"/>
                    </a:lnTo>
                    <a:lnTo>
                      <a:pt x="23" y="0"/>
                    </a:lnTo>
                    <a:lnTo>
                      <a:pt x="29" y="0"/>
                    </a:lnTo>
                    <a:lnTo>
                      <a:pt x="33" y="0"/>
                    </a:lnTo>
                    <a:lnTo>
                      <a:pt x="38" y="2"/>
                    </a:lnTo>
                    <a:lnTo>
                      <a:pt x="42" y="4"/>
                    </a:lnTo>
                    <a:lnTo>
                      <a:pt x="46" y="8"/>
                    </a:lnTo>
                    <a:lnTo>
                      <a:pt x="48" y="10"/>
                    </a:lnTo>
                    <a:lnTo>
                      <a:pt x="50" y="14"/>
                    </a:lnTo>
                    <a:lnTo>
                      <a:pt x="50" y="17"/>
                    </a:lnTo>
                    <a:lnTo>
                      <a:pt x="50" y="19"/>
                    </a:lnTo>
                    <a:lnTo>
                      <a:pt x="50" y="25"/>
                    </a:lnTo>
                    <a:lnTo>
                      <a:pt x="48" y="30"/>
                    </a:lnTo>
                    <a:lnTo>
                      <a:pt x="46" y="32"/>
                    </a:lnTo>
                    <a:lnTo>
                      <a:pt x="42" y="36"/>
                    </a:lnTo>
                    <a:lnTo>
                      <a:pt x="37" y="42"/>
                    </a:lnTo>
                    <a:lnTo>
                      <a:pt x="40" y="43"/>
                    </a:lnTo>
                    <a:lnTo>
                      <a:pt x="44" y="45"/>
                    </a:lnTo>
                    <a:lnTo>
                      <a:pt x="48" y="47"/>
                    </a:lnTo>
                    <a:lnTo>
                      <a:pt x="50" y="51"/>
                    </a:lnTo>
                    <a:lnTo>
                      <a:pt x="52" y="53"/>
                    </a:lnTo>
                    <a:lnTo>
                      <a:pt x="54" y="57"/>
                    </a:lnTo>
                    <a:lnTo>
                      <a:pt x="56" y="60"/>
                    </a:lnTo>
                    <a:lnTo>
                      <a:pt x="56" y="66"/>
                    </a:lnTo>
                    <a:lnTo>
                      <a:pt x="54" y="72"/>
                    </a:lnTo>
                    <a:lnTo>
                      <a:pt x="54" y="77"/>
                    </a:lnTo>
                    <a:lnTo>
                      <a:pt x="50" y="81"/>
                    </a:lnTo>
                    <a:lnTo>
                      <a:pt x="48" y="87"/>
                    </a:lnTo>
                    <a:lnTo>
                      <a:pt x="42" y="92"/>
                    </a:lnTo>
                    <a:lnTo>
                      <a:pt x="35" y="96"/>
                    </a:lnTo>
                    <a:lnTo>
                      <a:pt x="27" y="98"/>
                    </a:lnTo>
                    <a:lnTo>
                      <a:pt x="17" y="98"/>
                    </a:lnTo>
                    <a:lnTo>
                      <a:pt x="9" y="98"/>
                    </a:lnTo>
                    <a:lnTo>
                      <a:pt x="3" y="96"/>
                    </a:lnTo>
                    <a:lnTo>
                      <a:pt x="2" y="94"/>
                    </a:lnTo>
                    <a:lnTo>
                      <a:pt x="0" y="90"/>
                    </a:lnTo>
                    <a:lnTo>
                      <a:pt x="0" y="88"/>
                    </a:lnTo>
                    <a:lnTo>
                      <a:pt x="2" y="87"/>
                    </a:lnTo>
                    <a:lnTo>
                      <a:pt x="5" y="85"/>
                    </a:lnTo>
                    <a:lnTo>
                      <a:pt x="9" y="87"/>
                    </a:lnTo>
                    <a:lnTo>
                      <a:pt x="15" y="88"/>
                    </a:lnTo>
                    <a:lnTo>
                      <a:pt x="21" y="92"/>
                    </a:lnTo>
                    <a:lnTo>
                      <a:pt x="27" y="92"/>
                    </a:lnTo>
                    <a:lnTo>
                      <a:pt x="33" y="90"/>
                    </a:lnTo>
                    <a:lnTo>
                      <a:pt x="38" y="87"/>
                    </a:lnTo>
                    <a:lnTo>
                      <a:pt x="40" y="83"/>
                    </a:lnTo>
                    <a:lnTo>
                      <a:pt x="42" y="83"/>
                    </a:lnTo>
                    <a:lnTo>
                      <a:pt x="42" y="81"/>
                    </a:lnTo>
                    <a:lnTo>
                      <a:pt x="44" y="73"/>
                    </a:lnTo>
                    <a:lnTo>
                      <a:pt x="44" y="68"/>
                    </a:lnTo>
                    <a:lnTo>
                      <a:pt x="42" y="62"/>
                    </a:lnTo>
                    <a:lnTo>
                      <a:pt x="40" y="60"/>
                    </a:lnTo>
                    <a:lnTo>
                      <a:pt x="38" y="57"/>
                    </a:lnTo>
                    <a:lnTo>
                      <a:pt x="35" y="55"/>
                    </a:lnTo>
                    <a:lnTo>
                      <a:pt x="31" y="53"/>
                    </a:lnTo>
                    <a:lnTo>
                      <a:pt x="25" y="51"/>
                    </a:lnTo>
                    <a:lnTo>
                      <a:pt x="19" y="49"/>
                    </a:lnTo>
                    <a:lnTo>
                      <a:pt x="17" y="49"/>
                    </a:lnTo>
                    <a:lnTo>
                      <a:pt x="17" y="47"/>
                    </a:lnTo>
                    <a:lnTo>
                      <a:pt x="23" y="45"/>
                    </a:lnTo>
                    <a:lnTo>
                      <a:pt x="25" y="45"/>
                    </a:lnTo>
                    <a:lnTo>
                      <a:pt x="29" y="43"/>
                    </a:lnTo>
                    <a:lnTo>
                      <a:pt x="33" y="40"/>
                    </a:lnTo>
                    <a:lnTo>
                      <a:pt x="37" y="36"/>
                    </a:lnTo>
                    <a:lnTo>
                      <a:pt x="38" y="30"/>
                    </a:lnTo>
                    <a:lnTo>
                      <a:pt x="38" y="27"/>
                    </a:lnTo>
                    <a:lnTo>
                      <a:pt x="37" y="19"/>
                    </a:lnTo>
                    <a:lnTo>
                      <a:pt x="35" y="14"/>
                    </a:lnTo>
                    <a:lnTo>
                      <a:pt x="29" y="12"/>
                    </a:lnTo>
                    <a:lnTo>
                      <a:pt x="25" y="10"/>
                    </a:lnTo>
                    <a:lnTo>
                      <a:pt x="23" y="10"/>
                    </a:lnTo>
                    <a:lnTo>
                      <a:pt x="17" y="10"/>
                    </a:lnTo>
                    <a:lnTo>
                      <a:pt x="11" y="14"/>
                    </a:lnTo>
                    <a:lnTo>
                      <a:pt x="7" y="17"/>
                    </a:lnTo>
                    <a:lnTo>
                      <a:pt x="3" y="21"/>
                    </a:lnTo>
                    <a:lnTo>
                      <a:pt x="2" y="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69" name="Freeform 136">
                <a:extLst>
                  <a:ext uri="{FF2B5EF4-FFF2-40B4-BE49-F238E27FC236}">
                    <a16:creationId xmlns:a16="http://schemas.microsoft.com/office/drawing/2014/main" xmlns="" id="{11D4B1EE-D748-4E8E-8A29-31CCFBB3C92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66" y="1709"/>
                <a:ext cx="54" cy="52"/>
              </a:xfrm>
              <a:custGeom>
                <a:avLst/>
                <a:gdLst>
                  <a:gd name="T0" fmla="*/ 0 w 109"/>
                  <a:gd name="T1" fmla="*/ 102 h 102"/>
                  <a:gd name="T2" fmla="*/ 0 w 109"/>
                  <a:gd name="T3" fmla="*/ 101 h 102"/>
                  <a:gd name="T4" fmla="*/ 4 w 109"/>
                  <a:gd name="T5" fmla="*/ 101 h 102"/>
                  <a:gd name="T6" fmla="*/ 10 w 109"/>
                  <a:gd name="T7" fmla="*/ 101 h 102"/>
                  <a:gd name="T8" fmla="*/ 14 w 109"/>
                  <a:gd name="T9" fmla="*/ 97 h 102"/>
                  <a:gd name="T10" fmla="*/ 16 w 109"/>
                  <a:gd name="T11" fmla="*/ 93 h 102"/>
                  <a:gd name="T12" fmla="*/ 16 w 109"/>
                  <a:gd name="T13" fmla="*/ 86 h 102"/>
                  <a:gd name="T14" fmla="*/ 16 w 109"/>
                  <a:gd name="T15" fmla="*/ 18 h 102"/>
                  <a:gd name="T16" fmla="*/ 16 w 109"/>
                  <a:gd name="T17" fmla="*/ 9 h 102"/>
                  <a:gd name="T18" fmla="*/ 14 w 109"/>
                  <a:gd name="T19" fmla="*/ 5 h 102"/>
                  <a:gd name="T20" fmla="*/ 10 w 109"/>
                  <a:gd name="T21" fmla="*/ 3 h 102"/>
                  <a:gd name="T22" fmla="*/ 4 w 109"/>
                  <a:gd name="T23" fmla="*/ 1 h 102"/>
                  <a:gd name="T24" fmla="*/ 0 w 109"/>
                  <a:gd name="T25" fmla="*/ 1 h 102"/>
                  <a:gd name="T26" fmla="*/ 0 w 109"/>
                  <a:gd name="T27" fmla="*/ 0 h 102"/>
                  <a:gd name="T28" fmla="*/ 45 w 109"/>
                  <a:gd name="T29" fmla="*/ 0 h 102"/>
                  <a:gd name="T30" fmla="*/ 57 w 109"/>
                  <a:gd name="T31" fmla="*/ 0 h 102"/>
                  <a:gd name="T32" fmla="*/ 67 w 109"/>
                  <a:gd name="T33" fmla="*/ 0 h 102"/>
                  <a:gd name="T34" fmla="*/ 74 w 109"/>
                  <a:gd name="T35" fmla="*/ 1 h 102"/>
                  <a:gd name="T36" fmla="*/ 82 w 109"/>
                  <a:gd name="T37" fmla="*/ 5 h 102"/>
                  <a:gd name="T38" fmla="*/ 88 w 109"/>
                  <a:gd name="T39" fmla="*/ 7 h 102"/>
                  <a:gd name="T40" fmla="*/ 90 w 109"/>
                  <a:gd name="T41" fmla="*/ 9 h 102"/>
                  <a:gd name="T42" fmla="*/ 94 w 109"/>
                  <a:gd name="T43" fmla="*/ 11 h 102"/>
                  <a:gd name="T44" fmla="*/ 98 w 109"/>
                  <a:gd name="T45" fmla="*/ 16 h 102"/>
                  <a:gd name="T46" fmla="*/ 102 w 109"/>
                  <a:gd name="T47" fmla="*/ 22 h 102"/>
                  <a:gd name="T48" fmla="*/ 105 w 109"/>
                  <a:gd name="T49" fmla="*/ 28 h 102"/>
                  <a:gd name="T50" fmla="*/ 107 w 109"/>
                  <a:gd name="T51" fmla="*/ 35 h 102"/>
                  <a:gd name="T52" fmla="*/ 109 w 109"/>
                  <a:gd name="T53" fmla="*/ 43 h 102"/>
                  <a:gd name="T54" fmla="*/ 109 w 109"/>
                  <a:gd name="T55" fmla="*/ 50 h 102"/>
                  <a:gd name="T56" fmla="*/ 109 w 109"/>
                  <a:gd name="T57" fmla="*/ 61 h 102"/>
                  <a:gd name="T58" fmla="*/ 105 w 109"/>
                  <a:gd name="T59" fmla="*/ 71 h 102"/>
                  <a:gd name="T60" fmla="*/ 103 w 109"/>
                  <a:gd name="T61" fmla="*/ 74 h 102"/>
                  <a:gd name="T62" fmla="*/ 102 w 109"/>
                  <a:gd name="T63" fmla="*/ 80 h 102"/>
                  <a:gd name="T64" fmla="*/ 96 w 109"/>
                  <a:gd name="T65" fmla="*/ 88 h 102"/>
                  <a:gd name="T66" fmla="*/ 92 w 109"/>
                  <a:gd name="T67" fmla="*/ 91 h 102"/>
                  <a:gd name="T68" fmla="*/ 88 w 109"/>
                  <a:gd name="T69" fmla="*/ 95 h 102"/>
                  <a:gd name="T70" fmla="*/ 76 w 109"/>
                  <a:gd name="T71" fmla="*/ 99 h 102"/>
                  <a:gd name="T72" fmla="*/ 65 w 109"/>
                  <a:gd name="T73" fmla="*/ 102 h 102"/>
                  <a:gd name="T74" fmla="*/ 49 w 109"/>
                  <a:gd name="T75" fmla="*/ 102 h 102"/>
                  <a:gd name="T76" fmla="*/ 0 w 109"/>
                  <a:gd name="T77" fmla="*/ 102 h 102"/>
                  <a:gd name="T78" fmla="*/ 32 w 109"/>
                  <a:gd name="T79" fmla="*/ 97 h 102"/>
                  <a:gd name="T80" fmla="*/ 41 w 109"/>
                  <a:gd name="T81" fmla="*/ 99 h 102"/>
                  <a:gd name="T82" fmla="*/ 49 w 109"/>
                  <a:gd name="T83" fmla="*/ 99 h 102"/>
                  <a:gd name="T84" fmla="*/ 57 w 109"/>
                  <a:gd name="T85" fmla="*/ 97 h 102"/>
                  <a:gd name="T86" fmla="*/ 65 w 109"/>
                  <a:gd name="T87" fmla="*/ 95 h 102"/>
                  <a:gd name="T88" fmla="*/ 72 w 109"/>
                  <a:gd name="T89" fmla="*/ 91 h 102"/>
                  <a:gd name="T90" fmla="*/ 76 w 109"/>
                  <a:gd name="T91" fmla="*/ 89 h 102"/>
                  <a:gd name="T92" fmla="*/ 78 w 109"/>
                  <a:gd name="T93" fmla="*/ 86 h 102"/>
                  <a:gd name="T94" fmla="*/ 82 w 109"/>
                  <a:gd name="T95" fmla="*/ 82 h 102"/>
                  <a:gd name="T96" fmla="*/ 84 w 109"/>
                  <a:gd name="T97" fmla="*/ 78 h 102"/>
                  <a:gd name="T98" fmla="*/ 88 w 109"/>
                  <a:gd name="T99" fmla="*/ 71 h 102"/>
                  <a:gd name="T100" fmla="*/ 90 w 109"/>
                  <a:gd name="T101" fmla="*/ 61 h 102"/>
                  <a:gd name="T102" fmla="*/ 92 w 109"/>
                  <a:gd name="T103" fmla="*/ 52 h 102"/>
                  <a:gd name="T104" fmla="*/ 90 w 109"/>
                  <a:gd name="T105" fmla="*/ 41 h 102"/>
                  <a:gd name="T106" fmla="*/ 88 w 109"/>
                  <a:gd name="T107" fmla="*/ 33 h 102"/>
                  <a:gd name="T108" fmla="*/ 84 w 109"/>
                  <a:gd name="T109" fmla="*/ 24 h 102"/>
                  <a:gd name="T110" fmla="*/ 78 w 109"/>
                  <a:gd name="T111" fmla="*/ 18 h 102"/>
                  <a:gd name="T112" fmla="*/ 72 w 109"/>
                  <a:gd name="T113" fmla="*/ 13 h 102"/>
                  <a:gd name="T114" fmla="*/ 65 w 109"/>
                  <a:gd name="T115" fmla="*/ 9 h 102"/>
                  <a:gd name="T116" fmla="*/ 57 w 109"/>
                  <a:gd name="T117" fmla="*/ 5 h 102"/>
                  <a:gd name="T118" fmla="*/ 47 w 109"/>
                  <a:gd name="T119" fmla="*/ 5 h 102"/>
                  <a:gd name="T120" fmla="*/ 39 w 109"/>
                  <a:gd name="T121" fmla="*/ 5 h 102"/>
                  <a:gd name="T122" fmla="*/ 32 w 109"/>
                  <a:gd name="T123" fmla="*/ 7 h 102"/>
                  <a:gd name="T124" fmla="*/ 32 w 109"/>
                  <a:gd name="T125" fmla="*/ 97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09" h="102">
                    <a:moveTo>
                      <a:pt x="0" y="102"/>
                    </a:moveTo>
                    <a:lnTo>
                      <a:pt x="0" y="101"/>
                    </a:lnTo>
                    <a:lnTo>
                      <a:pt x="4" y="101"/>
                    </a:lnTo>
                    <a:lnTo>
                      <a:pt x="10" y="101"/>
                    </a:lnTo>
                    <a:lnTo>
                      <a:pt x="14" y="97"/>
                    </a:lnTo>
                    <a:lnTo>
                      <a:pt x="16" y="93"/>
                    </a:lnTo>
                    <a:lnTo>
                      <a:pt x="16" y="86"/>
                    </a:lnTo>
                    <a:lnTo>
                      <a:pt x="16" y="18"/>
                    </a:lnTo>
                    <a:lnTo>
                      <a:pt x="16" y="9"/>
                    </a:lnTo>
                    <a:lnTo>
                      <a:pt x="14" y="5"/>
                    </a:lnTo>
                    <a:lnTo>
                      <a:pt x="10" y="3"/>
                    </a:lnTo>
                    <a:lnTo>
                      <a:pt x="4" y="1"/>
                    </a:lnTo>
                    <a:lnTo>
                      <a:pt x="0" y="1"/>
                    </a:lnTo>
                    <a:lnTo>
                      <a:pt x="0" y="0"/>
                    </a:lnTo>
                    <a:lnTo>
                      <a:pt x="45" y="0"/>
                    </a:lnTo>
                    <a:lnTo>
                      <a:pt x="57" y="0"/>
                    </a:lnTo>
                    <a:lnTo>
                      <a:pt x="67" y="0"/>
                    </a:lnTo>
                    <a:lnTo>
                      <a:pt x="74" y="1"/>
                    </a:lnTo>
                    <a:lnTo>
                      <a:pt x="82" y="5"/>
                    </a:lnTo>
                    <a:lnTo>
                      <a:pt x="88" y="7"/>
                    </a:lnTo>
                    <a:lnTo>
                      <a:pt x="90" y="9"/>
                    </a:lnTo>
                    <a:lnTo>
                      <a:pt x="94" y="11"/>
                    </a:lnTo>
                    <a:lnTo>
                      <a:pt x="98" y="16"/>
                    </a:lnTo>
                    <a:lnTo>
                      <a:pt x="102" y="22"/>
                    </a:lnTo>
                    <a:lnTo>
                      <a:pt x="105" y="28"/>
                    </a:lnTo>
                    <a:lnTo>
                      <a:pt x="107" y="35"/>
                    </a:lnTo>
                    <a:lnTo>
                      <a:pt x="109" y="43"/>
                    </a:lnTo>
                    <a:lnTo>
                      <a:pt x="109" y="50"/>
                    </a:lnTo>
                    <a:lnTo>
                      <a:pt x="109" y="61"/>
                    </a:lnTo>
                    <a:lnTo>
                      <a:pt x="105" y="71"/>
                    </a:lnTo>
                    <a:lnTo>
                      <a:pt x="103" y="74"/>
                    </a:lnTo>
                    <a:lnTo>
                      <a:pt x="102" y="80"/>
                    </a:lnTo>
                    <a:lnTo>
                      <a:pt x="96" y="88"/>
                    </a:lnTo>
                    <a:lnTo>
                      <a:pt x="92" y="91"/>
                    </a:lnTo>
                    <a:lnTo>
                      <a:pt x="88" y="95"/>
                    </a:lnTo>
                    <a:lnTo>
                      <a:pt x="76" y="99"/>
                    </a:lnTo>
                    <a:lnTo>
                      <a:pt x="65" y="102"/>
                    </a:lnTo>
                    <a:lnTo>
                      <a:pt x="49" y="102"/>
                    </a:lnTo>
                    <a:lnTo>
                      <a:pt x="0" y="102"/>
                    </a:lnTo>
                    <a:close/>
                    <a:moveTo>
                      <a:pt x="32" y="97"/>
                    </a:moveTo>
                    <a:lnTo>
                      <a:pt x="41" y="99"/>
                    </a:lnTo>
                    <a:lnTo>
                      <a:pt x="49" y="99"/>
                    </a:lnTo>
                    <a:lnTo>
                      <a:pt x="57" y="97"/>
                    </a:lnTo>
                    <a:lnTo>
                      <a:pt x="65" y="95"/>
                    </a:lnTo>
                    <a:lnTo>
                      <a:pt x="72" y="91"/>
                    </a:lnTo>
                    <a:lnTo>
                      <a:pt x="76" y="89"/>
                    </a:lnTo>
                    <a:lnTo>
                      <a:pt x="78" y="86"/>
                    </a:lnTo>
                    <a:lnTo>
                      <a:pt x="82" y="82"/>
                    </a:lnTo>
                    <a:lnTo>
                      <a:pt x="84" y="78"/>
                    </a:lnTo>
                    <a:lnTo>
                      <a:pt x="88" y="71"/>
                    </a:lnTo>
                    <a:lnTo>
                      <a:pt x="90" y="61"/>
                    </a:lnTo>
                    <a:lnTo>
                      <a:pt x="92" y="52"/>
                    </a:lnTo>
                    <a:lnTo>
                      <a:pt x="90" y="41"/>
                    </a:lnTo>
                    <a:lnTo>
                      <a:pt x="88" y="33"/>
                    </a:lnTo>
                    <a:lnTo>
                      <a:pt x="84" y="24"/>
                    </a:lnTo>
                    <a:lnTo>
                      <a:pt x="78" y="18"/>
                    </a:lnTo>
                    <a:lnTo>
                      <a:pt x="72" y="13"/>
                    </a:lnTo>
                    <a:lnTo>
                      <a:pt x="65" y="9"/>
                    </a:lnTo>
                    <a:lnTo>
                      <a:pt x="57" y="5"/>
                    </a:lnTo>
                    <a:lnTo>
                      <a:pt x="47" y="5"/>
                    </a:lnTo>
                    <a:lnTo>
                      <a:pt x="39" y="5"/>
                    </a:lnTo>
                    <a:lnTo>
                      <a:pt x="32" y="7"/>
                    </a:lnTo>
                    <a:lnTo>
                      <a:pt x="32" y="9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70" name="Freeform 137">
                <a:extLst>
                  <a:ext uri="{FF2B5EF4-FFF2-40B4-BE49-F238E27FC236}">
                    <a16:creationId xmlns:a16="http://schemas.microsoft.com/office/drawing/2014/main" xmlns="" id="{8333BC50-56E3-4DD7-873A-76AC6FB4907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26" y="1725"/>
                <a:ext cx="33" cy="37"/>
              </a:xfrm>
              <a:custGeom>
                <a:avLst/>
                <a:gdLst>
                  <a:gd name="T0" fmla="*/ 27 w 66"/>
                  <a:gd name="T1" fmla="*/ 71 h 73"/>
                  <a:gd name="T2" fmla="*/ 17 w 66"/>
                  <a:gd name="T3" fmla="*/ 73 h 73"/>
                  <a:gd name="T4" fmla="*/ 8 w 66"/>
                  <a:gd name="T5" fmla="*/ 71 h 73"/>
                  <a:gd name="T6" fmla="*/ 4 w 66"/>
                  <a:gd name="T7" fmla="*/ 66 h 73"/>
                  <a:gd name="T8" fmla="*/ 0 w 66"/>
                  <a:gd name="T9" fmla="*/ 60 h 73"/>
                  <a:gd name="T10" fmla="*/ 2 w 66"/>
                  <a:gd name="T11" fmla="*/ 51 h 73"/>
                  <a:gd name="T12" fmla="*/ 8 w 66"/>
                  <a:gd name="T13" fmla="*/ 42 h 73"/>
                  <a:gd name="T14" fmla="*/ 25 w 66"/>
                  <a:gd name="T15" fmla="*/ 32 h 73"/>
                  <a:gd name="T16" fmla="*/ 41 w 66"/>
                  <a:gd name="T17" fmla="*/ 23 h 73"/>
                  <a:gd name="T18" fmla="*/ 37 w 66"/>
                  <a:gd name="T19" fmla="*/ 8 h 73"/>
                  <a:gd name="T20" fmla="*/ 33 w 66"/>
                  <a:gd name="T21" fmla="*/ 6 h 73"/>
                  <a:gd name="T22" fmla="*/ 23 w 66"/>
                  <a:gd name="T23" fmla="*/ 6 h 73"/>
                  <a:gd name="T24" fmla="*/ 17 w 66"/>
                  <a:gd name="T25" fmla="*/ 10 h 73"/>
                  <a:gd name="T26" fmla="*/ 16 w 66"/>
                  <a:gd name="T27" fmla="*/ 17 h 73"/>
                  <a:gd name="T28" fmla="*/ 14 w 66"/>
                  <a:gd name="T29" fmla="*/ 23 h 73"/>
                  <a:gd name="T30" fmla="*/ 10 w 66"/>
                  <a:gd name="T31" fmla="*/ 25 h 73"/>
                  <a:gd name="T32" fmla="*/ 4 w 66"/>
                  <a:gd name="T33" fmla="*/ 23 h 73"/>
                  <a:gd name="T34" fmla="*/ 4 w 66"/>
                  <a:gd name="T35" fmla="*/ 17 h 73"/>
                  <a:gd name="T36" fmla="*/ 4 w 66"/>
                  <a:gd name="T37" fmla="*/ 12 h 73"/>
                  <a:gd name="T38" fmla="*/ 10 w 66"/>
                  <a:gd name="T39" fmla="*/ 6 h 73"/>
                  <a:gd name="T40" fmla="*/ 17 w 66"/>
                  <a:gd name="T41" fmla="*/ 2 h 73"/>
                  <a:gd name="T42" fmla="*/ 29 w 66"/>
                  <a:gd name="T43" fmla="*/ 0 h 73"/>
                  <a:gd name="T44" fmla="*/ 45 w 66"/>
                  <a:gd name="T45" fmla="*/ 2 h 73"/>
                  <a:gd name="T46" fmla="*/ 52 w 66"/>
                  <a:gd name="T47" fmla="*/ 10 h 73"/>
                  <a:gd name="T48" fmla="*/ 54 w 66"/>
                  <a:gd name="T49" fmla="*/ 25 h 73"/>
                  <a:gd name="T50" fmla="*/ 54 w 66"/>
                  <a:gd name="T51" fmla="*/ 60 h 73"/>
                  <a:gd name="T52" fmla="*/ 58 w 66"/>
                  <a:gd name="T53" fmla="*/ 64 h 73"/>
                  <a:gd name="T54" fmla="*/ 66 w 66"/>
                  <a:gd name="T55" fmla="*/ 58 h 73"/>
                  <a:gd name="T56" fmla="*/ 62 w 66"/>
                  <a:gd name="T57" fmla="*/ 68 h 73"/>
                  <a:gd name="T58" fmla="*/ 54 w 66"/>
                  <a:gd name="T59" fmla="*/ 73 h 73"/>
                  <a:gd name="T60" fmla="*/ 47 w 66"/>
                  <a:gd name="T61" fmla="*/ 73 h 73"/>
                  <a:gd name="T62" fmla="*/ 41 w 66"/>
                  <a:gd name="T63" fmla="*/ 68 h 73"/>
                  <a:gd name="T64" fmla="*/ 41 w 66"/>
                  <a:gd name="T65" fmla="*/ 57 h 73"/>
                  <a:gd name="T66" fmla="*/ 25 w 66"/>
                  <a:gd name="T67" fmla="*/ 38 h 73"/>
                  <a:gd name="T68" fmla="*/ 16 w 66"/>
                  <a:gd name="T69" fmla="*/ 43 h 73"/>
                  <a:gd name="T70" fmla="*/ 14 w 66"/>
                  <a:gd name="T71" fmla="*/ 53 h 73"/>
                  <a:gd name="T72" fmla="*/ 17 w 66"/>
                  <a:gd name="T73" fmla="*/ 62 h 73"/>
                  <a:gd name="T74" fmla="*/ 25 w 66"/>
                  <a:gd name="T75" fmla="*/ 66 h 73"/>
                  <a:gd name="T76" fmla="*/ 31 w 66"/>
                  <a:gd name="T77" fmla="*/ 64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66" h="73">
                    <a:moveTo>
                      <a:pt x="41" y="62"/>
                    </a:moveTo>
                    <a:lnTo>
                      <a:pt x="27" y="71"/>
                    </a:lnTo>
                    <a:lnTo>
                      <a:pt x="21" y="73"/>
                    </a:lnTo>
                    <a:lnTo>
                      <a:pt x="17" y="73"/>
                    </a:lnTo>
                    <a:lnTo>
                      <a:pt x="12" y="73"/>
                    </a:lnTo>
                    <a:lnTo>
                      <a:pt x="8" y="71"/>
                    </a:lnTo>
                    <a:lnTo>
                      <a:pt x="6" y="70"/>
                    </a:lnTo>
                    <a:lnTo>
                      <a:pt x="4" y="66"/>
                    </a:lnTo>
                    <a:lnTo>
                      <a:pt x="2" y="64"/>
                    </a:lnTo>
                    <a:lnTo>
                      <a:pt x="0" y="60"/>
                    </a:lnTo>
                    <a:lnTo>
                      <a:pt x="0" y="57"/>
                    </a:lnTo>
                    <a:lnTo>
                      <a:pt x="2" y="51"/>
                    </a:lnTo>
                    <a:lnTo>
                      <a:pt x="2" y="47"/>
                    </a:lnTo>
                    <a:lnTo>
                      <a:pt x="8" y="42"/>
                    </a:lnTo>
                    <a:lnTo>
                      <a:pt x="14" y="38"/>
                    </a:lnTo>
                    <a:lnTo>
                      <a:pt x="25" y="32"/>
                    </a:lnTo>
                    <a:lnTo>
                      <a:pt x="41" y="27"/>
                    </a:lnTo>
                    <a:lnTo>
                      <a:pt x="41" y="23"/>
                    </a:lnTo>
                    <a:lnTo>
                      <a:pt x="39" y="13"/>
                    </a:lnTo>
                    <a:lnTo>
                      <a:pt x="37" y="8"/>
                    </a:lnTo>
                    <a:lnTo>
                      <a:pt x="35" y="8"/>
                    </a:lnTo>
                    <a:lnTo>
                      <a:pt x="33" y="6"/>
                    </a:lnTo>
                    <a:lnTo>
                      <a:pt x="27" y="4"/>
                    </a:lnTo>
                    <a:lnTo>
                      <a:pt x="23" y="6"/>
                    </a:lnTo>
                    <a:lnTo>
                      <a:pt x="19" y="8"/>
                    </a:lnTo>
                    <a:lnTo>
                      <a:pt x="17" y="10"/>
                    </a:lnTo>
                    <a:lnTo>
                      <a:pt x="16" y="13"/>
                    </a:lnTo>
                    <a:lnTo>
                      <a:pt x="16" y="17"/>
                    </a:lnTo>
                    <a:lnTo>
                      <a:pt x="16" y="21"/>
                    </a:lnTo>
                    <a:lnTo>
                      <a:pt x="14" y="23"/>
                    </a:lnTo>
                    <a:lnTo>
                      <a:pt x="12" y="25"/>
                    </a:lnTo>
                    <a:lnTo>
                      <a:pt x="10" y="25"/>
                    </a:lnTo>
                    <a:lnTo>
                      <a:pt x="8" y="25"/>
                    </a:lnTo>
                    <a:lnTo>
                      <a:pt x="4" y="23"/>
                    </a:lnTo>
                    <a:lnTo>
                      <a:pt x="4" y="21"/>
                    </a:lnTo>
                    <a:lnTo>
                      <a:pt x="4" y="17"/>
                    </a:lnTo>
                    <a:lnTo>
                      <a:pt x="4" y="15"/>
                    </a:lnTo>
                    <a:lnTo>
                      <a:pt x="4" y="12"/>
                    </a:lnTo>
                    <a:lnTo>
                      <a:pt x="8" y="8"/>
                    </a:lnTo>
                    <a:lnTo>
                      <a:pt x="10" y="6"/>
                    </a:lnTo>
                    <a:lnTo>
                      <a:pt x="14" y="2"/>
                    </a:lnTo>
                    <a:lnTo>
                      <a:pt x="17" y="2"/>
                    </a:lnTo>
                    <a:lnTo>
                      <a:pt x="23" y="0"/>
                    </a:lnTo>
                    <a:lnTo>
                      <a:pt x="29" y="0"/>
                    </a:lnTo>
                    <a:lnTo>
                      <a:pt x="39" y="0"/>
                    </a:lnTo>
                    <a:lnTo>
                      <a:pt x="45" y="2"/>
                    </a:lnTo>
                    <a:lnTo>
                      <a:pt x="51" y="6"/>
                    </a:lnTo>
                    <a:lnTo>
                      <a:pt x="52" y="10"/>
                    </a:lnTo>
                    <a:lnTo>
                      <a:pt x="54" y="15"/>
                    </a:lnTo>
                    <a:lnTo>
                      <a:pt x="54" y="25"/>
                    </a:lnTo>
                    <a:lnTo>
                      <a:pt x="54" y="49"/>
                    </a:lnTo>
                    <a:lnTo>
                      <a:pt x="54" y="60"/>
                    </a:lnTo>
                    <a:lnTo>
                      <a:pt x="56" y="64"/>
                    </a:lnTo>
                    <a:lnTo>
                      <a:pt x="58" y="64"/>
                    </a:lnTo>
                    <a:lnTo>
                      <a:pt x="60" y="64"/>
                    </a:lnTo>
                    <a:lnTo>
                      <a:pt x="66" y="58"/>
                    </a:lnTo>
                    <a:lnTo>
                      <a:pt x="66" y="62"/>
                    </a:lnTo>
                    <a:lnTo>
                      <a:pt x="62" y="68"/>
                    </a:lnTo>
                    <a:lnTo>
                      <a:pt x="58" y="71"/>
                    </a:lnTo>
                    <a:lnTo>
                      <a:pt x="54" y="73"/>
                    </a:lnTo>
                    <a:lnTo>
                      <a:pt x="49" y="73"/>
                    </a:lnTo>
                    <a:lnTo>
                      <a:pt x="47" y="73"/>
                    </a:lnTo>
                    <a:lnTo>
                      <a:pt x="43" y="71"/>
                    </a:lnTo>
                    <a:lnTo>
                      <a:pt x="41" y="68"/>
                    </a:lnTo>
                    <a:lnTo>
                      <a:pt x="41" y="62"/>
                    </a:lnTo>
                    <a:close/>
                    <a:moveTo>
                      <a:pt x="41" y="57"/>
                    </a:moveTo>
                    <a:lnTo>
                      <a:pt x="41" y="30"/>
                    </a:lnTo>
                    <a:lnTo>
                      <a:pt x="25" y="38"/>
                    </a:lnTo>
                    <a:lnTo>
                      <a:pt x="19" y="42"/>
                    </a:lnTo>
                    <a:lnTo>
                      <a:pt x="16" y="43"/>
                    </a:lnTo>
                    <a:lnTo>
                      <a:pt x="14" y="47"/>
                    </a:lnTo>
                    <a:lnTo>
                      <a:pt x="14" y="53"/>
                    </a:lnTo>
                    <a:lnTo>
                      <a:pt x="16" y="57"/>
                    </a:lnTo>
                    <a:lnTo>
                      <a:pt x="17" y="62"/>
                    </a:lnTo>
                    <a:lnTo>
                      <a:pt x="21" y="64"/>
                    </a:lnTo>
                    <a:lnTo>
                      <a:pt x="25" y="66"/>
                    </a:lnTo>
                    <a:lnTo>
                      <a:pt x="27" y="64"/>
                    </a:lnTo>
                    <a:lnTo>
                      <a:pt x="31" y="64"/>
                    </a:lnTo>
                    <a:lnTo>
                      <a:pt x="41" y="5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71" name="Freeform 138">
                <a:extLst>
                  <a:ext uri="{FF2B5EF4-FFF2-40B4-BE49-F238E27FC236}">
                    <a16:creationId xmlns:a16="http://schemas.microsoft.com/office/drawing/2014/main" xmlns="" id="{F3B0949D-EE1F-4EF3-9CE8-2BC00F1F64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0" y="1714"/>
                <a:ext cx="22" cy="48"/>
              </a:xfrm>
              <a:custGeom>
                <a:avLst/>
                <a:gdLst>
                  <a:gd name="T0" fmla="*/ 25 w 45"/>
                  <a:gd name="T1" fmla="*/ 0 h 95"/>
                  <a:gd name="T2" fmla="*/ 25 w 45"/>
                  <a:gd name="T3" fmla="*/ 24 h 95"/>
                  <a:gd name="T4" fmla="*/ 43 w 45"/>
                  <a:gd name="T5" fmla="*/ 24 h 95"/>
                  <a:gd name="T6" fmla="*/ 43 w 45"/>
                  <a:gd name="T7" fmla="*/ 28 h 95"/>
                  <a:gd name="T8" fmla="*/ 25 w 45"/>
                  <a:gd name="T9" fmla="*/ 28 h 95"/>
                  <a:gd name="T10" fmla="*/ 25 w 45"/>
                  <a:gd name="T11" fmla="*/ 75 h 95"/>
                  <a:gd name="T12" fmla="*/ 25 w 45"/>
                  <a:gd name="T13" fmla="*/ 80 h 95"/>
                  <a:gd name="T14" fmla="*/ 27 w 45"/>
                  <a:gd name="T15" fmla="*/ 84 h 95"/>
                  <a:gd name="T16" fmla="*/ 29 w 45"/>
                  <a:gd name="T17" fmla="*/ 86 h 95"/>
                  <a:gd name="T18" fmla="*/ 33 w 45"/>
                  <a:gd name="T19" fmla="*/ 88 h 95"/>
                  <a:gd name="T20" fmla="*/ 37 w 45"/>
                  <a:gd name="T21" fmla="*/ 86 h 95"/>
                  <a:gd name="T22" fmla="*/ 39 w 45"/>
                  <a:gd name="T23" fmla="*/ 84 h 95"/>
                  <a:gd name="T24" fmla="*/ 41 w 45"/>
                  <a:gd name="T25" fmla="*/ 80 h 95"/>
                  <a:gd name="T26" fmla="*/ 45 w 45"/>
                  <a:gd name="T27" fmla="*/ 80 h 95"/>
                  <a:gd name="T28" fmla="*/ 41 w 45"/>
                  <a:gd name="T29" fmla="*/ 88 h 95"/>
                  <a:gd name="T30" fmla="*/ 39 w 45"/>
                  <a:gd name="T31" fmla="*/ 90 h 95"/>
                  <a:gd name="T32" fmla="*/ 37 w 45"/>
                  <a:gd name="T33" fmla="*/ 92 h 95"/>
                  <a:gd name="T34" fmla="*/ 31 w 45"/>
                  <a:gd name="T35" fmla="*/ 95 h 95"/>
                  <a:gd name="T36" fmla="*/ 25 w 45"/>
                  <a:gd name="T37" fmla="*/ 95 h 95"/>
                  <a:gd name="T38" fmla="*/ 23 w 45"/>
                  <a:gd name="T39" fmla="*/ 95 h 95"/>
                  <a:gd name="T40" fmla="*/ 19 w 45"/>
                  <a:gd name="T41" fmla="*/ 93 h 95"/>
                  <a:gd name="T42" fmla="*/ 16 w 45"/>
                  <a:gd name="T43" fmla="*/ 92 h 95"/>
                  <a:gd name="T44" fmla="*/ 14 w 45"/>
                  <a:gd name="T45" fmla="*/ 88 h 95"/>
                  <a:gd name="T46" fmla="*/ 12 w 45"/>
                  <a:gd name="T47" fmla="*/ 84 h 95"/>
                  <a:gd name="T48" fmla="*/ 12 w 45"/>
                  <a:gd name="T49" fmla="*/ 77 h 95"/>
                  <a:gd name="T50" fmla="*/ 12 w 45"/>
                  <a:gd name="T51" fmla="*/ 28 h 95"/>
                  <a:gd name="T52" fmla="*/ 0 w 45"/>
                  <a:gd name="T53" fmla="*/ 28 h 95"/>
                  <a:gd name="T54" fmla="*/ 0 w 45"/>
                  <a:gd name="T55" fmla="*/ 26 h 95"/>
                  <a:gd name="T56" fmla="*/ 4 w 45"/>
                  <a:gd name="T57" fmla="*/ 24 h 95"/>
                  <a:gd name="T58" fmla="*/ 10 w 45"/>
                  <a:gd name="T59" fmla="*/ 21 h 95"/>
                  <a:gd name="T60" fmla="*/ 14 w 45"/>
                  <a:gd name="T61" fmla="*/ 17 h 95"/>
                  <a:gd name="T62" fmla="*/ 17 w 45"/>
                  <a:gd name="T63" fmla="*/ 11 h 95"/>
                  <a:gd name="T64" fmla="*/ 23 w 45"/>
                  <a:gd name="T65" fmla="*/ 0 h 95"/>
                  <a:gd name="T66" fmla="*/ 25 w 45"/>
                  <a:gd name="T67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5" h="95">
                    <a:moveTo>
                      <a:pt x="25" y="0"/>
                    </a:moveTo>
                    <a:lnTo>
                      <a:pt x="25" y="24"/>
                    </a:lnTo>
                    <a:lnTo>
                      <a:pt x="43" y="24"/>
                    </a:lnTo>
                    <a:lnTo>
                      <a:pt x="43" y="28"/>
                    </a:lnTo>
                    <a:lnTo>
                      <a:pt x="25" y="28"/>
                    </a:lnTo>
                    <a:lnTo>
                      <a:pt x="25" y="75"/>
                    </a:lnTo>
                    <a:lnTo>
                      <a:pt x="25" y="80"/>
                    </a:lnTo>
                    <a:lnTo>
                      <a:pt x="27" y="84"/>
                    </a:lnTo>
                    <a:lnTo>
                      <a:pt x="29" y="86"/>
                    </a:lnTo>
                    <a:lnTo>
                      <a:pt x="33" y="88"/>
                    </a:lnTo>
                    <a:lnTo>
                      <a:pt x="37" y="86"/>
                    </a:lnTo>
                    <a:lnTo>
                      <a:pt x="39" y="84"/>
                    </a:lnTo>
                    <a:lnTo>
                      <a:pt x="41" y="80"/>
                    </a:lnTo>
                    <a:lnTo>
                      <a:pt x="45" y="80"/>
                    </a:lnTo>
                    <a:lnTo>
                      <a:pt x="41" y="88"/>
                    </a:lnTo>
                    <a:lnTo>
                      <a:pt x="39" y="90"/>
                    </a:lnTo>
                    <a:lnTo>
                      <a:pt x="37" y="92"/>
                    </a:lnTo>
                    <a:lnTo>
                      <a:pt x="31" y="95"/>
                    </a:lnTo>
                    <a:lnTo>
                      <a:pt x="25" y="95"/>
                    </a:lnTo>
                    <a:lnTo>
                      <a:pt x="23" y="95"/>
                    </a:lnTo>
                    <a:lnTo>
                      <a:pt x="19" y="93"/>
                    </a:lnTo>
                    <a:lnTo>
                      <a:pt x="16" y="92"/>
                    </a:lnTo>
                    <a:lnTo>
                      <a:pt x="14" y="88"/>
                    </a:lnTo>
                    <a:lnTo>
                      <a:pt x="12" y="84"/>
                    </a:lnTo>
                    <a:lnTo>
                      <a:pt x="12" y="77"/>
                    </a:lnTo>
                    <a:lnTo>
                      <a:pt x="12" y="28"/>
                    </a:lnTo>
                    <a:lnTo>
                      <a:pt x="0" y="28"/>
                    </a:lnTo>
                    <a:lnTo>
                      <a:pt x="0" y="26"/>
                    </a:lnTo>
                    <a:lnTo>
                      <a:pt x="4" y="24"/>
                    </a:lnTo>
                    <a:lnTo>
                      <a:pt x="10" y="21"/>
                    </a:lnTo>
                    <a:lnTo>
                      <a:pt x="14" y="17"/>
                    </a:lnTo>
                    <a:lnTo>
                      <a:pt x="17" y="11"/>
                    </a:lnTo>
                    <a:lnTo>
                      <a:pt x="23" y="0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72" name="Freeform 139">
                <a:extLst>
                  <a:ext uri="{FF2B5EF4-FFF2-40B4-BE49-F238E27FC236}">
                    <a16:creationId xmlns:a16="http://schemas.microsoft.com/office/drawing/2014/main" xmlns="" id="{48BC015A-4993-4437-A721-2429B49A227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85" y="1725"/>
                <a:ext cx="33" cy="37"/>
              </a:xfrm>
              <a:custGeom>
                <a:avLst/>
                <a:gdLst>
                  <a:gd name="T0" fmla="*/ 25 w 66"/>
                  <a:gd name="T1" fmla="*/ 71 h 73"/>
                  <a:gd name="T2" fmla="*/ 17 w 66"/>
                  <a:gd name="T3" fmla="*/ 73 h 73"/>
                  <a:gd name="T4" fmla="*/ 7 w 66"/>
                  <a:gd name="T5" fmla="*/ 71 h 73"/>
                  <a:gd name="T6" fmla="*/ 1 w 66"/>
                  <a:gd name="T7" fmla="*/ 66 h 73"/>
                  <a:gd name="T8" fmla="*/ 0 w 66"/>
                  <a:gd name="T9" fmla="*/ 60 h 73"/>
                  <a:gd name="T10" fmla="*/ 0 w 66"/>
                  <a:gd name="T11" fmla="*/ 51 h 73"/>
                  <a:gd name="T12" fmla="*/ 5 w 66"/>
                  <a:gd name="T13" fmla="*/ 42 h 73"/>
                  <a:gd name="T14" fmla="*/ 23 w 66"/>
                  <a:gd name="T15" fmla="*/ 32 h 73"/>
                  <a:gd name="T16" fmla="*/ 38 w 66"/>
                  <a:gd name="T17" fmla="*/ 23 h 73"/>
                  <a:gd name="T18" fmla="*/ 36 w 66"/>
                  <a:gd name="T19" fmla="*/ 8 h 73"/>
                  <a:gd name="T20" fmla="*/ 31 w 66"/>
                  <a:gd name="T21" fmla="*/ 6 h 73"/>
                  <a:gd name="T22" fmla="*/ 21 w 66"/>
                  <a:gd name="T23" fmla="*/ 6 h 73"/>
                  <a:gd name="T24" fmla="*/ 15 w 66"/>
                  <a:gd name="T25" fmla="*/ 10 h 73"/>
                  <a:gd name="T26" fmla="*/ 15 w 66"/>
                  <a:gd name="T27" fmla="*/ 17 h 73"/>
                  <a:gd name="T28" fmla="*/ 13 w 66"/>
                  <a:gd name="T29" fmla="*/ 23 h 73"/>
                  <a:gd name="T30" fmla="*/ 7 w 66"/>
                  <a:gd name="T31" fmla="*/ 25 h 73"/>
                  <a:gd name="T32" fmla="*/ 3 w 66"/>
                  <a:gd name="T33" fmla="*/ 23 h 73"/>
                  <a:gd name="T34" fmla="*/ 1 w 66"/>
                  <a:gd name="T35" fmla="*/ 17 h 73"/>
                  <a:gd name="T36" fmla="*/ 3 w 66"/>
                  <a:gd name="T37" fmla="*/ 12 h 73"/>
                  <a:gd name="T38" fmla="*/ 9 w 66"/>
                  <a:gd name="T39" fmla="*/ 6 h 73"/>
                  <a:gd name="T40" fmla="*/ 17 w 66"/>
                  <a:gd name="T41" fmla="*/ 2 h 73"/>
                  <a:gd name="T42" fmla="*/ 29 w 66"/>
                  <a:gd name="T43" fmla="*/ 0 h 73"/>
                  <a:gd name="T44" fmla="*/ 44 w 66"/>
                  <a:gd name="T45" fmla="*/ 2 h 73"/>
                  <a:gd name="T46" fmla="*/ 52 w 66"/>
                  <a:gd name="T47" fmla="*/ 10 h 73"/>
                  <a:gd name="T48" fmla="*/ 52 w 66"/>
                  <a:gd name="T49" fmla="*/ 25 h 73"/>
                  <a:gd name="T50" fmla="*/ 54 w 66"/>
                  <a:gd name="T51" fmla="*/ 60 h 73"/>
                  <a:gd name="T52" fmla="*/ 56 w 66"/>
                  <a:gd name="T53" fmla="*/ 64 h 73"/>
                  <a:gd name="T54" fmla="*/ 66 w 66"/>
                  <a:gd name="T55" fmla="*/ 58 h 73"/>
                  <a:gd name="T56" fmla="*/ 62 w 66"/>
                  <a:gd name="T57" fmla="*/ 68 h 73"/>
                  <a:gd name="T58" fmla="*/ 52 w 66"/>
                  <a:gd name="T59" fmla="*/ 73 h 73"/>
                  <a:gd name="T60" fmla="*/ 44 w 66"/>
                  <a:gd name="T61" fmla="*/ 73 h 73"/>
                  <a:gd name="T62" fmla="*/ 40 w 66"/>
                  <a:gd name="T63" fmla="*/ 68 h 73"/>
                  <a:gd name="T64" fmla="*/ 38 w 66"/>
                  <a:gd name="T65" fmla="*/ 57 h 73"/>
                  <a:gd name="T66" fmla="*/ 25 w 66"/>
                  <a:gd name="T67" fmla="*/ 38 h 73"/>
                  <a:gd name="T68" fmla="*/ 15 w 66"/>
                  <a:gd name="T69" fmla="*/ 43 h 73"/>
                  <a:gd name="T70" fmla="*/ 13 w 66"/>
                  <a:gd name="T71" fmla="*/ 53 h 73"/>
                  <a:gd name="T72" fmla="*/ 15 w 66"/>
                  <a:gd name="T73" fmla="*/ 62 h 73"/>
                  <a:gd name="T74" fmla="*/ 23 w 66"/>
                  <a:gd name="T75" fmla="*/ 66 h 73"/>
                  <a:gd name="T76" fmla="*/ 31 w 66"/>
                  <a:gd name="T77" fmla="*/ 64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66" h="73">
                    <a:moveTo>
                      <a:pt x="38" y="62"/>
                    </a:moveTo>
                    <a:lnTo>
                      <a:pt x="25" y="71"/>
                    </a:lnTo>
                    <a:lnTo>
                      <a:pt x="21" y="73"/>
                    </a:lnTo>
                    <a:lnTo>
                      <a:pt x="17" y="73"/>
                    </a:lnTo>
                    <a:lnTo>
                      <a:pt x="9" y="73"/>
                    </a:lnTo>
                    <a:lnTo>
                      <a:pt x="7" y="71"/>
                    </a:lnTo>
                    <a:lnTo>
                      <a:pt x="3" y="70"/>
                    </a:lnTo>
                    <a:lnTo>
                      <a:pt x="1" y="66"/>
                    </a:lnTo>
                    <a:lnTo>
                      <a:pt x="0" y="64"/>
                    </a:lnTo>
                    <a:lnTo>
                      <a:pt x="0" y="60"/>
                    </a:lnTo>
                    <a:lnTo>
                      <a:pt x="0" y="57"/>
                    </a:lnTo>
                    <a:lnTo>
                      <a:pt x="0" y="51"/>
                    </a:lnTo>
                    <a:lnTo>
                      <a:pt x="1" y="47"/>
                    </a:lnTo>
                    <a:lnTo>
                      <a:pt x="5" y="42"/>
                    </a:lnTo>
                    <a:lnTo>
                      <a:pt x="13" y="38"/>
                    </a:lnTo>
                    <a:lnTo>
                      <a:pt x="23" y="32"/>
                    </a:lnTo>
                    <a:lnTo>
                      <a:pt x="38" y="27"/>
                    </a:lnTo>
                    <a:lnTo>
                      <a:pt x="38" y="23"/>
                    </a:lnTo>
                    <a:lnTo>
                      <a:pt x="38" y="13"/>
                    </a:lnTo>
                    <a:lnTo>
                      <a:pt x="36" y="8"/>
                    </a:lnTo>
                    <a:lnTo>
                      <a:pt x="35" y="8"/>
                    </a:lnTo>
                    <a:lnTo>
                      <a:pt x="31" y="6"/>
                    </a:lnTo>
                    <a:lnTo>
                      <a:pt x="25" y="4"/>
                    </a:lnTo>
                    <a:lnTo>
                      <a:pt x="21" y="6"/>
                    </a:lnTo>
                    <a:lnTo>
                      <a:pt x="17" y="8"/>
                    </a:lnTo>
                    <a:lnTo>
                      <a:pt x="15" y="10"/>
                    </a:lnTo>
                    <a:lnTo>
                      <a:pt x="15" y="13"/>
                    </a:lnTo>
                    <a:lnTo>
                      <a:pt x="15" y="17"/>
                    </a:lnTo>
                    <a:lnTo>
                      <a:pt x="15" y="21"/>
                    </a:lnTo>
                    <a:lnTo>
                      <a:pt x="13" y="23"/>
                    </a:lnTo>
                    <a:lnTo>
                      <a:pt x="11" y="25"/>
                    </a:lnTo>
                    <a:lnTo>
                      <a:pt x="7" y="25"/>
                    </a:lnTo>
                    <a:lnTo>
                      <a:pt x="5" y="25"/>
                    </a:lnTo>
                    <a:lnTo>
                      <a:pt x="3" y="23"/>
                    </a:lnTo>
                    <a:lnTo>
                      <a:pt x="1" y="21"/>
                    </a:lnTo>
                    <a:lnTo>
                      <a:pt x="1" y="17"/>
                    </a:lnTo>
                    <a:lnTo>
                      <a:pt x="1" y="15"/>
                    </a:lnTo>
                    <a:lnTo>
                      <a:pt x="3" y="12"/>
                    </a:lnTo>
                    <a:lnTo>
                      <a:pt x="5" y="8"/>
                    </a:lnTo>
                    <a:lnTo>
                      <a:pt x="9" y="6"/>
                    </a:lnTo>
                    <a:lnTo>
                      <a:pt x="13" y="2"/>
                    </a:lnTo>
                    <a:lnTo>
                      <a:pt x="17" y="2"/>
                    </a:lnTo>
                    <a:lnTo>
                      <a:pt x="23" y="0"/>
                    </a:lnTo>
                    <a:lnTo>
                      <a:pt x="29" y="0"/>
                    </a:lnTo>
                    <a:lnTo>
                      <a:pt x="36" y="0"/>
                    </a:lnTo>
                    <a:lnTo>
                      <a:pt x="44" y="2"/>
                    </a:lnTo>
                    <a:lnTo>
                      <a:pt x="48" y="6"/>
                    </a:lnTo>
                    <a:lnTo>
                      <a:pt x="52" y="10"/>
                    </a:lnTo>
                    <a:lnTo>
                      <a:pt x="52" y="15"/>
                    </a:lnTo>
                    <a:lnTo>
                      <a:pt x="52" y="25"/>
                    </a:lnTo>
                    <a:lnTo>
                      <a:pt x="52" y="49"/>
                    </a:lnTo>
                    <a:lnTo>
                      <a:pt x="54" y="60"/>
                    </a:lnTo>
                    <a:lnTo>
                      <a:pt x="54" y="64"/>
                    </a:lnTo>
                    <a:lnTo>
                      <a:pt x="56" y="64"/>
                    </a:lnTo>
                    <a:lnTo>
                      <a:pt x="58" y="64"/>
                    </a:lnTo>
                    <a:lnTo>
                      <a:pt x="66" y="58"/>
                    </a:lnTo>
                    <a:lnTo>
                      <a:pt x="66" y="62"/>
                    </a:lnTo>
                    <a:lnTo>
                      <a:pt x="62" y="68"/>
                    </a:lnTo>
                    <a:lnTo>
                      <a:pt x="56" y="71"/>
                    </a:lnTo>
                    <a:lnTo>
                      <a:pt x="52" y="73"/>
                    </a:lnTo>
                    <a:lnTo>
                      <a:pt x="48" y="73"/>
                    </a:lnTo>
                    <a:lnTo>
                      <a:pt x="44" y="73"/>
                    </a:lnTo>
                    <a:lnTo>
                      <a:pt x="42" y="71"/>
                    </a:lnTo>
                    <a:lnTo>
                      <a:pt x="40" y="68"/>
                    </a:lnTo>
                    <a:lnTo>
                      <a:pt x="38" y="62"/>
                    </a:lnTo>
                    <a:close/>
                    <a:moveTo>
                      <a:pt x="38" y="57"/>
                    </a:moveTo>
                    <a:lnTo>
                      <a:pt x="38" y="30"/>
                    </a:lnTo>
                    <a:lnTo>
                      <a:pt x="25" y="38"/>
                    </a:lnTo>
                    <a:lnTo>
                      <a:pt x="19" y="42"/>
                    </a:lnTo>
                    <a:lnTo>
                      <a:pt x="15" y="43"/>
                    </a:lnTo>
                    <a:lnTo>
                      <a:pt x="13" y="47"/>
                    </a:lnTo>
                    <a:lnTo>
                      <a:pt x="13" y="53"/>
                    </a:lnTo>
                    <a:lnTo>
                      <a:pt x="13" y="57"/>
                    </a:lnTo>
                    <a:lnTo>
                      <a:pt x="15" y="62"/>
                    </a:lnTo>
                    <a:lnTo>
                      <a:pt x="19" y="64"/>
                    </a:lnTo>
                    <a:lnTo>
                      <a:pt x="23" y="66"/>
                    </a:lnTo>
                    <a:lnTo>
                      <a:pt x="27" y="64"/>
                    </a:lnTo>
                    <a:lnTo>
                      <a:pt x="31" y="64"/>
                    </a:lnTo>
                    <a:lnTo>
                      <a:pt x="38" y="5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73" name="Freeform 140">
                <a:extLst>
                  <a:ext uri="{FF2B5EF4-FFF2-40B4-BE49-F238E27FC236}">
                    <a16:creationId xmlns:a16="http://schemas.microsoft.com/office/drawing/2014/main" xmlns="" id="{4D80E0BE-4082-4E7B-A8B0-1F3BC204710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242" y="1706"/>
                <a:ext cx="17" cy="55"/>
              </a:xfrm>
              <a:custGeom>
                <a:avLst/>
                <a:gdLst>
                  <a:gd name="T0" fmla="*/ 18 w 35"/>
                  <a:gd name="T1" fmla="*/ 0 h 108"/>
                  <a:gd name="T2" fmla="*/ 22 w 35"/>
                  <a:gd name="T3" fmla="*/ 0 h 108"/>
                  <a:gd name="T4" fmla="*/ 24 w 35"/>
                  <a:gd name="T5" fmla="*/ 2 h 108"/>
                  <a:gd name="T6" fmla="*/ 26 w 35"/>
                  <a:gd name="T7" fmla="*/ 6 h 108"/>
                  <a:gd name="T8" fmla="*/ 28 w 35"/>
                  <a:gd name="T9" fmla="*/ 7 h 108"/>
                  <a:gd name="T10" fmla="*/ 26 w 35"/>
                  <a:gd name="T11" fmla="*/ 11 h 108"/>
                  <a:gd name="T12" fmla="*/ 24 w 35"/>
                  <a:gd name="T13" fmla="*/ 13 h 108"/>
                  <a:gd name="T14" fmla="*/ 22 w 35"/>
                  <a:gd name="T15" fmla="*/ 15 h 108"/>
                  <a:gd name="T16" fmla="*/ 18 w 35"/>
                  <a:gd name="T17" fmla="*/ 15 h 108"/>
                  <a:gd name="T18" fmla="*/ 16 w 35"/>
                  <a:gd name="T19" fmla="*/ 15 h 108"/>
                  <a:gd name="T20" fmla="*/ 14 w 35"/>
                  <a:gd name="T21" fmla="*/ 13 h 108"/>
                  <a:gd name="T22" fmla="*/ 12 w 35"/>
                  <a:gd name="T23" fmla="*/ 11 h 108"/>
                  <a:gd name="T24" fmla="*/ 10 w 35"/>
                  <a:gd name="T25" fmla="*/ 7 h 108"/>
                  <a:gd name="T26" fmla="*/ 12 w 35"/>
                  <a:gd name="T27" fmla="*/ 6 h 108"/>
                  <a:gd name="T28" fmla="*/ 14 w 35"/>
                  <a:gd name="T29" fmla="*/ 2 h 108"/>
                  <a:gd name="T30" fmla="*/ 16 w 35"/>
                  <a:gd name="T31" fmla="*/ 0 h 108"/>
                  <a:gd name="T32" fmla="*/ 18 w 35"/>
                  <a:gd name="T33" fmla="*/ 0 h 108"/>
                  <a:gd name="T34" fmla="*/ 26 w 35"/>
                  <a:gd name="T35" fmla="*/ 37 h 108"/>
                  <a:gd name="T36" fmla="*/ 26 w 35"/>
                  <a:gd name="T37" fmla="*/ 94 h 108"/>
                  <a:gd name="T38" fmla="*/ 26 w 35"/>
                  <a:gd name="T39" fmla="*/ 103 h 108"/>
                  <a:gd name="T40" fmla="*/ 28 w 35"/>
                  <a:gd name="T41" fmla="*/ 105 h 108"/>
                  <a:gd name="T42" fmla="*/ 29 w 35"/>
                  <a:gd name="T43" fmla="*/ 107 h 108"/>
                  <a:gd name="T44" fmla="*/ 31 w 35"/>
                  <a:gd name="T45" fmla="*/ 107 h 108"/>
                  <a:gd name="T46" fmla="*/ 35 w 35"/>
                  <a:gd name="T47" fmla="*/ 107 h 108"/>
                  <a:gd name="T48" fmla="*/ 35 w 35"/>
                  <a:gd name="T49" fmla="*/ 108 h 108"/>
                  <a:gd name="T50" fmla="*/ 0 w 35"/>
                  <a:gd name="T51" fmla="*/ 108 h 108"/>
                  <a:gd name="T52" fmla="*/ 0 w 35"/>
                  <a:gd name="T53" fmla="*/ 107 h 108"/>
                  <a:gd name="T54" fmla="*/ 8 w 35"/>
                  <a:gd name="T55" fmla="*/ 107 h 108"/>
                  <a:gd name="T56" fmla="*/ 10 w 35"/>
                  <a:gd name="T57" fmla="*/ 103 h 108"/>
                  <a:gd name="T58" fmla="*/ 12 w 35"/>
                  <a:gd name="T59" fmla="*/ 94 h 108"/>
                  <a:gd name="T60" fmla="*/ 12 w 35"/>
                  <a:gd name="T61" fmla="*/ 67 h 108"/>
                  <a:gd name="T62" fmla="*/ 12 w 35"/>
                  <a:gd name="T63" fmla="*/ 50 h 108"/>
                  <a:gd name="T64" fmla="*/ 10 w 35"/>
                  <a:gd name="T65" fmla="*/ 49 h 108"/>
                  <a:gd name="T66" fmla="*/ 6 w 35"/>
                  <a:gd name="T67" fmla="*/ 47 h 108"/>
                  <a:gd name="T68" fmla="*/ 0 w 35"/>
                  <a:gd name="T69" fmla="*/ 49 h 108"/>
                  <a:gd name="T70" fmla="*/ 0 w 35"/>
                  <a:gd name="T71" fmla="*/ 45 h 108"/>
                  <a:gd name="T72" fmla="*/ 22 w 35"/>
                  <a:gd name="T73" fmla="*/ 37 h 108"/>
                  <a:gd name="T74" fmla="*/ 26 w 35"/>
                  <a:gd name="T75" fmla="*/ 37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5" h="108">
                    <a:moveTo>
                      <a:pt x="18" y="0"/>
                    </a:moveTo>
                    <a:lnTo>
                      <a:pt x="22" y="0"/>
                    </a:lnTo>
                    <a:lnTo>
                      <a:pt x="24" y="2"/>
                    </a:lnTo>
                    <a:lnTo>
                      <a:pt x="26" y="6"/>
                    </a:lnTo>
                    <a:lnTo>
                      <a:pt x="28" y="7"/>
                    </a:lnTo>
                    <a:lnTo>
                      <a:pt x="26" y="11"/>
                    </a:lnTo>
                    <a:lnTo>
                      <a:pt x="24" y="13"/>
                    </a:lnTo>
                    <a:lnTo>
                      <a:pt x="22" y="15"/>
                    </a:lnTo>
                    <a:lnTo>
                      <a:pt x="18" y="15"/>
                    </a:lnTo>
                    <a:lnTo>
                      <a:pt x="16" y="15"/>
                    </a:lnTo>
                    <a:lnTo>
                      <a:pt x="14" y="13"/>
                    </a:lnTo>
                    <a:lnTo>
                      <a:pt x="12" y="11"/>
                    </a:lnTo>
                    <a:lnTo>
                      <a:pt x="10" y="7"/>
                    </a:lnTo>
                    <a:lnTo>
                      <a:pt x="12" y="6"/>
                    </a:lnTo>
                    <a:lnTo>
                      <a:pt x="14" y="2"/>
                    </a:lnTo>
                    <a:lnTo>
                      <a:pt x="16" y="0"/>
                    </a:lnTo>
                    <a:lnTo>
                      <a:pt x="18" y="0"/>
                    </a:lnTo>
                    <a:close/>
                    <a:moveTo>
                      <a:pt x="26" y="37"/>
                    </a:moveTo>
                    <a:lnTo>
                      <a:pt x="26" y="94"/>
                    </a:lnTo>
                    <a:lnTo>
                      <a:pt x="26" y="103"/>
                    </a:lnTo>
                    <a:lnTo>
                      <a:pt x="28" y="105"/>
                    </a:lnTo>
                    <a:lnTo>
                      <a:pt x="29" y="107"/>
                    </a:lnTo>
                    <a:lnTo>
                      <a:pt x="31" y="107"/>
                    </a:lnTo>
                    <a:lnTo>
                      <a:pt x="35" y="107"/>
                    </a:lnTo>
                    <a:lnTo>
                      <a:pt x="35" y="108"/>
                    </a:lnTo>
                    <a:lnTo>
                      <a:pt x="0" y="108"/>
                    </a:lnTo>
                    <a:lnTo>
                      <a:pt x="0" y="107"/>
                    </a:lnTo>
                    <a:lnTo>
                      <a:pt x="8" y="107"/>
                    </a:lnTo>
                    <a:lnTo>
                      <a:pt x="10" y="103"/>
                    </a:lnTo>
                    <a:lnTo>
                      <a:pt x="12" y="94"/>
                    </a:lnTo>
                    <a:lnTo>
                      <a:pt x="12" y="67"/>
                    </a:lnTo>
                    <a:lnTo>
                      <a:pt x="12" y="50"/>
                    </a:lnTo>
                    <a:lnTo>
                      <a:pt x="10" y="49"/>
                    </a:lnTo>
                    <a:lnTo>
                      <a:pt x="6" y="47"/>
                    </a:lnTo>
                    <a:lnTo>
                      <a:pt x="0" y="49"/>
                    </a:lnTo>
                    <a:lnTo>
                      <a:pt x="0" y="45"/>
                    </a:lnTo>
                    <a:lnTo>
                      <a:pt x="22" y="37"/>
                    </a:lnTo>
                    <a:lnTo>
                      <a:pt x="26" y="3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74" name="Freeform 141">
                <a:extLst>
                  <a:ext uri="{FF2B5EF4-FFF2-40B4-BE49-F238E27FC236}">
                    <a16:creationId xmlns:a16="http://schemas.microsoft.com/office/drawing/2014/main" xmlns="" id="{002002D5-8806-4283-B9EA-F802A011DF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2" y="1725"/>
                <a:ext cx="40" cy="36"/>
              </a:xfrm>
              <a:custGeom>
                <a:avLst/>
                <a:gdLst>
                  <a:gd name="T0" fmla="*/ 25 w 80"/>
                  <a:gd name="T1" fmla="*/ 15 h 71"/>
                  <a:gd name="T2" fmla="*/ 31 w 80"/>
                  <a:gd name="T3" fmla="*/ 8 h 71"/>
                  <a:gd name="T4" fmla="*/ 37 w 80"/>
                  <a:gd name="T5" fmla="*/ 4 h 71"/>
                  <a:gd name="T6" fmla="*/ 43 w 80"/>
                  <a:gd name="T7" fmla="*/ 0 h 71"/>
                  <a:gd name="T8" fmla="*/ 49 w 80"/>
                  <a:gd name="T9" fmla="*/ 0 h 71"/>
                  <a:gd name="T10" fmla="*/ 55 w 80"/>
                  <a:gd name="T11" fmla="*/ 0 h 71"/>
                  <a:gd name="T12" fmla="*/ 60 w 80"/>
                  <a:gd name="T13" fmla="*/ 2 h 71"/>
                  <a:gd name="T14" fmla="*/ 64 w 80"/>
                  <a:gd name="T15" fmla="*/ 6 h 71"/>
                  <a:gd name="T16" fmla="*/ 66 w 80"/>
                  <a:gd name="T17" fmla="*/ 12 h 71"/>
                  <a:gd name="T18" fmla="*/ 68 w 80"/>
                  <a:gd name="T19" fmla="*/ 19 h 71"/>
                  <a:gd name="T20" fmla="*/ 68 w 80"/>
                  <a:gd name="T21" fmla="*/ 27 h 71"/>
                  <a:gd name="T22" fmla="*/ 68 w 80"/>
                  <a:gd name="T23" fmla="*/ 57 h 71"/>
                  <a:gd name="T24" fmla="*/ 70 w 80"/>
                  <a:gd name="T25" fmla="*/ 66 h 71"/>
                  <a:gd name="T26" fmla="*/ 70 w 80"/>
                  <a:gd name="T27" fmla="*/ 68 h 71"/>
                  <a:gd name="T28" fmla="*/ 72 w 80"/>
                  <a:gd name="T29" fmla="*/ 70 h 71"/>
                  <a:gd name="T30" fmla="*/ 76 w 80"/>
                  <a:gd name="T31" fmla="*/ 70 h 71"/>
                  <a:gd name="T32" fmla="*/ 80 w 80"/>
                  <a:gd name="T33" fmla="*/ 70 h 71"/>
                  <a:gd name="T34" fmla="*/ 80 w 80"/>
                  <a:gd name="T35" fmla="*/ 71 h 71"/>
                  <a:gd name="T36" fmla="*/ 43 w 80"/>
                  <a:gd name="T37" fmla="*/ 71 h 71"/>
                  <a:gd name="T38" fmla="*/ 43 w 80"/>
                  <a:gd name="T39" fmla="*/ 70 h 71"/>
                  <a:gd name="T40" fmla="*/ 45 w 80"/>
                  <a:gd name="T41" fmla="*/ 70 h 71"/>
                  <a:gd name="T42" fmla="*/ 49 w 80"/>
                  <a:gd name="T43" fmla="*/ 70 h 71"/>
                  <a:gd name="T44" fmla="*/ 53 w 80"/>
                  <a:gd name="T45" fmla="*/ 68 h 71"/>
                  <a:gd name="T46" fmla="*/ 55 w 80"/>
                  <a:gd name="T47" fmla="*/ 66 h 71"/>
                  <a:gd name="T48" fmla="*/ 55 w 80"/>
                  <a:gd name="T49" fmla="*/ 64 h 71"/>
                  <a:gd name="T50" fmla="*/ 55 w 80"/>
                  <a:gd name="T51" fmla="*/ 57 h 71"/>
                  <a:gd name="T52" fmla="*/ 55 w 80"/>
                  <a:gd name="T53" fmla="*/ 28 h 71"/>
                  <a:gd name="T54" fmla="*/ 55 w 80"/>
                  <a:gd name="T55" fmla="*/ 19 h 71"/>
                  <a:gd name="T56" fmla="*/ 53 w 80"/>
                  <a:gd name="T57" fmla="*/ 13 h 71"/>
                  <a:gd name="T58" fmla="*/ 49 w 80"/>
                  <a:gd name="T59" fmla="*/ 10 h 71"/>
                  <a:gd name="T60" fmla="*/ 47 w 80"/>
                  <a:gd name="T61" fmla="*/ 10 h 71"/>
                  <a:gd name="T62" fmla="*/ 45 w 80"/>
                  <a:gd name="T63" fmla="*/ 10 h 71"/>
                  <a:gd name="T64" fmla="*/ 39 w 80"/>
                  <a:gd name="T65" fmla="*/ 10 h 71"/>
                  <a:gd name="T66" fmla="*/ 35 w 80"/>
                  <a:gd name="T67" fmla="*/ 12 h 71"/>
                  <a:gd name="T68" fmla="*/ 29 w 80"/>
                  <a:gd name="T69" fmla="*/ 15 h 71"/>
                  <a:gd name="T70" fmla="*/ 25 w 80"/>
                  <a:gd name="T71" fmla="*/ 19 h 71"/>
                  <a:gd name="T72" fmla="*/ 25 w 80"/>
                  <a:gd name="T73" fmla="*/ 57 h 71"/>
                  <a:gd name="T74" fmla="*/ 25 w 80"/>
                  <a:gd name="T75" fmla="*/ 66 h 71"/>
                  <a:gd name="T76" fmla="*/ 29 w 80"/>
                  <a:gd name="T77" fmla="*/ 70 h 71"/>
                  <a:gd name="T78" fmla="*/ 31 w 80"/>
                  <a:gd name="T79" fmla="*/ 70 h 71"/>
                  <a:gd name="T80" fmla="*/ 37 w 80"/>
                  <a:gd name="T81" fmla="*/ 70 h 71"/>
                  <a:gd name="T82" fmla="*/ 37 w 80"/>
                  <a:gd name="T83" fmla="*/ 71 h 71"/>
                  <a:gd name="T84" fmla="*/ 0 w 80"/>
                  <a:gd name="T85" fmla="*/ 71 h 71"/>
                  <a:gd name="T86" fmla="*/ 0 w 80"/>
                  <a:gd name="T87" fmla="*/ 70 h 71"/>
                  <a:gd name="T88" fmla="*/ 2 w 80"/>
                  <a:gd name="T89" fmla="*/ 70 h 71"/>
                  <a:gd name="T90" fmla="*/ 8 w 80"/>
                  <a:gd name="T91" fmla="*/ 70 h 71"/>
                  <a:gd name="T92" fmla="*/ 10 w 80"/>
                  <a:gd name="T93" fmla="*/ 68 h 71"/>
                  <a:gd name="T94" fmla="*/ 12 w 80"/>
                  <a:gd name="T95" fmla="*/ 64 h 71"/>
                  <a:gd name="T96" fmla="*/ 12 w 80"/>
                  <a:gd name="T97" fmla="*/ 57 h 71"/>
                  <a:gd name="T98" fmla="*/ 12 w 80"/>
                  <a:gd name="T99" fmla="*/ 30 h 71"/>
                  <a:gd name="T100" fmla="*/ 12 w 80"/>
                  <a:gd name="T101" fmla="*/ 15 h 71"/>
                  <a:gd name="T102" fmla="*/ 10 w 80"/>
                  <a:gd name="T103" fmla="*/ 12 h 71"/>
                  <a:gd name="T104" fmla="*/ 6 w 80"/>
                  <a:gd name="T105" fmla="*/ 10 h 71"/>
                  <a:gd name="T106" fmla="*/ 0 w 80"/>
                  <a:gd name="T107" fmla="*/ 12 h 71"/>
                  <a:gd name="T108" fmla="*/ 0 w 80"/>
                  <a:gd name="T109" fmla="*/ 8 h 71"/>
                  <a:gd name="T110" fmla="*/ 21 w 80"/>
                  <a:gd name="T111" fmla="*/ 0 h 71"/>
                  <a:gd name="T112" fmla="*/ 25 w 80"/>
                  <a:gd name="T113" fmla="*/ 0 h 71"/>
                  <a:gd name="T114" fmla="*/ 25 w 80"/>
                  <a:gd name="T115" fmla="*/ 15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80" h="71">
                    <a:moveTo>
                      <a:pt x="25" y="15"/>
                    </a:moveTo>
                    <a:lnTo>
                      <a:pt x="31" y="8"/>
                    </a:lnTo>
                    <a:lnTo>
                      <a:pt x="37" y="4"/>
                    </a:lnTo>
                    <a:lnTo>
                      <a:pt x="43" y="0"/>
                    </a:lnTo>
                    <a:lnTo>
                      <a:pt x="49" y="0"/>
                    </a:lnTo>
                    <a:lnTo>
                      <a:pt x="55" y="0"/>
                    </a:lnTo>
                    <a:lnTo>
                      <a:pt x="60" y="2"/>
                    </a:lnTo>
                    <a:lnTo>
                      <a:pt x="64" y="6"/>
                    </a:lnTo>
                    <a:lnTo>
                      <a:pt x="66" y="12"/>
                    </a:lnTo>
                    <a:lnTo>
                      <a:pt x="68" y="19"/>
                    </a:lnTo>
                    <a:lnTo>
                      <a:pt x="68" y="27"/>
                    </a:lnTo>
                    <a:lnTo>
                      <a:pt x="68" y="57"/>
                    </a:lnTo>
                    <a:lnTo>
                      <a:pt x="70" y="66"/>
                    </a:lnTo>
                    <a:lnTo>
                      <a:pt x="70" y="68"/>
                    </a:lnTo>
                    <a:lnTo>
                      <a:pt x="72" y="70"/>
                    </a:lnTo>
                    <a:lnTo>
                      <a:pt x="76" y="70"/>
                    </a:lnTo>
                    <a:lnTo>
                      <a:pt x="80" y="70"/>
                    </a:lnTo>
                    <a:lnTo>
                      <a:pt x="80" y="71"/>
                    </a:lnTo>
                    <a:lnTo>
                      <a:pt x="43" y="71"/>
                    </a:lnTo>
                    <a:lnTo>
                      <a:pt x="43" y="70"/>
                    </a:lnTo>
                    <a:lnTo>
                      <a:pt x="45" y="70"/>
                    </a:lnTo>
                    <a:lnTo>
                      <a:pt x="49" y="70"/>
                    </a:lnTo>
                    <a:lnTo>
                      <a:pt x="53" y="68"/>
                    </a:lnTo>
                    <a:lnTo>
                      <a:pt x="55" y="66"/>
                    </a:lnTo>
                    <a:lnTo>
                      <a:pt x="55" y="64"/>
                    </a:lnTo>
                    <a:lnTo>
                      <a:pt x="55" y="57"/>
                    </a:lnTo>
                    <a:lnTo>
                      <a:pt x="55" y="28"/>
                    </a:lnTo>
                    <a:lnTo>
                      <a:pt x="55" y="19"/>
                    </a:lnTo>
                    <a:lnTo>
                      <a:pt x="53" y="13"/>
                    </a:lnTo>
                    <a:lnTo>
                      <a:pt x="49" y="10"/>
                    </a:lnTo>
                    <a:lnTo>
                      <a:pt x="47" y="10"/>
                    </a:lnTo>
                    <a:lnTo>
                      <a:pt x="45" y="10"/>
                    </a:lnTo>
                    <a:lnTo>
                      <a:pt x="39" y="10"/>
                    </a:lnTo>
                    <a:lnTo>
                      <a:pt x="35" y="12"/>
                    </a:lnTo>
                    <a:lnTo>
                      <a:pt x="29" y="15"/>
                    </a:lnTo>
                    <a:lnTo>
                      <a:pt x="25" y="19"/>
                    </a:lnTo>
                    <a:lnTo>
                      <a:pt x="25" y="57"/>
                    </a:lnTo>
                    <a:lnTo>
                      <a:pt x="25" y="66"/>
                    </a:lnTo>
                    <a:lnTo>
                      <a:pt x="29" y="70"/>
                    </a:lnTo>
                    <a:lnTo>
                      <a:pt x="31" y="70"/>
                    </a:lnTo>
                    <a:lnTo>
                      <a:pt x="37" y="70"/>
                    </a:lnTo>
                    <a:lnTo>
                      <a:pt x="37" y="71"/>
                    </a:lnTo>
                    <a:lnTo>
                      <a:pt x="0" y="71"/>
                    </a:lnTo>
                    <a:lnTo>
                      <a:pt x="0" y="70"/>
                    </a:lnTo>
                    <a:lnTo>
                      <a:pt x="2" y="70"/>
                    </a:lnTo>
                    <a:lnTo>
                      <a:pt x="8" y="70"/>
                    </a:lnTo>
                    <a:lnTo>
                      <a:pt x="10" y="68"/>
                    </a:lnTo>
                    <a:lnTo>
                      <a:pt x="12" y="64"/>
                    </a:lnTo>
                    <a:lnTo>
                      <a:pt x="12" y="57"/>
                    </a:lnTo>
                    <a:lnTo>
                      <a:pt x="12" y="30"/>
                    </a:lnTo>
                    <a:lnTo>
                      <a:pt x="12" y="15"/>
                    </a:lnTo>
                    <a:lnTo>
                      <a:pt x="10" y="12"/>
                    </a:lnTo>
                    <a:lnTo>
                      <a:pt x="6" y="10"/>
                    </a:lnTo>
                    <a:lnTo>
                      <a:pt x="0" y="12"/>
                    </a:lnTo>
                    <a:lnTo>
                      <a:pt x="0" y="8"/>
                    </a:lnTo>
                    <a:lnTo>
                      <a:pt x="21" y="0"/>
                    </a:lnTo>
                    <a:lnTo>
                      <a:pt x="25" y="0"/>
                    </a:lnTo>
                    <a:lnTo>
                      <a:pt x="25" y="1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75" name="Freeform 142">
                <a:extLst>
                  <a:ext uri="{FF2B5EF4-FFF2-40B4-BE49-F238E27FC236}">
                    <a16:creationId xmlns:a16="http://schemas.microsoft.com/office/drawing/2014/main" xmlns="" id="{DEE3B228-51C3-4574-81AB-BAB1B1AAA8C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302" y="1725"/>
                <a:ext cx="39" cy="54"/>
              </a:xfrm>
              <a:custGeom>
                <a:avLst/>
                <a:gdLst>
                  <a:gd name="T0" fmla="*/ 23 w 78"/>
                  <a:gd name="T1" fmla="*/ 0 h 107"/>
                  <a:gd name="T2" fmla="*/ 27 w 78"/>
                  <a:gd name="T3" fmla="*/ 17 h 107"/>
                  <a:gd name="T4" fmla="*/ 39 w 78"/>
                  <a:gd name="T5" fmla="*/ 4 h 107"/>
                  <a:gd name="T6" fmla="*/ 50 w 78"/>
                  <a:gd name="T7" fmla="*/ 0 h 107"/>
                  <a:gd name="T8" fmla="*/ 60 w 78"/>
                  <a:gd name="T9" fmla="*/ 2 h 107"/>
                  <a:gd name="T10" fmla="*/ 68 w 78"/>
                  <a:gd name="T11" fmla="*/ 8 h 107"/>
                  <a:gd name="T12" fmla="*/ 76 w 78"/>
                  <a:gd name="T13" fmla="*/ 19 h 107"/>
                  <a:gd name="T14" fmla="*/ 78 w 78"/>
                  <a:gd name="T15" fmla="*/ 34 h 107"/>
                  <a:gd name="T16" fmla="*/ 74 w 78"/>
                  <a:gd name="T17" fmla="*/ 51 h 107"/>
                  <a:gd name="T18" fmla="*/ 66 w 78"/>
                  <a:gd name="T19" fmla="*/ 64 h 107"/>
                  <a:gd name="T20" fmla="*/ 58 w 78"/>
                  <a:gd name="T21" fmla="*/ 70 h 107"/>
                  <a:gd name="T22" fmla="*/ 50 w 78"/>
                  <a:gd name="T23" fmla="*/ 73 h 107"/>
                  <a:gd name="T24" fmla="*/ 39 w 78"/>
                  <a:gd name="T25" fmla="*/ 73 h 107"/>
                  <a:gd name="T26" fmla="*/ 27 w 78"/>
                  <a:gd name="T27" fmla="*/ 68 h 107"/>
                  <a:gd name="T28" fmla="*/ 27 w 78"/>
                  <a:gd name="T29" fmla="*/ 100 h 107"/>
                  <a:gd name="T30" fmla="*/ 31 w 78"/>
                  <a:gd name="T31" fmla="*/ 103 h 107"/>
                  <a:gd name="T32" fmla="*/ 39 w 78"/>
                  <a:gd name="T33" fmla="*/ 103 h 107"/>
                  <a:gd name="T34" fmla="*/ 0 w 78"/>
                  <a:gd name="T35" fmla="*/ 107 h 107"/>
                  <a:gd name="T36" fmla="*/ 2 w 78"/>
                  <a:gd name="T37" fmla="*/ 103 h 107"/>
                  <a:gd name="T38" fmla="*/ 10 w 78"/>
                  <a:gd name="T39" fmla="*/ 101 h 107"/>
                  <a:gd name="T40" fmla="*/ 13 w 78"/>
                  <a:gd name="T41" fmla="*/ 100 h 107"/>
                  <a:gd name="T42" fmla="*/ 13 w 78"/>
                  <a:gd name="T43" fmla="*/ 23 h 107"/>
                  <a:gd name="T44" fmla="*/ 11 w 78"/>
                  <a:gd name="T45" fmla="*/ 12 h 107"/>
                  <a:gd name="T46" fmla="*/ 2 w 78"/>
                  <a:gd name="T47" fmla="*/ 12 h 107"/>
                  <a:gd name="T48" fmla="*/ 27 w 78"/>
                  <a:gd name="T49" fmla="*/ 21 h 107"/>
                  <a:gd name="T50" fmla="*/ 27 w 78"/>
                  <a:gd name="T51" fmla="*/ 58 h 107"/>
                  <a:gd name="T52" fmla="*/ 33 w 78"/>
                  <a:gd name="T53" fmla="*/ 66 h 107"/>
                  <a:gd name="T54" fmla="*/ 45 w 78"/>
                  <a:gd name="T55" fmla="*/ 70 h 107"/>
                  <a:gd name="T56" fmla="*/ 54 w 78"/>
                  <a:gd name="T57" fmla="*/ 66 h 107"/>
                  <a:gd name="T58" fmla="*/ 60 w 78"/>
                  <a:gd name="T59" fmla="*/ 58 h 107"/>
                  <a:gd name="T60" fmla="*/ 62 w 78"/>
                  <a:gd name="T61" fmla="*/ 49 h 107"/>
                  <a:gd name="T62" fmla="*/ 62 w 78"/>
                  <a:gd name="T63" fmla="*/ 34 h 107"/>
                  <a:gd name="T64" fmla="*/ 58 w 78"/>
                  <a:gd name="T65" fmla="*/ 21 h 107"/>
                  <a:gd name="T66" fmla="*/ 50 w 78"/>
                  <a:gd name="T67" fmla="*/ 12 h 107"/>
                  <a:gd name="T68" fmla="*/ 41 w 78"/>
                  <a:gd name="T69" fmla="*/ 12 h 107"/>
                  <a:gd name="T70" fmla="*/ 33 w 78"/>
                  <a:gd name="T71" fmla="*/ 15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8" h="107">
                    <a:moveTo>
                      <a:pt x="2" y="8"/>
                    </a:moveTo>
                    <a:lnTo>
                      <a:pt x="23" y="0"/>
                    </a:lnTo>
                    <a:lnTo>
                      <a:pt x="27" y="0"/>
                    </a:lnTo>
                    <a:lnTo>
                      <a:pt x="27" y="17"/>
                    </a:lnTo>
                    <a:lnTo>
                      <a:pt x="33" y="8"/>
                    </a:lnTo>
                    <a:lnTo>
                      <a:pt x="39" y="4"/>
                    </a:lnTo>
                    <a:lnTo>
                      <a:pt x="45" y="0"/>
                    </a:lnTo>
                    <a:lnTo>
                      <a:pt x="50" y="0"/>
                    </a:lnTo>
                    <a:lnTo>
                      <a:pt x="56" y="0"/>
                    </a:lnTo>
                    <a:lnTo>
                      <a:pt x="60" y="2"/>
                    </a:lnTo>
                    <a:lnTo>
                      <a:pt x="64" y="4"/>
                    </a:lnTo>
                    <a:lnTo>
                      <a:pt x="68" y="8"/>
                    </a:lnTo>
                    <a:lnTo>
                      <a:pt x="72" y="13"/>
                    </a:lnTo>
                    <a:lnTo>
                      <a:pt x="76" y="19"/>
                    </a:lnTo>
                    <a:lnTo>
                      <a:pt x="76" y="27"/>
                    </a:lnTo>
                    <a:lnTo>
                      <a:pt x="78" y="34"/>
                    </a:lnTo>
                    <a:lnTo>
                      <a:pt x="76" y="43"/>
                    </a:lnTo>
                    <a:lnTo>
                      <a:pt x="74" y="51"/>
                    </a:lnTo>
                    <a:lnTo>
                      <a:pt x="72" y="58"/>
                    </a:lnTo>
                    <a:lnTo>
                      <a:pt x="66" y="64"/>
                    </a:lnTo>
                    <a:lnTo>
                      <a:pt x="62" y="70"/>
                    </a:lnTo>
                    <a:lnTo>
                      <a:pt x="58" y="70"/>
                    </a:lnTo>
                    <a:lnTo>
                      <a:pt x="56" y="71"/>
                    </a:lnTo>
                    <a:lnTo>
                      <a:pt x="50" y="73"/>
                    </a:lnTo>
                    <a:lnTo>
                      <a:pt x="45" y="73"/>
                    </a:lnTo>
                    <a:lnTo>
                      <a:pt x="39" y="73"/>
                    </a:lnTo>
                    <a:lnTo>
                      <a:pt x="35" y="73"/>
                    </a:lnTo>
                    <a:lnTo>
                      <a:pt x="27" y="68"/>
                    </a:lnTo>
                    <a:lnTo>
                      <a:pt x="27" y="90"/>
                    </a:lnTo>
                    <a:lnTo>
                      <a:pt x="27" y="100"/>
                    </a:lnTo>
                    <a:lnTo>
                      <a:pt x="29" y="101"/>
                    </a:lnTo>
                    <a:lnTo>
                      <a:pt x="31" y="103"/>
                    </a:lnTo>
                    <a:lnTo>
                      <a:pt x="35" y="103"/>
                    </a:lnTo>
                    <a:lnTo>
                      <a:pt x="39" y="103"/>
                    </a:lnTo>
                    <a:lnTo>
                      <a:pt x="39" y="107"/>
                    </a:lnTo>
                    <a:lnTo>
                      <a:pt x="0" y="107"/>
                    </a:lnTo>
                    <a:lnTo>
                      <a:pt x="0" y="103"/>
                    </a:lnTo>
                    <a:lnTo>
                      <a:pt x="2" y="103"/>
                    </a:lnTo>
                    <a:lnTo>
                      <a:pt x="8" y="103"/>
                    </a:lnTo>
                    <a:lnTo>
                      <a:pt x="10" y="101"/>
                    </a:lnTo>
                    <a:lnTo>
                      <a:pt x="11" y="101"/>
                    </a:lnTo>
                    <a:lnTo>
                      <a:pt x="13" y="100"/>
                    </a:lnTo>
                    <a:lnTo>
                      <a:pt x="13" y="90"/>
                    </a:lnTo>
                    <a:lnTo>
                      <a:pt x="13" y="23"/>
                    </a:lnTo>
                    <a:lnTo>
                      <a:pt x="13" y="13"/>
                    </a:lnTo>
                    <a:lnTo>
                      <a:pt x="11" y="12"/>
                    </a:lnTo>
                    <a:lnTo>
                      <a:pt x="8" y="10"/>
                    </a:lnTo>
                    <a:lnTo>
                      <a:pt x="2" y="12"/>
                    </a:lnTo>
                    <a:lnTo>
                      <a:pt x="2" y="8"/>
                    </a:lnTo>
                    <a:close/>
                    <a:moveTo>
                      <a:pt x="27" y="21"/>
                    </a:moveTo>
                    <a:lnTo>
                      <a:pt x="27" y="47"/>
                    </a:lnTo>
                    <a:lnTo>
                      <a:pt x="27" y="58"/>
                    </a:lnTo>
                    <a:lnTo>
                      <a:pt x="29" y="62"/>
                    </a:lnTo>
                    <a:lnTo>
                      <a:pt x="33" y="66"/>
                    </a:lnTo>
                    <a:lnTo>
                      <a:pt x="39" y="68"/>
                    </a:lnTo>
                    <a:lnTo>
                      <a:pt x="45" y="70"/>
                    </a:lnTo>
                    <a:lnTo>
                      <a:pt x="50" y="68"/>
                    </a:lnTo>
                    <a:lnTo>
                      <a:pt x="54" y="66"/>
                    </a:lnTo>
                    <a:lnTo>
                      <a:pt x="56" y="64"/>
                    </a:lnTo>
                    <a:lnTo>
                      <a:pt x="60" y="58"/>
                    </a:lnTo>
                    <a:lnTo>
                      <a:pt x="62" y="55"/>
                    </a:lnTo>
                    <a:lnTo>
                      <a:pt x="62" y="49"/>
                    </a:lnTo>
                    <a:lnTo>
                      <a:pt x="64" y="42"/>
                    </a:lnTo>
                    <a:lnTo>
                      <a:pt x="62" y="34"/>
                    </a:lnTo>
                    <a:lnTo>
                      <a:pt x="62" y="27"/>
                    </a:lnTo>
                    <a:lnTo>
                      <a:pt x="58" y="21"/>
                    </a:lnTo>
                    <a:lnTo>
                      <a:pt x="56" y="17"/>
                    </a:lnTo>
                    <a:lnTo>
                      <a:pt x="50" y="12"/>
                    </a:lnTo>
                    <a:lnTo>
                      <a:pt x="45" y="12"/>
                    </a:lnTo>
                    <a:lnTo>
                      <a:pt x="41" y="12"/>
                    </a:lnTo>
                    <a:lnTo>
                      <a:pt x="37" y="13"/>
                    </a:lnTo>
                    <a:lnTo>
                      <a:pt x="33" y="15"/>
                    </a:lnTo>
                    <a:lnTo>
                      <a:pt x="27" y="2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76" name="Freeform 143">
                <a:extLst>
                  <a:ext uri="{FF2B5EF4-FFF2-40B4-BE49-F238E27FC236}">
                    <a16:creationId xmlns:a16="http://schemas.microsoft.com/office/drawing/2014/main" xmlns="" id="{6B674475-5ECE-4D2A-AF89-F920CA04A9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44" y="1726"/>
                <a:ext cx="40" cy="36"/>
              </a:xfrm>
              <a:custGeom>
                <a:avLst/>
                <a:gdLst>
                  <a:gd name="T0" fmla="*/ 68 w 80"/>
                  <a:gd name="T1" fmla="*/ 0 h 71"/>
                  <a:gd name="T2" fmla="*/ 68 w 80"/>
                  <a:gd name="T3" fmla="*/ 43 h 71"/>
                  <a:gd name="T4" fmla="*/ 68 w 80"/>
                  <a:gd name="T5" fmla="*/ 58 h 71"/>
                  <a:gd name="T6" fmla="*/ 70 w 80"/>
                  <a:gd name="T7" fmla="*/ 60 h 71"/>
                  <a:gd name="T8" fmla="*/ 70 w 80"/>
                  <a:gd name="T9" fmla="*/ 62 h 71"/>
                  <a:gd name="T10" fmla="*/ 72 w 80"/>
                  <a:gd name="T11" fmla="*/ 62 h 71"/>
                  <a:gd name="T12" fmla="*/ 74 w 80"/>
                  <a:gd name="T13" fmla="*/ 62 h 71"/>
                  <a:gd name="T14" fmla="*/ 80 w 80"/>
                  <a:gd name="T15" fmla="*/ 62 h 71"/>
                  <a:gd name="T16" fmla="*/ 80 w 80"/>
                  <a:gd name="T17" fmla="*/ 64 h 71"/>
                  <a:gd name="T18" fmla="*/ 59 w 80"/>
                  <a:gd name="T19" fmla="*/ 71 h 71"/>
                  <a:gd name="T20" fmla="*/ 55 w 80"/>
                  <a:gd name="T21" fmla="*/ 71 h 71"/>
                  <a:gd name="T22" fmla="*/ 55 w 80"/>
                  <a:gd name="T23" fmla="*/ 58 h 71"/>
                  <a:gd name="T24" fmla="*/ 47 w 80"/>
                  <a:gd name="T25" fmla="*/ 66 h 71"/>
                  <a:gd name="T26" fmla="*/ 41 w 80"/>
                  <a:gd name="T27" fmla="*/ 69 h 71"/>
                  <a:gd name="T28" fmla="*/ 35 w 80"/>
                  <a:gd name="T29" fmla="*/ 71 h 71"/>
                  <a:gd name="T30" fmla="*/ 32 w 80"/>
                  <a:gd name="T31" fmla="*/ 71 h 71"/>
                  <a:gd name="T32" fmla="*/ 26 w 80"/>
                  <a:gd name="T33" fmla="*/ 71 h 71"/>
                  <a:gd name="T34" fmla="*/ 20 w 80"/>
                  <a:gd name="T35" fmla="*/ 69 h 71"/>
                  <a:gd name="T36" fmla="*/ 16 w 80"/>
                  <a:gd name="T37" fmla="*/ 66 h 71"/>
                  <a:gd name="T38" fmla="*/ 14 w 80"/>
                  <a:gd name="T39" fmla="*/ 60 h 71"/>
                  <a:gd name="T40" fmla="*/ 12 w 80"/>
                  <a:gd name="T41" fmla="*/ 53 h 71"/>
                  <a:gd name="T42" fmla="*/ 12 w 80"/>
                  <a:gd name="T43" fmla="*/ 45 h 71"/>
                  <a:gd name="T44" fmla="*/ 12 w 80"/>
                  <a:gd name="T45" fmla="*/ 13 h 71"/>
                  <a:gd name="T46" fmla="*/ 10 w 80"/>
                  <a:gd name="T47" fmla="*/ 6 h 71"/>
                  <a:gd name="T48" fmla="*/ 10 w 80"/>
                  <a:gd name="T49" fmla="*/ 4 h 71"/>
                  <a:gd name="T50" fmla="*/ 8 w 80"/>
                  <a:gd name="T51" fmla="*/ 4 h 71"/>
                  <a:gd name="T52" fmla="*/ 4 w 80"/>
                  <a:gd name="T53" fmla="*/ 2 h 71"/>
                  <a:gd name="T54" fmla="*/ 0 w 80"/>
                  <a:gd name="T55" fmla="*/ 2 h 71"/>
                  <a:gd name="T56" fmla="*/ 0 w 80"/>
                  <a:gd name="T57" fmla="*/ 0 h 71"/>
                  <a:gd name="T58" fmla="*/ 26 w 80"/>
                  <a:gd name="T59" fmla="*/ 0 h 71"/>
                  <a:gd name="T60" fmla="*/ 26 w 80"/>
                  <a:gd name="T61" fmla="*/ 47 h 71"/>
                  <a:gd name="T62" fmla="*/ 26 w 80"/>
                  <a:gd name="T63" fmla="*/ 55 h 71"/>
                  <a:gd name="T64" fmla="*/ 28 w 80"/>
                  <a:gd name="T65" fmla="*/ 58 h 71"/>
                  <a:gd name="T66" fmla="*/ 30 w 80"/>
                  <a:gd name="T67" fmla="*/ 60 h 71"/>
                  <a:gd name="T68" fmla="*/ 33 w 80"/>
                  <a:gd name="T69" fmla="*/ 62 h 71"/>
                  <a:gd name="T70" fmla="*/ 37 w 80"/>
                  <a:gd name="T71" fmla="*/ 64 h 71"/>
                  <a:gd name="T72" fmla="*/ 41 w 80"/>
                  <a:gd name="T73" fmla="*/ 62 h 71"/>
                  <a:gd name="T74" fmla="*/ 45 w 80"/>
                  <a:gd name="T75" fmla="*/ 60 h 71"/>
                  <a:gd name="T76" fmla="*/ 49 w 80"/>
                  <a:gd name="T77" fmla="*/ 58 h 71"/>
                  <a:gd name="T78" fmla="*/ 55 w 80"/>
                  <a:gd name="T79" fmla="*/ 53 h 71"/>
                  <a:gd name="T80" fmla="*/ 55 w 80"/>
                  <a:gd name="T81" fmla="*/ 13 h 71"/>
                  <a:gd name="T82" fmla="*/ 55 w 80"/>
                  <a:gd name="T83" fmla="*/ 8 h 71"/>
                  <a:gd name="T84" fmla="*/ 53 w 80"/>
                  <a:gd name="T85" fmla="*/ 4 h 71"/>
                  <a:gd name="T86" fmla="*/ 49 w 80"/>
                  <a:gd name="T87" fmla="*/ 2 h 71"/>
                  <a:gd name="T88" fmla="*/ 43 w 80"/>
                  <a:gd name="T89" fmla="*/ 2 h 71"/>
                  <a:gd name="T90" fmla="*/ 43 w 80"/>
                  <a:gd name="T91" fmla="*/ 0 h 71"/>
                  <a:gd name="T92" fmla="*/ 68 w 80"/>
                  <a:gd name="T93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80" h="71">
                    <a:moveTo>
                      <a:pt x="68" y="0"/>
                    </a:moveTo>
                    <a:lnTo>
                      <a:pt x="68" y="43"/>
                    </a:lnTo>
                    <a:lnTo>
                      <a:pt x="68" y="58"/>
                    </a:lnTo>
                    <a:lnTo>
                      <a:pt x="70" y="60"/>
                    </a:lnTo>
                    <a:lnTo>
                      <a:pt x="70" y="62"/>
                    </a:lnTo>
                    <a:lnTo>
                      <a:pt x="72" y="62"/>
                    </a:lnTo>
                    <a:lnTo>
                      <a:pt x="74" y="62"/>
                    </a:lnTo>
                    <a:lnTo>
                      <a:pt x="80" y="62"/>
                    </a:lnTo>
                    <a:lnTo>
                      <a:pt x="80" y="64"/>
                    </a:lnTo>
                    <a:lnTo>
                      <a:pt x="59" y="71"/>
                    </a:lnTo>
                    <a:lnTo>
                      <a:pt x="55" y="71"/>
                    </a:lnTo>
                    <a:lnTo>
                      <a:pt x="55" y="58"/>
                    </a:lnTo>
                    <a:lnTo>
                      <a:pt x="47" y="66"/>
                    </a:lnTo>
                    <a:lnTo>
                      <a:pt x="41" y="69"/>
                    </a:lnTo>
                    <a:lnTo>
                      <a:pt x="35" y="71"/>
                    </a:lnTo>
                    <a:lnTo>
                      <a:pt x="32" y="71"/>
                    </a:lnTo>
                    <a:lnTo>
                      <a:pt x="26" y="71"/>
                    </a:lnTo>
                    <a:lnTo>
                      <a:pt x="20" y="69"/>
                    </a:lnTo>
                    <a:lnTo>
                      <a:pt x="16" y="66"/>
                    </a:lnTo>
                    <a:lnTo>
                      <a:pt x="14" y="60"/>
                    </a:lnTo>
                    <a:lnTo>
                      <a:pt x="12" y="53"/>
                    </a:lnTo>
                    <a:lnTo>
                      <a:pt x="12" y="45"/>
                    </a:lnTo>
                    <a:lnTo>
                      <a:pt x="12" y="13"/>
                    </a:lnTo>
                    <a:lnTo>
                      <a:pt x="10" y="6"/>
                    </a:lnTo>
                    <a:lnTo>
                      <a:pt x="10" y="4"/>
                    </a:lnTo>
                    <a:lnTo>
                      <a:pt x="8" y="4"/>
                    </a:lnTo>
                    <a:lnTo>
                      <a:pt x="4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26" y="0"/>
                    </a:lnTo>
                    <a:lnTo>
                      <a:pt x="26" y="47"/>
                    </a:lnTo>
                    <a:lnTo>
                      <a:pt x="26" y="55"/>
                    </a:lnTo>
                    <a:lnTo>
                      <a:pt x="28" y="58"/>
                    </a:lnTo>
                    <a:lnTo>
                      <a:pt x="30" y="60"/>
                    </a:lnTo>
                    <a:lnTo>
                      <a:pt x="33" y="62"/>
                    </a:lnTo>
                    <a:lnTo>
                      <a:pt x="37" y="64"/>
                    </a:lnTo>
                    <a:lnTo>
                      <a:pt x="41" y="62"/>
                    </a:lnTo>
                    <a:lnTo>
                      <a:pt x="45" y="60"/>
                    </a:lnTo>
                    <a:lnTo>
                      <a:pt x="49" y="58"/>
                    </a:lnTo>
                    <a:lnTo>
                      <a:pt x="55" y="53"/>
                    </a:lnTo>
                    <a:lnTo>
                      <a:pt x="55" y="13"/>
                    </a:lnTo>
                    <a:lnTo>
                      <a:pt x="55" y="8"/>
                    </a:lnTo>
                    <a:lnTo>
                      <a:pt x="53" y="4"/>
                    </a:lnTo>
                    <a:lnTo>
                      <a:pt x="49" y="2"/>
                    </a:lnTo>
                    <a:lnTo>
                      <a:pt x="43" y="2"/>
                    </a:lnTo>
                    <a:lnTo>
                      <a:pt x="43" y="0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77" name="Freeform 144">
                <a:extLst>
                  <a:ext uri="{FF2B5EF4-FFF2-40B4-BE49-F238E27FC236}">
                    <a16:creationId xmlns:a16="http://schemas.microsoft.com/office/drawing/2014/main" xmlns="" id="{35CF2DA7-F6DA-4FED-B9A7-003CF5AF80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85" y="1714"/>
                <a:ext cx="22" cy="48"/>
              </a:xfrm>
              <a:custGeom>
                <a:avLst/>
                <a:gdLst>
                  <a:gd name="T0" fmla="*/ 25 w 45"/>
                  <a:gd name="T1" fmla="*/ 0 h 95"/>
                  <a:gd name="T2" fmla="*/ 25 w 45"/>
                  <a:gd name="T3" fmla="*/ 24 h 95"/>
                  <a:gd name="T4" fmla="*/ 43 w 45"/>
                  <a:gd name="T5" fmla="*/ 24 h 95"/>
                  <a:gd name="T6" fmla="*/ 43 w 45"/>
                  <a:gd name="T7" fmla="*/ 28 h 95"/>
                  <a:gd name="T8" fmla="*/ 25 w 45"/>
                  <a:gd name="T9" fmla="*/ 28 h 95"/>
                  <a:gd name="T10" fmla="*/ 25 w 45"/>
                  <a:gd name="T11" fmla="*/ 75 h 95"/>
                  <a:gd name="T12" fmla="*/ 25 w 45"/>
                  <a:gd name="T13" fmla="*/ 80 h 95"/>
                  <a:gd name="T14" fmla="*/ 27 w 45"/>
                  <a:gd name="T15" fmla="*/ 84 h 95"/>
                  <a:gd name="T16" fmla="*/ 29 w 45"/>
                  <a:gd name="T17" fmla="*/ 86 h 95"/>
                  <a:gd name="T18" fmla="*/ 33 w 45"/>
                  <a:gd name="T19" fmla="*/ 88 h 95"/>
                  <a:gd name="T20" fmla="*/ 37 w 45"/>
                  <a:gd name="T21" fmla="*/ 86 h 95"/>
                  <a:gd name="T22" fmla="*/ 39 w 45"/>
                  <a:gd name="T23" fmla="*/ 84 h 95"/>
                  <a:gd name="T24" fmla="*/ 41 w 45"/>
                  <a:gd name="T25" fmla="*/ 80 h 95"/>
                  <a:gd name="T26" fmla="*/ 45 w 45"/>
                  <a:gd name="T27" fmla="*/ 80 h 95"/>
                  <a:gd name="T28" fmla="*/ 41 w 45"/>
                  <a:gd name="T29" fmla="*/ 88 h 95"/>
                  <a:gd name="T30" fmla="*/ 39 w 45"/>
                  <a:gd name="T31" fmla="*/ 90 h 95"/>
                  <a:gd name="T32" fmla="*/ 37 w 45"/>
                  <a:gd name="T33" fmla="*/ 92 h 95"/>
                  <a:gd name="T34" fmla="*/ 31 w 45"/>
                  <a:gd name="T35" fmla="*/ 95 h 95"/>
                  <a:gd name="T36" fmla="*/ 25 w 45"/>
                  <a:gd name="T37" fmla="*/ 95 h 95"/>
                  <a:gd name="T38" fmla="*/ 21 w 45"/>
                  <a:gd name="T39" fmla="*/ 95 h 95"/>
                  <a:gd name="T40" fmla="*/ 19 w 45"/>
                  <a:gd name="T41" fmla="*/ 93 h 95"/>
                  <a:gd name="T42" fmla="*/ 16 w 45"/>
                  <a:gd name="T43" fmla="*/ 92 h 95"/>
                  <a:gd name="T44" fmla="*/ 14 w 45"/>
                  <a:gd name="T45" fmla="*/ 88 h 95"/>
                  <a:gd name="T46" fmla="*/ 12 w 45"/>
                  <a:gd name="T47" fmla="*/ 84 h 95"/>
                  <a:gd name="T48" fmla="*/ 12 w 45"/>
                  <a:gd name="T49" fmla="*/ 77 h 95"/>
                  <a:gd name="T50" fmla="*/ 12 w 45"/>
                  <a:gd name="T51" fmla="*/ 28 h 95"/>
                  <a:gd name="T52" fmla="*/ 0 w 45"/>
                  <a:gd name="T53" fmla="*/ 28 h 95"/>
                  <a:gd name="T54" fmla="*/ 0 w 45"/>
                  <a:gd name="T55" fmla="*/ 26 h 95"/>
                  <a:gd name="T56" fmla="*/ 4 w 45"/>
                  <a:gd name="T57" fmla="*/ 24 h 95"/>
                  <a:gd name="T58" fmla="*/ 10 w 45"/>
                  <a:gd name="T59" fmla="*/ 21 h 95"/>
                  <a:gd name="T60" fmla="*/ 14 w 45"/>
                  <a:gd name="T61" fmla="*/ 17 h 95"/>
                  <a:gd name="T62" fmla="*/ 18 w 45"/>
                  <a:gd name="T63" fmla="*/ 11 h 95"/>
                  <a:gd name="T64" fmla="*/ 23 w 45"/>
                  <a:gd name="T65" fmla="*/ 0 h 95"/>
                  <a:gd name="T66" fmla="*/ 25 w 45"/>
                  <a:gd name="T67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5" h="95">
                    <a:moveTo>
                      <a:pt x="25" y="0"/>
                    </a:moveTo>
                    <a:lnTo>
                      <a:pt x="25" y="24"/>
                    </a:lnTo>
                    <a:lnTo>
                      <a:pt x="43" y="24"/>
                    </a:lnTo>
                    <a:lnTo>
                      <a:pt x="43" y="28"/>
                    </a:lnTo>
                    <a:lnTo>
                      <a:pt x="25" y="28"/>
                    </a:lnTo>
                    <a:lnTo>
                      <a:pt x="25" y="75"/>
                    </a:lnTo>
                    <a:lnTo>
                      <a:pt x="25" y="80"/>
                    </a:lnTo>
                    <a:lnTo>
                      <a:pt x="27" y="84"/>
                    </a:lnTo>
                    <a:lnTo>
                      <a:pt x="29" y="86"/>
                    </a:lnTo>
                    <a:lnTo>
                      <a:pt x="33" y="88"/>
                    </a:lnTo>
                    <a:lnTo>
                      <a:pt x="37" y="86"/>
                    </a:lnTo>
                    <a:lnTo>
                      <a:pt x="39" y="84"/>
                    </a:lnTo>
                    <a:lnTo>
                      <a:pt x="41" y="80"/>
                    </a:lnTo>
                    <a:lnTo>
                      <a:pt x="45" y="80"/>
                    </a:lnTo>
                    <a:lnTo>
                      <a:pt x="41" y="88"/>
                    </a:lnTo>
                    <a:lnTo>
                      <a:pt x="39" y="90"/>
                    </a:lnTo>
                    <a:lnTo>
                      <a:pt x="37" y="92"/>
                    </a:lnTo>
                    <a:lnTo>
                      <a:pt x="31" y="95"/>
                    </a:lnTo>
                    <a:lnTo>
                      <a:pt x="25" y="95"/>
                    </a:lnTo>
                    <a:lnTo>
                      <a:pt x="21" y="95"/>
                    </a:lnTo>
                    <a:lnTo>
                      <a:pt x="19" y="93"/>
                    </a:lnTo>
                    <a:lnTo>
                      <a:pt x="16" y="92"/>
                    </a:lnTo>
                    <a:lnTo>
                      <a:pt x="14" y="88"/>
                    </a:lnTo>
                    <a:lnTo>
                      <a:pt x="12" y="84"/>
                    </a:lnTo>
                    <a:lnTo>
                      <a:pt x="12" y="77"/>
                    </a:lnTo>
                    <a:lnTo>
                      <a:pt x="12" y="28"/>
                    </a:lnTo>
                    <a:lnTo>
                      <a:pt x="0" y="28"/>
                    </a:lnTo>
                    <a:lnTo>
                      <a:pt x="0" y="26"/>
                    </a:lnTo>
                    <a:lnTo>
                      <a:pt x="4" y="24"/>
                    </a:lnTo>
                    <a:lnTo>
                      <a:pt x="10" y="21"/>
                    </a:lnTo>
                    <a:lnTo>
                      <a:pt x="14" y="17"/>
                    </a:lnTo>
                    <a:lnTo>
                      <a:pt x="18" y="11"/>
                    </a:lnTo>
                    <a:lnTo>
                      <a:pt x="23" y="0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78" name="Freeform 145">
                <a:extLst>
                  <a:ext uri="{FF2B5EF4-FFF2-40B4-BE49-F238E27FC236}">
                    <a16:creationId xmlns:a16="http://schemas.microsoft.com/office/drawing/2014/main" xmlns="" id="{0D9878B7-222F-4CA1-928F-0FC61A59D8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97" y="1803"/>
                <a:ext cx="60" cy="65"/>
              </a:xfrm>
              <a:custGeom>
                <a:avLst/>
                <a:gdLst>
                  <a:gd name="T0" fmla="*/ 118 w 118"/>
                  <a:gd name="T1" fmla="*/ 65 h 131"/>
                  <a:gd name="T2" fmla="*/ 58 w 118"/>
                  <a:gd name="T3" fmla="*/ 99 h 131"/>
                  <a:gd name="T4" fmla="*/ 0 w 118"/>
                  <a:gd name="T5" fmla="*/ 131 h 131"/>
                  <a:gd name="T6" fmla="*/ 0 w 118"/>
                  <a:gd name="T7" fmla="*/ 65 h 131"/>
                  <a:gd name="T8" fmla="*/ 0 w 118"/>
                  <a:gd name="T9" fmla="*/ 0 h 131"/>
                  <a:gd name="T10" fmla="*/ 58 w 118"/>
                  <a:gd name="T11" fmla="*/ 33 h 131"/>
                  <a:gd name="T12" fmla="*/ 118 w 118"/>
                  <a:gd name="T13" fmla="*/ 65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8" h="131">
                    <a:moveTo>
                      <a:pt x="118" y="65"/>
                    </a:moveTo>
                    <a:lnTo>
                      <a:pt x="58" y="99"/>
                    </a:lnTo>
                    <a:lnTo>
                      <a:pt x="0" y="131"/>
                    </a:lnTo>
                    <a:lnTo>
                      <a:pt x="0" y="65"/>
                    </a:lnTo>
                    <a:lnTo>
                      <a:pt x="0" y="0"/>
                    </a:lnTo>
                    <a:lnTo>
                      <a:pt x="58" y="33"/>
                    </a:lnTo>
                    <a:lnTo>
                      <a:pt x="118" y="6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79" name="Freeform 146">
                <a:extLst>
                  <a:ext uri="{FF2B5EF4-FFF2-40B4-BE49-F238E27FC236}">
                    <a16:creationId xmlns:a16="http://schemas.microsoft.com/office/drawing/2014/main" xmlns="" id="{EF3D0B67-3DCE-4A27-9C09-2814FA07AC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4" y="1833"/>
                <a:ext cx="35" cy="22"/>
              </a:xfrm>
              <a:custGeom>
                <a:avLst/>
                <a:gdLst>
                  <a:gd name="T0" fmla="*/ 70 w 70"/>
                  <a:gd name="T1" fmla="*/ 12 h 45"/>
                  <a:gd name="T2" fmla="*/ 60 w 70"/>
                  <a:gd name="T3" fmla="*/ 0 h 45"/>
                  <a:gd name="T4" fmla="*/ 0 w 70"/>
                  <a:gd name="T5" fmla="*/ 34 h 45"/>
                  <a:gd name="T6" fmla="*/ 10 w 70"/>
                  <a:gd name="T7" fmla="*/ 45 h 45"/>
                  <a:gd name="T8" fmla="*/ 70 w 70"/>
                  <a:gd name="T9" fmla="*/ 1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45">
                    <a:moveTo>
                      <a:pt x="70" y="12"/>
                    </a:moveTo>
                    <a:lnTo>
                      <a:pt x="60" y="0"/>
                    </a:lnTo>
                    <a:lnTo>
                      <a:pt x="0" y="34"/>
                    </a:lnTo>
                    <a:lnTo>
                      <a:pt x="10" y="45"/>
                    </a:lnTo>
                    <a:lnTo>
                      <a:pt x="70" y="1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80" name="Freeform 147">
                <a:extLst>
                  <a:ext uri="{FF2B5EF4-FFF2-40B4-BE49-F238E27FC236}">
                    <a16:creationId xmlns:a16="http://schemas.microsoft.com/office/drawing/2014/main" xmlns="" id="{929DDC6C-834B-417C-ADBE-5553625803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94" y="1850"/>
                <a:ext cx="34" cy="21"/>
              </a:xfrm>
              <a:custGeom>
                <a:avLst/>
                <a:gdLst>
                  <a:gd name="T0" fmla="*/ 68 w 68"/>
                  <a:gd name="T1" fmla="*/ 11 h 43"/>
                  <a:gd name="T2" fmla="*/ 58 w 68"/>
                  <a:gd name="T3" fmla="*/ 0 h 43"/>
                  <a:gd name="T4" fmla="*/ 0 w 68"/>
                  <a:gd name="T5" fmla="*/ 32 h 43"/>
                  <a:gd name="T6" fmla="*/ 9 w 68"/>
                  <a:gd name="T7" fmla="*/ 43 h 43"/>
                  <a:gd name="T8" fmla="*/ 68 w 68"/>
                  <a:gd name="T9" fmla="*/ 11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43">
                    <a:moveTo>
                      <a:pt x="68" y="11"/>
                    </a:moveTo>
                    <a:lnTo>
                      <a:pt x="58" y="0"/>
                    </a:lnTo>
                    <a:lnTo>
                      <a:pt x="0" y="32"/>
                    </a:lnTo>
                    <a:lnTo>
                      <a:pt x="9" y="43"/>
                    </a:lnTo>
                    <a:lnTo>
                      <a:pt x="68" y="1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81" name="Freeform 148">
                <a:extLst>
                  <a:ext uri="{FF2B5EF4-FFF2-40B4-BE49-F238E27FC236}">
                    <a16:creationId xmlns:a16="http://schemas.microsoft.com/office/drawing/2014/main" xmlns="" id="{78F56998-F5A9-4CBE-9414-4006B21F91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4" y="1850"/>
                <a:ext cx="4" cy="5"/>
              </a:xfrm>
              <a:custGeom>
                <a:avLst/>
                <a:gdLst>
                  <a:gd name="T0" fmla="*/ 0 w 10"/>
                  <a:gd name="T1" fmla="*/ 0 h 11"/>
                  <a:gd name="T2" fmla="*/ 10 w 10"/>
                  <a:gd name="T3" fmla="*/ 11 h 11"/>
                  <a:gd name="T4" fmla="*/ 0 w 10"/>
                  <a:gd name="T5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11">
                    <a:moveTo>
                      <a:pt x="0" y="0"/>
                    </a:moveTo>
                    <a:lnTo>
                      <a:pt x="10" y="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82" name="Rectangle 149">
                <a:extLst>
                  <a:ext uri="{FF2B5EF4-FFF2-40B4-BE49-F238E27FC236}">
                    <a16:creationId xmlns:a16="http://schemas.microsoft.com/office/drawing/2014/main" xmlns="" id="{A8D67636-592C-470A-BC2D-BCBA823798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93" y="1836"/>
                <a:ext cx="8" cy="3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83" name="Freeform 150">
                <a:extLst>
                  <a:ext uri="{FF2B5EF4-FFF2-40B4-BE49-F238E27FC236}">
                    <a16:creationId xmlns:a16="http://schemas.microsoft.com/office/drawing/2014/main" xmlns="" id="{8F329434-E347-4DE5-B0FF-885A7585DE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93" y="1865"/>
                <a:ext cx="8" cy="9"/>
              </a:xfrm>
              <a:custGeom>
                <a:avLst/>
                <a:gdLst>
                  <a:gd name="T0" fmla="*/ 11 w 15"/>
                  <a:gd name="T1" fmla="*/ 11 h 17"/>
                  <a:gd name="T2" fmla="*/ 0 w 15"/>
                  <a:gd name="T3" fmla="*/ 17 h 17"/>
                  <a:gd name="T4" fmla="*/ 0 w 15"/>
                  <a:gd name="T5" fmla="*/ 6 h 17"/>
                  <a:gd name="T6" fmla="*/ 15 w 15"/>
                  <a:gd name="T7" fmla="*/ 6 h 17"/>
                  <a:gd name="T8" fmla="*/ 2 w 15"/>
                  <a:gd name="T9" fmla="*/ 0 h 17"/>
                  <a:gd name="T10" fmla="*/ 11 w 15"/>
                  <a:gd name="T11" fmla="*/ 1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" h="17">
                    <a:moveTo>
                      <a:pt x="11" y="11"/>
                    </a:moveTo>
                    <a:lnTo>
                      <a:pt x="0" y="17"/>
                    </a:lnTo>
                    <a:lnTo>
                      <a:pt x="0" y="6"/>
                    </a:lnTo>
                    <a:lnTo>
                      <a:pt x="15" y="6"/>
                    </a:lnTo>
                    <a:lnTo>
                      <a:pt x="2" y="0"/>
                    </a:lnTo>
                    <a:lnTo>
                      <a:pt x="11" y="1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84" name="Rectangle 151">
                <a:extLst>
                  <a:ext uri="{FF2B5EF4-FFF2-40B4-BE49-F238E27FC236}">
                    <a16:creationId xmlns:a16="http://schemas.microsoft.com/office/drawing/2014/main" xmlns="" id="{21ED238B-7A9F-4257-A075-EE7281A292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93" y="1803"/>
                <a:ext cx="8" cy="3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85" name="Freeform 152">
                <a:extLst>
                  <a:ext uri="{FF2B5EF4-FFF2-40B4-BE49-F238E27FC236}">
                    <a16:creationId xmlns:a16="http://schemas.microsoft.com/office/drawing/2014/main" xmlns="" id="{703E71E5-5FF1-4A47-B855-09D4E9AD1C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93" y="1836"/>
                <a:ext cx="8" cy="0"/>
              </a:xfrm>
              <a:custGeom>
                <a:avLst/>
                <a:gdLst>
                  <a:gd name="T0" fmla="*/ 15 w 15"/>
                  <a:gd name="T1" fmla="*/ 0 w 15"/>
                  <a:gd name="T2" fmla="*/ 15 w 15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5">
                    <a:moveTo>
                      <a:pt x="15" y="0"/>
                    </a:moveTo>
                    <a:lnTo>
                      <a:pt x="0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86" name="Freeform 153">
                <a:extLst>
                  <a:ext uri="{FF2B5EF4-FFF2-40B4-BE49-F238E27FC236}">
                    <a16:creationId xmlns:a16="http://schemas.microsoft.com/office/drawing/2014/main" xmlns="" id="{5FBBACA0-A2A5-4A0A-B05F-F6A558E435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95" y="1800"/>
                <a:ext cx="33" cy="23"/>
              </a:xfrm>
              <a:custGeom>
                <a:avLst/>
                <a:gdLst>
                  <a:gd name="T0" fmla="*/ 7 w 66"/>
                  <a:gd name="T1" fmla="*/ 0 h 47"/>
                  <a:gd name="T2" fmla="*/ 0 w 66"/>
                  <a:gd name="T3" fmla="*/ 13 h 47"/>
                  <a:gd name="T4" fmla="*/ 58 w 66"/>
                  <a:gd name="T5" fmla="*/ 47 h 47"/>
                  <a:gd name="T6" fmla="*/ 66 w 66"/>
                  <a:gd name="T7" fmla="*/ 34 h 47"/>
                  <a:gd name="T8" fmla="*/ 7 w 66"/>
                  <a:gd name="T9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47">
                    <a:moveTo>
                      <a:pt x="7" y="0"/>
                    </a:moveTo>
                    <a:lnTo>
                      <a:pt x="0" y="13"/>
                    </a:lnTo>
                    <a:lnTo>
                      <a:pt x="58" y="47"/>
                    </a:lnTo>
                    <a:lnTo>
                      <a:pt x="66" y="34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87" name="Freeform 154">
                <a:extLst>
                  <a:ext uri="{FF2B5EF4-FFF2-40B4-BE49-F238E27FC236}">
                    <a16:creationId xmlns:a16="http://schemas.microsoft.com/office/drawing/2014/main" xmlns="" id="{8210EFD7-80B7-4370-A7E0-8D4C7DB5FF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93" y="1797"/>
                <a:ext cx="8" cy="10"/>
              </a:xfrm>
              <a:custGeom>
                <a:avLst/>
                <a:gdLst>
                  <a:gd name="T0" fmla="*/ 0 w 15"/>
                  <a:gd name="T1" fmla="*/ 12 h 19"/>
                  <a:gd name="T2" fmla="*/ 0 w 15"/>
                  <a:gd name="T3" fmla="*/ 0 h 19"/>
                  <a:gd name="T4" fmla="*/ 11 w 15"/>
                  <a:gd name="T5" fmla="*/ 6 h 19"/>
                  <a:gd name="T6" fmla="*/ 4 w 15"/>
                  <a:gd name="T7" fmla="*/ 19 h 19"/>
                  <a:gd name="T8" fmla="*/ 15 w 15"/>
                  <a:gd name="T9" fmla="*/ 12 h 19"/>
                  <a:gd name="T10" fmla="*/ 0 w 15"/>
                  <a:gd name="T11" fmla="*/ 12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" h="19">
                    <a:moveTo>
                      <a:pt x="0" y="12"/>
                    </a:moveTo>
                    <a:lnTo>
                      <a:pt x="0" y="0"/>
                    </a:lnTo>
                    <a:lnTo>
                      <a:pt x="11" y="6"/>
                    </a:lnTo>
                    <a:lnTo>
                      <a:pt x="4" y="19"/>
                    </a:lnTo>
                    <a:lnTo>
                      <a:pt x="15" y="12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88" name="Freeform 155">
                <a:extLst>
                  <a:ext uri="{FF2B5EF4-FFF2-40B4-BE49-F238E27FC236}">
                    <a16:creationId xmlns:a16="http://schemas.microsoft.com/office/drawing/2014/main" xmlns="" id="{11E9DF74-235F-455C-8DFF-44FC7FC9DE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4" y="1817"/>
                <a:ext cx="35" cy="22"/>
              </a:xfrm>
              <a:custGeom>
                <a:avLst/>
                <a:gdLst>
                  <a:gd name="T0" fmla="*/ 8 w 68"/>
                  <a:gd name="T1" fmla="*/ 0 h 45"/>
                  <a:gd name="T2" fmla="*/ 0 w 68"/>
                  <a:gd name="T3" fmla="*/ 13 h 45"/>
                  <a:gd name="T4" fmla="*/ 60 w 68"/>
                  <a:gd name="T5" fmla="*/ 45 h 45"/>
                  <a:gd name="T6" fmla="*/ 68 w 68"/>
                  <a:gd name="T7" fmla="*/ 31 h 45"/>
                  <a:gd name="T8" fmla="*/ 8 w 68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45">
                    <a:moveTo>
                      <a:pt x="8" y="0"/>
                    </a:moveTo>
                    <a:lnTo>
                      <a:pt x="0" y="13"/>
                    </a:lnTo>
                    <a:lnTo>
                      <a:pt x="60" y="45"/>
                    </a:lnTo>
                    <a:lnTo>
                      <a:pt x="68" y="31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89" name="Freeform 156">
                <a:extLst>
                  <a:ext uri="{FF2B5EF4-FFF2-40B4-BE49-F238E27FC236}">
                    <a16:creationId xmlns:a16="http://schemas.microsoft.com/office/drawing/2014/main" xmlns="" id="{AEB58ABC-E0F3-4D63-BC6A-4441216078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4" y="1817"/>
                <a:ext cx="4" cy="6"/>
              </a:xfrm>
              <a:custGeom>
                <a:avLst/>
                <a:gdLst>
                  <a:gd name="T0" fmla="*/ 8 w 8"/>
                  <a:gd name="T1" fmla="*/ 0 h 13"/>
                  <a:gd name="T2" fmla="*/ 0 w 8"/>
                  <a:gd name="T3" fmla="*/ 13 h 13"/>
                  <a:gd name="T4" fmla="*/ 8 w 8"/>
                  <a:gd name="T5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13">
                    <a:moveTo>
                      <a:pt x="8" y="0"/>
                    </a:moveTo>
                    <a:lnTo>
                      <a:pt x="0" y="13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90" name="Freeform 157">
                <a:extLst>
                  <a:ext uri="{FF2B5EF4-FFF2-40B4-BE49-F238E27FC236}">
                    <a16:creationId xmlns:a16="http://schemas.microsoft.com/office/drawing/2014/main" xmlns="" id="{1D1B7999-12FF-450F-A97F-5B696456AE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54" y="1833"/>
                <a:ext cx="9" cy="6"/>
              </a:xfrm>
              <a:custGeom>
                <a:avLst/>
                <a:gdLst>
                  <a:gd name="T0" fmla="*/ 10 w 20"/>
                  <a:gd name="T1" fmla="*/ 0 h 14"/>
                  <a:gd name="T2" fmla="*/ 20 w 20"/>
                  <a:gd name="T3" fmla="*/ 6 h 14"/>
                  <a:gd name="T4" fmla="*/ 10 w 20"/>
                  <a:gd name="T5" fmla="*/ 12 h 14"/>
                  <a:gd name="T6" fmla="*/ 0 w 20"/>
                  <a:gd name="T7" fmla="*/ 0 h 14"/>
                  <a:gd name="T8" fmla="*/ 2 w 20"/>
                  <a:gd name="T9" fmla="*/ 14 h 14"/>
                  <a:gd name="T10" fmla="*/ 10 w 20"/>
                  <a:gd name="T11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14">
                    <a:moveTo>
                      <a:pt x="10" y="0"/>
                    </a:moveTo>
                    <a:lnTo>
                      <a:pt x="20" y="6"/>
                    </a:lnTo>
                    <a:lnTo>
                      <a:pt x="10" y="12"/>
                    </a:lnTo>
                    <a:lnTo>
                      <a:pt x="0" y="0"/>
                    </a:lnTo>
                    <a:lnTo>
                      <a:pt x="2" y="14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91" name="Freeform 158">
                <a:extLst>
                  <a:ext uri="{FF2B5EF4-FFF2-40B4-BE49-F238E27FC236}">
                    <a16:creationId xmlns:a16="http://schemas.microsoft.com/office/drawing/2014/main" xmlns="" id="{5B421537-E604-41EC-AD52-9A17577D27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2" y="1803"/>
                <a:ext cx="60" cy="65"/>
              </a:xfrm>
              <a:custGeom>
                <a:avLst/>
                <a:gdLst>
                  <a:gd name="T0" fmla="*/ 118 w 118"/>
                  <a:gd name="T1" fmla="*/ 65 h 131"/>
                  <a:gd name="T2" fmla="*/ 58 w 118"/>
                  <a:gd name="T3" fmla="*/ 99 h 131"/>
                  <a:gd name="T4" fmla="*/ 0 w 118"/>
                  <a:gd name="T5" fmla="*/ 131 h 131"/>
                  <a:gd name="T6" fmla="*/ 0 w 118"/>
                  <a:gd name="T7" fmla="*/ 65 h 131"/>
                  <a:gd name="T8" fmla="*/ 0 w 118"/>
                  <a:gd name="T9" fmla="*/ 0 h 131"/>
                  <a:gd name="T10" fmla="*/ 58 w 118"/>
                  <a:gd name="T11" fmla="*/ 33 h 131"/>
                  <a:gd name="T12" fmla="*/ 118 w 118"/>
                  <a:gd name="T13" fmla="*/ 65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8" h="131">
                    <a:moveTo>
                      <a:pt x="118" y="65"/>
                    </a:moveTo>
                    <a:lnTo>
                      <a:pt x="58" y="99"/>
                    </a:lnTo>
                    <a:lnTo>
                      <a:pt x="0" y="131"/>
                    </a:lnTo>
                    <a:lnTo>
                      <a:pt x="0" y="65"/>
                    </a:lnTo>
                    <a:lnTo>
                      <a:pt x="0" y="0"/>
                    </a:lnTo>
                    <a:lnTo>
                      <a:pt x="58" y="33"/>
                    </a:lnTo>
                    <a:lnTo>
                      <a:pt x="118" y="6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92" name="Freeform 159">
                <a:extLst>
                  <a:ext uri="{FF2B5EF4-FFF2-40B4-BE49-F238E27FC236}">
                    <a16:creationId xmlns:a16="http://schemas.microsoft.com/office/drawing/2014/main" xmlns="" id="{C8D126B6-CAF0-4DDA-9A17-59932DF4AE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39" y="1833"/>
                <a:ext cx="35" cy="22"/>
              </a:xfrm>
              <a:custGeom>
                <a:avLst/>
                <a:gdLst>
                  <a:gd name="T0" fmla="*/ 70 w 70"/>
                  <a:gd name="T1" fmla="*/ 12 h 45"/>
                  <a:gd name="T2" fmla="*/ 61 w 70"/>
                  <a:gd name="T3" fmla="*/ 0 h 45"/>
                  <a:gd name="T4" fmla="*/ 0 w 70"/>
                  <a:gd name="T5" fmla="*/ 34 h 45"/>
                  <a:gd name="T6" fmla="*/ 10 w 70"/>
                  <a:gd name="T7" fmla="*/ 45 h 45"/>
                  <a:gd name="T8" fmla="*/ 70 w 70"/>
                  <a:gd name="T9" fmla="*/ 1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45">
                    <a:moveTo>
                      <a:pt x="70" y="12"/>
                    </a:moveTo>
                    <a:lnTo>
                      <a:pt x="61" y="0"/>
                    </a:lnTo>
                    <a:lnTo>
                      <a:pt x="0" y="34"/>
                    </a:lnTo>
                    <a:lnTo>
                      <a:pt x="10" y="45"/>
                    </a:lnTo>
                    <a:lnTo>
                      <a:pt x="70" y="1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93" name="Freeform 160">
                <a:extLst>
                  <a:ext uri="{FF2B5EF4-FFF2-40B4-BE49-F238E27FC236}">
                    <a16:creationId xmlns:a16="http://schemas.microsoft.com/office/drawing/2014/main" xmlns="" id="{8A49C1FA-67CF-463A-BFFB-E5FDE2C1EA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09" y="1850"/>
                <a:ext cx="35" cy="21"/>
              </a:xfrm>
              <a:custGeom>
                <a:avLst/>
                <a:gdLst>
                  <a:gd name="T0" fmla="*/ 68 w 68"/>
                  <a:gd name="T1" fmla="*/ 11 h 43"/>
                  <a:gd name="T2" fmla="*/ 58 w 68"/>
                  <a:gd name="T3" fmla="*/ 0 h 43"/>
                  <a:gd name="T4" fmla="*/ 0 w 68"/>
                  <a:gd name="T5" fmla="*/ 32 h 43"/>
                  <a:gd name="T6" fmla="*/ 10 w 68"/>
                  <a:gd name="T7" fmla="*/ 43 h 43"/>
                  <a:gd name="T8" fmla="*/ 68 w 68"/>
                  <a:gd name="T9" fmla="*/ 11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43">
                    <a:moveTo>
                      <a:pt x="68" y="11"/>
                    </a:moveTo>
                    <a:lnTo>
                      <a:pt x="58" y="0"/>
                    </a:lnTo>
                    <a:lnTo>
                      <a:pt x="0" y="32"/>
                    </a:lnTo>
                    <a:lnTo>
                      <a:pt x="10" y="43"/>
                    </a:lnTo>
                    <a:lnTo>
                      <a:pt x="68" y="1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94" name="Freeform 161">
                <a:extLst>
                  <a:ext uri="{FF2B5EF4-FFF2-40B4-BE49-F238E27FC236}">
                    <a16:creationId xmlns:a16="http://schemas.microsoft.com/office/drawing/2014/main" xmlns="" id="{9AD1982D-6636-4D95-8D84-F7751A9590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39" y="1850"/>
                <a:ext cx="5" cy="5"/>
              </a:xfrm>
              <a:custGeom>
                <a:avLst/>
                <a:gdLst>
                  <a:gd name="T0" fmla="*/ 0 w 10"/>
                  <a:gd name="T1" fmla="*/ 0 h 11"/>
                  <a:gd name="T2" fmla="*/ 10 w 10"/>
                  <a:gd name="T3" fmla="*/ 11 h 11"/>
                  <a:gd name="T4" fmla="*/ 0 w 10"/>
                  <a:gd name="T5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11">
                    <a:moveTo>
                      <a:pt x="0" y="0"/>
                    </a:moveTo>
                    <a:lnTo>
                      <a:pt x="10" y="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95" name="Rectangle 162">
                <a:extLst>
                  <a:ext uri="{FF2B5EF4-FFF2-40B4-BE49-F238E27FC236}">
                    <a16:creationId xmlns:a16="http://schemas.microsoft.com/office/drawing/2014/main" xmlns="" id="{3081FBF9-7C3A-43A8-8749-50E3BD06FD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9" y="1836"/>
                <a:ext cx="7" cy="3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96" name="Freeform 163">
                <a:extLst>
                  <a:ext uri="{FF2B5EF4-FFF2-40B4-BE49-F238E27FC236}">
                    <a16:creationId xmlns:a16="http://schemas.microsoft.com/office/drawing/2014/main" xmlns="" id="{20509FB9-DA7E-4D39-9259-BCE3C8A0C1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09" y="1865"/>
                <a:ext cx="7" cy="9"/>
              </a:xfrm>
              <a:custGeom>
                <a:avLst/>
                <a:gdLst>
                  <a:gd name="T0" fmla="*/ 12 w 16"/>
                  <a:gd name="T1" fmla="*/ 11 h 17"/>
                  <a:gd name="T2" fmla="*/ 0 w 16"/>
                  <a:gd name="T3" fmla="*/ 17 h 17"/>
                  <a:gd name="T4" fmla="*/ 0 w 16"/>
                  <a:gd name="T5" fmla="*/ 6 h 17"/>
                  <a:gd name="T6" fmla="*/ 16 w 16"/>
                  <a:gd name="T7" fmla="*/ 6 h 17"/>
                  <a:gd name="T8" fmla="*/ 2 w 16"/>
                  <a:gd name="T9" fmla="*/ 0 h 17"/>
                  <a:gd name="T10" fmla="*/ 12 w 16"/>
                  <a:gd name="T11" fmla="*/ 1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" h="17">
                    <a:moveTo>
                      <a:pt x="12" y="11"/>
                    </a:moveTo>
                    <a:lnTo>
                      <a:pt x="0" y="17"/>
                    </a:lnTo>
                    <a:lnTo>
                      <a:pt x="0" y="6"/>
                    </a:lnTo>
                    <a:lnTo>
                      <a:pt x="16" y="6"/>
                    </a:lnTo>
                    <a:lnTo>
                      <a:pt x="2" y="0"/>
                    </a:lnTo>
                    <a:lnTo>
                      <a:pt x="12" y="1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97" name="Rectangle 164">
                <a:extLst>
                  <a:ext uri="{FF2B5EF4-FFF2-40B4-BE49-F238E27FC236}">
                    <a16:creationId xmlns:a16="http://schemas.microsoft.com/office/drawing/2014/main" xmlns="" id="{86451F59-78A1-4F10-859A-FB4F97DF78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9" y="1803"/>
                <a:ext cx="7" cy="3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98" name="Freeform 165">
                <a:extLst>
                  <a:ext uri="{FF2B5EF4-FFF2-40B4-BE49-F238E27FC236}">
                    <a16:creationId xmlns:a16="http://schemas.microsoft.com/office/drawing/2014/main" xmlns="" id="{7967163D-4716-4EFF-8DCC-5F5E9B403D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09" y="1836"/>
                <a:ext cx="7" cy="0"/>
              </a:xfrm>
              <a:custGeom>
                <a:avLst/>
                <a:gdLst>
                  <a:gd name="T0" fmla="*/ 16 w 16"/>
                  <a:gd name="T1" fmla="*/ 0 w 16"/>
                  <a:gd name="T2" fmla="*/ 16 w 1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6">
                    <a:moveTo>
                      <a:pt x="16" y="0"/>
                    </a:moveTo>
                    <a:lnTo>
                      <a:pt x="0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99" name="Freeform 166">
                <a:extLst>
                  <a:ext uri="{FF2B5EF4-FFF2-40B4-BE49-F238E27FC236}">
                    <a16:creationId xmlns:a16="http://schemas.microsoft.com/office/drawing/2014/main" xmlns="" id="{19E1DADA-0FF4-49B3-B573-C76848CE19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0" y="1800"/>
                <a:ext cx="34" cy="23"/>
              </a:xfrm>
              <a:custGeom>
                <a:avLst/>
                <a:gdLst>
                  <a:gd name="T0" fmla="*/ 8 w 66"/>
                  <a:gd name="T1" fmla="*/ 0 h 47"/>
                  <a:gd name="T2" fmla="*/ 0 w 66"/>
                  <a:gd name="T3" fmla="*/ 13 h 47"/>
                  <a:gd name="T4" fmla="*/ 58 w 66"/>
                  <a:gd name="T5" fmla="*/ 47 h 47"/>
                  <a:gd name="T6" fmla="*/ 66 w 66"/>
                  <a:gd name="T7" fmla="*/ 34 h 47"/>
                  <a:gd name="T8" fmla="*/ 8 w 66"/>
                  <a:gd name="T9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47">
                    <a:moveTo>
                      <a:pt x="8" y="0"/>
                    </a:moveTo>
                    <a:lnTo>
                      <a:pt x="0" y="13"/>
                    </a:lnTo>
                    <a:lnTo>
                      <a:pt x="58" y="47"/>
                    </a:lnTo>
                    <a:lnTo>
                      <a:pt x="66" y="34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00" name="Freeform 167">
                <a:extLst>
                  <a:ext uri="{FF2B5EF4-FFF2-40B4-BE49-F238E27FC236}">
                    <a16:creationId xmlns:a16="http://schemas.microsoft.com/office/drawing/2014/main" xmlns="" id="{AFD971D8-41F3-4EB2-8531-BE32087692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09" y="1797"/>
                <a:ext cx="7" cy="10"/>
              </a:xfrm>
              <a:custGeom>
                <a:avLst/>
                <a:gdLst>
                  <a:gd name="T0" fmla="*/ 0 w 16"/>
                  <a:gd name="T1" fmla="*/ 12 h 19"/>
                  <a:gd name="T2" fmla="*/ 0 w 16"/>
                  <a:gd name="T3" fmla="*/ 0 h 19"/>
                  <a:gd name="T4" fmla="*/ 12 w 16"/>
                  <a:gd name="T5" fmla="*/ 6 h 19"/>
                  <a:gd name="T6" fmla="*/ 4 w 16"/>
                  <a:gd name="T7" fmla="*/ 19 h 19"/>
                  <a:gd name="T8" fmla="*/ 16 w 16"/>
                  <a:gd name="T9" fmla="*/ 12 h 19"/>
                  <a:gd name="T10" fmla="*/ 0 w 16"/>
                  <a:gd name="T11" fmla="*/ 12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" h="19">
                    <a:moveTo>
                      <a:pt x="0" y="12"/>
                    </a:moveTo>
                    <a:lnTo>
                      <a:pt x="0" y="0"/>
                    </a:lnTo>
                    <a:lnTo>
                      <a:pt x="12" y="6"/>
                    </a:lnTo>
                    <a:lnTo>
                      <a:pt x="4" y="19"/>
                    </a:lnTo>
                    <a:lnTo>
                      <a:pt x="16" y="12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01" name="Freeform 168">
                <a:extLst>
                  <a:ext uri="{FF2B5EF4-FFF2-40B4-BE49-F238E27FC236}">
                    <a16:creationId xmlns:a16="http://schemas.microsoft.com/office/drawing/2014/main" xmlns="" id="{2639AEB2-6209-46FE-A132-BB6845710A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40" y="1817"/>
                <a:ext cx="34" cy="22"/>
              </a:xfrm>
              <a:custGeom>
                <a:avLst/>
                <a:gdLst>
                  <a:gd name="T0" fmla="*/ 8 w 68"/>
                  <a:gd name="T1" fmla="*/ 0 h 45"/>
                  <a:gd name="T2" fmla="*/ 0 w 68"/>
                  <a:gd name="T3" fmla="*/ 13 h 45"/>
                  <a:gd name="T4" fmla="*/ 61 w 68"/>
                  <a:gd name="T5" fmla="*/ 45 h 45"/>
                  <a:gd name="T6" fmla="*/ 68 w 68"/>
                  <a:gd name="T7" fmla="*/ 31 h 45"/>
                  <a:gd name="T8" fmla="*/ 8 w 68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45">
                    <a:moveTo>
                      <a:pt x="8" y="0"/>
                    </a:moveTo>
                    <a:lnTo>
                      <a:pt x="0" y="13"/>
                    </a:lnTo>
                    <a:lnTo>
                      <a:pt x="61" y="45"/>
                    </a:lnTo>
                    <a:lnTo>
                      <a:pt x="68" y="31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02" name="Freeform 169">
                <a:extLst>
                  <a:ext uri="{FF2B5EF4-FFF2-40B4-BE49-F238E27FC236}">
                    <a16:creationId xmlns:a16="http://schemas.microsoft.com/office/drawing/2014/main" xmlns="" id="{E15B8535-EDBA-4BAD-BAEF-8250F8D36A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40" y="1817"/>
                <a:ext cx="4" cy="6"/>
              </a:xfrm>
              <a:custGeom>
                <a:avLst/>
                <a:gdLst>
                  <a:gd name="T0" fmla="*/ 8 w 8"/>
                  <a:gd name="T1" fmla="*/ 0 h 13"/>
                  <a:gd name="T2" fmla="*/ 0 w 8"/>
                  <a:gd name="T3" fmla="*/ 13 h 13"/>
                  <a:gd name="T4" fmla="*/ 8 w 8"/>
                  <a:gd name="T5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13">
                    <a:moveTo>
                      <a:pt x="8" y="0"/>
                    </a:moveTo>
                    <a:lnTo>
                      <a:pt x="0" y="13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03" name="Freeform 170">
                <a:extLst>
                  <a:ext uri="{FF2B5EF4-FFF2-40B4-BE49-F238E27FC236}">
                    <a16:creationId xmlns:a16="http://schemas.microsoft.com/office/drawing/2014/main" xmlns="" id="{00EC7B9E-9A17-4806-AC8F-2D1854887D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9" y="1833"/>
                <a:ext cx="10" cy="6"/>
              </a:xfrm>
              <a:custGeom>
                <a:avLst/>
                <a:gdLst>
                  <a:gd name="T0" fmla="*/ 9 w 19"/>
                  <a:gd name="T1" fmla="*/ 0 h 14"/>
                  <a:gd name="T2" fmla="*/ 19 w 19"/>
                  <a:gd name="T3" fmla="*/ 6 h 14"/>
                  <a:gd name="T4" fmla="*/ 9 w 19"/>
                  <a:gd name="T5" fmla="*/ 12 h 14"/>
                  <a:gd name="T6" fmla="*/ 0 w 19"/>
                  <a:gd name="T7" fmla="*/ 0 h 14"/>
                  <a:gd name="T8" fmla="*/ 2 w 19"/>
                  <a:gd name="T9" fmla="*/ 14 h 14"/>
                  <a:gd name="T10" fmla="*/ 9 w 19"/>
                  <a:gd name="T11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" h="14">
                    <a:moveTo>
                      <a:pt x="9" y="0"/>
                    </a:moveTo>
                    <a:lnTo>
                      <a:pt x="19" y="6"/>
                    </a:lnTo>
                    <a:lnTo>
                      <a:pt x="9" y="12"/>
                    </a:lnTo>
                    <a:lnTo>
                      <a:pt x="0" y="0"/>
                    </a:lnTo>
                    <a:lnTo>
                      <a:pt x="2" y="14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04" name="Freeform 171">
                <a:extLst>
                  <a:ext uri="{FF2B5EF4-FFF2-40B4-BE49-F238E27FC236}">
                    <a16:creationId xmlns:a16="http://schemas.microsoft.com/office/drawing/2014/main" xmlns="" id="{8D57013C-197E-47CB-BDD4-A3140A2FDA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28" y="1803"/>
                <a:ext cx="59" cy="65"/>
              </a:xfrm>
              <a:custGeom>
                <a:avLst/>
                <a:gdLst>
                  <a:gd name="T0" fmla="*/ 119 w 119"/>
                  <a:gd name="T1" fmla="*/ 65 h 131"/>
                  <a:gd name="T2" fmla="*/ 58 w 119"/>
                  <a:gd name="T3" fmla="*/ 99 h 131"/>
                  <a:gd name="T4" fmla="*/ 0 w 119"/>
                  <a:gd name="T5" fmla="*/ 131 h 131"/>
                  <a:gd name="T6" fmla="*/ 0 w 119"/>
                  <a:gd name="T7" fmla="*/ 65 h 131"/>
                  <a:gd name="T8" fmla="*/ 0 w 119"/>
                  <a:gd name="T9" fmla="*/ 0 h 131"/>
                  <a:gd name="T10" fmla="*/ 58 w 119"/>
                  <a:gd name="T11" fmla="*/ 33 h 131"/>
                  <a:gd name="T12" fmla="*/ 119 w 119"/>
                  <a:gd name="T13" fmla="*/ 65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9" h="131">
                    <a:moveTo>
                      <a:pt x="119" y="65"/>
                    </a:moveTo>
                    <a:lnTo>
                      <a:pt x="58" y="99"/>
                    </a:lnTo>
                    <a:lnTo>
                      <a:pt x="0" y="131"/>
                    </a:lnTo>
                    <a:lnTo>
                      <a:pt x="0" y="65"/>
                    </a:lnTo>
                    <a:lnTo>
                      <a:pt x="0" y="0"/>
                    </a:lnTo>
                    <a:lnTo>
                      <a:pt x="58" y="33"/>
                    </a:lnTo>
                    <a:lnTo>
                      <a:pt x="119" y="6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05" name="Freeform 172">
                <a:extLst>
                  <a:ext uri="{FF2B5EF4-FFF2-40B4-BE49-F238E27FC236}">
                    <a16:creationId xmlns:a16="http://schemas.microsoft.com/office/drawing/2014/main" xmlns="" id="{8AA9E047-CB28-486B-80B5-F848F914A1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54" y="1833"/>
                <a:ext cx="35" cy="22"/>
              </a:xfrm>
              <a:custGeom>
                <a:avLst/>
                <a:gdLst>
                  <a:gd name="T0" fmla="*/ 70 w 70"/>
                  <a:gd name="T1" fmla="*/ 12 h 45"/>
                  <a:gd name="T2" fmla="*/ 60 w 70"/>
                  <a:gd name="T3" fmla="*/ 0 h 45"/>
                  <a:gd name="T4" fmla="*/ 0 w 70"/>
                  <a:gd name="T5" fmla="*/ 34 h 45"/>
                  <a:gd name="T6" fmla="*/ 9 w 70"/>
                  <a:gd name="T7" fmla="*/ 45 h 45"/>
                  <a:gd name="T8" fmla="*/ 70 w 70"/>
                  <a:gd name="T9" fmla="*/ 1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45">
                    <a:moveTo>
                      <a:pt x="70" y="12"/>
                    </a:moveTo>
                    <a:lnTo>
                      <a:pt x="60" y="0"/>
                    </a:lnTo>
                    <a:lnTo>
                      <a:pt x="0" y="34"/>
                    </a:lnTo>
                    <a:lnTo>
                      <a:pt x="9" y="45"/>
                    </a:lnTo>
                    <a:lnTo>
                      <a:pt x="70" y="1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06" name="Freeform 173">
                <a:extLst>
                  <a:ext uri="{FF2B5EF4-FFF2-40B4-BE49-F238E27FC236}">
                    <a16:creationId xmlns:a16="http://schemas.microsoft.com/office/drawing/2014/main" xmlns="" id="{E14C0BBC-58C2-44CB-8E90-076530C65F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25" y="1850"/>
                <a:ext cx="34" cy="21"/>
              </a:xfrm>
              <a:custGeom>
                <a:avLst/>
                <a:gdLst>
                  <a:gd name="T0" fmla="*/ 68 w 68"/>
                  <a:gd name="T1" fmla="*/ 11 h 43"/>
                  <a:gd name="T2" fmla="*/ 59 w 68"/>
                  <a:gd name="T3" fmla="*/ 0 h 43"/>
                  <a:gd name="T4" fmla="*/ 0 w 68"/>
                  <a:gd name="T5" fmla="*/ 32 h 43"/>
                  <a:gd name="T6" fmla="*/ 10 w 68"/>
                  <a:gd name="T7" fmla="*/ 43 h 43"/>
                  <a:gd name="T8" fmla="*/ 68 w 68"/>
                  <a:gd name="T9" fmla="*/ 11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43">
                    <a:moveTo>
                      <a:pt x="68" y="11"/>
                    </a:moveTo>
                    <a:lnTo>
                      <a:pt x="59" y="0"/>
                    </a:lnTo>
                    <a:lnTo>
                      <a:pt x="0" y="32"/>
                    </a:lnTo>
                    <a:lnTo>
                      <a:pt x="10" y="43"/>
                    </a:lnTo>
                    <a:lnTo>
                      <a:pt x="68" y="1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07" name="Freeform 174">
                <a:extLst>
                  <a:ext uri="{FF2B5EF4-FFF2-40B4-BE49-F238E27FC236}">
                    <a16:creationId xmlns:a16="http://schemas.microsoft.com/office/drawing/2014/main" xmlns="" id="{F244916F-19CE-43BB-BA7D-4036EF59BF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54" y="1850"/>
                <a:ext cx="5" cy="5"/>
              </a:xfrm>
              <a:custGeom>
                <a:avLst/>
                <a:gdLst>
                  <a:gd name="T0" fmla="*/ 0 w 9"/>
                  <a:gd name="T1" fmla="*/ 0 h 11"/>
                  <a:gd name="T2" fmla="*/ 9 w 9"/>
                  <a:gd name="T3" fmla="*/ 11 h 11"/>
                  <a:gd name="T4" fmla="*/ 0 w 9"/>
                  <a:gd name="T5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11">
                    <a:moveTo>
                      <a:pt x="0" y="0"/>
                    </a:moveTo>
                    <a:lnTo>
                      <a:pt x="9" y="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08" name="Rectangle 175">
                <a:extLst>
                  <a:ext uri="{FF2B5EF4-FFF2-40B4-BE49-F238E27FC236}">
                    <a16:creationId xmlns:a16="http://schemas.microsoft.com/office/drawing/2014/main" xmlns="" id="{E1B772F0-4E0C-44D8-9181-A095080323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4" y="1836"/>
                <a:ext cx="7" cy="3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09" name="Freeform 176">
                <a:extLst>
                  <a:ext uri="{FF2B5EF4-FFF2-40B4-BE49-F238E27FC236}">
                    <a16:creationId xmlns:a16="http://schemas.microsoft.com/office/drawing/2014/main" xmlns="" id="{1A012A1E-1349-445A-8AEB-8515384F35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24" y="1865"/>
                <a:ext cx="7" cy="9"/>
              </a:xfrm>
              <a:custGeom>
                <a:avLst/>
                <a:gdLst>
                  <a:gd name="T0" fmla="*/ 12 w 16"/>
                  <a:gd name="T1" fmla="*/ 11 h 17"/>
                  <a:gd name="T2" fmla="*/ 0 w 16"/>
                  <a:gd name="T3" fmla="*/ 17 h 17"/>
                  <a:gd name="T4" fmla="*/ 0 w 16"/>
                  <a:gd name="T5" fmla="*/ 6 h 17"/>
                  <a:gd name="T6" fmla="*/ 16 w 16"/>
                  <a:gd name="T7" fmla="*/ 6 h 17"/>
                  <a:gd name="T8" fmla="*/ 2 w 16"/>
                  <a:gd name="T9" fmla="*/ 0 h 17"/>
                  <a:gd name="T10" fmla="*/ 12 w 16"/>
                  <a:gd name="T11" fmla="*/ 1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" h="17">
                    <a:moveTo>
                      <a:pt x="12" y="11"/>
                    </a:moveTo>
                    <a:lnTo>
                      <a:pt x="0" y="17"/>
                    </a:lnTo>
                    <a:lnTo>
                      <a:pt x="0" y="6"/>
                    </a:lnTo>
                    <a:lnTo>
                      <a:pt x="16" y="6"/>
                    </a:lnTo>
                    <a:lnTo>
                      <a:pt x="2" y="0"/>
                    </a:lnTo>
                    <a:lnTo>
                      <a:pt x="12" y="1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10" name="Rectangle 177">
                <a:extLst>
                  <a:ext uri="{FF2B5EF4-FFF2-40B4-BE49-F238E27FC236}">
                    <a16:creationId xmlns:a16="http://schemas.microsoft.com/office/drawing/2014/main" xmlns="" id="{2B6C947F-7939-4FA0-A812-46F856D672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4" y="1803"/>
                <a:ext cx="7" cy="3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11" name="Freeform 178">
                <a:extLst>
                  <a:ext uri="{FF2B5EF4-FFF2-40B4-BE49-F238E27FC236}">
                    <a16:creationId xmlns:a16="http://schemas.microsoft.com/office/drawing/2014/main" xmlns="" id="{08D92304-0604-4B66-9A7E-4E5E2D6693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24" y="1836"/>
                <a:ext cx="7" cy="0"/>
              </a:xfrm>
              <a:custGeom>
                <a:avLst/>
                <a:gdLst>
                  <a:gd name="T0" fmla="*/ 16 w 16"/>
                  <a:gd name="T1" fmla="*/ 0 w 16"/>
                  <a:gd name="T2" fmla="*/ 16 w 1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6">
                    <a:moveTo>
                      <a:pt x="16" y="0"/>
                    </a:moveTo>
                    <a:lnTo>
                      <a:pt x="0" y="0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12" name="Freeform 179">
                <a:extLst>
                  <a:ext uri="{FF2B5EF4-FFF2-40B4-BE49-F238E27FC236}">
                    <a16:creationId xmlns:a16="http://schemas.microsoft.com/office/drawing/2014/main" xmlns="" id="{CD29FDD0-8BCE-4DE7-B71A-B4D60A2792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26" y="1800"/>
                <a:ext cx="33" cy="23"/>
              </a:xfrm>
              <a:custGeom>
                <a:avLst/>
                <a:gdLst>
                  <a:gd name="T0" fmla="*/ 8 w 66"/>
                  <a:gd name="T1" fmla="*/ 0 h 47"/>
                  <a:gd name="T2" fmla="*/ 0 w 66"/>
                  <a:gd name="T3" fmla="*/ 13 h 47"/>
                  <a:gd name="T4" fmla="*/ 59 w 66"/>
                  <a:gd name="T5" fmla="*/ 47 h 47"/>
                  <a:gd name="T6" fmla="*/ 66 w 66"/>
                  <a:gd name="T7" fmla="*/ 34 h 47"/>
                  <a:gd name="T8" fmla="*/ 8 w 66"/>
                  <a:gd name="T9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47">
                    <a:moveTo>
                      <a:pt x="8" y="0"/>
                    </a:moveTo>
                    <a:lnTo>
                      <a:pt x="0" y="13"/>
                    </a:lnTo>
                    <a:lnTo>
                      <a:pt x="59" y="47"/>
                    </a:lnTo>
                    <a:lnTo>
                      <a:pt x="66" y="34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13" name="Freeform 180">
                <a:extLst>
                  <a:ext uri="{FF2B5EF4-FFF2-40B4-BE49-F238E27FC236}">
                    <a16:creationId xmlns:a16="http://schemas.microsoft.com/office/drawing/2014/main" xmlns="" id="{AA233142-7060-4577-8543-817910F3FC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24" y="1797"/>
                <a:ext cx="7" cy="10"/>
              </a:xfrm>
              <a:custGeom>
                <a:avLst/>
                <a:gdLst>
                  <a:gd name="T0" fmla="*/ 0 w 16"/>
                  <a:gd name="T1" fmla="*/ 12 h 19"/>
                  <a:gd name="T2" fmla="*/ 0 w 16"/>
                  <a:gd name="T3" fmla="*/ 0 h 19"/>
                  <a:gd name="T4" fmla="*/ 12 w 16"/>
                  <a:gd name="T5" fmla="*/ 6 h 19"/>
                  <a:gd name="T6" fmla="*/ 4 w 16"/>
                  <a:gd name="T7" fmla="*/ 19 h 19"/>
                  <a:gd name="T8" fmla="*/ 16 w 16"/>
                  <a:gd name="T9" fmla="*/ 12 h 19"/>
                  <a:gd name="T10" fmla="*/ 0 w 16"/>
                  <a:gd name="T11" fmla="*/ 12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" h="19">
                    <a:moveTo>
                      <a:pt x="0" y="12"/>
                    </a:moveTo>
                    <a:lnTo>
                      <a:pt x="0" y="0"/>
                    </a:lnTo>
                    <a:lnTo>
                      <a:pt x="12" y="6"/>
                    </a:lnTo>
                    <a:lnTo>
                      <a:pt x="4" y="19"/>
                    </a:lnTo>
                    <a:lnTo>
                      <a:pt x="16" y="12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14" name="Freeform 181">
                <a:extLst>
                  <a:ext uri="{FF2B5EF4-FFF2-40B4-BE49-F238E27FC236}">
                    <a16:creationId xmlns:a16="http://schemas.microsoft.com/office/drawing/2014/main" xmlns="" id="{C80536F9-EA0A-4A1F-90F6-9999D9710B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55" y="1817"/>
                <a:ext cx="34" cy="22"/>
              </a:xfrm>
              <a:custGeom>
                <a:avLst/>
                <a:gdLst>
                  <a:gd name="T0" fmla="*/ 7 w 68"/>
                  <a:gd name="T1" fmla="*/ 0 h 45"/>
                  <a:gd name="T2" fmla="*/ 0 w 68"/>
                  <a:gd name="T3" fmla="*/ 13 h 45"/>
                  <a:gd name="T4" fmla="*/ 60 w 68"/>
                  <a:gd name="T5" fmla="*/ 45 h 45"/>
                  <a:gd name="T6" fmla="*/ 68 w 68"/>
                  <a:gd name="T7" fmla="*/ 31 h 45"/>
                  <a:gd name="T8" fmla="*/ 7 w 68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45">
                    <a:moveTo>
                      <a:pt x="7" y="0"/>
                    </a:moveTo>
                    <a:lnTo>
                      <a:pt x="0" y="13"/>
                    </a:lnTo>
                    <a:lnTo>
                      <a:pt x="60" y="45"/>
                    </a:lnTo>
                    <a:lnTo>
                      <a:pt x="68" y="31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15" name="Freeform 182">
                <a:extLst>
                  <a:ext uri="{FF2B5EF4-FFF2-40B4-BE49-F238E27FC236}">
                    <a16:creationId xmlns:a16="http://schemas.microsoft.com/office/drawing/2014/main" xmlns="" id="{69AD5BBC-3D29-447F-A293-6790BD2082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55" y="1817"/>
                <a:ext cx="4" cy="6"/>
              </a:xfrm>
              <a:custGeom>
                <a:avLst/>
                <a:gdLst>
                  <a:gd name="T0" fmla="*/ 7 w 7"/>
                  <a:gd name="T1" fmla="*/ 0 h 13"/>
                  <a:gd name="T2" fmla="*/ 0 w 7"/>
                  <a:gd name="T3" fmla="*/ 13 h 13"/>
                  <a:gd name="T4" fmla="*/ 7 w 7"/>
                  <a:gd name="T5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13">
                    <a:moveTo>
                      <a:pt x="7" y="0"/>
                    </a:moveTo>
                    <a:lnTo>
                      <a:pt x="0" y="13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16" name="Freeform 183">
                <a:extLst>
                  <a:ext uri="{FF2B5EF4-FFF2-40B4-BE49-F238E27FC236}">
                    <a16:creationId xmlns:a16="http://schemas.microsoft.com/office/drawing/2014/main" xmlns="" id="{6E1095AB-AC6B-4F96-A150-8169811451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4" y="1833"/>
                <a:ext cx="10" cy="6"/>
              </a:xfrm>
              <a:custGeom>
                <a:avLst/>
                <a:gdLst>
                  <a:gd name="T0" fmla="*/ 10 w 19"/>
                  <a:gd name="T1" fmla="*/ 0 h 14"/>
                  <a:gd name="T2" fmla="*/ 19 w 19"/>
                  <a:gd name="T3" fmla="*/ 6 h 14"/>
                  <a:gd name="T4" fmla="*/ 10 w 19"/>
                  <a:gd name="T5" fmla="*/ 12 h 14"/>
                  <a:gd name="T6" fmla="*/ 0 w 19"/>
                  <a:gd name="T7" fmla="*/ 0 h 14"/>
                  <a:gd name="T8" fmla="*/ 2 w 19"/>
                  <a:gd name="T9" fmla="*/ 14 h 14"/>
                  <a:gd name="T10" fmla="*/ 10 w 19"/>
                  <a:gd name="T11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" h="14">
                    <a:moveTo>
                      <a:pt x="10" y="0"/>
                    </a:moveTo>
                    <a:lnTo>
                      <a:pt x="19" y="6"/>
                    </a:lnTo>
                    <a:lnTo>
                      <a:pt x="10" y="12"/>
                    </a:lnTo>
                    <a:lnTo>
                      <a:pt x="0" y="0"/>
                    </a:lnTo>
                    <a:lnTo>
                      <a:pt x="2" y="14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17" name="Freeform 184">
                <a:extLst>
                  <a:ext uri="{FF2B5EF4-FFF2-40B4-BE49-F238E27FC236}">
                    <a16:creationId xmlns:a16="http://schemas.microsoft.com/office/drawing/2014/main" xmlns="" id="{EC6C5DF8-EF9E-4EC9-A15E-8E4EB12300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43" y="1803"/>
                <a:ext cx="59" cy="65"/>
              </a:xfrm>
              <a:custGeom>
                <a:avLst/>
                <a:gdLst>
                  <a:gd name="T0" fmla="*/ 119 w 119"/>
                  <a:gd name="T1" fmla="*/ 65 h 131"/>
                  <a:gd name="T2" fmla="*/ 59 w 119"/>
                  <a:gd name="T3" fmla="*/ 99 h 131"/>
                  <a:gd name="T4" fmla="*/ 0 w 119"/>
                  <a:gd name="T5" fmla="*/ 131 h 131"/>
                  <a:gd name="T6" fmla="*/ 0 w 119"/>
                  <a:gd name="T7" fmla="*/ 65 h 131"/>
                  <a:gd name="T8" fmla="*/ 0 w 119"/>
                  <a:gd name="T9" fmla="*/ 0 h 131"/>
                  <a:gd name="T10" fmla="*/ 59 w 119"/>
                  <a:gd name="T11" fmla="*/ 33 h 131"/>
                  <a:gd name="T12" fmla="*/ 119 w 119"/>
                  <a:gd name="T13" fmla="*/ 65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9" h="131">
                    <a:moveTo>
                      <a:pt x="119" y="65"/>
                    </a:moveTo>
                    <a:lnTo>
                      <a:pt x="59" y="99"/>
                    </a:lnTo>
                    <a:lnTo>
                      <a:pt x="0" y="131"/>
                    </a:lnTo>
                    <a:lnTo>
                      <a:pt x="0" y="65"/>
                    </a:lnTo>
                    <a:lnTo>
                      <a:pt x="0" y="0"/>
                    </a:lnTo>
                    <a:lnTo>
                      <a:pt x="59" y="33"/>
                    </a:lnTo>
                    <a:lnTo>
                      <a:pt x="119" y="6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18" name="Freeform 185">
                <a:extLst>
                  <a:ext uri="{FF2B5EF4-FFF2-40B4-BE49-F238E27FC236}">
                    <a16:creationId xmlns:a16="http://schemas.microsoft.com/office/drawing/2014/main" xmlns="" id="{72F38950-70C3-43EF-B74C-980B0FEFC6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69" y="1833"/>
                <a:ext cx="35" cy="22"/>
              </a:xfrm>
              <a:custGeom>
                <a:avLst/>
                <a:gdLst>
                  <a:gd name="T0" fmla="*/ 70 w 70"/>
                  <a:gd name="T1" fmla="*/ 12 h 45"/>
                  <a:gd name="T2" fmla="*/ 60 w 70"/>
                  <a:gd name="T3" fmla="*/ 0 h 45"/>
                  <a:gd name="T4" fmla="*/ 0 w 70"/>
                  <a:gd name="T5" fmla="*/ 34 h 45"/>
                  <a:gd name="T6" fmla="*/ 10 w 70"/>
                  <a:gd name="T7" fmla="*/ 45 h 45"/>
                  <a:gd name="T8" fmla="*/ 70 w 70"/>
                  <a:gd name="T9" fmla="*/ 1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45">
                    <a:moveTo>
                      <a:pt x="70" y="12"/>
                    </a:moveTo>
                    <a:lnTo>
                      <a:pt x="60" y="0"/>
                    </a:lnTo>
                    <a:lnTo>
                      <a:pt x="0" y="34"/>
                    </a:lnTo>
                    <a:lnTo>
                      <a:pt x="10" y="45"/>
                    </a:lnTo>
                    <a:lnTo>
                      <a:pt x="70" y="1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19" name="Freeform 186">
                <a:extLst>
                  <a:ext uri="{FF2B5EF4-FFF2-40B4-BE49-F238E27FC236}">
                    <a16:creationId xmlns:a16="http://schemas.microsoft.com/office/drawing/2014/main" xmlns="" id="{2FCD14FC-7348-4918-9442-F356C843DB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40" y="1850"/>
                <a:ext cx="34" cy="21"/>
              </a:xfrm>
              <a:custGeom>
                <a:avLst/>
                <a:gdLst>
                  <a:gd name="T0" fmla="*/ 68 w 68"/>
                  <a:gd name="T1" fmla="*/ 11 h 43"/>
                  <a:gd name="T2" fmla="*/ 58 w 68"/>
                  <a:gd name="T3" fmla="*/ 0 h 43"/>
                  <a:gd name="T4" fmla="*/ 0 w 68"/>
                  <a:gd name="T5" fmla="*/ 32 h 43"/>
                  <a:gd name="T6" fmla="*/ 9 w 68"/>
                  <a:gd name="T7" fmla="*/ 43 h 43"/>
                  <a:gd name="T8" fmla="*/ 68 w 68"/>
                  <a:gd name="T9" fmla="*/ 11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43">
                    <a:moveTo>
                      <a:pt x="68" y="11"/>
                    </a:moveTo>
                    <a:lnTo>
                      <a:pt x="58" y="0"/>
                    </a:lnTo>
                    <a:lnTo>
                      <a:pt x="0" y="32"/>
                    </a:lnTo>
                    <a:lnTo>
                      <a:pt x="9" y="43"/>
                    </a:lnTo>
                    <a:lnTo>
                      <a:pt x="68" y="1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20" name="Freeform 187">
                <a:extLst>
                  <a:ext uri="{FF2B5EF4-FFF2-40B4-BE49-F238E27FC236}">
                    <a16:creationId xmlns:a16="http://schemas.microsoft.com/office/drawing/2014/main" xmlns="" id="{199A2E47-69CC-42FF-A13B-7EC216A546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69" y="1850"/>
                <a:ext cx="5" cy="5"/>
              </a:xfrm>
              <a:custGeom>
                <a:avLst/>
                <a:gdLst>
                  <a:gd name="T0" fmla="*/ 0 w 10"/>
                  <a:gd name="T1" fmla="*/ 0 h 11"/>
                  <a:gd name="T2" fmla="*/ 10 w 10"/>
                  <a:gd name="T3" fmla="*/ 11 h 11"/>
                  <a:gd name="T4" fmla="*/ 0 w 10"/>
                  <a:gd name="T5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11">
                    <a:moveTo>
                      <a:pt x="0" y="0"/>
                    </a:moveTo>
                    <a:lnTo>
                      <a:pt x="10" y="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21" name="Rectangle 188">
                <a:extLst>
                  <a:ext uri="{FF2B5EF4-FFF2-40B4-BE49-F238E27FC236}">
                    <a16:creationId xmlns:a16="http://schemas.microsoft.com/office/drawing/2014/main" xmlns="" id="{7EB75A2C-9EB9-458B-AA1B-608A20CFE9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9" y="1836"/>
                <a:ext cx="8" cy="3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22" name="Freeform 189">
                <a:extLst>
                  <a:ext uri="{FF2B5EF4-FFF2-40B4-BE49-F238E27FC236}">
                    <a16:creationId xmlns:a16="http://schemas.microsoft.com/office/drawing/2014/main" xmlns="" id="{AE6DEBB8-F29C-4C39-9570-06FD30F4F5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39" y="1865"/>
                <a:ext cx="8" cy="9"/>
              </a:xfrm>
              <a:custGeom>
                <a:avLst/>
                <a:gdLst>
                  <a:gd name="T0" fmla="*/ 11 w 15"/>
                  <a:gd name="T1" fmla="*/ 11 h 17"/>
                  <a:gd name="T2" fmla="*/ 0 w 15"/>
                  <a:gd name="T3" fmla="*/ 17 h 17"/>
                  <a:gd name="T4" fmla="*/ 0 w 15"/>
                  <a:gd name="T5" fmla="*/ 6 h 17"/>
                  <a:gd name="T6" fmla="*/ 15 w 15"/>
                  <a:gd name="T7" fmla="*/ 6 h 17"/>
                  <a:gd name="T8" fmla="*/ 2 w 15"/>
                  <a:gd name="T9" fmla="*/ 0 h 17"/>
                  <a:gd name="T10" fmla="*/ 11 w 15"/>
                  <a:gd name="T11" fmla="*/ 1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" h="17">
                    <a:moveTo>
                      <a:pt x="11" y="11"/>
                    </a:moveTo>
                    <a:lnTo>
                      <a:pt x="0" y="17"/>
                    </a:lnTo>
                    <a:lnTo>
                      <a:pt x="0" y="6"/>
                    </a:lnTo>
                    <a:lnTo>
                      <a:pt x="15" y="6"/>
                    </a:lnTo>
                    <a:lnTo>
                      <a:pt x="2" y="0"/>
                    </a:lnTo>
                    <a:lnTo>
                      <a:pt x="11" y="1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23" name="Rectangle 190">
                <a:extLst>
                  <a:ext uri="{FF2B5EF4-FFF2-40B4-BE49-F238E27FC236}">
                    <a16:creationId xmlns:a16="http://schemas.microsoft.com/office/drawing/2014/main" xmlns="" id="{94952FB1-EF79-4681-8CF2-F2AAD1D3FD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9" y="1803"/>
                <a:ext cx="8" cy="3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24" name="Freeform 191">
                <a:extLst>
                  <a:ext uri="{FF2B5EF4-FFF2-40B4-BE49-F238E27FC236}">
                    <a16:creationId xmlns:a16="http://schemas.microsoft.com/office/drawing/2014/main" xmlns="" id="{25B54378-6111-45E8-8057-C4851F77F5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39" y="1836"/>
                <a:ext cx="8" cy="0"/>
              </a:xfrm>
              <a:custGeom>
                <a:avLst/>
                <a:gdLst>
                  <a:gd name="T0" fmla="*/ 15 w 15"/>
                  <a:gd name="T1" fmla="*/ 0 w 15"/>
                  <a:gd name="T2" fmla="*/ 15 w 15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5">
                    <a:moveTo>
                      <a:pt x="15" y="0"/>
                    </a:moveTo>
                    <a:lnTo>
                      <a:pt x="0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25" name="Freeform 192">
                <a:extLst>
                  <a:ext uri="{FF2B5EF4-FFF2-40B4-BE49-F238E27FC236}">
                    <a16:creationId xmlns:a16="http://schemas.microsoft.com/office/drawing/2014/main" xmlns="" id="{B40030E9-3417-495A-A1B4-4D49409D7B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41" y="1800"/>
                <a:ext cx="33" cy="23"/>
              </a:xfrm>
              <a:custGeom>
                <a:avLst/>
                <a:gdLst>
                  <a:gd name="T0" fmla="*/ 8 w 67"/>
                  <a:gd name="T1" fmla="*/ 0 h 47"/>
                  <a:gd name="T2" fmla="*/ 0 w 67"/>
                  <a:gd name="T3" fmla="*/ 13 h 47"/>
                  <a:gd name="T4" fmla="*/ 59 w 67"/>
                  <a:gd name="T5" fmla="*/ 47 h 47"/>
                  <a:gd name="T6" fmla="*/ 67 w 67"/>
                  <a:gd name="T7" fmla="*/ 34 h 47"/>
                  <a:gd name="T8" fmla="*/ 8 w 67"/>
                  <a:gd name="T9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47">
                    <a:moveTo>
                      <a:pt x="8" y="0"/>
                    </a:moveTo>
                    <a:lnTo>
                      <a:pt x="0" y="13"/>
                    </a:lnTo>
                    <a:lnTo>
                      <a:pt x="59" y="47"/>
                    </a:lnTo>
                    <a:lnTo>
                      <a:pt x="67" y="34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26" name="Freeform 193">
                <a:extLst>
                  <a:ext uri="{FF2B5EF4-FFF2-40B4-BE49-F238E27FC236}">
                    <a16:creationId xmlns:a16="http://schemas.microsoft.com/office/drawing/2014/main" xmlns="" id="{75CB04E5-A21A-4CC2-88F5-795EB8236C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39" y="1797"/>
                <a:ext cx="8" cy="10"/>
              </a:xfrm>
              <a:custGeom>
                <a:avLst/>
                <a:gdLst>
                  <a:gd name="T0" fmla="*/ 0 w 15"/>
                  <a:gd name="T1" fmla="*/ 12 h 19"/>
                  <a:gd name="T2" fmla="*/ 0 w 15"/>
                  <a:gd name="T3" fmla="*/ 0 h 19"/>
                  <a:gd name="T4" fmla="*/ 11 w 15"/>
                  <a:gd name="T5" fmla="*/ 6 h 19"/>
                  <a:gd name="T6" fmla="*/ 3 w 15"/>
                  <a:gd name="T7" fmla="*/ 19 h 19"/>
                  <a:gd name="T8" fmla="*/ 15 w 15"/>
                  <a:gd name="T9" fmla="*/ 12 h 19"/>
                  <a:gd name="T10" fmla="*/ 0 w 15"/>
                  <a:gd name="T11" fmla="*/ 12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" h="19">
                    <a:moveTo>
                      <a:pt x="0" y="12"/>
                    </a:moveTo>
                    <a:lnTo>
                      <a:pt x="0" y="0"/>
                    </a:lnTo>
                    <a:lnTo>
                      <a:pt x="11" y="6"/>
                    </a:lnTo>
                    <a:lnTo>
                      <a:pt x="3" y="19"/>
                    </a:lnTo>
                    <a:lnTo>
                      <a:pt x="15" y="12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27" name="Freeform 194">
                <a:extLst>
                  <a:ext uri="{FF2B5EF4-FFF2-40B4-BE49-F238E27FC236}">
                    <a16:creationId xmlns:a16="http://schemas.microsoft.com/office/drawing/2014/main" xmlns="" id="{2F4D5B18-C15D-4BA5-8AD1-C3B8F8276E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0" y="1817"/>
                <a:ext cx="34" cy="22"/>
              </a:xfrm>
              <a:custGeom>
                <a:avLst/>
                <a:gdLst>
                  <a:gd name="T0" fmla="*/ 8 w 68"/>
                  <a:gd name="T1" fmla="*/ 0 h 45"/>
                  <a:gd name="T2" fmla="*/ 0 w 68"/>
                  <a:gd name="T3" fmla="*/ 13 h 45"/>
                  <a:gd name="T4" fmla="*/ 60 w 68"/>
                  <a:gd name="T5" fmla="*/ 45 h 45"/>
                  <a:gd name="T6" fmla="*/ 68 w 68"/>
                  <a:gd name="T7" fmla="*/ 31 h 45"/>
                  <a:gd name="T8" fmla="*/ 8 w 68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45">
                    <a:moveTo>
                      <a:pt x="8" y="0"/>
                    </a:moveTo>
                    <a:lnTo>
                      <a:pt x="0" y="13"/>
                    </a:lnTo>
                    <a:lnTo>
                      <a:pt x="60" y="45"/>
                    </a:lnTo>
                    <a:lnTo>
                      <a:pt x="68" y="31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28" name="Freeform 195">
                <a:extLst>
                  <a:ext uri="{FF2B5EF4-FFF2-40B4-BE49-F238E27FC236}">
                    <a16:creationId xmlns:a16="http://schemas.microsoft.com/office/drawing/2014/main" xmlns="" id="{045D8C82-3191-46D3-8581-1F582AEFF1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0" y="1817"/>
                <a:ext cx="4" cy="6"/>
              </a:xfrm>
              <a:custGeom>
                <a:avLst/>
                <a:gdLst>
                  <a:gd name="T0" fmla="*/ 8 w 8"/>
                  <a:gd name="T1" fmla="*/ 0 h 13"/>
                  <a:gd name="T2" fmla="*/ 0 w 8"/>
                  <a:gd name="T3" fmla="*/ 13 h 13"/>
                  <a:gd name="T4" fmla="*/ 8 w 8"/>
                  <a:gd name="T5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13">
                    <a:moveTo>
                      <a:pt x="8" y="0"/>
                    </a:moveTo>
                    <a:lnTo>
                      <a:pt x="0" y="13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29" name="Freeform 196">
                <a:extLst>
                  <a:ext uri="{FF2B5EF4-FFF2-40B4-BE49-F238E27FC236}">
                    <a16:creationId xmlns:a16="http://schemas.microsoft.com/office/drawing/2014/main" xmlns="" id="{A3516D4F-913C-4FD9-978B-36D3992D2F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99" y="1833"/>
                <a:ext cx="10" cy="6"/>
              </a:xfrm>
              <a:custGeom>
                <a:avLst/>
                <a:gdLst>
                  <a:gd name="T0" fmla="*/ 10 w 20"/>
                  <a:gd name="T1" fmla="*/ 0 h 14"/>
                  <a:gd name="T2" fmla="*/ 20 w 20"/>
                  <a:gd name="T3" fmla="*/ 6 h 14"/>
                  <a:gd name="T4" fmla="*/ 10 w 20"/>
                  <a:gd name="T5" fmla="*/ 12 h 14"/>
                  <a:gd name="T6" fmla="*/ 0 w 20"/>
                  <a:gd name="T7" fmla="*/ 0 h 14"/>
                  <a:gd name="T8" fmla="*/ 2 w 20"/>
                  <a:gd name="T9" fmla="*/ 14 h 14"/>
                  <a:gd name="T10" fmla="*/ 10 w 20"/>
                  <a:gd name="T11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" h="14">
                    <a:moveTo>
                      <a:pt x="10" y="0"/>
                    </a:moveTo>
                    <a:lnTo>
                      <a:pt x="20" y="6"/>
                    </a:lnTo>
                    <a:lnTo>
                      <a:pt x="10" y="12"/>
                    </a:lnTo>
                    <a:lnTo>
                      <a:pt x="0" y="0"/>
                    </a:lnTo>
                    <a:lnTo>
                      <a:pt x="2" y="14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30" name="Oval 197">
                <a:extLst>
                  <a:ext uri="{FF2B5EF4-FFF2-40B4-BE49-F238E27FC236}">
                    <a16:creationId xmlns:a16="http://schemas.microsoft.com/office/drawing/2014/main" xmlns="" id="{0EF4CB0F-DEB2-4F29-A1D1-CE249F6492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41" y="1737"/>
                <a:ext cx="39" cy="38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31" name="Oval 198">
                <a:extLst>
                  <a:ext uri="{FF2B5EF4-FFF2-40B4-BE49-F238E27FC236}">
                    <a16:creationId xmlns:a16="http://schemas.microsoft.com/office/drawing/2014/main" xmlns="" id="{EE7641B0-0D9E-4F07-8DF2-5EB8579A5B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33" y="2037"/>
                <a:ext cx="39" cy="37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32" name="Oval 199">
                <a:extLst>
                  <a:ext uri="{FF2B5EF4-FFF2-40B4-BE49-F238E27FC236}">
                    <a16:creationId xmlns:a16="http://schemas.microsoft.com/office/drawing/2014/main" xmlns="" id="{4DB00E18-2287-4A75-89DE-0C38A3BCFE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037"/>
                <a:ext cx="39" cy="37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33" name="Oval 200">
                <a:extLst>
                  <a:ext uri="{FF2B5EF4-FFF2-40B4-BE49-F238E27FC236}">
                    <a16:creationId xmlns:a16="http://schemas.microsoft.com/office/drawing/2014/main" xmlns="" id="{7FFFD7D9-81EE-48E6-8308-D37D14F922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68" y="1734"/>
                <a:ext cx="39" cy="37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34" name="Oval 201">
                <a:extLst>
                  <a:ext uri="{FF2B5EF4-FFF2-40B4-BE49-F238E27FC236}">
                    <a16:creationId xmlns:a16="http://schemas.microsoft.com/office/drawing/2014/main" xmlns="" id="{F9706135-61C6-47E4-B66A-2A1FE2470C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76" y="1734"/>
                <a:ext cx="38" cy="37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235" name="TextBox 4234">
              <a:extLst>
                <a:ext uri="{FF2B5EF4-FFF2-40B4-BE49-F238E27FC236}">
                  <a16:creationId xmlns:a16="http://schemas.microsoft.com/office/drawing/2014/main" xmlns="" id="{BF571D94-7161-4555-A83B-A583267D008E}"/>
                </a:ext>
              </a:extLst>
            </p:cNvPr>
            <p:cNvSpPr txBox="1"/>
            <p:nvPr/>
          </p:nvSpPr>
          <p:spPr>
            <a:xfrm>
              <a:off x="730165" y="2538175"/>
              <a:ext cx="990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Serial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34707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xmlns="" id="{EDF47069-E63F-4470-9765-0C0025F256E5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388941854"/>
              </p:ext>
            </p:extLst>
          </p:nvPr>
        </p:nvGraphicFramePr>
        <p:xfrm>
          <a:off x="0" y="1687513"/>
          <a:ext cx="6931025" cy="296068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xmlns="" val="1266537139"/>
                    </a:ext>
                  </a:extLst>
                </a:gridCol>
                <a:gridCol w="486310">
                  <a:extLst>
                    <a:ext uri="{9D8B030D-6E8A-4147-A177-3AD203B41FA5}">
                      <a16:colId xmlns:a16="http://schemas.microsoft.com/office/drawing/2014/main" xmlns="" val="3796030338"/>
                    </a:ext>
                  </a:extLst>
                </a:gridCol>
                <a:gridCol w="777825">
                  <a:extLst>
                    <a:ext uri="{9D8B030D-6E8A-4147-A177-3AD203B41FA5}">
                      <a16:colId xmlns:a16="http://schemas.microsoft.com/office/drawing/2014/main" xmlns="" val="1970837126"/>
                    </a:ext>
                  </a:extLst>
                </a:gridCol>
                <a:gridCol w="583993">
                  <a:extLst>
                    <a:ext uri="{9D8B030D-6E8A-4147-A177-3AD203B41FA5}">
                      <a16:colId xmlns:a16="http://schemas.microsoft.com/office/drawing/2014/main" xmlns="" val="2970219969"/>
                    </a:ext>
                  </a:extLst>
                </a:gridCol>
                <a:gridCol w="583993">
                  <a:extLst>
                    <a:ext uri="{9D8B030D-6E8A-4147-A177-3AD203B41FA5}">
                      <a16:colId xmlns:a16="http://schemas.microsoft.com/office/drawing/2014/main" xmlns="" val="1902042996"/>
                    </a:ext>
                  </a:extLst>
                </a:gridCol>
                <a:gridCol w="3508939">
                  <a:extLst>
                    <a:ext uri="{9D8B030D-6E8A-4147-A177-3AD203B41FA5}">
                      <a16:colId xmlns:a16="http://schemas.microsoft.com/office/drawing/2014/main" xmlns="" val="3379931840"/>
                    </a:ext>
                  </a:extLst>
                </a:gridCol>
              </a:tblGrid>
              <a:tr h="307791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b="1">
                          <a:effectLst/>
                        </a:rPr>
                        <a:t>CLK</a:t>
                      </a:r>
                      <a:endParaRPr lang="en-US" sz="18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b="1" dirty="0">
                          <a:effectLst/>
                        </a:rPr>
                        <a:t>Register content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7"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16535" algn="l"/>
                        </a:tabLst>
                      </a:pPr>
                      <a:r>
                        <a:rPr lang="en-US" sz="1800" b="1" dirty="0">
                          <a:effectLst/>
                        </a:rPr>
                        <a:t> </a:t>
                      </a:r>
                    </a:p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16535" algn="l"/>
                        </a:tabLst>
                      </a:pPr>
                      <a:r>
                        <a:rPr lang="en-US" sz="1800" b="1" dirty="0">
                          <a:effectLst/>
                        </a:rPr>
                        <a:t>Data is completely stored after 4</a:t>
                      </a:r>
                      <a:r>
                        <a:rPr lang="en-US" sz="1800" b="1" baseline="30000" dirty="0">
                          <a:effectLst/>
                        </a:rPr>
                        <a:t>th</a:t>
                      </a:r>
                      <a:r>
                        <a:rPr lang="en-US" sz="1800" b="1" dirty="0">
                          <a:effectLst/>
                        </a:rPr>
                        <a:t> clock. Output is available all at a time parallelly.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909146985"/>
                  </a:ext>
                </a:extLst>
              </a:tr>
              <a:tr h="30779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b="1" dirty="0">
                          <a:effectLst/>
                        </a:rPr>
                        <a:t>Q</a:t>
                      </a:r>
                      <a:r>
                        <a:rPr lang="en-US" sz="1800" b="1" baseline="-25000" dirty="0">
                          <a:effectLst/>
                        </a:rPr>
                        <a:t>0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b="1">
                          <a:effectLst/>
                        </a:rPr>
                        <a:t>Q</a:t>
                      </a:r>
                      <a:r>
                        <a:rPr lang="en-US" sz="1800" b="1" baseline="-25000">
                          <a:effectLst/>
                        </a:rPr>
                        <a:t>1</a:t>
                      </a:r>
                      <a:endParaRPr lang="en-US" sz="18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b="1">
                          <a:effectLst/>
                        </a:rPr>
                        <a:t>Q</a:t>
                      </a:r>
                      <a:r>
                        <a:rPr lang="en-US" sz="1800" b="1" baseline="-25000">
                          <a:effectLst/>
                        </a:rPr>
                        <a:t>2</a:t>
                      </a:r>
                      <a:endParaRPr lang="en-US" sz="18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b="1">
                          <a:effectLst/>
                        </a:rPr>
                        <a:t>Q</a:t>
                      </a:r>
                      <a:r>
                        <a:rPr lang="en-US" sz="1800" b="1" baseline="-25000">
                          <a:effectLst/>
                        </a:rPr>
                        <a:t>3</a:t>
                      </a:r>
                      <a:endParaRPr lang="en-US" sz="18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96876859"/>
                  </a:ext>
                </a:extLst>
              </a:tr>
              <a:tr h="41745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b="1">
                          <a:effectLst/>
                        </a:rPr>
                        <a:t>Initially</a:t>
                      </a:r>
                      <a:endParaRPr lang="en-US" sz="18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b="1" dirty="0">
                          <a:effectLst/>
                        </a:rPr>
                        <a:t>0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b="1" dirty="0">
                          <a:effectLst/>
                        </a:rPr>
                        <a:t>0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b="1">
                          <a:effectLst/>
                        </a:rPr>
                        <a:t>0</a:t>
                      </a:r>
                      <a:endParaRPr lang="en-US" sz="18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b="1">
                          <a:effectLst/>
                        </a:rPr>
                        <a:t>0</a:t>
                      </a:r>
                      <a:endParaRPr lang="en-US" sz="18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55433413"/>
                  </a:ext>
                </a:extLst>
              </a:tr>
              <a:tr h="48538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b="1">
                          <a:effectLst/>
                        </a:rPr>
                        <a:t>CLK 1</a:t>
                      </a:r>
                      <a:endParaRPr lang="en-US" sz="18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b="1" dirty="0">
                          <a:effectLst/>
                        </a:rPr>
                        <a:t>0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b="1" dirty="0">
                          <a:effectLst/>
                        </a:rPr>
                        <a:t>0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b="1" dirty="0">
                          <a:effectLst/>
                        </a:rPr>
                        <a:t>0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b="1">
                          <a:effectLst/>
                        </a:rPr>
                        <a:t>0</a:t>
                      </a:r>
                      <a:endParaRPr lang="en-US" sz="18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54160007"/>
                  </a:ext>
                </a:extLst>
              </a:tr>
              <a:tr h="43538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b="1">
                          <a:effectLst/>
                        </a:rPr>
                        <a:t>CLK 2</a:t>
                      </a:r>
                      <a:endParaRPr lang="en-US" sz="18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b="1">
                          <a:effectLst/>
                        </a:rPr>
                        <a:t>1</a:t>
                      </a:r>
                      <a:endParaRPr lang="en-US" sz="18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b="1">
                          <a:effectLst/>
                        </a:rPr>
                        <a:t>0</a:t>
                      </a:r>
                      <a:endParaRPr lang="en-US" sz="18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b="1" dirty="0">
                          <a:effectLst/>
                        </a:rPr>
                        <a:t>0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b="1">
                          <a:effectLst/>
                        </a:rPr>
                        <a:t>0</a:t>
                      </a:r>
                      <a:endParaRPr lang="en-US" sz="18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93584237"/>
                  </a:ext>
                </a:extLst>
              </a:tr>
              <a:tr h="50315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b="1">
                          <a:effectLst/>
                        </a:rPr>
                        <a:t>CLK 3</a:t>
                      </a:r>
                      <a:endParaRPr lang="en-US" sz="18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b="1">
                          <a:effectLst/>
                        </a:rPr>
                        <a:t>0</a:t>
                      </a:r>
                      <a:endParaRPr lang="en-US" sz="18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b="1">
                          <a:effectLst/>
                        </a:rPr>
                        <a:t>1</a:t>
                      </a:r>
                      <a:endParaRPr lang="en-US" sz="18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b="1">
                          <a:effectLst/>
                        </a:rPr>
                        <a:t>0</a:t>
                      </a:r>
                      <a:endParaRPr lang="en-US" sz="18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15723915"/>
                  </a:ext>
                </a:extLst>
              </a:tr>
              <a:tr h="50315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b="1">
                          <a:effectLst/>
                        </a:rPr>
                        <a:t>CLK 4</a:t>
                      </a:r>
                      <a:endParaRPr lang="en-US" sz="18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b="1">
                          <a:effectLst/>
                        </a:rPr>
                        <a:t>1</a:t>
                      </a:r>
                      <a:endParaRPr lang="en-US" sz="18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b="1" dirty="0">
                          <a:effectLst/>
                        </a:rPr>
                        <a:t>0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b="1">
                          <a:effectLst/>
                        </a:rPr>
                        <a:t>1</a:t>
                      </a:r>
                      <a:endParaRPr lang="en-US" sz="1800" b="1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800" b="1" dirty="0">
                          <a:effectLst/>
                        </a:rPr>
                        <a:t>0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2757955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1BA6737-C539-4637-82C7-44A87A38AD2C}"/>
              </a:ext>
            </a:extLst>
          </p:cNvPr>
          <p:cNvSpPr txBox="1"/>
          <p:nvPr/>
        </p:nvSpPr>
        <p:spPr>
          <a:xfrm>
            <a:off x="2818130" y="48006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Fig: Truth Table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51208EA-D419-4600-9860-D3FA589C3523}"/>
              </a:ext>
            </a:extLst>
          </p:cNvPr>
          <p:cNvSpPr txBox="1"/>
          <p:nvPr/>
        </p:nvSpPr>
        <p:spPr>
          <a:xfrm>
            <a:off x="1371600" y="974080"/>
            <a:ext cx="419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Let Serial Input data be 1010</a:t>
            </a:r>
          </a:p>
        </p:txBody>
      </p:sp>
    </p:spTree>
    <p:extLst>
      <p:ext uri="{BB962C8B-B14F-4D97-AF65-F5344CB8AC3E}">
        <p14:creationId xmlns:p14="http://schemas.microsoft.com/office/powerpoint/2010/main" val="1870916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374">
            <a:extLst>
              <a:ext uri="{FF2B5EF4-FFF2-40B4-BE49-F238E27FC236}">
                <a16:creationId xmlns:a16="http://schemas.microsoft.com/office/drawing/2014/main" xmlns="" id="{33AC92CF-4557-4D04-B881-45BCFD3AB4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281450"/>
            <a:ext cx="6324600" cy="4345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0764D49-CBA8-433F-8691-4BC9B608E4F1}"/>
              </a:ext>
            </a:extLst>
          </p:cNvPr>
          <p:cNvSpPr txBox="1"/>
          <p:nvPr/>
        </p:nvSpPr>
        <p:spPr>
          <a:xfrm>
            <a:off x="1828800" y="5943600"/>
            <a:ext cx="327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Fig: Timing diagram</a:t>
            </a:r>
          </a:p>
        </p:txBody>
      </p:sp>
    </p:spTree>
    <p:extLst>
      <p:ext uri="{BB962C8B-B14F-4D97-AF65-F5344CB8AC3E}">
        <p14:creationId xmlns:p14="http://schemas.microsoft.com/office/powerpoint/2010/main" val="8781590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11694</TotalTime>
  <Words>2074</Words>
  <Application>Microsoft Office PowerPoint</Application>
  <PresentationFormat>On-screen Show (4:3)</PresentationFormat>
  <Paragraphs>1235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Cambria Math</vt:lpstr>
      <vt:lpstr>Century Gothic</vt:lpstr>
      <vt:lpstr>Times New Roman</vt:lpstr>
      <vt:lpstr>Wingdings 3</vt:lpstr>
      <vt:lpstr>Ion</vt:lpstr>
      <vt:lpstr>Unit 8 Registers and Counters</vt:lpstr>
      <vt:lpstr>Registers </vt:lpstr>
      <vt:lpstr>Types of Shift Registers </vt:lpstr>
      <vt:lpstr>1. Serial in Serial Out (SISO) Shift Register </vt:lpstr>
      <vt:lpstr>PowerPoint Presentation</vt:lpstr>
      <vt:lpstr>Serial In Serial Out Shift Register</vt:lpstr>
      <vt:lpstr>2. Serial in Parallel Out (SIPO) Shift Register </vt:lpstr>
      <vt:lpstr>PowerPoint Presentation</vt:lpstr>
      <vt:lpstr>PowerPoint Presentation</vt:lpstr>
      <vt:lpstr>3. Parallel in Parallel Out (PIPO) Shift Register </vt:lpstr>
      <vt:lpstr>Parallel In Parallel Out Shift Register</vt:lpstr>
      <vt:lpstr>4. Parallel in Serial Out (PISO) Shift Register </vt:lpstr>
      <vt:lpstr>Parallel in Serial Out (PISO) Shift Register </vt:lpstr>
      <vt:lpstr>Parallel in Serial Out (PISO) Shift Register </vt:lpstr>
      <vt:lpstr>Parallel in Serial Out (PISO) Shift Register </vt:lpstr>
      <vt:lpstr>Counter</vt:lpstr>
      <vt:lpstr>PowerPoint Presentation</vt:lpstr>
      <vt:lpstr>Asynchronous Counters/ Ripple Counter </vt:lpstr>
      <vt:lpstr>3 bit (Mod-8) Asynchronous/Ripple Up counter)</vt:lpstr>
      <vt:lpstr>3 bit (Mod-8) Asynchronous/Ripple Up counter</vt:lpstr>
      <vt:lpstr>3 bit (Mod-8) Asynchronous/Ripple Down counter</vt:lpstr>
      <vt:lpstr>3 bit (Mod-8) Asynchronous/Ripple Down counter</vt:lpstr>
      <vt:lpstr>Decade Counter (MOD-10 Asynchronous Counter or BCD Ripple Counter) </vt:lpstr>
      <vt:lpstr>2-bit Synchronous Up Counter (or MOD-4 Synchronous Up Counter)</vt:lpstr>
      <vt:lpstr>2-bit Synchronous Up Counter (or MOD-4 Synchronous Up Counter)</vt:lpstr>
      <vt:lpstr>2-bit Synchronous Down Counter (or MOD-4 Synchronous Down Counter)</vt:lpstr>
      <vt:lpstr>2-bit Synchronous Up Counter (or MOD-4 Synchronous Up Counter)</vt:lpstr>
      <vt:lpstr>Design Problems</vt:lpstr>
      <vt:lpstr>Ring Counter </vt:lpstr>
      <vt:lpstr>Johnson Counter (Switched-Tail Counter) </vt:lpstr>
      <vt:lpstr>Johnson Counter (Switched-Tail Counter)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LOGIC</dc:title>
  <dc:creator>Sarina</dc:creator>
  <cp:lastModifiedBy>Microsoft account</cp:lastModifiedBy>
  <cp:revision>142</cp:revision>
  <dcterms:created xsi:type="dcterms:W3CDTF">2021-05-08T16:13:26Z</dcterms:created>
  <dcterms:modified xsi:type="dcterms:W3CDTF">2025-05-12T17:19:09Z</dcterms:modified>
</cp:coreProperties>
</file>