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9" r:id="rId1"/>
  </p:sldMasterIdLst>
  <p:sldIdLst>
    <p:sldId id="278" r:id="rId2"/>
    <p:sldId id="289" r:id="rId3"/>
    <p:sldId id="298" r:id="rId4"/>
    <p:sldId id="300" r:id="rId5"/>
    <p:sldId id="299" r:id="rId6"/>
    <p:sldId id="290" r:id="rId7"/>
    <p:sldId id="305" r:id="rId8"/>
    <p:sldId id="306" r:id="rId9"/>
    <p:sldId id="294" r:id="rId10"/>
    <p:sldId id="296" r:id="rId11"/>
    <p:sldId id="297" r:id="rId12"/>
    <p:sldId id="301" r:id="rId13"/>
    <p:sldId id="302" r:id="rId14"/>
    <p:sldId id="303" r:id="rId15"/>
    <p:sldId id="304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2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20371-6AB1-43C9-8E0D-AF98FADF0D69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88B97-2936-408B-9E9D-BC1C37045C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468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20371-6AB1-43C9-8E0D-AF98FADF0D69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88B97-2936-408B-9E9D-BC1C37045C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575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20371-6AB1-43C9-8E0D-AF98FADF0D69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88B97-2936-408B-9E9D-BC1C37045C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3501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20371-6AB1-43C9-8E0D-AF98FADF0D69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88B97-2936-408B-9E9D-BC1C37045C8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633739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20371-6AB1-43C9-8E0D-AF98FADF0D69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88B97-2936-408B-9E9D-BC1C37045C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9876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20371-6AB1-43C9-8E0D-AF98FADF0D69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88B97-2936-408B-9E9D-BC1C37045C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9708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20371-6AB1-43C9-8E0D-AF98FADF0D69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88B97-2936-408B-9E9D-BC1C37045C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9850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20371-6AB1-43C9-8E0D-AF98FADF0D69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88B97-2936-408B-9E9D-BC1C37045C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1972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20371-6AB1-43C9-8E0D-AF98FADF0D69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88B97-2936-408B-9E9D-BC1C37045C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331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20371-6AB1-43C9-8E0D-AF98FADF0D69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88B97-2936-408B-9E9D-BC1C37045C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737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20371-6AB1-43C9-8E0D-AF98FADF0D69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88B97-2936-408B-9E9D-BC1C37045C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096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20371-6AB1-43C9-8E0D-AF98FADF0D69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88B97-2936-408B-9E9D-BC1C37045C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038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20371-6AB1-43C9-8E0D-AF98FADF0D69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88B97-2936-408B-9E9D-BC1C37045C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313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20371-6AB1-43C9-8E0D-AF98FADF0D69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88B97-2936-408B-9E9D-BC1C37045C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118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20371-6AB1-43C9-8E0D-AF98FADF0D69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88B97-2936-408B-9E9D-BC1C37045C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820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20371-6AB1-43C9-8E0D-AF98FADF0D69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88B97-2936-408B-9E9D-BC1C37045C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806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20371-6AB1-43C9-8E0D-AF98FADF0D69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88B97-2936-408B-9E9D-BC1C37045C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276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4B20371-6AB1-43C9-8E0D-AF98FADF0D69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88B97-2936-408B-9E9D-BC1C37045C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4932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  <p:sldLayoutId id="2147483851" r:id="rId12"/>
    <p:sldLayoutId id="2147483852" r:id="rId13"/>
    <p:sldLayoutId id="2147483853" r:id="rId14"/>
    <p:sldLayoutId id="2147483854" r:id="rId15"/>
    <p:sldLayoutId id="2147483855" r:id="rId16"/>
    <p:sldLayoutId id="2147483856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1" y="1305120"/>
            <a:ext cx="6431124" cy="2590258"/>
          </a:xfrm>
        </p:spPr>
        <p:txBody>
          <a:bodyPr/>
          <a:lstStyle/>
          <a:p>
            <a:pPr algn="ctr"/>
            <a:r>
              <a:rPr lang="en-US" b="1" dirty="0" smtClean="0"/>
              <a:t>Unit </a:t>
            </a:r>
            <a:r>
              <a:rPr lang="en-US" b="1" dirty="0"/>
              <a:t>9</a:t>
            </a:r>
            <a:br>
              <a:rPr lang="en-US" b="1" dirty="0"/>
            </a:br>
            <a:r>
              <a:rPr lang="en-US" sz="4400" b="1" dirty="0"/>
              <a:t>Memory Unit and ALU</a:t>
            </a:r>
            <a:endParaRPr lang="en-US" sz="4400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DBB8FE7-1684-4DBF-990F-AD77C94749C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066800"/>
            <a:ext cx="8001000" cy="4953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Function Table of MUX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The 4 gates generates 4 logic operations AND, OR,XOR and NOT </a:t>
            </a:r>
          </a:p>
          <a:p>
            <a:r>
              <a:rPr lang="en-US" sz="2400" dirty="0"/>
              <a:t>Two selection lines S0 and S1 in MUX selects one of the gates for output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6457F20A-304B-444D-A823-5BC6ED6F06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618119"/>
              </p:ext>
            </p:extLst>
          </p:nvPr>
        </p:nvGraphicFramePr>
        <p:xfrm>
          <a:off x="1066800" y="1828800"/>
          <a:ext cx="2938854" cy="19319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9618">
                  <a:extLst>
                    <a:ext uri="{9D8B030D-6E8A-4147-A177-3AD203B41FA5}">
                      <a16:colId xmlns:a16="http://schemas.microsoft.com/office/drawing/2014/main" xmlns="" val="3221324892"/>
                    </a:ext>
                  </a:extLst>
                </a:gridCol>
                <a:gridCol w="979618">
                  <a:extLst>
                    <a:ext uri="{9D8B030D-6E8A-4147-A177-3AD203B41FA5}">
                      <a16:colId xmlns:a16="http://schemas.microsoft.com/office/drawing/2014/main" xmlns="" val="1894021338"/>
                    </a:ext>
                  </a:extLst>
                </a:gridCol>
                <a:gridCol w="979618">
                  <a:extLst>
                    <a:ext uri="{9D8B030D-6E8A-4147-A177-3AD203B41FA5}">
                      <a16:colId xmlns:a16="http://schemas.microsoft.com/office/drawing/2014/main" xmlns="" val="1736352767"/>
                    </a:ext>
                  </a:extLst>
                </a:gridCol>
              </a:tblGrid>
              <a:tr h="386398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34027083"/>
                  </a:ext>
                </a:extLst>
              </a:tr>
              <a:tr h="386398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41139289"/>
                  </a:ext>
                </a:extLst>
              </a:tr>
              <a:tr h="386398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34562578"/>
                  </a:ext>
                </a:extLst>
              </a:tr>
              <a:tr h="386398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41699352"/>
                  </a:ext>
                </a:extLst>
              </a:tr>
              <a:tr h="386398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462600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9166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21B2D3A-C486-47F5-B324-AA90C6534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432" y="304800"/>
            <a:ext cx="7762568" cy="1320800"/>
          </a:xfrm>
        </p:spPr>
        <p:txBody>
          <a:bodyPr>
            <a:normAutofit/>
          </a:bodyPr>
          <a:lstStyle/>
          <a:p>
            <a:r>
              <a:rPr lang="en-US" sz="3200" b="1" dirty="0"/>
              <a:t>Design of Arithmetic Logic Unit</a:t>
            </a:r>
          </a:p>
        </p:txBody>
      </p:sp>
      <p:pic>
        <p:nvPicPr>
          <p:cNvPr id="4098" name="Picture 2" descr="4 Bit Alu Circuit Diagram - Drivenheisenberg">
            <a:extLst>
              <a:ext uri="{FF2B5EF4-FFF2-40B4-BE49-F238E27FC236}">
                <a16:creationId xmlns:a16="http://schemas.microsoft.com/office/drawing/2014/main" xmlns="" id="{E2C3036B-F91D-460D-A3CE-9BC9EC5C943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752600"/>
            <a:ext cx="8458200" cy="4114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6441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0A43F4-A4D9-44D0-BBA6-8751CC554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304800"/>
            <a:ext cx="8001001" cy="609600"/>
          </a:xfrm>
        </p:spPr>
        <p:txBody>
          <a:bodyPr>
            <a:normAutofit fontScale="90000"/>
          </a:bodyPr>
          <a:lstStyle/>
          <a:p>
            <a:r>
              <a:rPr lang="en-US" dirty="0"/>
              <a:t>Status Register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D19944B-A7C5-4FC0-AEAE-CA8171E9C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235" y="1214437"/>
            <a:ext cx="7848601" cy="5126963"/>
          </a:xfrm>
        </p:spPr>
        <p:txBody>
          <a:bodyPr>
            <a:normAutofit/>
          </a:bodyPr>
          <a:lstStyle/>
          <a:p>
            <a:r>
              <a:rPr lang="en-US" sz="2400" dirty="0"/>
              <a:t>Also called condition-code bits or flag bits.</a:t>
            </a:r>
          </a:p>
          <a:p>
            <a:r>
              <a:rPr lang="en-US" sz="2400" dirty="0"/>
              <a:t>The four status bits are : C, S, Z and V. 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122" name="Picture 527">
            <a:extLst>
              <a:ext uri="{FF2B5EF4-FFF2-40B4-BE49-F238E27FC236}">
                <a16:creationId xmlns:a16="http://schemas.microsoft.com/office/drawing/2014/main" xmlns="" id="{54DA714A-BD57-4421-BAC5-6D42CC293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" y="2895600"/>
            <a:ext cx="7239001" cy="3513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6502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F609B07-5493-4010-BA78-3765515338F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762000"/>
            <a:ext cx="8839200" cy="5280025"/>
          </a:xfrm>
        </p:spPr>
        <p:txBody>
          <a:bodyPr>
            <a:normAutofit/>
          </a:bodyPr>
          <a:lstStyle/>
          <a:p>
            <a:r>
              <a:rPr lang="en-US" sz="2800" dirty="0"/>
              <a:t>	Carry bit (C) is set if the output carry of the ALU is 1. It is cleared if the output carry is 0.</a:t>
            </a:r>
          </a:p>
          <a:p>
            <a:r>
              <a:rPr lang="en-US" sz="2800" dirty="0"/>
              <a:t>Sign bit (S) is set if the highest- order bit of the result in the output of the ALU is 1. It is cleared if the highest-order bit is 0.</a:t>
            </a:r>
          </a:p>
          <a:p>
            <a:r>
              <a:rPr lang="en-US" sz="2800" dirty="0"/>
              <a:t>Zero bit (Z) is set if the output of the ALU contains all 0's and cleared otherwise.</a:t>
            </a:r>
          </a:p>
          <a:p>
            <a:r>
              <a:rPr lang="en-US" sz="2800" dirty="0"/>
              <a:t>Overflow bit(V) is set if exclusive - OR of carries C</a:t>
            </a:r>
            <a:r>
              <a:rPr lang="en-US" sz="2800" baseline="-25000" dirty="0"/>
              <a:t>8</a:t>
            </a:r>
            <a:r>
              <a:rPr lang="en-US" sz="2800" dirty="0"/>
              <a:t> and C</a:t>
            </a:r>
            <a:r>
              <a:rPr lang="en-US" sz="2800" baseline="-25000" dirty="0"/>
              <a:t>9</a:t>
            </a:r>
            <a:r>
              <a:rPr lang="en-US" sz="2800" dirty="0"/>
              <a:t> is 1, and cleared otherwise. </a:t>
            </a:r>
          </a:p>
        </p:txBody>
      </p:sp>
    </p:spTree>
    <p:extLst>
      <p:ext uri="{BB962C8B-B14F-4D97-AF65-F5344CB8AC3E}">
        <p14:creationId xmlns:p14="http://schemas.microsoft.com/office/powerpoint/2010/main" val="28587180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6CB73D-CE50-4296-A57E-74F086437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7" y="604798"/>
            <a:ext cx="6347713" cy="533400"/>
          </a:xfrm>
        </p:spPr>
        <p:txBody>
          <a:bodyPr>
            <a:normAutofit/>
          </a:bodyPr>
          <a:lstStyle/>
          <a:p>
            <a:r>
              <a:rPr lang="en-US" sz="2800" dirty="0"/>
              <a:t>Shifter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6F563E3-F190-4057-9C5F-37254F544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8" y="1143000"/>
            <a:ext cx="7543801" cy="4898363"/>
          </a:xfrm>
        </p:spPr>
        <p:txBody>
          <a:bodyPr/>
          <a:lstStyle/>
          <a:p>
            <a:r>
              <a:rPr lang="en-US" dirty="0"/>
              <a:t>The shift unit attached to a processor transfers the output of the ALU into the output bus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04DBA57A-BA68-417E-8CA0-E9B3FE01B4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387483"/>
              </p:ext>
            </p:extLst>
          </p:nvPr>
        </p:nvGraphicFramePr>
        <p:xfrm>
          <a:off x="1245959" y="1958473"/>
          <a:ext cx="7070618" cy="1619371"/>
        </p:xfrm>
        <a:graphic>
          <a:graphicData uri="http://schemas.openxmlformats.org/drawingml/2006/table">
            <a:tbl>
              <a:tblPr/>
              <a:tblGrid>
                <a:gridCol w="871100">
                  <a:extLst>
                    <a:ext uri="{9D8B030D-6E8A-4147-A177-3AD203B41FA5}">
                      <a16:colId xmlns:a16="http://schemas.microsoft.com/office/drawing/2014/main" xmlns="" val="2110882138"/>
                    </a:ext>
                  </a:extLst>
                </a:gridCol>
                <a:gridCol w="999786">
                  <a:extLst>
                    <a:ext uri="{9D8B030D-6E8A-4147-A177-3AD203B41FA5}">
                      <a16:colId xmlns:a16="http://schemas.microsoft.com/office/drawing/2014/main" xmlns="" val="380074481"/>
                    </a:ext>
                  </a:extLst>
                </a:gridCol>
                <a:gridCol w="2159366">
                  <a:extLst>
                    <a:ext uri="{9D8B030D-6E8A-4147-A177-3AD203B41FA5}">
                      <a16:colId xmlns:a16="http://schemas.microsoft.com/office/drawing/2014/main" xmlns="" val="4232624225"/>
                    </a:ext>
                  </a:extLst>
                </a:gridCol>
                <a:gridCol w="3040366">
                  <a:extLst>
                    <a:ext uri="{9D8B030D-6E8A-4147-A177-3AD203B41FA5}">
                      <a16:colId xmlns:a16="http://schemas.microsoft.com/office/drawing/2014/main" xmlns="" val="2484140838"/>
                    </a:ext>
                  </a:extLst>
                </a:gridCol>
              </a:tblGrid>
              <a:tr h="295731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tabLst>
                          <a:tab pos="1800225" algn="l"/>
                          <a:tab pos="3935730" algn="r"/>
                        </a:tabLst>
                      </a:pPr>
                      <a:r>
                        <a:rPr lang="en-US" sz="18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800" b="1" baseline="-25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590" marR="215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tabLst>
                          <a:tab pos="1800225" algn="l"/>
                          <a:tab pos="3935730" algn="r"/>
                        </a:tabLst>
                      </a:pPr>
                      <a:r>
                        <a:rPr lang="en-US" sz="18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800" b="1" baseline="-25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590" marR="215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tabLst>
                          <a:tab pos="1800225" algn="l"/>
                          <a:tab pos="3935730" algn="r"/>
                        </a:tabLst>
                      </a:pPr>
                      <a:r>
                        <a:rPr lang="en-US" sz="18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Operation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590" marR="215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tabLst>
                          <a:tab pos="1800225" algn="l"/>
                          <a:tab pos="3935730" algn="r"/>
                        </a:tabLst>
                      </a:pPr>
                      <a:r>
                        <a:rPr lang="en-US" sz="18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Function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590" marR="215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56377421"/>
                  </a:ext>
                </a:extLst>
              </a:tr>
              <a:tr h="436447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tabLst>
                          <a:tab pos="1800225" algn="l"/>
                          <a:tab pos="3935730" algn="r"/>
                        </a:tabLs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21590" marR="215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tabLst>
                          <a:tab pos="1800225" algn="l"/>
                          <a:tab pos="3935730" algn="r"/>
                        </a:tabLs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21590" marR="215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tabLst>
                          <a:tab pos="1800225" algn="l"/>
                          <a:tab pos="3935730" algn="r"/>
                        </a:tabLs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 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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</a:t>
                      </a:r>
                    </a:p>
                  </a:txBody>
                  <a:tcPr marL="21590" marR="215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tabLst>
                          <a:tab pos="1800225" algn="l"/>
                          <a:tab pos="3935730" algn="r"/>
                        </a:tabLs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Transfer A  to S (No sift)</a:t>
                      </a:r>
                    </a:p>
                  </a:txBody>
                  <a:tcPr marL="21590" marR="215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30576581"/>
                  </a:ext>
                </a:extLst>
              </a:tr>
              <a:tr h="295731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tabLst>
                          <a:tab pos="1800225" algn="l"/>
                          <a:tab pos="3935730" algn="r"/>
                        </a:tabLs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21590" marR="215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tabLst>
                          <a:tab pos="1800225" algn="l"/>
                          <a:tab pos="3935730" algn="r"/>
                        </a:tabLs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21590" marR="215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tabLst>
                          <a:tab pos="1800225" algn="l"/>
                          <a:tab pos="3935730" algn="r"/>
                        </a:tabLs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 </a:t>
                      </a: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</a:t>
                      </a: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Shr A</a:t>
                      </a:r>
                    </a:p>
                  </a:txBody>
                  <a:tcPr marL="21590" marR="215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tabLst>
                          <a:tab pos="1800225" algn="l"/>
                          <a:tab pos="3935730" algn="r"/>
                        </a:tabLs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Shift right A into F</a:t>
                      </a:r>
                    </a:p>
                  </a:txBody>
                  <a:tcPr marL="21590" marR="215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15366389"/>
                  </a:ext>
                </a:extLst>
              </a:tr>
              <a:tr h="295731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tabLst>
                          <a:tab pos="1800225" algn="l"/>
                          <a:tab pos="3935730" algn="r"/>
                        </a:tabLs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21590" marR="215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tabLst>
                          <a:tab pos="1800225" algn="l"/>
                          <a:tab pos="3935730" algn="r"/>
                        </a:tabLs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21590" marR="215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tabLst>
                          <a:tab pos="1800225" algn="l"/>
                          <a:tab pos="3935730" algn="r"/>
                        </a:tabLs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 </a:t>
                      </a: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</a:t>
                      </a: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Shl A</a:t>
                      </a:r>
                    </a:p>
                  </a:txBody>
                  <a:tcPr marL="21590" marR="215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tabLst>
                          <a:tab pos="1800225" algn="l"/>
                          <a:tab pos="3935730" algn="r"/>
                        </a:tabLs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Shift left A into F</a:t>
                      </a:r>
                    </a:p>
                  </a:txBody>
                  <a:tcPr marL="21590" marR="215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40231973"/>
                  </a:ext>
                </a:extLst>
              </a:tr>
              <a:tr h="295731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tabLst>
                          <a:tab pos="1800225" algn="l"/>
                          <a:tab pos="3935730" algn="r"/>
                        </a:tabLs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21590" marR="215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tabLst>
                          <a:tab pos="1800225" algn="l"/>
                          <a:tab pos="3935730" algn="r"/>
                        </a:tabLs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21590" marR="215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tabLst>
                          <a:tab pos="1800225" algn="l"/>
                          <a:tab pos="3935730" algn="r"/>
                        </a:tabLs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 </a:t>
                      </a: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</a:t>
                      </a: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0</a:t>
                      </a:r>
                    </a:p>
                  </a:txBody>
                  <a:tcPr marL="21590" marR="215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tabLst>
                          <a:tab pos="1800225" algn="l"/>
                          <a:tab pos="3935730" algn="r"/>
                        </a:tabLs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Transfer 0's into F</a:t>
                      </a:r>
                    </a:p>
                  </a:txBody>
                  <a:tcPr marL="21590" marR="215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02200829"/>
                  </a:ext>
                </a:extLst>
              </a:tr>
            </a:tbl>
          </a:graphicData>
        </a:graphic>
      </p:graphicFrame>
      <p:sp>
        <p:nvSpPr>
          <p:cNvPr id="6290" name="Rectangle 6289">
            <a:extLst>
              <a:ext uri="{FF2B5EF4-FFF2-40B4-BE49-F238E27FC236}">
                <a16:creationId xmlns:a16="http://schemas.microsoft.com/office/drawing/2014/main" xmlns="" id="{BC48942C-E92C-438E-9FD7-78A80A4F7BFB}"/>
              </a:ext>
            </a:extLst>
          </p:cNvPr>
          <p:cNvSpPr/>
          <p:nvPr/>
        </p:nvSpPr>
        <p:spPr>
          <a:xfrm>
            <a:off x="2356156" y="6369566"/>
            <a:ext cx="3666389" cy="3749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0000"/>
              </a:lnSpc>
              <a:spcBef>
                <a:spcPts val="300"/>
              </a:spcBef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Fig.: 4-bit combination logic shifter</a:t>
            </a:r>
          </a:p>
        </p:txBody>
      </p:sp>
      <p:grpSp>
        <p:nvGrpSpPr>
          <p:cNvPr id="6291" name="Group 6290">
            <a:extLst>
              <a:ext uri="{FF2B5EF4-FFF2-40B4-BE49-F238E27FC236}">
                <a16:creationId xmlns:a16="http://schemas.microsoft.com/office/drawing/2014/main" xmlns="" id="{9D3080C2-A284-441F-AC5D-D41300680951}"/>
              </a:ext>
            </a:extLst>
          </p:cNvPr>
          <p:cNvGrpSpPr/>
          <p:nvPr/>
        </p:nvGrpSpPr>
        <p:grpSpPr>
          <a:xfrm>
            <a:off x="609597" y="3906047"/>
            <a:ext cx="7391399" cy="2427497"/>
            <a:chOff x="609597" y="3906047"/>
            <a:chExt cx="7391399" cy="2427497"/>
          </a:xfrm>
        </p:grpSpPr>
        <p:grpSp>
          <p:nvGrpSpPr>
            <p:cNvPr id="6" name="Group 4">
              <a:extLst>
                <a:ext uri="{FF2B5EF4-FFF2-40B4-BE49-F238E27FC236}">
                  <a16:creationId xmlns:a16="http://schemas.microsoft.com/office/drawing/2014/main" xmlns="" id="{CAB20833-2C66-4EEB-B80E-132B5AD0BEA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09597" y="3906047"/>
              <a:ext cx="7391399" cy="2427497"/>
              <a:chOff x="480" y="2643"/>
              <a:chExt cx="4368" cy="1311"/>
            </a:xfrm>
          </p:grpSpPr>
          <p:sp>
            <p:nvSpPr>
              <p:cNvPr id="7" name="AutoShape 3">
                <a:extLst>
                  <a:ext uri="{FF2B5EF4-FFF2-40B4-BE49-F238E27FC236}">
                    <a16:creationId xmlns:a16="http://schemas.microsoft.com/office/drawing/2014/main" xmlns="" id="{CFBD0386-EBAA-4551-8734-701C51B997C3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480" y="2643"/>
                <a:ext cx="4368" cy="12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grpSp>
            <p:nvGrpSpPr>
              <p:cNvPr id="8" name="Group 205">
                <a:extLst>
                  <a:ext uri="{FF2B5EF4-FFF2-40B4-BE49-F238E27FC236}">
                    <a16:creationId xmlns:a16="http://schemas.microsoft.com/office/drawing/2014/main" xmlns="" id="{BE5FE74E-44B6-4A4C-8124-227EEA5783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99" y="2643"/>
                <a:ext cx="4337" cy="1311"/>
                <a:chOff x="499" y="2643"/>
                <a:chExt cx="4337" cy="1311"/>
              </a:xfrm>
            </p:grpSpPr>
            <p:sp>
              <p:nvSpPr>
                <p:cNvPr id="9" name="Rectangle 5">
                  <a:extLst>
                    <a:ext uri="{FF2B5EF4-FFF2-40B4-BE49-F238E27FC236}">
                      <a16:creationId xmlns:a16="http://schemas.microsoft.com/office/drawing/2014/main" xmlns="" id="{AF05F60E-4C4F-4452-8211-B00665624A7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12" y="3269"/>
                  <a:ext cx="616" cy="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4000"/>
                </a:p>
              </p:txBody>
            </p:sp>
            <p:sp>
              <p:nvSpPr>
                <p:cNvPr id="10" name="Rectangle 6">
                  <a:extLst>
                    <a:ext uri="{FF2B5EF4-FFF2-40B4-BE49-F238E27FC236}">
                      <a16:creationId xmlns:a16="http://schemas.microsoft.com/office/drawing/2014/main" xmlns="" id="{ECBF5D55-DF31-49D9-8608-CA9D1770237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21" y="3273"/>
                  <a:ext cx="14" cy="35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4000"/>
                </a:p>
              </p:txBody>
            </p:sp>
            <p:sp>
              <p:nvSpPr>
                <p:cNvPr id="11" name="Freeform 7">
                  <a:extLst>
                    <a:ext uri="{FF2B5EF4-FFF2-40B4-BE49-F238E27FC236}">
                      <a16:creationId xmlns:a16="http://schemas.microsoft.com/office/drawing/2014/main" xmlns="" id="{06440FD1-C860-499D-9E77-0DFFA37A8A0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21" y="3269"/>
                  <a:ext cx="14" cy="8"/>
                </a:xfrm>
                <a:custGeom>
                  <a:avLst/>
                  <a:gdLst>
                    <a:gd name="T0" fmla="*/ 7 w 14"/>
                    <a:gd name="T1" fmla="*/ 0 h 14"/>
                    <a:gd name="T2" fmla="*/ 14 w 14"/>
                    <a:gd name="T3" fmla="*/ 0 h 14"/>
                    <a:gd name="T4" fmla="*/ 14 w 14"/>
                    <a:gd name="T5" fmla="*/ 7 h 14"/>
                    <a:gd name="T6" fmla="*/ 0 w 14"/>
                    <a:gd name="T7" fmla="*/ 7 h 14"/>
                    <a:gd name="T8" fmla="*/ 7 w 14"/>
                    <a:gd name="T9" fmla="*/ 14 h 14"/>
                    <a:gd name="T10" fmla="*/ 7 w 14"/>
                    <a:gd name="T11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4" h="14">
                      <a:moveTo>
                        <a:pt x="7" y="0"/>
                      </a:moveTo>
                      <a:lnTo>
                        <a:pt x="14" y="0"/>
                      </a:lnTo>
                      <a:lnTo>
                        <a:pt x="14" y="7"/>
                      </a:lnTo>
                      <a:lnTo>
                        <a:pt x="0" y="7"/>
                      </a:lnTo>
                      <a:lnTo>
                        <a:pt x="7" y="14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4000"/>
                </a:p>
              </p:txBody>
            </p:sp>
            <p:sp>
              <p:nvSpPr>
                <p:cNvPr id="12" name="Rectangle 8">
                  <a:extLst>
                    <a:ext uri="{FF2B5EF4-FFF2-40B4-BE49-F238E27FC236}">
                      <a16:creationId xmlns:a16="http://schemas.microsoft.com/office/drawing/2014/main" xmlns="" id="{FC0E9439-4592-4BCA-8C17-0468B9FB801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12" y="3627"/>
                  <a:ext cx="616" cy="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4000"/>
                </a:p>
              </p:txBody>
            </p:sp>
            <p:sp>
              <p:nvSpPr>
                <p:cNvPr id="13" name="Freeform 9">
                  <a:extLst>
                    <a:ext uri="{FF2B5EF4-FFF2-40B4-BE49-F238E27FC236}">
                      <a16:creationId xmlns:a16="http://schemas.microsoft.com/office/drawing/2014/main" xmlns="" id="{5058938D-1544-417F-9120-C4D55427F3A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21" y="3627"/>
                  <a:ext cx="14" cy="8"/>
                </a:xfrm>
                <a:custGeom>
                  <a:avLst/>
                  <a:gdLst>
                    <a:gd name="T0" fmla="*/ 14 w 14"/>
                    <a:gd name="T1" fmla="*/ 7 h 15"/>
                    <a:gd name="T2" fmla="*/ 14 w 14"/>
                    <a:gd name="T3" fmla="*/ 15 h 15"/>
                    <a:gd name="T4" fmla="*/ 7 w 14"/>
                    <a:gd name="T5" fmla="*/ 15 h 15"/>
                    <a:gd name="T6" fmla="*/ 7 w 14"/>
                    <a:gd name="T7" fmla="*/ 0 h 15"/>
                    <a:gd name="T8" fmla="*/ 0 w 14"/>
                    <a:gd name="T9" fmla="*/ 7 h 15"/>
                    <a:gd name="T10" fmla="*/ 14 w 14"/>
                    <a:gd name="T11" fmla="*/ 7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4" h="15">
                      <a:moveTo>
                        <a:pt x="14" y="7"/>
                      </a:moveTo>
                      <a:lnTo>
                        <a:pt x="14" y="15"/>
                      </a:lnTo>
                      <a:lnTo>
                        <a:pt x="7" y="15"/>
                      </a:lnTo>
                      <a:lnTo>
                        <a:pt x="7" y="0"/>
                      </a:lnTo>
                      <a:lnTo>
                        <a:pt x="0" y="7"/>
                      </a:lnTo>
                      <a:lnTo>
                        <a:pt x="14" y="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4000"/>
                </a:p>
              </p:txBody>
            </p:sp>
            <p:sp>
              <p:nvSpPr>
                <p:cNvPr id="14" name="Rectangle 10">
                  <a:extLst>
                    <a:ext uri="{FF2B5EF4-FFF2-40B4-BE49-F238E27FC236}">
                      <a16:creationId xmlns:a16="http://schemas.microsoft.com/office/drawing/2014/main" xmlns="" id="{3DF1D57D-F83B-4DF0-9800-A25F95D6E1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05" y="3273"/>
                  <a:ext cx="13" cy="35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4000"/>
                </a:p>
              </p:txBody>
            </p:sp>
            <p:sp>
              <p:nvSpPr>
                <p:cNvPr id="15" name="Freeform 11">
                  <a:extLst>
                    <a:ext uri="{FF2B5EF4-FFF2-40B4-BE49-F238E27FC236}">
                      <a16:creationId xmlns:a16="http://schemas.microsoft.com/office/drawing/2014/main" xmlns="" id="{E64733B3-6290-41A5-8877-34170973E55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05" y="3627"/>
                  <a:ext cx="13" cy="8"/>
                </a:xfrm>
                <a:custGeom>
                  <a:avLst/>
                  <a:gdLst>
                    <a:gd name="T0" fmla="*/ 7 w 13"/>
                    <a:gd name="T1" fmla="*/ 15 h 15"/>
                    <a:gd name="T2" fmla="*/ 0 w 13"/>
                    <a:gd name="T3" fmla="*/ 15 h 15"/>
                    <a:gd name="T4" fmla="*/ 0 w 13"/>
                    <a:gd name="T5" fmla="*/ 7 h 15"/>
                    <a:gd name="T6" fmla="*/ 13 w 13"/>
                    <a:gd name="T7" fmla="*/ 7 h 15"/>
                    <a:gd name="T8" fmla="*/ 7 w 13"/>
                    <a:gd name="T9" fmla="*/ 0 h 15"/>
                    <a:gd name="T10" fmla="*/ 7 w 13"/>
                    <a:gd name="T11" fmla="*/ 15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3" h="15">
                      <a:moveTo>
                        <a:pt x="7" y="15"/>
                      </a:moveTo>
                      <a:lnTo>
                        <a:pt x="0" y="15"/>
                      </a:lnTo>
                      <a:lnTo>
                        <a:pt x="0" y="7"/>
                      </a:lnTo>
                      <a:lnTo>
                        <a:pt x="13" y="7"/>
                      </a:lnTo>
                      <a:lnTo>
                        <a:pt x="7" y="0"/>
                      </a:lnTo>
                      <a:lnTo>
                        <a:pt x="7" y="1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4000"/>
                </a:p>
              </p:txBody>
            </p:sp>
            <p:sp>
              <p:nvSpPr>
                <p:cNvPr id="16" name="Freeform 12">
                  <a:extLst>
                    <a:ext uri="{FF2B5EF4-FFF2-40B4-BE49-F238E27FC236}">
                      <a16:creationId xmlns:a16="http://schemas.microsoft.com/office/drawing/2014/main" xmlns="" id="{DA0FB8CE-5AA5-4D70-B92E-A3287CE900C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05" y="3269"/>
                  <a:ext cx="13" cy="8"/>
                </a:xfrm>
                <a:custGeom>
                  <a:avLst/>
                  <a:gdLst>
                    <a:gd name="T0" fmla="*/ 0 w 13"/>
                    <a:gd name="T1" fmla="*/ 7 h 14"/>
                    <a:gd name="T2" fmla="*/ 0 w 13"/>
                    <a:gd name="T3" fmla="*/ 0 h 14"/>
                    <a:gd name="T4" fmla="*/ 7 w 13"/>
                    <a:gd name="T5" fmla="*/ 0 h 14"/>
                    <a:gd name="T6" fmla="*/ 7 w 13"/>
                    <a:gd name="T7" fmla="*/ 14 h 14"/>
                    <a:gd name="T8" fmla="*/ 13 w 13"/>
                    <a:gd name="T9" fmla="*/ 7 h 14"/>
                    <a:gd name="T10" fmla="*/ 0 w 13"/>
                    <a:gd name="T11" fmla="*/ 7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3" h="14">
                      <a:moveTo>
                        <a:pt x="0" y="7"/>
                      </a:moveTo>
                      <a:lnTo>
                        <a:pt x="0" y="0"/>
                      </a:lnTo>
                      <a:lnTo>
                        <a:pt x="7" y="0"/>
                      </a:lnTo>
                      <a:lnTo>
                        <a:pt x="7" y="14"/>
                      </a:lnTo>
                      <a:lnTo>
                        <a:pt x="13" y="7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4000"/>
                </a:p>
              </p:txBody>
            </p:sp>
            <p:sp>
              <p:nvSpPr>
                <p:cNvPr id="17" name="Rectangle 13">
                  <a:extLst>
                    <a:ext uri="{FF2B5EF4-FFF2-40B4-BE49-F238E27FC236}">
                      <a16:creationId xmlns:a16="http://schemas.microsoft.com/office/drawing/2014/main" xmlns="" id="{601FE8A0-2A58-464A-9172-B1B2955D0B0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1" y="3381"/>
                  <a:ext cx="212" cy="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4000"/>
                </a:p>
              </p:txBody>
            </p:sp>
            <p:sp>
              <p:nvSpPr>
                <p:cNvPr id="18" name="Freeform 14">
                  <a:extLst>
                    <a:ext uri="{FF2B5EF4-FFF2-40B4-BE49-F238E27FC236}">
                      <a16:creationId xmlns:a16="http://schemas.microsoft.com/office/drawing/2014/main" xmlns="" id="{DB7500FB-3B0F-4026-A19C-EC7D8308B77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21" y="3366"/>
                  <a:ext cx="91" cy="38"/>
                </a:xfrm>
                <a:custGeom>
                  <a:avLst/>
                  <a:gdLst>
                    <a:gd name="T0" fmla="*/ 22 w 91"/>
                    <a:gd name="T1" fmla="*/ 37 h 74"/>
                    <a:gd name="T2" fmla="*/ 0 w 91"/>
                    <a:gd name="T3" fmla="*/ 0 h 74"/>
                    <a:gd name="T4" fmla="*/ 91 w 91"/>
                    <a:gd name="T5" fmla="*/ 37 h 74"/>
                    <a:gd name="T6" fmla="*/ 0 w 91"/>
                    <a:gd name="T7" fmla="*/ 74 h 74"/>
                    <a:gd name="T8" fmla="*/ 22 w 91"/>
                    <a:gd name="T9" fmla="*/ 37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1" h="74">
                      <a:moveTo>
                        <a:pt x="22" y="37"/>
                      </a:moveTo>
                      <a:lnTo>
                        <a:pt x="0" y="0"/>
                      </a:lnTo>
                      <a:lnTo>
                        <a:pt x="91" y="37"/>
                      </a:lnTo>
                      <a:lnTo>
                        <a:pt x="0" y="74"/>
                      </a:lnTo>
                      <a:lnTo>
                        <a:pt x="22" y="3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4000"/>
                </a:p>
              </p:txBody>
            </p:sp>
            <p:sp>
              <p:nvSpPr>
                <p:cNvPr id="19" name="Rectangle 15">
                  <a:extLst>
                    <a:ext uri="{FF2B5EF4-FFF2-40B4-BE49-F238E27FC236}">
                      <a16:creationId xmlns:a16="http://schemas.microsoft.com/office/drawing/2014/main" xmlns="" id="{FEBA0260-4B99-4E7E-AF3B-9EDD5DE9AD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95" y="3269"/>
                  <a:ext cx="616" cy="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4000"/>
                </a:p>
              </p:txBody>
            </p:sp>
            <p:sp>
              <p:nvSpPr>
                <p:cNvPr id="20" name="Rectangle 16">
                  <a:extLst>
                    <a:ext uri="{FF2B5EF4-FFF2-40B4-BE49-F238E27FC236}">
                      <a16:creationId xmlns:a16="http://schemas.microsoft.com/office/drawing/2014/main" xmlns="" id="{77C03399-BD5B-46D0-A366-0CC2322C2D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04" y="3273"/>
                  <a:ext cx="14" cy="35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4000"/>
                </a:p>
              </p:txBody>
            </p:sp>
            <p:sp>
              <p:nvSpPr>
                <p:cNvPr id="21" name="Freeform 17">
                  <a:extLst>
                    <a:ext uri="{FF2B5EF4-FFF2-40B4-BE49-F238E27FC236}">
                      <a16:creationId xmlns:a16="http://schemas.microsoft.com/office/drawing/2014/main" xmlns="" id="{E8074EF6-1B74-4B0C-949F-1A362A04184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04" y="3269"/>
                  <a:ext cx="14" cy="8"/>
                </a:xfrm>
                <a:custGeom>
                  <a:avLst/>
                  <a:gdLst>
                    <a:gd name="T0" fmla="*/ 7 w 14"/>
                    <a:gd name="T1" fmla="*/ 0 h 14"/>
                    <a:gd name="T2" fmla="*/ 14 w 14"/>
                    <a:gd name="T3" fmla="*/ 0 h 14"/>
                    <a:gd name="T4" fmla="*/ 14 w 14"/>
                    <a:gd name="T5" fmla="*/ 7 h 14"/>
                    <a:gd name="T6" fmla="*/ 0 w 14"/>
                    <a:gd name="T7" fmla="*/ 7 h 14"/>
                    <a:gd name="T8" fmla="*/ 7 w 14"/>
                    <a:gd name="T9" fmla="*/ 14 h 14"/>
                    <a:gd name="T10" fmla="*/ 7 w 14"/>
                    <a:gd name="T11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4" h="14">
                      <a:moveTo>
                        <a:pt x="7" y="0"/>
                      </a:moveTo>
                      <a:lnTo>
                        <a:pt x="14" y="0"/>
                      </a:lnTo>
                      <a:lnTo>
                        <a:pt x="14" y="7"/>
                      </a:lnTo>
                      <a:lnTo>
                        <a:pt x="0" y="7"/>
                      </a:lnTo>
                      <a:lnTo>
                        <a:pt x="7" y="14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4000"/>
                </a:p>
              </p:txBody>
            </p:sp>
            <p:sp>
              <p:nvSpPr>
                <p:cNvPr id="22" name="Rectangle 18">
                  <a:extLst>
                    <a:ext uri="{FF2B5EF4-FFF2-40B4-BE49-F238E27FC236}">
                      <a16:creationId xmlns:a16="http://schemas.microsoft.com/office/drawing/2014/main" xmlns="" id="{D7D34621-279E-440E-8393-BD8CF4FB843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95" y="3627"/>
                  <a:ext cx="616" cy="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4000"/>
                </a:p>
              </p:txBody>
            </p:sp>
            <p:sp>
              <p:nvSpPr>
                <p:cNvPr id="23" name="Freeform 19">
                  <a:extLst>
                    <a:ext uri="{FF2B5EF4-FFF2-40B4-BE49-F238E27FC236}">
                      <a16:creationId xmlns:a16="http://schemas.microsoft.com/office/drawing/2014/main" xmlns="" id="{498A676F-4515-4AB9-BC55-9CFFDB9382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04" y="3627"/>
                  <a:ext cx="14" cy="8"/>
                </a:xfrm>
                <a:custGeom>
                  <a:avLst/>
                  <a:gdLst>
                    <a:gd name="T0" fmla="*/ 14 w 14"/>
                    <a:gd name="T1" fmla="*/ 7 h 15"/>
                    <a:gd name="T2" fmla="*/ 14 w 14"/>
                    <a:gd name="T3" fmla="*/ 15 h 15"/>
                    <a:gd name="T4" fmla="*/ 7 w 14"/>
                    <a:gd name="T5" fmla="*/ 15 h 15"/>
                    <a:gd name="T6" fmla="*/ 7 w 14"/>
                    <a:gd name="T7" fmla="*/ 0 h 15"/>
                    <a:gd name="T8" fmla="*/ 0 w 14"/>
                    <a:gd name="T9" fmla="*/ 7 h 15"/>
                    <a:gd name="T10" fmla="*/ 14 w 14"/>
                    <a:gd name="T11" fmla="*/ 7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4" h="15">
                      <a:moveTo>
                        <a:pt x="14" y="7"/>
                      </a:moveTo>
                      <a:lnTo>
                        <a:pt x="14" y="15"/>
                      </a:lnTo>
                      <a:lnTo>
                        <a:pt x="7" y="15"/>
                      </a:lnTo>
                      <a:lnTo>
                        <a:pt x="7" y="0"/>
                      </a:lnTo>
                      <a:lnTo>
                        <a:pt x="0" y="7"/>
                      </a:lnTo>
                      <a:lnTo>
                        <a:pt x="14" y="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4000"/>
                </a:p>
              </p:txBody>
            </p:sp>
            <p:sp>
              <p:nvSpPr>
                <p:cNvPr id="24" name="Rectangle 20">
                  <a:extLst>
                    <a:ext uri="{FF2B5EF4-FFF2-40B4-BE49-F238E27FC236}">
                      <a16:creationId xmlns:a16="http://schemas.microsoft.com/office/drawing/2014/main" xmlns="" id="{34C893A8-7387-437F-BA0E-71E853C3739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88" y="3273"/>
                  <a:ext cx="14" cy="35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4000"/>
                </a:p>
              </p:txBody>
            </p:sp>
            <p:sp>
              <p:nvSpPr>
                <p:cNvPr id="25" name="Freeform 21">
                  <a:extLst>
                    <a:ext uri="{FF2B5EF4-FFF2-40B4-BE49-F238E27FC236}">
                      <a16:creationId xmlns:a16="http://schemas.microsoft.com/office/drawing/2014/main" xmlns="" id="{E911E7F4-B7D5-4591-B37D-D05839FF818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8" y="3627"/>
                  <a:ext cx="14" cy="8"/>
                </a:xfrm>
                <a:custGeom>
                  <a:avLst/>
                  <a:gdLst>
                    <a:gd name="T0" fmla="*/ 7 w 14"/>
                    <a:gd name="T1" fmla="*/ 15 h 15"/>
                    <a:gd name="T2" fmla="*/ 0 w 14"/>
                    <a:gd name="T3" fmla="*/ 15 h 15"/>
                    <a:gd name="T4" fmla="*/ 0 w 14"/>
                    <a:gd name="T5" fmla="*/ 7 h 15"/>
                    <a:gd name="T6" fmla="*/ 14 w 14"/>
                    <a:gd name="T7" fmla="*/ 7 h 15"/>
                    <a:gd name="T8" fmla="*/ 7 w 14"/>
                    <a:gd name="T9" fmla="*/ 0 h 15"/>
                    <a:gd name="T10" fmla="*/ 7 w 14"/>
                    <a:gd name="T11" fmla="*/ 15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4" h="15">
                      <a:moveTo>
                        <a:pt x="7" y="15"/>
                      </a:moveTo>
                      <a:lnTo>
                        <a:pt x="0" y="15"/>
                      </a:lnTo>
                      <a:lnTo>
                        <a:pt x="0" y="7"/>
                      </a:lnTo>
                      <a:lnTo>
                        <a:pt x="14" y="7"/>
                      </a:lnTo>
                      <a:lnTo>
                        <a:pt x="7" y="0"/>
                      </a:lnTo>
                      <a:lnTo>
                        <a:pt x="7" y="1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4000"/>
                </a:p>
              </p:txBody>
            </p:sp>
            <p:sp>
              <p:nvSpPr>
                <p:cNvPr id="26" name="Freeform 22">
                  <a:extLst>
                    <a:ext uri="{FF2B5EF4-FFF2-40B4-BE49-F238E27FC236}">
                      <a16:creationId xmlns:a16="http://schemas.microsoft.com/office/drawing/2014/main" xmlns="" id="{0CD12C08-3022-477C-81A9-18EA6C092EC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8" y="3269"/>
                  <a:ext cx="14" cy="8"/>
                </a:xfrm>
                <a:custGeom>
                  <a:avLst/>
                  <a:gdLst>
                    <a:gd name="T0" fmla="*/ 0 w 14"/>
                    <a:gd name="T1" fmla="*/ 7 h 14"/>
                    <a:gd name="T2" fmla="*/ 0 w 14"/>
                    <a:gd name="T3" fmla="*/ 0 h 14"/>
                    <a:gd name="T4" fmla="*/ 7 w 14"/>
                    <a:gd name="T5" fmla="*/ 0 h 14"/>
                    <a:gd name="T6" fmla="*/ 7 w 14"/>
                    <a:gd name="T7" fmla="*/ 14 h 14"/>
                    <a:gd name="T8" fmla="*/ 14 w 14"/>
                    <a:gd name="T9" fmla="*/ 7 h 14"/>
                    <a:gd name="T10" fmla="*/ 0 w 14"/>
                    <a:gd name="T11" fmla="*/ 7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4" h="14">
                      <a:moveTo>
                        <a:pt x="0" y="7"/>
                      </a:moveTo>
                      <a:lnTo>
                        <a:pt x="0" y="0"/>
                      </a:lnTo>
                      <a:lnTo>
                        <a:pt x="7" y="0"/>
                      </a:lnTo>
                      <a:lnTo>
                        <a:pt x="7" y="14"/>
                      </a:lnTo>
                      <a:lnTo>
                        <a:pt x="14" y="7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4000"/>
                </a:p>
              </p:txBody>
            </p:sp>
            <p:sp>
              <p:nvSpPr>
                <p:cNvPr id="27" name="Rectangle 23">
                  <a:extLst>
                    <a:ext uri="{FF2B5EF4-FFF2-40B4-BE49-F238E27FC236}">
                      <a16:creationId xmlns:a16="http://schemas.microsoft.com/office/drawing/2014/main" xmlns="" id="{41336F13-0C03-4164-938A-7F96039A14B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71" y="3269"/>
                  <a:ext cx="616" cy="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4000"/>
                </a:p>
              </p:txBody>
            </p:sp>
            <p:sp>
              <p:nvSpPr>
                <p:cNvPr id="28" name="Rectangle 24">
                  <a:extLst>
                    <a:ext uri="{FF2B5EF4-FFF2-40B4-BE49-F238E27FC236}">
                      <a16:creationId xmlns:a16="http://schemas.microsoft.com/office/drawing/2014/main" xmlns="" id="{198E2CE7-762F-4659-B467-4EF2076F7AE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80" y="3273"/>
                  <a:ext cx="14" cy="35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4000"/>
                </a:p>
              </p:txBody>
            </p:sp>
            <p:sp>
              <p:nvSpPr>
                <p:cNvPr id="29" name="Freeform 25">
                  <a:extLst>
                    <a:ext uri="{FF2B5EF4-FFF2-40B4-BE49-F238E27FC236}">
                      <a16:creationId xmlns:a16="http://schemas.microsoft.com/office/drawing/2014/main" xmlns="" id="{A05C650F-D863-4185-92D9-A6B30A1F577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80" y="3269"/>
                  <a:ext cx="14" cy="8"/>
                </a:xfrm>
                <a:custGeom>
                  <a:avLst/>
                  <a:gdLst>
                    <a:gd name="T0" fmla="*/ 7 w 14"/>
                    <a:gd name="T1" fmla="*/ 0 h 14"/>
                    <a:gd name="T2" fmla="*/ 14 w 14"/>
                    <a:gd name="T3" fmla="*/ 0 h 14"/>
                    <a:gd name="T4" fmla="*/ 14 w 14"/>
                    <a:gd name="T5" fmla="*/ 7 h 14"/>
                    <a:gd name="T6" fmla="*/ 0 w 14"/>
                    <a:gd name="T7" fmla="*/ 7 h 14"/>
                    <a:gd name="T8" fmla="*/ 7 w 14"/>
                    <a:gd name="T9" fmla="*/ 14 h 14"/>
                    <a:gd name="T10" fmla="*/ 7 w 14"/>
                    <a:gd name="T11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4" h="14">
                      <a:moveTo>
                        <a:pt x="7" y="0"/>
                      </a:moveTo>
                      <a:lnTo>
                        <a:pt x="14" y="0"/>
                      </a:lnTo>
                      <a:lnTo>
                        <a:pt x="14" y="7"/>
                      </a:lnTo>
                      <a:lnTo>
                        <a:pt x="0" y="7"/>
                      </a:lnTo>
                      <a:lnTo>
                        <a:pt x="7" y="14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4000"/>
                </a:p>
              </p:txBody>
            </p:sp>
            <p:sp>
              <p:nvSpPr>
                <p:cNvPr id="30" name="Rectangle 26">
                  <a:extLst>
                    <a:ext uri="{FF2B5EF4-FFF2-40B4-BE49-F238E27FC236}">
                      <a16:creationId xmlns:a16="http://schemas.microsoft.com/office/drawing/2014/main" xmlns="" id="{11ED97C0-798A-4287-8420-5E5FD46481E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71" y="3627"/>
                  <a:ext cx="616" cy="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4000"/>
                </a:p>
              </p:txBody>
            </p:sp>
            <p:sp>
              <p:nvSpPr>
                <p:cNvPr id="31" name="Freeform 27">
                  <a:extLst>
                    <a:ext uri="{FF2B5EF4-FFF2-40B4-BE49-F238E27FC236}">
                      <a16:creationId xmlns:a16="http://schemas.microsoft.com/office/drawing/2014/main" xmlns="" id="{54364DF5-711F-4069-9C61-0C35F1E31AF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80" y="3627"/>
                  <a:ext cx="14" cy="8"/>
                </a:xfrm>
                <a:custGeom>
                  <a:avLst/>
                  <a:gdLst>
                    <a:gd name="T0" fmla="*/ 14 w 14"/>
                    <a:gd name="T1" fmla="*/ 7 h 15"/>
                    <a:gd name="T2" fmla="*/ 14 w 14"/>
                    <a:gd name="T3" fmla="*/ 15 h 15"/>
                    <a:gd name="T4" fmla="*/ 7 w 14"/>
                    <a:gd name="T5" fmla="*/ 15 h 15"/>
                    <a:gd name="T6" fmla="*/ 7 w 14"/>
                    <a:gd name="T7" fmla="*/ 0 h 15"/>
                    <a:gd name="T8" fmla="*/ 0 w 14"/>
                    <a:gd name="T9" fmla="*/ 7 h 15"/>
                    <a:gd name="T10" fmla="*/ 14 w 14"/>
                    <a:gd name="T11" fmla="*/ 7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4" h="15">
                      <a:moveTo>
                        <a:pt x="14" y="7"/>
                      </a:moveTo>
                      <a:lnTo>
                        <a:pt x="14" y="15"/>
                      </a:lnTo>
                      <a:lnTo>
                        <a:pt x="7" y="15"/>
                      </a:lnTo>
                      <a:lnTo>
                        <a:pt x="7" y="0"/>
                      </a:lnTo>
                      <a:lnTo>
                        <a:pt x="0" y="7"/>
                      </a:lnTo>
                      <a:lnTo>
                        <a:pt x="14" y="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4000"/>
                </a:p>
              </p:txBody>
            </p:sp>
            <p:sp>
              <p:nvSpPr>
                <p:cNvPr id="32" name="Rectangle 28">
                  <a:extLst>
                    <a:ext uri="{FF2B5EF4-FFF2-40B4-BE49-F238E27FC236}">
                      <a16:creationId xmlns:a16="http://schemas.microsoft.com/office/drawing/2014/main" xmlns="" id="{368F5E81-657D-4430-98C1-728FB49814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64" y="3273"/>
                  <a:ext cx="14" cy="35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4000"/>
                </a:p>
              </p:txBody>
            </p:sp>
            <p:sp>
              <p:nvSpPr>
                <p:cNvPr id="33" name="Freeform 29">
                  <a:extLst>
                    <a:ext uri="{FF2B5EF4-FFF2-40B4-BE49-F238E27FC236}">
                      <a16:creationId xmlns:a16="http://schemas.microsoft.com/office/drawing/2014/main" xmlns="" id="{DDBB5FA0-2E3E-4610-9055-27AF77DC422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64" y="3627"/>
                  <a:ext cx="14" cy="8"/>
                </a:xfrm>
                <a:custGeom>
                  <a:avLst/>
                  <a:gdLst>
                    <a:gd name="T0" fmla="*/ 7 w 14"/>
                    <a:gd name="T1" fmla="*/ 15 h 15"/>
                    <a:gd name="T2" fmla="*/ 0 w 14"/>
                    <a:gd name="T3" fmla="*/ 15 h 15"/>
                    <a:gd name="T4" fmla="*/ 0 w 14"/>
                    <a:gd name="T5" fmla="*/ 7 h 15"/>
                    <a:gd name="T6" fmla="*/ 14 w 14"/>
                    <a:gd name="T7" fmla="*/ 7 h 15"/>
                    <a:gd name="T8" fmla="*/ 7 w 14"/>
                    <a:gd name="T9" fmla="*/ 0 h 15"/>
                    <a:gd name="T10" fmla="*/ 7 w 14"/>
                    <a:gd name="T11" fmla="*/ 15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4" h="15">
                      <a:moveTo>
                        <a:pt x="7" y="15"/>
                      </a:moveTo>
                      <a:lnTo>
                        <a:pt x="0" y="15"/>
                      </a:lnTo>
                      <a:lnTo>
                        <a:pt x="0" y="7"/>
                      </a:lnTo>
                      <a:lnTo>
                        <a:pt x="14" y="7"/>
                      </a:lnTo>
                      <a:lnTo>
                        <a:pt x="7" y="0"/>
                      </a:lnTo>
                      <a:lnTo>
                        <a:pt x="7" y="1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4000"/>
                </a:p>
              </p:txBody>
            </p:sp>
            <p:sp>
              <p:nvSpPr>
                <p:cNvPr id="34" name="Freeform 30">
                  <a:extLst>
                    <a:ext uri="{FF2B5EF4-FFF2-40B4-BE49-F238E27FC236}">
                      <a16:creationId xmlns:a16="http://schemas.microsoft.com/office/drawing/2014/main" xmlns="" id="{40BDB61C-AECD-4818-AC8C-FB7AA26B5A5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64" y="3269"/>
                  <a:ext cx="14" cy="8"/>
                </a:xfrm>
                <a:custGeom>
                  <a:avLst/>
                  <a:gdLst>
                    <a:gd name="T0" fmla="*/ 0 w 14"/>
                    <a:gd name="T1" fmla="*/ 7 h 14"/>
                    <a:gd name="T2" fmla="*/ 0 w 14"/>
                    <a:gd name="T3" fmla="*/ 0 h 14"/>
                    <a:gd name="T4" fmla="*/ 7 w 14"/>
                    <a:gd name="T5" fmla="*/ 0 h 14"/>
                    <a:gd name="T6" fmla="*/ 7 w 14"/>
                    <a:gd name="T7" fmla="*/ 14 h 14"/>
                    <a:gd name="T8" fmla="*/ 14 w 14"/>
                    <a:gd name="T9" fmla="*/ 7 h 14"/>
                    <a:gd name="T10" fmla="*/ 0 w 14"/>
                    <a:gd name="T11" fmla="*/ 7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4" h="14">
                      <a:moveTo>
                        <a:pt x="0" y="7"/>
                      </a:moveTo>
                      <a:lnTo>
                        <a:pt x="0" y="0"/>
                      </a:lnTo>
                      <a:lnTo>
                        <a:pt x="7" y="0"/>
                      </a:lnTo>
                      <a:lnTo>
                        <a:pt x="7" y="14"/>
                      </a:lnTo>
                      <a:lnTo>
                        <a:pt x="14" y="7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4000"/>
                </a:p>
              </p:txBody>
            </p:sp>
            <p:sp>
              <p:nvSpPr>
                <p:cNvPr id="35" name="Rectangle 31">
                  <a:extLst>
                    <a:ext uri="{FF2B5EF4-FFF2-40B4-BE49-F238E27FC236}">
                      <a16:creationId xmlns:a16="http://schemas.microsoft.com/office/drawing/2014/main" xmlns="" id="{0C8E8922-A11C-492C-BD4F-6B99CF955D4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54" y="3269"/>
                  <a:ext cx="616" cy="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4000"/>
                </a:p>
              </p:txBody>
            </p:sp>
            <p:sp>
              <p:nvSpPr>
                <p:cNvPr id="36" name="Rectangle 32">
                  <a:extLst>
                    <a:ext uri="{FF2B5EF4-FFF2-40B4-BE49-F238E27FC236}">
                      <a16:creationId xmlns:a16="http://schemas.microsoft.com/office/drawing/2014/main" xmlns="" id="{608EA90D-DB60-4F0F-81E2-3BE882677C5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64" y="3273"/>
                  <a:ext cx="13" cy="35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4000"/>
                </a:p>
              </p:txBody>
            </p:sp>
            <p:sp>
              <p:nvSpPr>
                <p:cNvPr id="37" name="Freeform 33">
                  <a:extLst>
                    <a:ext uri="{FF2B5EF4-FFF2-40B4-BE49-F238E27FC236}">
                      <a16:creationId xmlns:a16="http://schemas.microsoft.com/office/drawing/2014/main" xmlns="" id="{3FA89ADD-1F7F-4213-8811-6D6AA1DECA8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64" y="3269"/>
                  <a:ext cx="13" cy="8"/>
                </a:xfrm>
                <a:custGeom>
                  <a:avLst/>
                  <a:gdLst>
                    <a:gd name="T0" fmla="*/ 6 w 13"/>
                    <a:gd name="T1" fmla="*/ 0 h 14"/>
                    <a:gd name="T2" fmla="*/ 13 w 13"/>
                    <a:gd name="T3" fmla="*/ 0 h 14"/>
                    <a:gd name="T4" fmla="*/ 13 w 13"/>
                    <a:gd name="T5" fmla="*/ 7 h 14"/>
                    <a:gd name="T6" fmla="*/ 0 w 13"/>
                    <a:gd name="T7" fmla="*/ 7 h 14"/>
                    <a:gd name="T8" fmla="*/ 6 w 13"/>
                    <a:gd name="T9" fmla="*/ 14 h 14"/>
                    <a:gd name="T10" fmla="*/ 6 w 13"/>
                    <a:gd name="T11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3" h="14">
                      <a:moveTo>
                        <a:pt x="6" y="0"/>
                      </a:moveTo>
                      <a:lnTo>
                        <a:pt x="13" y="0"/>
                      </a:lnTo>
                      <a:lnTo>
                        <a:pt x="13" y="7"/>
                      </a:lnTo>
                      <a:lnTo>
                        <a:pt x="0" y="7"/>
                      </a:lnTo>
                      <a:lnTo>
                        <a:pt x="6" y="1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4000"/>
                </a:p>
              </p:txBody>
            </p:sp>
            <p:sp>
              <p:nvSpPr>
                <p:cNvPr id="38" name="Rectangle 34">
                  <a:extLst>
                    <a:ext uri="{FF2B5EF4-FFF2-40B4-BE49-F238E27FC236}">
                      <a16:creationId xmlns:a16="http://schemas.microsoft.com/office/drawing/2014/main" xmlns="" id="{6CE32FCA-BD4F-49F6-9BB9-F9D8020B7D8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54" y="3627"/>
                  <a:ext cx="616" cy="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4000"/>
                </a:p>
              </p:txBody>
            </p:sp>
            <p:sp>
              <p:nvSpPr>
                <p:cNvPr id="39" name="Freeform 35">
                  <a:extLst>
                    <a:ext uri="{FF2B5EF4-FFF2-40B4-BE49-F238E27FC236}">
                      <a16:creationId xmlns:a16="http://schemas.microsoft.com/office/drawing/2014/main" xmlns="" id="{61D0F809-252E-4C03-9D55-4221D865631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64" y="3627"/>
                  <a:ext cx="13" cy="8"/>
                </a:xfrm>
                <a:custGeom>
                  <a:avLst/>
                  <a:gdLst>
                    <a:gd name="T0" fmla="*/ 13 w 13"/>
                    <a:gd name="T1" fmla="*/ 7 h 15"/>
                    <a:gd name="T2" fmla="*/ 13 w 13"/>
                    <a:gd name="T3" fmla="*/ 15 h 15"/>
                    <a:gd name="T4" fmla="*/ 6 w 13"/>
                    <a:gd name="T5" fmla="*/ 15 h 15"/>
                    <a:gd name="T6" fmla="*/ 6 w 13"/>
                    <a:gd name="T7" fmla="*/ 0 h 15"/>
                    <a:gd name="T8" fmla="*/ 0 w 13"/>
                    <a:gd name="T9" fmla="*/ 7 h 15"/>
                    <a:gd name="T10" fmla="*/ 13 w 13"/>
                    <a:gd name="T11" fmla="*/ 7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3" h="15">
                      <a:moveTo>
                        <a:pt x="13" y="7"/>
                      </a:moveTo>
                      <a:lnTo>
                        <a:pt x="13" y="15"/>
                      </a:lnTo>
                      <a:lnTo>
                        <a:pt x="6" y="15"/>
                      </a:lnTo>
                      <a:lnTo>
                        <a:pt x="6" y="0"/>
                      </a:lnTo>
                      <a:lnTo>
                        <a:pt x="0" y="7"/>
                      </a:lnTo>
                      <a:lnTo>
                        <a:pt x="13" y="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4000"/>
                </a:p>
              </p:txBody>
            </p:sp>
            <p:sp>
              <p:nvSpPr>
                <p:cNvPr id="40" name="Rectangle 36">
                  <a:extLst>
                    <a:ext uri="{FF2B5EF4-FFF2-40B4-BE49-F238E27FC236}">
                      <a16:creationId xmlns:a16="http://schemas.microsoft.com/office/drawing/2014/main" xmlns="" id="{B9C843D3-6C2F-449A-A7B8-3B2D8AB58D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47" y="3273"/>
                  <a:ext cx="14" cy="35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4000"/>
                </a:p>
              </p:txBody>
            </p:sp>
            <p:sp>
              <p:nvSpPr>
                <p:cNvPr id="41" name="Freeform 37">
                  <a:extLst>
                    <a:ext uri="{FF2B5EF4-FFF2-40B4-BE49-F238E27FC236}">
                      <a16:creationId xmlns:a16="http://schemas.microsoft.com/office/drawing/2014/main" xmlns="" id="{3AA82D6B-5C82-424D-9B17-3F048149C7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47" y="3627"/>
                  <a:ext cx="14" cy="8"/>
                </a:xfrm>
                <a:custGeom>
                  <a:avLst/>
                  <a:gdLst>
                    <a:gd name="T0" fmla="*/ 7 w 14"/>
                    <a:gd name="T1" fmla="*/ 15 h 15"/>
                    <a:gd name="T2" fmla="*/ 0 w 14"/>
                    <a:gd name="T3" fmla="*/ 15 h 15"/>
                    <a:gd name="T4" fmla="*/ 0 w 14"/>
                    <a:gd name="T5" fmla="*/ 7 h 15"/>
                    <a:gd name="T6" fmla="*/ 14 w 14"/>
                    <a:gd name="T7" fmla="*/ 7 h 15"/>
                    <a:gd name="T8" fmla="*/ 7 w 14"/>
                    <a:gd name="T9" fmla="*/ 0 h 15"/>
                    <a:gd name="T10" fmla="*/ 7 w 14"/>
                    <a:gd name="T11" fmla="*/ 15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4" h="15">
                      <a:moveTo>
                        <a:pt x="7" y="15"/>
                      </a:moveTo>
                      <a:lnTo>
                        <a:pt x="0" y="15"/>
                      </a:lnTo>
                      <a:lnTo>
                        <a:pt x="0" y="7"/>
                      </a:lnTo>
                      <a:lnTo>
                        <a:pt x="14" y="7"/>
                      </a:lnTo>
                      <a:lnTo>
                        <a:pt x="7" y="0"/>
                      </a:lnTo>
                      <a:lnTo>
                        <a:pt x="7" y="1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4000"/>
                </a:p>
              </p:txBody>
            </p:sp>
            <p:sp>
              <p:nvSpPr>
                <p:cNvPr id="42" name="Freeform 38">
                  <a:extLst>
                    <a:ext uri="{FF2B5EF4-FFF2-40B4-BE49-F238E27FC236}">
                      <a16:creationId xmlns:a16="http://schemas.microsoft.com/office/drawing/2014/main" xmlns="" id="{1D7B5AE0-75AD-4C87-80C0-C74F33CEB05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47" y="3269"/>
                  <a:ext cx="14" cy="8"/>
                </a:xfrm>
                <a:custGeom>
                  <a:avLst/>
                  <a:gdLst>
                    <a:gd name="T0" fmla="*/ 0 w 14"/>
                    <a:gd name="T1" fmla="*/ 7 h 14"/>
                    <a:gd name="T2" fmla="*/ 0 w 14"/>
                    <a:gd name="T3" fmla="*/ 0 h 14"/>
                    <a:gd name="T4" fmla="*/ 7 w 14"/>
                    <a:gd name="T5" fmla="*/ 0 h 14"/>
                    <a:gd name="T6" fmla="*/ 7 w 14"/>
                    <a:gd name="T7" fmla="*/ 14 h 14"/>
                    <a:gd name="T8" fmla="*/ 14 w 14"/>
                    <a:gd name="T9" fmla="*/ 7 h 14"/>
                    <a:gd name="T10" fmla="*/ 0 w 14"/>
                    <a:gd name="T11" fmla="*/ 7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4" h="14">
                      <a:moveTo>
                        <a:pt x="0" y="7"/>
                      </a:moveTo>
                      <a:lnTo>
                        <a:pt x="0" y="0"/>
                      </a:lnTo>
                      <a:lnTo>
                        <a:pt x="7" y="0"/>
                      </a:lnTo>
                      <a:lnTo>
                        <a:pt x="7" y="14"/>
                      </a:lnTo>
                      <a:lnTo>
                        <a:pt x="14" y="7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4000"/>
                </a:p>
              </p:txBody>
            </p:sp>
            <p:sp>
              <p:nvSpPr>
                <p:cNvPr id="43" name="Oval 39">
                  <a:extLst>
                    <a:ext uri="{FF2B5EF4-FFF2-40B4-BE49-F238E27FC236}">
                      <a16:creationId xmlns:a16="http://schemas.microsoft.com/office/drawing/2014/main" xmlns="" id="{46608017-35F1-48CD-8DFD-2690B2F93A0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51" y="2969"/>
                  <a:ext cx="36" cy="20"/>
                </a:xfrm>
                <a:prstGeom prst="ellipse">
                  <a:avLst/>
                </a:prstGeom>
                <a:solidFill>
                  <a:srgbClr val="11111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4000"/>
                </a:p>
              </p:txBody>
            </p:sp>
            <p:sp>
              <p:nvSpPr>
                <p:cNvPr id="44" name="Oval 40">
                  <a:extLst>
                    <a:ext uri="{FF2B5EF4-FFF2-40B4-BE49-F238E27FC236}">
                      <a16:creationId xmlns:a16="http://schemas.microsoft.com/office/drawing/2014/main" xmlns="" id="{908F2226-6374-48AD-948D-2F8A9B2B36E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51" y="2972"/>
                  <a:ext cx="36" cy="13"/>
                </a:xfrm>
                <a:prstGeom prst="ellipse">
                  <a:avLst/>
                </a:prstGeom>
                <a:noFill/>
                <a:ln w="222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4000"/>
                </a:p>
              </p:txBody>
            </p:sp>
            <p:sp>
              <p:nvSpPr>
                <p:cNvPr id="45" name="Oval 41">
                  <a:extLst>
                    <a:ext uri="{FF2B5EF4-FFF2-40B4-BE49-F238E27FC236}">
                      <a16:creationId xmlns:a16="http://schemas.microsoft.com/office/drawing/2014/main" xmlns="" id="{59ACA77C-E5EE-4030-A65C-35818AA8A22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29" y="2925"/>
                  <a:ext cx="36" cy="20"/>
                </a:xfrm>
                <a:prstGeom prst="ellipse">
                  <a:avLst/>
                </a:prstGeom>
                <a:solidFill>
                  <a:srgbClr val="11111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4000"/>
                </a:p>
              </p:txBody>
            </p:sp>
            <p:sp>
              <p:nvSpPr>
                <p:cNvPr id="46" name="Oval 42">
                  <a:extLst>
                    <a:ext uri="{FF2B5EF4-FFF2-40B4-BE49-F238E27FC236}">
                      <a16:creationId xmlns:a16="http://schemas.microsoft.com/office/drawing/2014/main" xmlns="" id="{D572A30B-0B1D-480B-AF7E-EF8F73A1F29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29" y="2928"/>
                  <a:ext cx="33" cy="25"/>
                </a:xfrm>
                <a:prstGeom prst="ellipse">
                  <a:avLst/>
                </a:prstGeom>
                <a:noFill/>
                <a:ln w="222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4000" dirty="0"/>
                </a:p>
              </p:txBody>
            </p:sp>
            <p:sp>
              <p:nvSpPr>
                <p:cNvPr id="47" name="Rectangle 43">
                  <a:extLst>
                    <a:ext uri="{FF2B5EF4-FFF2-40B4-BE49-F238E27FC236}">
                      <a16:creationId xmlns:a16="http://schemas.microsoft.com/office/drawing/2014/main" xmlns="" id="{B3BC13C6-E7F2-4863-B1FF-9B6A591EF0E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68" y="3633"/>
                  <a:ext cx="13" cy="153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4000"/>
                </a:p>
              </p:txBody>
            </p:sp>
            <p:sp>
              <p:nvSpPr>
                <p:cNvPr id="48" name="Freeform 44">
                  <a:extLst>
                    <a:ext uri="{FF2B5EF4-FFF2-40B4-BE49-F238E27FC236}">
                      <a16:creationId xmlns:a16="http://schemas.microsoft.com/office/drawing/2014/main" xmlns="" id="{8B59BD13-A15A-4FE5-AD0E-6F57CD5601F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40" y="3773"/>
                  <a:ext cx="69" cy="50"/>
                </a:xfrm>
                <a:custGeom>
                  <a:avLst/>
                  <a:gdLst>
                    <a:gd name="T0" fmla="*/ 34 w 69"/>
                    <a:gd name="T1" fmla="*/ 26 h 100"/>
                    <a:gd name="T2" fmla="*/ 69 w 69"/>
                    <a:gd name="T3" fmla="*/ 0 h 100"/>
                    <a:gd name="T4" fmla="*/ 34 w 69"/>
                    <a:gd name="T5" fmla="*/ 100 h 100"/>
                    <a:gd name="T6" fmla="*/ 0 w 69"/>
                    <a:gd name="T7" fmla="*/ 0 h 100"/>
                    <a:gd name="T8" fmla="*/ 34 w 69"/>
                    <a:gd name="T9" fmla="*/ 26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00">
                      <a:moveTo>
                        <a:pt x="34" y="26"/>
                      </a:moveTo>
                      <a:lnTo>
                        <a:pt x="69" y="0"/>
                      </a:lnTo>
                      <a:lnTo>
                        <a:pt x="34" y="100"/>
                      </a:lnTo>
                      <a:lnTo>
                        <a:pt x="0" y="0"/>
                      </a:lnTo>
                      <a:lnTo>
                        <a:pt x="34" y="2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4000"/>
                </a:p>
              </p:txBody>
            </p:sp>
            <p:sp>
              <p:nvSpPr>
                <p:cNvPr id="49" name="Rectangle 45">
                  <a:extLst>
                    <a:ext uri="{FF2B5EF4-FFF2-40B4-BE49-F238E27FC236}">
                      <a16:creationId xmlns:a16="http://schemas.microsoft.com/office/drawing/2014/main" xmlns="" id="{79BAD182-9C37-4DF4-9CBE-3AB44EB8C76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04" y="3633"/>
                  <a:ext cx="14" cy="153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4000"/>
                </a:p>
              </p:txBody>
            </p:sp>
            <p:sp>
              <p:nvSpPr>
                <p:cNvPr id="50" name="Freeform 46">
                  <a:extLst>
                    <a:ext uri="{FF2B5EF4-FFF2-40B4-BE49-F238E27FC236}">
                      <a16:creationId xmlns:a16="http://schemas.microsoft.com/office/drawing/2014/main" xmlns="" id="{E2044800-BE50-44C6-93DC-0B733179360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77" y="3773"/>
                  <a:ext cx="68" cy="50"/>
                </a:xfrm>
                <a:custGeom>
                  <a:avLst/>
                  <a:gdLst>
                    <a:gd name="T0" fmla="*/ 34 w 68"/>
                    <a:gd name="T1" fmla="*/ 26 h 100"/>
                    <a:gd name="T2" fmla="*/ 68 w 68"/>
                    <a:gd name="T3" fmla="*/ 0 h 100"/>
                    <a:gd name="T4" fmla="*/ 34 w 68"/>
                    <a:gd name="T5" fmla="*/ 100 h 100"/>
                    <a:gd name="T6" fmla="*/ 0 w 68"/>
                    <a:gd name="T7" fmla="*/ 0 h 100"/>
                    <a:gd name="T8" fmla="*/ 34 w 68"/>
                    <a:gd name="T9" fmla="*/ 26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8" h="100">
                      <a:moveTo>
                        <a:pt x="34" y="26"/>
                      </a:moveTo>
                      <a:lnTo>
                        <a:pt x="68" y="0"/>
                      </a:lnTo>
                      <a:lnTo>
                        <a:pt x="34" y="100"/>
                      </a:lnTo>
                      <a:lnTo>
                        <a:pt x="0" y="0"/>
                      </a:lnTo>
                      <a:lnTo>
                        <a:pt x="34" y="2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4000"/>
                </a:p>
              </p:txBody>
            </p:sp>
            <p:sp>
              <p:nvSpPr>
                <p:cNvPr id="51" name="Rectangle 47">
                  <a:extLst>
                    <a:ext uri="{FF2B5EF4-FFF2-40B4-BE49-F238E27FC236}">
                      <a16:creationId xmlns:a16="http://schemas.microsoft.com/office/drawing/2014/main" xmlns="" id="{61188BA0-46F6-49A6-9731-5533BA79DA1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79" y="3633"/>
                  <a:ext cx="14" cy="155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4000"/>
                </a:p>
              </p:txBody>
            </p:sp>
            <p:sp>
              <p:nvSpPr>
                <p:cNvPr id="52" name="Freeform 48">
                  <a:extLst>
                    <a:ext uri="{FF2B5EF4-FFF2-40B4-BE49-F238E27FC236}">
                      <a16:creationId xmlns:a16="http://schemas.microsoft.com/office/drawing/2014/main" xmlns="" id="{1E6D9D72-3957-4897-9F4E-A15A1C72CEC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52" y="3775"/>
                  <a:ext cx="68" cy="50"/>
                </a:xfrm>
                <a:custGeom>
                  <a:avLst/>
                  <a:gdLst>
                    <a:gd name="T0" fmla="*/ 34 w 68"/>
                    <a:gd name="T1" fmla="*/ 26 h 101"/>
                    <a:gd name="T2" fmla="*/ 68 w 68"/>
                    <a:gd name="T3" fmla="*/ 0 h 101"/>
                    <a:gd name="T4" fmla="*/ 34 w 68"/>
                    <a:gd name="T5" fmla="*/ 101 h 101"/>
                    <a:gd name="T6" fmla="*/ 0 w 68"/>
                    <a:gd name="T7" fmla="*/ 0 h 101"/>
                    <a:gd name="T8" fmla="*/ 34 w 68"/>
                    <a:gd name="T9" fmla="*/ 26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8" h="101">
                      <a:moveTo>
                        <a:pt x="34" y="26"/>
                      </a:moveTo>
                      <a:lnTo>
                        <a:pt x="68" y="0"/>
                      </a:lnTo>
                      <a:lnTo>
                        <a:pt x="34" y="101"/>
                      </a:lnTo>
                      <a:lnTo>
                        <a:pt x="0" y="0"/>
                      </a:lnTo>
                      <a:lnTo>
                        <a:pt x="34" y="2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4000"/>
                </a:p>
              </p:txBody>
            </p:sp>
            <p:sp>
              <p:nvSpPr>
                <p:cNvPr id="53" name="Oval 49">
                  <a:extLst>
                    <a:ext uri="{FF2B5EF4-FFF2-40B4-BE49-F238E27FC236}">
                      <a16:creationId xmlns:a16="http://schemas.microsoft.com/office/drawing/2014/main" xmlns="" id="{34F77296-AD31-4AC5-8A5F-9910C4583C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56" y="3022"/>
                  <a:ext cx="36" cy="20"/>
                </a:xfrm>
                <a:prstGeom prst="ellipse">
                  <a:avLst/>
                </a:prstGeom>
                <a:solidFill>
                  <a:srgbClr val="11111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4000"/>
                </a:p>
              </p:txBody>
            </p:sp>
            <p:sp>
              <p:nvSpPr>
                <p:cNvPr id="54" name="Oval 50">
                  <a:extLst>
                    <a:ext uri="{FF2B5EF4-FFF2-40B4-BE49-F238E27FC236}">
                      <a16:creationId xmlns:a16="http://schemas.microsoft.com/office/drawing/2014/main" xmlns="" id="{FECDE819-7D36-41BD-92B6-BCABE2AF22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56" y="3025"/>
                  <a:ext cx="36" cy="13"/>
                </a:xfrm>
                <a:prstGeom prst="ellipse">
                  <a:avLst/>
                </a:prstGeom>
                <a:noFill/>
                <a:ln w="222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4000"/>
                </a:p>
              </p:txBody>
            </p:sp>
            <p:sp>
              <p:nvSpPr>
                <p:cNvPr id="55" name="Rectangle 51">
                  <a:extLst>
                    <a:ext uri="{FF2B5EF4-FFF2-40B4-BE49-F238E27FC236}">
                      <a16:creationId xmlns:a16="http://schemas.microsoft.com/office/drawing/2014/main" xmlns="" id="{6648A1D0-0F48-447F-B4A6-0A64950DE64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83" y="3633"/>
                  <a:ext cx="13" cy="155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4000"/>
                </a:p>
              </p:txBody>
            </p:sp>
            <p:sp>
              <p:nvSpPr>
                <p:cNvPr id="56" name="Freeform 52">
                  <a:extLst>
                    <a:ext uri="{FF2B5EF4-FFF2-40B4-BE49-F238E27FC236}">
                      <a16:creationId xmlns:a16="http://schemas.microsoft.com/office/drawing/2014/main" xmlns="" id="{8AA65809-36C9-4618-96DE-05114214900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55" y="3775"/>
                  <a:ext cx="69" cy="50"/>
                </a:xfrm>
                <a:custGeom>
                  <a:avLst/>
                  <a:gdLst>
                    <a:gd name="T0" fmla="*/ 34 w 69"/>
                    <a:gd name="T1" fmla="*/ 26 h 101"/>
                    <a:gd name="T2" fmla="*/ 69 w 69"/>
                    <a:gd name="T3" fmla="*/ 0 h 101"/>
                    <a:gd name="T4" fmla="*/ 34 w 69"/>
                    <a:gd name="T5" fmla="*/ 101 h 101"/>
                    <a:gd name="T6" fmla="*/ 0 w 69"/>
                    <a:gd name="T7" fmla="*/ 0 h 101"/>
                    <a:gd name="T8" fmla="*/ 34 w 69"/>
                    <a:gd name="T9" fmla="*/ 26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01">
                      <a:moveTo>
                        <a:pt x="34" y="26"/>
                      </a:moveTo>
                      <a:lnTo>
                        <a:pt x="69" y="0"/>
                      </a:lnTo>
                      <a:lnTo>
                        <a:pt x="34" y="101"/>
                      </a:lnTo>
                      <a:lnTo>
                        <a:pt x="0" y="0"/>
                      </a:lnTo>
                      <a:lnTo>
                        <a:pt x="34" y="2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4000"/>
                </a:p>
              </p:txBody>
            </p:sp>
            <p:sp>
              <p:nvSpPr>
                <p:cNvPr id="57" name="Rectangle 53">
                  <a:extLst>
                    <a:ext uri="{FF2B5EF4-FFF2-40B4-BE49-F238E27FC236}">
                      <a16:creationId xmlns:a16="http://schemas.microsoft.com/office/drawing/2014/main" xmlns="" id="{03A813D5-788E-4DB7-97C6-54EFD3C8C88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76" y="3415"/>
                  <a:ext cx="111" cy="1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Cambria" panose="02040503050406030204" pitchFamily="18" charset="0"/>
                    </a:rPr>
                    <a:t>M</a:t>
                  </a:r>
                  <a:endParaRPr kumimoji="0" lang="en-US" altLang="en-US" sz="4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8" name="Rectangle 54">
                  <a:extLst>
                    <a:ext uri="{FF2B5EF4-FFF2-40B4-BE49-F238E27FC236}">
                      <a16:creationId xmlns:a16="http://schemas.microsoft.com/office/drawing/2014/main" xmlns="" id="{3B57B22F-0AB7-4119-A39F-1C90DDAF423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94" y="3415"/>
                  <a:ext cx="88" cy="1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Cambria" panose="02040503050406030204" pitchFamily="18" charset="0"/>
                    </a:rPr>
                    <a:t>U</a:t>
                  </a:r>
                  <a:endParaRPr kumimoji="0" lang="en-US" altLang="en-US" sz="4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9" name="Rectangle 55">
                  <a:extLst>
                    <a:ext uri="{FF2B5EF4-FFF2-40B4-BE49-F238E27FC236}">
                      <a16:creationId xmlns:a16="http://schemas.microsoft.com/office/drawing/2014/main" xmlns="" id="{DE7BB838-A453-40EC-A97C-1BB11698571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85" y="3415"/>
                  <a:ext cx="78" cy="1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Cambria" panose="02040503050406030204" pitchFamily="18" charset="0"/>
                    </a:rPr>
                    <a:t>X</a:t>
                  </a:r>
                  <a:endParaRPr kumimoji="0" lang="en-US" altLang="en-US" sz="4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0" name="Rectangle 56">
                  <a:extLst>
                    <a:ext uri="{FF2B5EF4-FFF2-40B4-BE49-F238E27FC236}">
                      <a16:creationId xmlns:a16="http://schemas.microsoft.com/office/drawing/2014/main" xmlns="" id="{72CDE3A2-A55A-4DAA-B8E9-DC165AFCC0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45" y="3415"/>
                  <a:ext cx="111" cy="1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Cambria" panose="02040503050406030204" pitchFamily="18" charset="0"/>
                    </a:rPr>
                    <a:t>M</a:t>
                  </a:r>
                  <a:endParaRPr kumimoji="0" lang="en-US" altLang="en-US" sz="4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1" name="Rectangle 57">
                  <a:extLst>
                    <a:ext uri="{FF2B5EF4-FFF2-40B4-BE49-F238E27FC236}">
                      <a16:creationId xmlns:a16="http://schemas.microsoft.com/office/drawing/2014/main" xmlns="" id="{D4963438-ED82-460E-98EC-48831FF104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63" y="3415"/>
                  <a:ext cx="88" cy="1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Cambria" panose="02040503050406030204" pitchFamily="18" charset="0"/>
                    </a:rPr>
                    <a:t>U</a:t>
                  </a:r>
                  <a:endParaRPr kumimoji="0" lang="en-US" altLang="en-US" sz="4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2" name="Rectangle 58">
                  <a:extLst>
                    <a:ext uri="{FF2B5EF4-FFF2-40B4-BE49-F238E27FC236}">
                      <a16:creationId xmlns:a16="http://schemas.microsoft.com/office/drawing/2014/main" xmlns="" id="{1ADB2423-8146-4755-91B7-38F5205710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4" y="3415"/>
                  <a:ext cx="78" cy="1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Cambria" panose="02040503050406030204" pitchFamily="18" charset="0"/>
                    </a:rPr>
                    <a:t>X</a:t>
                  </a:r>
                  <a:endParaRPr kumimoji="0" lang="en-US" altLang="en-US" sz="4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3" name="Rectangle 59">
                  <a:extLst>
                    <a:ext uri="{FF2B5EF4-FFF2-40B4-BE49-F238E27FC236}">
                      <a16:creationId xmlns:a16="http://schemas.microsoft.com/office/drawing/2014/main" xmlns="" id="{A340D67B-F5CD-476E-88D6-1FA77C599BB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27" y="3415"/>
                  <a:ext cx="111" cy="1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Cambria" panose="02040503050406030204" pitchFamily="18" charset="0"/>
                    </a:rPr>
                    <a:t>M</a:t>
                  </a:r>
                  <a:endParaRPr kumimoji="0" lang="en-US" altLang="en-US" sz="4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144" name="Rectangle 60">
                  <a:extLst>
                    <a:ext uri="{FF2B5EF4-FFF2-40B4-BE49-F238E27FC236}">
                      <a16:creationId xmlns:a16="http://schemas.microsoft.com/office/drawing/2014/main" xmlns="" id="{FFDDCAB0-CC0E-4510-BFD2-DC69E136DFE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45" y="3415"/>
                  <a:ext cx="88" cy="1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Cambria" panose="02040503050406030204" pitchFamily="18" charset="0"/>
                    </a:rPr>
                    <a:t>U</a:t>
                  </a:r>
                  <a:endParaRPr kumimoji="0" lang="en-US" altLang="en-US" sz="4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146" name="Rectangle 61">
                  <a:extLst>
                    <a:ext uri="{FF2B5EF4-FFF2-40B4-BE49-F238E27FC236}">
                      <a16:creationId xmlns:a16="http://schemas.microsoft.com/office/drawing/2014/main" xmlns="" id="{19894A82-9086-4D78-9844-6D02B483113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36" y="3415"/>
                  <a:ext cx="78" cy="1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Cambria" panose="02040503050406030204" pitchFamily="18" charset="0"/>
                    </a:rPr>
                    <a:t>X</a:t>
                  </a:r>
                  <a:endParaRPr kumimoji="0" lang="en-US" altLang="en-US" sz="4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147" name="Rectangle 62">
                  <a:extLst>
                    <a:ext uri="{FF2B5EF4-FFF2-40B4-BE49-F238E27FC236}">
                      <a16:creationId xmlns:a16="http://schemas.microsoft.com/office/drawing/2014/main" xmlns="" id="{ACB85419-883A-492A-960E-3B041D0F9A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10" y="3415"/>
                  <a:ext cx="111" cy="1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Cambria" panose="02040503050406030204" pitchFamily="18" charset="0"/>
                    </a:rPr>
                    <a:t>M</a:t>
                  </a:r>
                  <a:endParaRPr kumimoji="0" lang="en-US" altLang="en-US" sz="4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148" name="Rectangle 63">
                  <a:extLst>
                    <a:ext uri="{FF2B5EF4-FFF2-40B4-BE49-F238E27FC236}">
                      <a16:creationId xmlns:a16="http://schemas.microsoft.com/office/drawing/2014/main" xmlns="" id="{8CCFFC1F-3B89-4295-BD97-CB8580D32F8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28" y="3415"/>
                  <a:ext cx="88" cy="1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Cambria" panose="02040503050406030204" pitchFamily="18" charset="0"/>
                    </a:rPr>
                    <a:t>U</a:t>
                  </a:r>
                  <a:endParaRPr kumimoji="0" lang="en-US" altLang="en-US" sz="4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149" name="Rectangle 64">
                  <a:extLst>
                    <a:ext uri="{FF2B5EF4-FFF2-40B4-BE49-F238E27FC236}">
                      <a16:creationId xmlns:a16="http://schemas.microsoft.com/office/drawing/2014/main" xmlns="" id="{2598D4B9-F3F8-4228-A32B-DED84E85C63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19" y="3415"/>
                  <a:ext cx="78" cy="1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Cambria" panose="02040503050406030204" pitchFamily="18" charset="0"/>
                    </a:rPr>
                    <a:t>X</a:t>
                  </a:r>
                  <a:endParaRPr kumimoji="0" lang="en-US" altLang="en-US" sz="4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150" name="Rectangle 65">
                  <a:extLst>
                    <a:ext uri="{FF2B5EF4-FFF2-40B4-BE49-F238E27FC236}">
                      <a16:creationId xmlns:a16="http://schemas.microsoft.com/office/drawing/2014/main" xmlns="" id="{D1FF8B8E-6B5A-4D08-BDD4-C54BE60EEE3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51" y="3825"/>
                  <a:ext cx="67" cy="1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Cambria" panose="02040503050406030204" pitchFamily="18" charset="0"/>
                    </a:rPr>
                    <a:t>S</a:t>
                  </a:r>
                  <a:endParaRPr kumimoji="0" lang="en-US" altLang="en-US" sz="4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151" name="Rectangle 66">
                  <a:extLst>
                    <a:ext uri="{FF2B5EF4-FFF2-40B4-BE49-F238E27FC236}">
                      <a16:creationId xmlns:a16="http://schemas.microsoft.com/office/drawing/2014/main" xmlns="" id="{ABB442EA-BA1C-4785-8D41-D658839409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23" y="3869"/>
                  <a:ext cx="50" cy="8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2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Cambria" panose="02040503050406030204" pitchFamily="18" charset="0"/>
                    </a:rPr>
                    <a:t>4</a:t>
                  </a:r>
                  <a:endParaRPr kumimoji="0" lang="en-US" altLang="en-US" sz="4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152" name="Rectangle 67">
                  <a:extLst>
                    <a:ext uri="{FF2B5EF4-FFF2-40B4-BE49-F238E27FC236}">
                      <a16:creationId xmlns:a16="http://schemas.microsoft.com/office/drawing/2014/main" xmlns="" id="{FDCA7B6F-1BAB-4A4A-A7E4-66AD3DE853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22" y="3825"/>
                  <a:ext cx="67" cy="1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Cambria" panose="02040503050406030204" pitchFamily="18" charset="0"/>
                    </a:rPr>
                    <a:t>S</a:t>
                  </a:r>
                  <a:endParaRPr kumimoji="0" lang="en-US" altLang="en-US" sz="4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153" name="Rectangle 68">
                  <a:extLst>
                    <a:ext uri="{FF2B5EF4-FFF2-40B4-BE49-F238E27FC236}">
                      <a16:creationId xmlns:a16="http://schemas.microsoft.com/office/drawing/2014/main" xmlns="" id="{5716AF8F-0123-4508-B9A9-194D9740A2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94" y="3869"/>
                  <a:ext cx="50" cy="8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2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Cambria" panose="02040503050406030204" pitchFamily="18" charset="0"/>
                    </a:rPr>
                    <a:t>3</a:t>
                  </a:r>
                  <a:endParaRPr kumimoji="0" lang="en-US" altLang="en-US" sz="4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154" name="Rectangle 69">
                  <a:extLst>
                    <a:ext uri="{FF2B5EF4-FFF2-40B4-BE49-F238E27FC236}">
                      <a16:creationId xmlns:a16="http://schemas.microsoft.com/office/drawing/2014/main" xmlns="" id="{9C12A45D-BCB9-45C9-82FB-4CE46CDB79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26" y="3825"/>
                  <a:ext cx="67" cy="1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Cambria" panose="02040503050406030204" pitchFamily="18" charset="0"/>
                    </a:rPr>
                    <a:t>S</a:t>
                  </a:r>
                  <a:endParaRPr kumimoji="0" lang="en-US" altLang="en-US" sz="4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155" name="Rectangle 70">
                  <a:extLst>
                    <a:ext uri="{FF2B5EF4-FFF2-40B4-BE49-F238E27FC236}">
                      <a16:creationId xmlns:a16="http://schemas.microsoft.com/office/drawing/2014/main" xmlns="" id="{4C57155A-FA8F-44A9-9A53-01C301B7CE6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98" y="3869"/>
                  <a:ext cx="50" cy="8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2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Cambria" panose="02040503050406030204" pitchFamily="18" charset="0"/>
                    </a:rPr>
                    <a:t>2</a:t>
                  </a:r>
                  <a:endParaRPr kumimoji="0" lang="en-US" altLang="en-US" sz="4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156" name="Rectangle 71">
                  <a:extLst>
                    <a:ext uri="{FF2B5EF4-FFF2-40B4-BE49-F238E27FC236}">
                      <a16:creationId xmlns:a16="http://schemas.microsoft.com/office/drawing/2014/main" xmlns="" id="{7A15E9AC-1F47-49CF-BDA7-40D46A5B5F6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23" y="3825"/>
                  <a:ext cx="67" cy="1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Cambria" panose="02040503050406030204" pitchFamily="18" charset="0"/>
                    </a:rPr>
                    <a:t>S</a:t>
                  </a:r>
                  <a:endParaRPr kumimoji="0" lang="en-US" altLang="en-US" sz="4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157" name="Rectangle 72">
                  <a:extLst>
                    <a:ext uri="{FF2B5EF4-FFF2-40B4-BE49-F238E27FC236}">
                      <a16:creationId xmlns:a16="http://schemas.microsoft.com/office/drawing/2014/main" xmlns="" id="{6694E9D2-E96A-440A-8760-E14C2268320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95" y="3869"/>
                  <a:ext cx="50" cy="8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2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Cambria" panose="02040503050406030204" pitchFamily="18" charset="0"/>
                    </a:rPr>
                    <a:t>1</a:t>
                  </a:r>
                  <a:endParaRPr kumimoji="0" lang="en-US" altLang="en-US" sz="4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158" name="Rectangle 73">
                  <a:extLst>
                    <a:ext uri="{FF2B5EF4-FFF2-40B4-BE49-F238E27FC236}">
                      <a16:creationId xmlns:a16="http://schemas.microsoft.com/office/drawing/2014/main" xmlns="" id="{98D7954D-2558-4FE1-9413-055CDBBC6E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1" y="3508"/>
                  <a:ext cx="212" cy="7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4000"/>
                </a:p>
              </p:txBody>
            </p:sp>
            <p:sp>
              <p:nvSpPr>
                <p:cNvPr id="6159" name="Freeform 74">
                  <a:extLst>
                    <a:ext uri="{FF2B5EF4-FFF2-40B4-BE49-F238E27FC236}">
                      <a16:creationId xmlns:a16="http://schemas.microsoft.com/office/drawing/2014/main" xmlns="" id="{0B8481F8-CA08-410C-8A23-9B5FC16705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21" y="3493"/>
                  <a:ext cx="91" cy="37"/>
                </a:xfrm>
                <a:custGeom>
                  <a:avLst/>
                  <a:gdLst>
                    <a:gd name="T0" fmla="*/ 22 w 91"/>
                    <a:gd name="T1" fmla="*/ 37 h 75"/>
                    <a:gd name="T2" fmla="*/ 0 w 91"/>
                    <a:gd name="T3" fmla="*/ 0 h 75"/>
                    <a:gd name="T4" fmla="*/ 91 w 91"/>
                    <a:gd name="T5" fmla="*/ 37 h 75"/>
                    <a:gd name="T6" fmla="*/ 0 w 91"/>
                    <a:gd name="T7" fmla="*/ 75 h 75"/>
                    <a:gd name="T8" fmla="*/ 22 w 91"/>
                    <a:gd name="T9" fmla="*/ 37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1" h="75">
                      <a:moveTo>
                        <a:pt x="22" y="37"/>
                      </a:moveTo>
                      <a:lnTo>
                        <a:pt x="0" y="0"/>
                      </a:lnTo>
                      <a:lnTo>
                        <a:pt x="91" y="37"/>
                      </a:lnTo>
                      <a:lnTo>
                        <a:pt x="0" y="75"/>
                      </a:lnTo>
                      <a:lnTo>
                        <a:pt x="22" y="3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4000"/>
                </a:p>
              </p:txBody>
            </p:sp>
            <p:sp>
              <p:nvSpPr>
                <p:cNvPr id="6160" name="Rectangle 75">
                  <a:extLst>
                    <a:ext uri="{FF2B5EF4-FFF2-40B4-BE49-F238E27FC236}">
                      <a16:creationId xmlns:a16="http://schemas.microsoft.com/office/drawing/2014/main" xmlns="" id="{CA3B405A-2A27-4E7F-A602-77AAF9E4C30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28" y="3381"/>
                  <a:ext cx="198" cy="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4000"/>
                </a:p>
              </p:txBody>
            </p:sp>
            <p:sp>
              <p:nvSpPr>
                <p:cNvPr id="6161" name="Freeform 76">
                  <a:extLst>
                    <a:ext uri="{FF2B5EF4-FFF2-40B4-BE49-F238E27FC236}">
                      <a16:creationId xmlns:a16="http://schemas.microsoft.com/office/drawing/2014/main" xmlns="" id="{376B564C-A85B-4AE4-AC60-9EBE8910DC6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04" y="3366"/>
                  <a:ext cx="91" cy="38"/>
                </a:xfrm>
                <a:custGeom>
                  <a:avLst/>
                  <a:gdLst>
                    <a:gd name="T0" fmla="*/ 22 w 91"/>
                    <a:gd name="T1" fmla="*/ 37 h 74"/>
                    <a:gd name="T2" fmla="*/ 0 w 91"/>
                    <a:gd name="T3" fmla="*/ 0 h 74"/>
                    <a:gd name="T4" fmla="*/ 91 w 91"/>
                    <a:gd name="T5" fmla="*/ 37 h 74"/>
                    <a:gd name="T6" fmla="*/ 0 w 91"/>
                    <a:gd name="T7" fmla="*/ 74 h 74"/>
                    <a:gd name="T8" fmla="*/ 22 w 91"/>
                    <a:gd name="T9" fmla="*/ 37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1" h="74">
                      <a:moveTo>
                        <a:pt x="22" y="37"/>
                      </a:moveTo>
                      <a:lnTo>
                        <a:pt x="0" y="0"/>
                      </a:lnTo>
                      <a:lnTo>
                        <a:pt x="91" y="37"/>
                      </a:lnTo>
                      <a:lnTo>
                        <a:pt x="0" y="74"/>
                      </a:lnTo>
                      <a:lnTo>
                        <a:pt x="22" y="3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4000"/>
                </a:p>
              </p:txBody>
            </p:sp>
            <p:sp>
              <p:nvSpPr>
                <p:cNvPr id="6162" name="Rectangle 77">
                  <a:extLst>
                    <a:ext uri="{FF2B5EF4-FFF2-40B4-BE49-F238E27FC236}">
                      <a16:creationId xmlns:a16="http://schemas.microsoft.com/office/drawing/2014/main" xmlns="" id="{0CBF1911-7232-4ADB-8347-F7F1F1A15CB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28" y="3508"/>
                  <a:ext cx="198" cy="7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4000"/>
                </a:p>
              </p:txBody>
            </p:sp>
            <p:sp>
              <p:nvSpPr>
                <p:cNvPr id="6163" name="Freeform 78">
                  <a:extLst>
                    <a:ext uri="{FF2B5EF4-FFF2-40B4-BE49-F238E27FC236}">
                      <a16:creationId xmlns:a16="http://schemas.microsoft.com/office/drawing/2014/main" xmlns="" id="{7B79B6DC-8305-4961-8C5B-6E1BA4541A2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04" y="3493"/>
                  <a:ext cx="91" cy="37"/>
                </a:xfrm>
                <a:custGeom>
                  <a:avLst/>
                  <a:gdLst>
                    <a:gd name="T0" fmla="*/ 22 w 91"/>
                    <a:gd name="T1" fmla="*/ 37 h 75"/>
                    <a:gd name="T2" fmla="*/ 0 w 91"/>
                    <a:gd name="T3" fmla="*/ 0 h 75"/>
                    <a:gd name="T4" fmla="*/ 91 w 91"/>
                    <a:gd name="T5" fmla="*/ 37 h 75"/>
                    <a:gd name="T6" fmla="*/ 0 w 91"/>
                    <a:gd name="T7" fmla="*/ 75 h 75"/>
                    <a:gd name="T8" fmla="*/ 22 w 91"/>
                    <a:gd name="T9" fmla="*/ 37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1" h="75">
                      <a:moveTo>
                        <a:pt x="22" y="37"/>
                      </a:moveTo>
                      <a:lnTo>
                        <a:pt x="0" y="0"/>
                      </a:lnTo>
                      <a:lnTo>
                        <a:pt x="91" y="37"/>
                      </a:lnTo>
                      <a:lnTo>
                        <a:pt x="0" y="75"/>
                      </a:lnTo>
                      <a:lnTo>
                        <a:pt x="22" y="3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4000"/>
                </a:p>
              </p:txBody>
            </p:sp>
            <p:sp>
              <p:nvSpPr>
                <p:cNvPr id="6164" name="Rectangle 79">
                  <a:extLst>
                    <a:ext uri="{FF2B5EF4-FFF2-40B4-BE49-F238E27FC236}">
                      <a16:creationId xmlns:a16="http://schemas.microsoft.com/office/drawing/2014/main" xmlns="" id="{E1B0337D-DED9-4764-987F-AA3E6BF88E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08" y="3381"/>
                  <a:ext cx="198" cy="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4000"/>
                </a:p>
              </p:txBody>
            </p:sp>
            <p:sp>
              <p:nvSpPr>
                <p:cNvPr id="6165" name="Freeform 80">
                  <a:extLst>
                    <a:ext uri="{FF2B5EF4-FFF2-40B4-BE49-F238E27FC236}">
                      <a16:creationId xmlns:a16="http://schemas.microsoft.com/office/drawing/2014/main" xmlns="" id="{71ED3859-97A5-4B7D-9427-0D0A8B74885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84" y="3366"/>
                  <a:ext cx="91" cy="38"/>
                </a:xfrm>
                <a:custGeom>
                  <a:avLst/>
                  <a:gdLst>
                    <a:gd name="T0" fmla="*/ 22 w 91"/>
                    <a:gd name="T1" fmla="*/ 37 h 74"/>
                    <a:gd name="T2" fmla="*/ 0 w 91"/>
                    <a:gd name="T3" fmla="*/ 0 h 74"/>
                    <a:gd name="T4" fmla="*/ 91 w 91"/>
                    <a:gd name="T5" fmla="*/ 37 h 74"/>
                    <a:gd name="T6" fmla="*/ 0 w 91"/>
                    <a:gd name="T7" fmla="*/ 74 h 74"/>
                    <a:gd name="T8" fmla="*/ 22 w 91"/>
                    <a:gd name="T9" fmla="*/ 37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1" h="74">
                      <a:moveTo>
                        <a:pt x="22" y="37"/>
                      </a:moveTo>
                      <a:lnTo>
                        <a:pt x="0" y="0"/>
                      </a:lnTo>
                      <a:lnTo>
                        <a:pt x="91" y="37"/>
                      </a:lnTo>
                      <a:lnTo>
                        <a:pt x="0" y="74"/>
                      </a:lnTo>
                      <a:lnTo>
                        <a:pt x="22" y="3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4000"/>
                </a:p>
              </p:txBody>
            </p:sp>
            <p:sp>
              <p:nvSpPr>
                <p:cNvPr id="6166" name="Rectangle 81">
                  <a:extLst>
                    <a:ext uri="{FF2B5EF4-FFF2-40B4-BE49-F238E27FC236}">
                      <a16:creationId xmlns:a16="http://schemas.microsoft.com/office/drawing/2014/main" xmlns="" id="{5645CDD3-8717-4BD0-A657-8AB57D372AA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08" y="3508"/>
                  <a:ext cx="198" cy="7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4000"/>
                </a:p>
              </p:txBody>
            </p:sp>
            <p:sp>
              <p:nvSpPr>
                <p:cNvPr id="6167" name="Freeform 82">
                  <a:extLst>
                    <a:ext uri="{FF2B5EF4-FFF2-40B4-BE49-F238E27FC236}">
                      <a16:creationId xmlns:a16="http://schemas.microsoft.com/office/drawing/2014/main" xmlns="" id="{FD050BE6-4230-435F-83BF-BAB9D2A0FA1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84" y="3493"/>
                  <a:ext cx="91" cy="37"/>
                </a:xfrm>
                <a:custGeom>
                  <a:avLst/>
                  <a:gdLst>
                    <a:gd name="T0" fmla="*/ 22 w 91"/>
                    <a:gd name="T1" fmla="*/ 37 h 75"/>
                    <a:gd name="T2" fmla="*/ 0 w 91"/>
                    <a:gd name="T3" fmla="*/ 0 h 75"/>
                    <a:gd name="T4" fmla="*/ 91 w 91"/>
                    <a:gd name="T5" fmla="*/ 37 h 75"/>
                    <a:gd name="T6" fmla="*/ 0 w 91"/>
                    <a:gd name="T7" fmla="*/ 75 h 75"/>
                    <a:gd name="T8" fmla="*/ 22 w 91"/>
                    <a:gd name="T9" fmla="*/ 37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1" h="75">
                      <a:moveTo>
                        <a:pt x="22" y="37"/>
                      </a:moveTo>
                      <a:lnTo>
                        <a:pt x="0" y="0"/>
                      </a:lnTo>
                      <a:lnTo>
                        <a:pt x="91" y="37"/>
                      </a:lnTo>
                      <a:lnTo>
                        <a:pt x="0" y="75"/>
                      </a:lnTo>
                      <a:lnTo>
                        <a:pt x="22" y="3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4000"/>
                </a:p>
              </p:txBody>
            </p:sp>
            <p:sp>
              <p:nvSpPr>
                <p:cNvPr id="6168" name="Rectangle 83">
                  <a:extLst>
                    <a:ext uri="{FF2B5EF4-FFF2-40B4-BE49-F238E27FC236}">
                      <a16:creationId xmlns:a16="http://schemas.microsoft.com/office/drawing/2014/main" xmlns="" id="{C9FFDC2B-E327-40F6-B8F5-94313DB288E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87" y="3381"/>
                  <a:ext cx="199" cy="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4000"/>
                </a:p>
              </p:txBody>
            </p:sp>
            <p:sp>
              <p:nvSpPr>
                <p:cNvPr id="6169" name="Freeform 84">
                  <a:extLst>
                    <a:ext uri="{FF2B5EF4-FFF2-40B4-BE49-F238E27FC236}">
                      <a16:creationId xmlns:a16="http://schemas.microsoft.com/office/drawing/2014/main" xmlns="" id="{B93DA941-82EA-4DAA-812D-9DE31A24740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64" y="3366"/>
                  <a:ext cx="90" cy="38"/>
                </a:xfrm>
                <a:custGeom>
                  <a:avLst/>
                  <a:gdLst>
                    <a:gd name="T0" fmla="*/ 22 w 90"/>
                    <a:gd name="T1" fmla="*/ 37 h 74"/>
                    <a:gd name="T2" fmla="*/ 0 w 90"/>
                    <a:gd name="T3" fmla="*/ 0 h 74"/>
                    <a:gd name="T4" fmla="*/ 90 w 90"/>
                    <a:gd name="T5" fmla="*/ 37 h 74"/>
                    <a:gd name="T6" fmla="*/ 0 w 90"/>
                    <a:gd name="T7" fmla="*/ 74 h 74"/>
                    <a:gd name="T8" fmla="*/ 22 w 90"/>
                    <a:gd name="T9" fmla="*/ 37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74">
                      <a:moveTo>
                        <a:pt x="22" y="37"/>
                      </a:moveTo>
                      <a:lnTo>
                        <a:pt x="0" y="0"/>
                      </a:lnTo>
                      <a:lnTo>
                        <a:pt x="90" y="37"/>
                      </a:lnTo>
                      <a:lnTo>
                        <a:pt x="0" y="74"/>
                      </a:lnTo>
                      <a:lnTo>
                        <a:pt x="22" y="3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4000"/>
                </a:p>
              </p:txBody>
            </p:sp>
            <p:sp>
              <p:nvSpPr>
                <p:cNvPr id="6170" name="Rectangle 85">
                  <a:extLst>
                    <a:ext uri="{FF2B5EF4-FFF2-40B4-BE49-F238E27FC236}">
                      <a16:creationId xmlns:a16="http://schemas.microsoft.com/office/drawing/2014/main" xmlns="" id="{3DEF576A-C466-4A82-B7E2-EDF140D4EC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87" y="3508"/>
                  <a:ext cx="199" cy="7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4000"/>
                </a:p>
              </p:txBody>
            </p:sp>
            <p:sp>
              <p:nvSpPr>
                <p:cNvPr id="6171" name="Freeform 86">
                  <a:extLst>
                    <a:ext uri="{FF2B5EF4-FFF2-40B4-BE49-F238E27FC236}">
                      <a16:creationId xmlns:a16="http://schemas.microsoft.com/office/drawing/2014/main" xmlns="" id="{1663594A-7F23-4E25-AF3C-9B26354C95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64" y="3493"/>
                  <a:ext cx="90" cy="37"/>
                </a:xfrm>
                <a:custGeom>
                  <a:avLst/>
                  <a:gdLst>
                    <a:gd name="T0" fmla="*/ 22 w 90"/>
                    <a:gd name="T1" fmla="*/ 37 h 75"/>
                    <a:gd name="T2" fmla="*/ 0 w 90"/>
                    <a:gd name="T3" fmla="*/ 0 h 75"/>
                    <a:gd name="T4" fmla="*/ 90 w 90"/>
                    <a:gd name="T5" fmla="*/ 37 h 75"/>
                    <a:gd name="T6" fmla="*/ 0 w 90"/>
                    <a:gd name="T7" fmla="*/ 75 h 75"/>
                    <a:gd name="T8" fmla="*/ 22 w 90"/>
                    <a:gd name="T9" fmla="*/ 37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75">
                      <a:moveTo>
                        <a:pt x="22" y="37"/>
                      </a:moveTo>
                      <a:lnTo>
                        <a:pt x="0" y="0"/>
                      </a:lnTo>
                      <a:lnTo>
                        <a:pt x="90" y="37"/>
                      </a:lnTo>
                      <a:lnTo>
                        <a:pt x="0" y="75"/>
                      </a:lnTo>
                      <a:lnTo>
                        <a:pt x="22" y="3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4000"/>
                </a:p>
              </p:txBody>
            </p:sp>
            <p:sp>
              <p:nvSpPr>
                <p:cNvPr id="6172" name="Rectangle 87">
                  <a:extLst>
                    <a:ext uri="{FF2B5EF4-FFF2-40B4-BE49-F238E27FC236}">
                      <a16:creationId xmlns:a16="http://schemas.microsoft.com/office/drawing/2014/main" xmlns="" id="{7A6100B8-C8F0-47A4-9679-16990AD23DD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6" y="3271"/>
                  <a:ext cx="76" cy="1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Cambria" panose="02040503050406030204" pitchFamily="18" charset="0"/>
                    </a:rPr>
                    <a:t>0</a:t>
                  </a:r>
                  <a:endParaRPr kumimoji="0" lang="en-US" altLang="en-US" sz="4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173" name="Rectangle 88">
                  <a:extLst>
                    <a:ext uri="{FF2B5EF4-FFF2-40B4-BE49-F238E27FC236}">
                      <a16:creationId xmlns:a16="http://schemas.microsoft.com/office/drawing/2014/main" xmlns="" id="{2A1E36F2-D073-4697-9C54-E2489908993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83" y="3271"/>
                  <a:ext cx="76" cy="1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Cambria" panose="02040503050406030204" pitchFamily="18" charset="0"/>
                    </a:rPr>
                    <a:t>1</a:t>
                  </a:r>
                  <a:endParaRPr kumimoji="0" lang="en-US" altLang="en-US" sz="4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174" name="Rectangle 89">
                  <a:extLst>
                    <a:ext uri="{FF2B5EF4-FFF2-40B4-BE49-F238E27FC236}">
                      <a16:creationId xmlns:a16="http://schemas.microsoft.com/office/drawing/2014/main" xmlns="" id="{0266E2BA-5A0B-49A3-8E06-AF402940A1F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4" y="3271"/>
                  <a:ext cx="76" cy="1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Cambria" panose="02040503050406030204" pitchFamily="18" charset="0"/>
                    </a:rPr>
                    <a:t>2</a:t>
                  </a:r>
                  <a:endParaRPr kumimoji="0" lang="en-US" altLang="en-US" sz="4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175" name="Rectangle 90">
                  <a:extLst>
                    <a:ext uri="{FF2B5EF4-FFF2-40B4-BE49-F238E27FC236}">
                      <a16:creationId xmlns:a16="http://schemas.microsoft.com/office/drawing/2014/main" xmlns="" id="{EAF92DB0-7134-445E-BE54-912182ABD12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05" y="3271"/>
                  <a:ext cx="76" cy="1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Cambria" panose="02040503050406030204" pitchFamily="18" charset="0"/>
                    </a:rPr>
                    <a:t>3</a:t>
                  </a:r>
                  <a:endParaRPr kumimoji="0" lang="en-US" altLang="en-US" sz="4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176" name="Rectangle 91">
                  <a:extLst>
                    <a:ext uri="{FF2B5EF4-FFF2-40B4-BE49-F238E27FC236}">
                      <a16:creationId xmlns:a16="http://schemas.microsoft.com/office/drawing/2014/main" xmlns="" id="{9F27F9B0-124B-4A5C-928E-5AEE1DF5245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26" y="3271"/>
                  <a:ext cx="76" cy="1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Cambria" panose="02040503050406030204" pitchFamily="18" charset="0"/>
                    </a:rPr>
                    <a:t>0</a:t>
                  </a:r>
                  <a:endParaRPr kumimoji="0" lang="en-US" altLang="en-US" sz="4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177" name="Rectangle 92">
                  <a:extLst>
                    <a:ext uri="{FF2B5EF4-FFF2-40B4-BE49-F238E27FC236}">
                      <a16:creationId xmlns:a16="http://schemas.microsoft.com/office/drawing/2014/main" xmlns="" id="{37470167-1430-4C03-A404-26C60D85D81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73" y="3271"/>
                  <a:ext cx="76" cy="1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Cambria" panose="02040503050406030204" pitchFamily="18" charset="0"/>
                    </a:rPr>
                    <a:t>1</a:t>
                  </a:r>
                  <a:endParaRPr kumimoji="0" lang="en-US" altLang="en-US" sz="4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178" name="Rectangle 93">
                  <a:extLst>
                    <a:ext uri="{FF2B5EF4-FFF2-40B4-BE49-F238E27FC236}">
                      <a16:creationId xmlns:a16="http://schemas.microsoft.com/office/drawing/2014/main" xmlns="" id="{AC5B26BF-8A8B-4A7E-8721-25AD3DD2404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34" y="3271"/>
                  <a:ext cx="76" cy="1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Cambria" panose="02040503050406030204" pitchFamily="18" charset="0"/>
                    </a:rPr>
                    <a:t>2</a:t>
                  </a:r>
                  <a:endParaRPr kumimoji="0" lang="en-US" altLang="en-US" sz="4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179" name="Rectangle 94">
                  <a:extLst>
                    <a:ext uri="{FF2B5EF4-FFF2-40B4-BE49-F238E27FC236}">
                      <a16:creationId xmlns:a16="http://schemas.microsoft.com/office/drawing/2014/main" xmlns="" id="{355513EE-4883-4217-882B-E3F1FB9D68D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95" y="3271"/>
                  <a:ext cx="76" cy="1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Cambria" panose="02040503050406030204" pitchFamily="18" charset="0"/>
                    </a:rPr>
                    <a:t>3</a:t>
                  </a:r>
                  <a:endParaRPr kumimoji="0" lang="en-US" altLang="en-US" sz="4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180" name="Rectangle 95">
                  <a:extLst>
                    <a:ext uri="{FF2B5EF4-FFF2-40B4-BE49-F238E27FC236}">
                      <a16:creationId xmlns:a16="http://schemas.microsoft.com/office/drawing/2014/main" xmlns="" id="{64371180-719C-482A-BFF9-63F44FA4216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02" y="3271"/>
                  <a:ext cx="76" cy="1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Cambria" panose="02040503050406030204" pitchFamily="18" charset="0"/>
                    </a:rPr>
                    <a:t>0</a:t>
                  </a:r>
                  <a:endParaRPr kumimoji="0" lang="en-US" altLang="en-US" sz="4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181" name="Rectangle 96">
                  <a:extLst>
                    <a:ext uri="{FF2B5EF4-FFF2-40B4-BE49-F238E27FC236}">
                      <a16:creationId xmlns:a16="http://schemas.microsoft.com/office/drawing/2014/main" xmlns="" id="{ABFD18F4-8198-4E54-AF94-9716C82944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49" y="3271"/>
                  <a:ext cx="76" cy="1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Cambria" panose="02040503050406030204" pitchFamily="18" charset="0"/>
                    </a:rPr>
                    <a:t>1</a:t>
                  </a:r>
                  <a:endParaRPr kumimoji="0" lang="en-US" altLang="en-US" sz="4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182" name="Rectangle 97">
                  <a:extLst>
                    <a:ext uri="{FF2B5EF4-FFF2-40B4-BE49-F238E27FC236}">
                      <a16:creationId xmlns:a16="http://schemas.microsoft.com/office/drawing/2014/main" xmlns="" id="{72ED127B-DF8E-426A-90F4-58064FBC36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10" y="3271"/>
                  <a:ext cx="76" cy="1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Cambria" panose="02040503050406030204" pitchFamily="18" charset="0"/>
                    </a:rPr>
                    <a:t>2</a:t>
                  </a:r>
                  <a:endParaRPr kumimoji="0" lang="en-US" altLang="en-US" sz="4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183" name="Rectangle 98">
                  <a:extLst>
                    <a:ext uri="{FF2B5EF4-FFF2-40B4-BE49-F238E27FC236}">
                      <a16:creationId xmlns:a16="http://schemas.microsoft.com/office/drawing/2014/main" xmlns="" id="{C7690149-66DD-42EB-B496-F9B33786A1D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71" y="3271"/>
                  <a:ext cx="76" cy="1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Cambria" panose="02040503050406030204" pitchFamily="18" charset="0"/>
                    </a:rPr>
                    <a:t>3</a:t>
                  </a:r>
                  <a:endParaRPr kumimoji="0" lang="en-US" altLang="en-US" sz="4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184" name="Rectangle 99">
                  <a:extLst>
                    <a:ext uri="{FF2B5EF4-FFF2-40B4-BE49-F238E27FC236}">
                      <a16:creationId xmlns:a16="http://schemas.microsoft.com/office/drawing/2014/main" xmlns="" id="{94DD1CBD-B846-485B-BE12-88EA4D6F034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92" y="3271"/>
                  <a:ext cx="76" cy="1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Cambria" panose="02040503050406030204" pitchFamily="18" charset="0"/>
                    </a:rPr>
                    <a:t>0</a:t>
                  </a:r>
                  <a:endParaRPr kumimoji="0" lang="en-US" altLang="en-US" sz="4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185" name="Rectangle 100">
                  <a:extLst>
                    <a:ext uri="{FF2B5EF4-FFF2-40B4-BE49-F238E27FC236}">
                      <a16:creationId xmlns:a16="http://schemas.microsoft.com/office/drawing/2014/main" xmlns="" id="{7BE437DF-BE95-4DFC-8166-8DB1362473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39" y="3271"/>
                  <a:ext cx="76" cy="1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Cambria" panose="02040503050406030204" pitchFamily="18" charset="0"/>
                    </a:rPr>
                    <a:t>1</a:t>
                  </a:r>
                  <a:endParaRPr kumimoji="0" lang="en-US" altLang="en-US" sz="4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186" name="Rectangle 101">
                  <a:extLst>
                    <a:ext uri="{FF2B5EF4-FFF2-40B4-BE49-F238E27FC236}">
                      <a16:creationId xmlns:a16="http://schemas.microsoft.com/office/drawing/2014/main" xmlns="" id="{6A47C0F5-AA37-4D00-818E-A490C1A10F0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00" y="3271"/>
                  <a:ext cx="76" cy="1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Cambria" panose="02040503050406030204" pitchFamily="18" charset="0"/>
                    </a:rPr>
                    <a:t>2</a:t>
                  </a:r>
                  <a:endParaRPr kumimoji="0" lang="en-US" altLang="en-US" sz="4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187" name="Rectangle 102">
                  <a:extLst>
                    <a:ext uri="{FF2B5EF4-FFF2-40B4-BE49-F238E27FC236}">
                      <a16:creationId xmlns:a16="http://schemas.microsoft.com/office/drawing/2014/main" xmlns="" id="{9D28B1C3-C421-4970-8CE4-E45D5F4EF1A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61" y="3271"/>
                  <a:ext cx="76" cy="1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Cambria" panose="02040503050406030204" pitchFamily="18" charset="0"/>
                    </a:rPr>
                    <a:t>3</a:t>
                  </a:r>
                  <a:endParaRPr kumimoji="0" lang="en-US" altLang="en-US" sz="4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188" name="Rectangle 103">
                  <a:extLst>
                    <a:ext uri="{FF2B5EF4-FFF2-40B4-BE49-F238E27FC236}">
                      <a16:creationId xmlns:a16="http://schemas.microsoft.com/office/drawing/2014/main" xmlns="" id="{87C58902-A6A2-40CA-BC36-4C7DE77721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71" y="2749"/>
                  <a:ext cx="14" cy="489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4000"/>
                </a:p>
              </p:txBody>
            </p:sp>
            <p:sp>
              <p:nvSpPr>
                <p:cNvPr id="6189" name="Freeform 104">
                  <a:extLst>
                    <a:ext uri="{FF2B5EF4-FFF2-40B4-BE49-F238E27FC236}">
                      <a16:creationId xmlns:a16="http://schemas.microsoft.com/office/drawing/2014/main" xmlns="" id="{78F0BAE9-481C-4B57-BD64-94E44C8C2EC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44" y="3225"/>
                  <a:ext cx="69" cy="50"/>
                </a:xfrm>
                <a:custGeom>
                  <a:avLst/>
                  <a:gdLst>
                    <a:gd name="T0" fmla="*/ 34 w 69"/>
                    <a:gd name="T1" fmla="*/ 26 h 101"/>
                    <a:gd name="T2" fmla="*/ 69 w 69"/>
                    <a:gd name="T3" fmla="*/ 0 h 101"/>
                    <a:gd name="T4" fmla="*/ 34 w 69"/>
                    <a:gd name="T5" fmla="*/ 101 h 101"/>
                    <a:gd name="T6" fmla="*/ 0 w 69"/>
                    <a:gd name="T7" fmla="*/ 0 h 101"/>
                    <a:gd name="T8" fmla="*/ 34 w 69"/>
                    <a:gd name="T9" fmla="*/ 26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01">
                      <a:moveTo>
                        <a:pt x="34" y="26"/>
                      </a:moveTo>
                      <a:lnTo>
                        <a:pt x="69" y="0"/>
                      </a:lnTo>
                      <a:lnTo>
                        <a:pt x="34" y="101"/>
                      </a:lnTo>
                      <a:lnTo>
                        <a:pt x="0" y="0"/>
                      </a:lnTo>
                      <a:lnTo>
                        <a:pt x="34" y="2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4000"/>
                </a:p>
              </p:txBody>
            </p:sp>
            <p:sp>
              <p:nvSpPr>
                <p:cNvPr id="6190" name="Rectangle 105">
                  <a:extLst>
                    <a:ext uri="{FF2B5EF4-FFF2-40B4-BE49-F238E27FC236}">
                      <a16:creationId xmlns:a16="http://schemas.microsoft.com/office/drawing/2014/main" xmlns="" id="{5B0C8C5A-A056-405B-8129-B25EBA92DB9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8" y="3081"/>
                  <a:ext cx="491" cy="7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4000"/>
                </a:p>
              </p:txBody>
            </p:sp>
            <p:sp>
              <p:nvSpPr>
                <p:cNvPr id="6191" name="Rectangle 106">
                  <a:extLst>
                    <a:ext uri="{FF2B5EF4-FFF2-40B4-BE49-F238E27FC236}">
                      <a16:creationId xmlns:a16="http://schemas.microsoft.com/office/drawing/2014/main" xmlns="" id="{089413E5-8F30-473E-B6FA-38FE719BAD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22" y="3085"/>
                  <a:ext cx="14" cy="153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4000"/>
                </a:p>
              </p:txBody>
            </p:sp>
            <p:sp>
              <p:nvSpPr>
                <p:cNvPr id="6192" name="Freeform 107">
                  <a:extLst>
                    <a:ext uri="{FF2B5EF4-FFF2-40B4-BE49-F238E27FC236}">
                      <a16:creationId xmlns:a16="http://schemas.microsoft.com/office/drawing/2014/main" xmlns="" id="{786F532B-1BF4-4D15-9EBB-32D16FC1258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22" y="3081"/>
                  <a:ext cx="14" cy="7"/>
                </a:xfrm>
                <a:custGeom>
                  <a:avLst/>
                  <a:gdLst>
                    <a:gd name="T0" fmla="*/ 7 w 14"/>
                    <a:gd name="T1" fmla="*/ 0 h 15"/>
                    <a:gd name="T2" fmla="*/ 14 w 14"/>
                    <a:gd name="T3" fmla="*/ 0 h 15"/>
                    <a:gd name="T4" fmla="*/ 14 w 14"/>
                    <a:gd name="T5" fmla="*/ 7 h 15"/>
                    <a:gd name="T6" fmla="*/ 0 w 14"/>
                    <a:gd name="T7" fmla="*/ 7 h 15"/>
                    <a:gd name="T8" fmla="*/ 7 w 14"/>
                    <a:gd name="T9" fmla="*/ 15 h 15"/>
                    <a:gd name="T10" fmla="*/ 7 w 14"/>
                    <a:gd name="T11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4" h="15">
                      <a:moveTo>
                        <a:pt x="7" y="0"/>
                      </a:moveTo>
                      <a:lnTo>
                        <a:pt x="14" y="0"/>
                      </a:lnTo>
                      <a:lnTo>
                        <a:pt x="14" y="7"/>
                      </a:lnTo>
                      <a:lnTo>
                        <a:pt x="0" y="7"/>
                      </a:lnTo>
                      <a:lnTo>
                        <a:pt x="7" y="15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4000"/>
                </a:p>
              </p:txBody>
            </p:sp>
            <p:sp>
              <p:nvSpPr>
                <p:cNvPr id="6193" name="Freeform 108">
                  <a:extLst>
                    <a:ext uri="{FF2B5EF4-FFF2-40B4-BE49-F238E27FC236}">
                      <a16:creationId xmlns:a16="http://schemas.microsoft.com/office/drawing/2014/main" xmlns="" id="{5AB1603F-4570-41CE-8A66-A4EE5EC96D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95" y="3225"/>
                  <a:ext cx="68" cy="50"/>
                </a:xfrm>
                <a:custGeom>
                  <a:avLst/>
                  <a:gdLst>
                    <a:gd name="T0" fmla="*/ 34 w 68"/>
                    <a:gd name="T1" fmla="*/ 26 h 101"/>
                    <a:gd name="T2" fmla="*/ 68 w 68"/>
                    <a:gd name="T3" fmla="*/ 0 h 101"/>
                    <a:gd name="T4" fmla="*/ 34 w 68"/>
                    <a:gd name="T5" fmla="*/ 101 h 101"/>
                    <a:gd name="T6" fmla="*/ 0 w 68"/>
                    <a:gd name="T7" fmla="*/ 0 h 101"/>
                    <a:gd name="T8" fmla="*/ 34 w 68"/>
                    <a:gd name="T9" fmla="*/ 26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8" h="101">
                      <a:moveTo>
                        <a:pt x="34" y="26"/>
                      </a:moveTo>
                      <a:lnTo>
                        <a:pt x="68" y="0"/>
                      </a:lnTo>
                      <a:lnTo>
                        <a:pt x="34" y="101"/>
                      </a:lnTo>
                      <a:lnTo>
                        <a:pt x="0" y="0"/>
                      </a:lnTo>
                      <a:lnTo>
                        <a:pt x="34" y="2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4000"/>
                </a:p>
              </p:txBody>
            </p:sp>
            <p:sp>
              <p:nvSpPr>
                <p:cNvPr id="6194" name="Rectangle 109">
                  <a:extLst>
                    <a:ext uri="{FF2B5EF4-FFF2-40B4-BE49-F238E27FC236}">
                      <a16:creationId xmlns:a16="http://schemas.microsoft.com/office/drawing/2014/main" xmlns="" id="{2E87B40B-C69C-44A3-98DF-6CE1A952E7F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80" y="2976"/>
                  <a:ext cx="590" cy="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4000"/>
                </a:p>
              </p:txBody>
            </p:sp>
            <p:sp>
              <p:nvSpPr>
                <p:cNvPr id="6195" name="Rectangle 110">
                  <a:extLst>
                    <a:ext uri="{FF2B5EF4-FFF2-40B4-BE49-F238E27FC236}">
                      <a16:creationId xmlns:a16="http://schemas.microsoft.com/office/drawing/2014/main" xmlns="" id="{DA3B367F-E4DA-4C2B-BE2D-D40CF99640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73" y="2980"/>
                  <a:ext cx="13" cy="25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4000"/>
                </a:p>
              </p:txBody>
            </p:sp>
            <p:sp>
              <p:nvSpPr>
                <p:cNvPr id="6196" name="Freeform 111">
                  <a:extLst>
                    <a:ext uri="{FF2B5EF4-FFF2-40B4-BE49-F238E27FC236}">
                      <a16:creationId xmlns:a16="http://schemas.microsoft.com/office/drawing/2014/main" xmlns="" id="{B0540A97-B930-48CE-9280-78DF1C02125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73" y="2976"/>
                  <a:ext cx="13" cy="8"/>
                </a:xfrm>
                <a:custGeom>
                  <a:avLst/>
                  <a:gdLst>
                    <a:gd name="T0" fmla="*/ 7 w 13"/>
                    <a:gd name="T1" fmla="*/ 0 h 15"/>
                    <a:gd name="T2" fmla="*/ 0 w 13"/>
                    <a:gd name="T3" fmla="*/ 0 h 15"/>
                    <a:gd name="T4" fmla="*/ 0 w 13"/>
                    <a:gd name="T5" fmla="*/ 7 h 15"/>
                    <a:gd name="T6" fmla="*/ 13 w 13"/>
                    <a:gd name="T7" fmla="*/ 7 h 15"/>
                    <a:gd name="T8" fmla="*/ 7 w 13"/>
                    <a:gd name="T9" fmla="*/ 15 h 15"/>
                    <a:gd name="T10" fmla="*/ 7 w 13"/>
                    <a:gd name="T11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3" h="15">
                      <a:moveTo>
                        <a:pt x="7" y="0"/>
                      </a:moveTo>
                      <a:lnTo>
                        <a:pt x="0" y="0"/>
                      </a:lnTo>
                      <a:lnTo>
                        <a:pt x="0" y="7"/>
                      </a:lnTo>
                      <a:lnTo>
                        <a:pt x="13" y="7"/>
                      </a:lnTo>
                      <a:lnTo>
                        <a:pt x="7" y="15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4000"/>
                </a:p>
              </p:txBody>
            </p:sp>
            <p:sp>
              <p:nvSpPr>
                <p:cNvPr id="6197" name="Freeform 112">
                  <a:extLst>
                    <a:ext uri="{FF2B5EF4-FFF2-40B4-BE49-F238E27FC236}">
                      <a16:creationId xmlns:a16="http://schemas.microsoft.com/office/drawing/2014/main" xmlns="" id="{8EAFF719-BB29-4CA0-856C-BF3C09193C7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45" y="3225"/>
                  <a:ext cx="69" cy="50"/>
                </a:xfrm>
                <a:custGeom>
                  <a:avLst/>
                  <a:gdLst>
                    <a:gd name="T0" fmla="*/ 35 w 69"/>
                    <a:gd name="T1" fmla="*/ 26 h 101"/>
                    <a:gd name="T2" fmla="*/ 69 w 69"/>
                    <a:gd name="T3" fmla="*/ 0 h 101"/>
                    <a:gd name="T4" fmla="*/ 35 w 69"/>
                    <a:gd name="T5" fmla="*/ 101 h 101"/>
                    <a:gd name="T6" fmla="*/ 0 w 69"/>
                    <a:gd name="T7" fmla="*/ 0 h 101"/>
                    <a:gd name="T8" fmla="*/ 35 w 69"/>
                    <a:gd name="T9" fmla="*/ 26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01">
                      <a:moveTo>
                        <a:pt x="35" y="26"/>
                      </a:moveTo>
                      <a:lnTo>
                        <a:pt x="69" y="0"/>
                      </a:lnTo>
                      <a:lnTo>
                        <a:pt x="35" y="101"/>
                      </a:lnTo>
                      <a:lnTo>
                        <a:pt x="0" y="0"/>
                      </a:lnTo>
                      <a:lnTo>
                        <a:pt x="35" y="2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4000"/>
                </a:p>
              </p:txBody>
            </p:sp>
            <p:sp>
              <p:nvSpPr>
                <p:cNvPr id="6198" name="Rectangle 113">
                  <a:extLst>
                    <a:ext uri="{FF2B5EF4-FFF2-40B4-BE49-F238E27FC236}">
                      <a16:creationId xmlns:a16="http://schemas.microsoft.com/office/drawing/2014/main" xmlns="" id="{59D44262-6A53-4A4C-9C50-FA1139F66B3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44" y="3178"/>
                  <a:ext cx="2939" cy="7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4000"/>
                </a:p>
              </p:txBody>
            </p:sp>
            <p:sp>
              <p:nvSpPr>
                <p:cNvPr id="6199" name="Rectangle 114">
                  <a:extLst>
                    <a:ext uri="{FF2B5EF4-FFF2-40B4-BE49-F238E27FC236}">
                      <a16:creationId xmlns:a16="http://schemas.microsoft.com/office/drawing/2014/main" xmlns="" id="{295BFF8C-FB60-4222-BE47-C34DBA97A16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7" y="3182"/>
                  <a:ext cx="14" cy="56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4000"/>
                </a:p>
              </p:txBody>
            </p:sp>
            <p:sp>
              <p:nvSpPr>
                <p:cNvPr id="6200" name="Freeform 115">
                  <a:extLst>
                    <a:ext uri="{FF2B5EF4-FFF2-40B4-BE49-F238E27FC236}">
                      <a16:creationId xmlns:a16="http://schemas.microsoft.com/office/drawing/2014/main" xmlns="" id="{4B835E77-EC0B-42DE-ACDE-10AF0987566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37" y="3178"/>
                  <a:ext cx="14" cy="7"/>
                </a:xfrm>
                <a:custGeom>
                  <a:avLst/>
                  <a:gdLst>
                    <a:gd name="T0" fmla="*/ 7 w 14"/>
                    <a:gd name="T1" fmla="*/ 0 h 15"/>
                    <a:gd name="T2" fmla="*/ 0 w 14"/>
                    <a:gd name="T3" fmla="*/ 0 h 15"/>
                    <a:gd name="T4" fmla="*/ 0 w 14"/>
                    <a:gd name="T5" fmla="*/ 7 h 15"/>
                    <a:gd name="T6" fmla="*/ 14 w 14"/>
                    <a:gd name="T7" fmla="*/ 7 h 15"/>
                    <a:gd name="T8" fmla="*/ 7 w 14"/>
                    <a:gd name="T9" fmla="*/ 15 h 15"/>
                    <a:gd name="T10" fmla="*/ 7 w 14"/>
                    <a:gd name="T11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4" h="15">
                      <a:moveTo>
                        <a:pt x="7" y="0"/>
                      </a:moveTo>
                      <a:lnTo>
                        <a:pt x="0" y="0"/>
                      </a:lnTo>
                      <a:lnTo>
                        <a:pt x="0" y="7"/>
                      </a:lnTo>
                      <a:lnTo>
                        <a:pt x="14" y="7"/>
                      </a:lnTo>
                      <a:lnTo>
                        <a:pt x="7" y="15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4000"/>
                </a:p>
              </p:txBody>
            </p:sp>
            <p:sp>
              <p:nvSpPr>
                <p:cNvPr id="6201" name="Freeform 116">
                  <a:extLst>
                    <a:ext uri="{FF2B5EF4-FFF2-40B4-BE49-F238E27FC236}">
                      <a16:creationId xmlns:a16="http://schemas.microsoft.com/office/drawing/2014/main" xmlns="" id="{DB4FF648-289D-4B58-8705-BB7253AFCA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10" y="3225"/>
                  <a:ext cx="68" cy="50"/>
                </a:xfrm>
                <a:custGeom>
                  <a:avLst/>
                  <a:gdLst>
                    <a:gd name="T0" fmla="*/ 34 w 68"/>
                    <a:gd name="T1" fmla="*/ 26 h 101"/>
                    <a:gd name="T2" fmla="*/ 68 w 68"/>
                    <a:gd name="T3" fmla="*/ 0 h 101"/>
                    <a:gd name="T4" fmla="*/ 34 w 68"/>
                    <a:gd name="T5" fmla="*/ 101 h 101"/>
                    <a:gd name="T6" fmla="*/ 0 w 68"/>
                    <a:gd name="T7" fmla="*/ 0 h 101"/>
                    <a:gd name="T8" fmla="*/ 34 w 68"/>
                    <a:gd name="T9" fmla="*/ 26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8" h="101">
                      <a:moveTo>
                        <a:pt x="34" y="26"/>
                      </a:moveTo>
                      <a:lnTo>
                        <a:pt x="68" y="0"/>
                      </a:lnTo>
                      <a:lnTo>
                        <a:pt x="34" y="101"/>
                      </a:lnTo>
                      <a:lnTo>
                        <a:pt x="0" y="0"/>
                      </a:lnTo>
                      <a:lnTo>
                        <a:pt x="34" y="2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4000"/>
                </a:p>
              </p:txBody>
            </p:sp>
            <p:sp>
              <p:nvSpPr>
                <p:cNvPr id="6202" name="Rectangle 117">
                  <a:extLst>
                    <a:ext uri="{FF2B5EF4-FFF2-40B4-BE49-F238E27FC236}">
                      <a16:creationId xmlns:a16="http://schemas.microsoft.com/office/drawing/2014/main" xmlns="" id="{02103A7C-A4F6-4023-89AE-D4B3D98C8B9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68" y="2749"/>
                  <a:ext cx="14" cy="489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4000"/>
                </a:p>
              </p:txBody>
            </p:sp>
            <p:sp>
              <p:nvSpPr>
                <p:cNvPr id="6203" name="Freeform 118">
                  <a:extLst>
                    <a:ext uri="{FF2B5EF4-FFF2-40B4-BE49-F238E27FC236}">
                      <a16:creationId xmlns:a16="http://schemas.microsoft.com/office/drawing/2014/main" xmlns="" id="{976AB375-50FB-4541-906B-6E58B6BC171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41" y="3225"/>
                  <a:ext cx="68" cy="50"/>
                </a:xfrm>
                <a:custGeom>
                  <a:avLst/>
                  <a:gdLst>
                    <a:gd name="T0" fmla="*/ 34 w 68"/>
                    <a:gd name="T1" fmla="*/ 26 h 101"/>
                    <a:gd name="T2" fmla="*/ 68 w 68"/>
                    <a:gd name="T3" fmla="*/ 0 h 101"/>
                    <a:gd name="T4" fmla="*/ 34 w 68"/>
                    <a:gd name="T5" fmla="*/ 101 h 101"/>
                    <a:gd name="T6" fmla="*/ 0 w 68"/>
                    <a:gd name="T7" fmla="*/ 0 h 101"/>
                    <a:gd name="T8" fmla="*/ 34 w 68"/>
                    <a:gd name="T9" fmla="*/ 26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8" h="101">
                      <a:moveTo>
                        <a:pt x="34" y="26"/>
                      </a:moveTo>
                      <a:lnTo>
                        <a:pt x="68" y="0"/>
                      </a:lnTo>
                      <a:lnTo>
                        <a:pt x="34" y="101"/>
                      </a:lnTo>
                      <a:lnTo>
                        <a:pt x="0" y="0"/>
                      </a:lnTo>
                      <a:lnTo>
                        <a:pt x="34" y="2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4000"/>
                </a:p>
              </p:txBody>
            </p:sp>
            <p:sp>
              <p:nvSpPr>
                <p:cNvPr id="6204" name="Rectangle 119">
                  <a:extLst>
                    <a:ext uri="{FF2B5EF4-FFF2-40B4-BE49-F238E27FC236}">
                      <a16:creationId xmlns:a16="http://schemas.microsoft.com/office/drawing/2014/main" xmlns="" id="{79E9D56E-E978-4281-91F0-54163E2C2F6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73" y="3029"/>
                  <a:ext cx="1053" cy="7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4000"/>
                </a:p>
              </p:txBody>
            </p:sp>
            <p:sp>
              <p:nvSpPr>
                <p:cNvPr id="6205" name="Rectangle 120">
                  <a:extLst>
                    <a:ext uri="{FF2B5EF4-FFF2-40B4-BE49-F238E27FC236}">
                      <a16:creationId xmlns:a16="http://schemas.microsoft.com/office/drawing/2014/main" xmlns="" id="{FD4E65EC-F438-4287-BF30-2A84D94BAD7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19" y="3032"/>
                  <a:ext cx="14" cy="206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4000"/>
                </a:p>
              </p:txBody>
            </p:sp>
            <p:sp>
              <p:nvSpPr>
                <p:cNvPr id="6206" name="Freeform 121">
                  <a:extLst>
                    <a:ext uri="{FF2B5EF4-FFF2-40B4-BE49-F238E27FC236}">
                      <a16:creationId xmlns:a16="http://schemas.microsoft.com/office/drawing/2014/main" xmlns="" id="{6D6AE42F-FAAE-4472-9654-FBABBAC1339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19" y="3029"/>
                  <a:ext cx="14" cy="7"/>
                </a:xfrm>
                <a:custGeom>
                  <a:avLst/>
                  <a:gdLst>
                    <a:gd name="T0" fmla="*/ 7 w 14"/>
                    <a:gd name="T1" fmla="*/ 0 h 15"/>
                    <a:gd name="T2" fmla="*/ 14 w 14"/>
                    <a:gd name="T3" fmla="*/ 0 h 15"/>
                    <a:gd name="T4" fmla="*/ 14 w 14"/>
                    <a:gd name="T5" fmla="*/ 8 h 15"/>
                    <a:gd name="T6" fmla="*/ 0 w 14"/>
                    <a:gd name="T7" fmla="*/ 8 h 15"/>
                    <a:gd name="T8" fmla="*/ 7 w 14"/>
                    <a:gd name="T9" fmla="*/ 15 h 15"/>
                    <a:gd name="T10" fmla="*/ 7 w 14"/>
                    <a:gd name="T11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4" h="15">
                      <a:moveTo>
                        <a:pt x="7" y="0"/>
                      </a:moveTo>
                      <a:lnTo>
                        <a:pt x="14" y="0"/>
                      </a:lnTo>
                      <a:lnTo>
                        <a:pt x="14" y="8"/>
                      </a:lnTo>
                      <a:lnTo>
                        <a:pt x="0" y="8"/>
                      </a:lnTo>
                      <a:lnTo>
                        <a:pt x="7" y="15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4000"/>
                </a:p>
              </p:txBody>
            </p:sp>
            <p:sp>
              <p:nvSpPr>
                <p:cNvPr id="6207" name="Freeform 122">
                  <a:extLst>
                    <a:ext uri="{FF2B5EF4-FFF2-40B4-BE49-F238E27FC236}">
                      <a16:creationId xmlns:a16="http://schemas.microsoft.com/office/drawing/2014/main" xmlns="" id="{420B266F-A5F1-4627-A098-2B3AC0D5BEC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92" y="3225"/>
                  <a:ext cx="68" cy="50"/>
                </a:xfrm>
                <a:custGeom>
                  <a:avLst/>
                  <a:gdLst>
                    <a:gd name="T0" fmla="*/ 34 w 68"/>
                    <a:gd name="T1" fmla="*/ 26 h 101"/>
                    <a:gd name="T2" fmla="*/ 68 w 68"/>
                    <a:gd name="T3" fmla="*/ 0 h 101"/>
                    <a:gd name="T4" fmla="*/ 34 w 68"/>
                    <a:gd name="T5" fmla="*/ 101 h 101"/>
                    <a:gd name="T6" fmla="*/ 0 w 68"/>
                    <a:gd name="T7" fmla="*/ 0 h 101"/>
                    <a:gd name="T8" fmla="*/ 34 w 68"/>
                    <a:gd name="T9" fmla="*/ 26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8" h="101">
                      <a:moveTo>
                        <a:pt x="34" y="26"/>
                      </a:moveTo>
                      <a:lnTo>
                        <a:pt x="68" y="0"/>
                      </a:lnTo>
                      <a:lnTo>
                        <a:pt x="34" y="101"/>
                      </a:lnTo>
                      <a:lnTo>
                        <a:pt x="0" y="0"/>
                      </a:lnTo>
                      <a:lnTo>
                        <a:pt x="34" y="2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4000"/>
                </a:p>
              </p:txBody>
            </p:sp>
            <p:sp>
              <p:nvSpPr>
                <p:cNvPr id="6208" name="Rectangle 123">
                  <a:extLst>
                    <a:ext uri="{FF2B5EF4-FFF2-40B4-BE49-F238E27FC236}">
                      <a16:creationId xmlns:a16="http://schemas.microsoft.com/office/drawing/2014/main" xmlns="" id="{8598F48C-F9AA-42C2-844F-4942AD1BE04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76" y="2932"/>
                  <a:ext cx="570" cy="7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4000"/>
                </a:p>
              </p:txBody>
            </p:sp>
            <p:sp>
              <p:nvSpPr>
                <p:cNvPr id="6209" name="Rectangle 124">
                  <a:extLst>
                    <a:ext uri="{FF2B5EF4-FFF2-40B4-BE49-F238E27FC236}">
                      <a16:creationId xmlns:a16="http://schemas.microsoft.com/office/drawing/2014/main" xmlns="" id="{6E4CA1AF-6A78-4A13-9227-B1547DB7924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70" y="2935"/>
                  <a:ext cx="13" cy="303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4000"/>
                </a:p>
              </p:txBody>
            </p:sp>
            <p:sp>
              <p:nvSpPr>
                <p:cNvPr id="6210" name="Freeform 125">
                  <a:extLst>
                    <a:ext uri="{FF2B5EF4-FFF2-40B4-BE49-F238E27FC236}">
                      <a16:creationId xmlns:a16="http://schemas.microsoft.com/office/drawing/2014/main" xmlns="" id="{43C15EEC-AA8B-402F-A746-CEFD7CB0565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70" y="2932"/>
                  <a:ext cx="13" cy="7"/>
                </a:xfrm>
                <a:custGeom>
                  <a:avLst/>
                  <a:gdLst>
                    <a:gd name="T0" fmla="*/ 6 w 13"/>
                    <a:gd name="T1" fmla="*/ 0 h 15"/>
                    <a:gd name="T2" fmla="*/ 0 w 13"/>
                    <a:gd name="T3" fmla="*/ 0 h 15"/>
                    <a:gd name="T4" fmla="*/ 0 w 13"/>
                    <a:gd name="T5" fmla="*/ 8 h 15"/>
                    <a:gd name="T6" fmla="*/ 13 w 13"/>
                    <a:gd name="T7" fmla="*/ 8 h 15"/>
                    <a:gd name="T8" fmla="*/ 6 w 13"/>
                    <a:gd name="T9" fmla="*/ 15 h 15"/>
                    <a:gd name="T10" fmla="*/ 6 w 13"/>
                    <a:gd name="T11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3" h="15">
                      <a:moveTo>
                        <a:pt x="6" y="0"/>
                      </a:move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13" y="8"/>
                      </a:lnTo>
                      <a:lnTo>
                        <a:pt x="6" y="15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4000"/>
                </a:p>
              </p:txBody>
            </p:sp>
            <p:sp>
              <p:nvSpPr>
                <p:cNvPr id="6211" name="Freeform 126">
                  <a:extLst>
                    <a:ext uri="{FF2B5EF4-FFF2-40B4-BE49-F238E27FC236}">
                      <a16:creationId xmlns:a16="http://schemas.microsoft.com/office/drawing/2014/main" xmlns="" id="{95397938-7F80-4125-AAFF-E3C9280978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42" y="3225"/>
                  <a:ext cx="69" cy="50"/>
                </a:xfrm>
                <a:custGeom>
                  <a:avLst/>
                  <a:gdLst>
                    <a:gd name="T0" fmla="*/ 34 w 69"/>
                    <a:gd name="T1" fmla="*/ 26 h 101"/>
                    <a:gd name="T2" fmla="*/ 69 w 69"/>
                    <a:gd name="T3" fmla="*/ 0 h 101"/>
                    <a:gd name="T4" fmla="*/ 34 w 69"/>
                    <a:gd name="T5" fmla="*/ 101 h 101"/>
                    <a:gd name="T6" fmla="*/ 0 w 69"/>
                    <a:gd name="T7" fmla="*/ 0 h 101"/>
                    <a:gd name="T8" fmla="*/ 34 w 69"/>
                    <a:gd name="T9" fmla="*/ 26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01">
                      <a:moveTo>
                        <a:pt x="34" y="26"/>
                      </a:moveTo>
                      <a:lnTo>
                        <a:pt x="69" y="0"/>
                      </a:lnTo>
                      <a:lnTo>
                        <a:pt x="34" y="101"/>
                      </a:lnTo>
                      <a:lnTo>
                        <a:pt x="0" y="0"/>
                      </a:lnTo>
                      <a:lnTo>
                        <a:pt x="34" y="2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4000"/>
                </a:p>
              </p:txBody>
            </p:sp>
            <p:sp>
              <p:nvSpPr>
                <p:cNvPr id="6212" name="Rectangle 127">
                  <a:extLst>
                    <a:ext uri="{FF2B5EF4-FFF2-40B4-BE49-F238E27FC236}">
                      <a16:creationId xmlns:a16="http://schemas.microsoft.com/office/drawing/2014/main" xmlns="" id="{B264C798-F520-45AA-B8D7-EEE46C141BB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34" y="3182"/>
                  <a:ext cx="14" cy="56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4000"/>
                </a:p>
              </p:txBody>
            </p:sp>
            <p:sp>
              <p:nvSpPr>
                <p:cNvPr id="6213" name="Freeform 128">
                  <a:extLst>
                    <a:ext uri="{FF2B5EF4-FFF2-40B4-BE49-F238E27FC236}">
                      <a16:creationId xmlns:a16="http://schemas.microsoft.com/office/drawing/2014/main" xmlns="" id="{6D6129BC-C81B-479A-9A25-A1F7785E88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07" y="3225"/>
                  <a:ext cx="68" cy="50"/>
                </a:xfrm>
                <a:custGeom>
                  <a:avLst/>
                  <a:gdLst>
                    <a:gd name="T0" fmla="*/ 34 w 68"/>
                    <a:gd name="T1" fmla="*/ 26 h 101"/>
                    <a:gd name="T2" fmla="*/ 68 w 68"/>
                    <a:gd name="T3" fmla="*/ 0 h 101"/>
                    <a:gd name="T4" fmla="*/ 34 w 68"/>
                    <a:gd name="T5" fmla="*/ 101 h 101"/>
                    <a:gd name="T6" fmla="*/ 0 w 68"/>
                    <a:gd name="T7" fmla="*/ 0 h 101"/>
                    <a:gd name="T8" fmla="*/ 34 w 68"/>
                    <a:gd name="T9" fmla="*/ 26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8" h="101">
                      <a:moveTo>
                        <a:pt x="34" y="26"/>
                      </a:moveTo>
                      <a:lnTo>
                        <a:pt x="68" y="0"/>
                      </a:lnTo>
                      <a:lnTo>
                        <a:pt x="34" y="101"/>
                      </a:lnTo>
                      <a:lnTo>
                        <a:pt x="0" y="0"/>
                      </a:lnTo>
                      <a:lnTo>
                        <a:pt x="34" y="2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4000"/>
                </a:p>
              </p:txBody>
            </p:sp>
            <p:sp>
              <p:nvSpPr>
                <p:cNvPr id="6214" name="Rectangle 129">
                  <a:extLst>
                    <a:ext uri="{FF2B5EF4-FFF2-40B4-BE49-F238E27FC236}">
                      <a16:creationId xmlns:a16="http://schemas.microsoft.com/office/drawing/2014/main" xmlns="" id="{CED26633-A5FA-4BD8-A102-63D41DE78A7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41" y="2749"/>
                  <a:ext cx="14" cy="489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4000"/>
                </a:p>
              </p:txBody>
            </p:sp>
            <p:sp>
              <p:nvSpPr>
                <p:cNvPr id="6215" name="Freeform 130">
                  <a:extLst>
                    <a:ext uri="{FF2B5EF4-FFF2-40B4-BE49-F238E27FC236}">
                      <a16:creationId xmlns:a16="http://schemas.microsoft.com/office/drawing/2014/main" xmlns="" id="{E386D260-F66F-4264-9FD1-FE0B3963A01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4" y="3225"/>
                  <a:ext cx="68" cy="50"/>
                </a:xfrm>
                <a:custGeom>
                  <a:avLst/>
                  <a:gdLst>
                    <a:gd name="T0" fmla="*/ 34 w 68"/>
                    <a:gd name="T1" fmla="*/ 26 h 101"/>
                    <a:gd name="T2" fmla="*/ 68 w 68"/>
                    <a:gd name="T3" fmla="*/ 0 h 101"/>
                    <a:gd name="T4" fmla="*/ 34 w 68"/>
                    <a:gd name="T5" fmla="*/ 101 h 101"/>
                    <a:gd name="T6" fmla="*/ 0 w 68"/>
                    <a:gd name="T7" fmla="*/ 0 h 101"/>
                    <a:gd name="T8" fmla="*/ 34 w 68"/>
                    <a:gd name="T9" fmla="*/ 26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8" h="101">
                      <a:moveTo>
                        <a:pt x="34" y="26"/>
                      </a:moveTo>
                      <a:lnTo>
                        <a:pt x="68" y="0"/>
                      </a:lnTo>
                      <a:lnTo>
                        <a:pt x="34" y="101"/>
                      </a:lnTo>
                      <a:lnTo>
                        <a:pt x="0" y="0"/>
                      </a:lnTo>
                      <a:lnTo>
                        <a:pt x="34" y="2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4000"/>
                </a:p>
              </p:txBody>
            </p:sp>
            <p:sp>
              <p:nvSpPr>
                <p:cNvPr id="6216" name="Rectangle 131">
                  <a:extLst>
                    <a:ext uri="{FF2B5EF4-FFF2-40B4-BE49-F238E27FC236}">
                      <a16:creationId xmlns:a16="http://schemas.microsoft.com/office/drawing/2014/main" xmlns="" id="{3158C3B8-DF79-4097-A6E5-729DA162363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70" y="2976"/>
                  <a:ext cx="1029" cy="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4000"/>
                </a:p>
              </p:txBody>
            </p:sp>
            <p:sp>
              <p:nvSpPr>
                <p:cNvPr id="6217" name="Rectangle 132">
                  <a:extLst>
                    <a:ext uri="{FF2B5EF4-FFF2-40B4-BE49-F238E27FC236}">
                      <a16:creationId xmlns:a16="http://schemas.microsoft.com/office/drawing/2014/main" xmlns="" id="{1BE2EA96-21AA-40D2-9155-1E3CE37505B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92" y="2980"/>
                  <a:ext cx="14" cy="25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4000"/>
                </a:p>
              </p:txBody>
            </p:sp>
            <p:sp>
              <p:nvSpPr>
                <p:cNvPr id="6218" name="Freeform 133">
                  <a:extLst>
                    <a:ext uri="{FF2B5EF4-FFF2-40B4-BE49-F238E27FC236}">
                      <a16:creationId xmlns:a16="http://schemas.microsoft.com/office/drawing/2014/main" xmlns="" id="{07799F3C-1BAF-41A3-823A-710113FCEB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92" y="2976"/>
                  <a:ext cx="14" cy="8"/>
                </a:xfrm>
                <a:custGeom>
                  <a:avLst/>
                  <a:gdLst>
                    <a:gd name="T0" fmla="*/ 7 w 14"/>
                    <a:gd name="T1" fmla="*/ 0 h 15"/>
                    <a:gd name="T2" fmla="*/ 14 w 14"/>
                    <a:gd name="T3" fmla="*/ 0 h 15"/>
                    <a:gd name="T4" fmla="*/ 14 w 14"/>
                    <a:gd name="T5" fmla="*/ 7 h 15"/>
                    <a:gd name="T6" fmla="*/ 0 w 14"/>
                    <a:gd name="T7" fmla="*/ 7 h 15"/>
                    <a:gd name="T8" fmla="*/ 7 w 14"/>
                    <a:gd name="T9" fmla="*/ 15 h 15"/>
                    <a:gd name="T10" fmla="*/ 7 w 14"/>
                    <a:gd name="T11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4" h="15">
                      <a:moveTo>
                        <a:pt x="7" y="0"/>
                      </a:moveTo>
                      <a:lnTo>
                        <a:pt x="14" y="0"/>
                      </a:lnTo>
                      <a:lnTo>
                        <a:pt x="14" y="7"/>
                      </a:lnTo>
                      <a:lnTo>
                        <a:pt x="0" y="7"/>
                      </a:lnTo>
                      <a:lnTo>
                        <a:pt x="7" y="15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4000"/>
                </a:p>
              </p:txBody>
            </p:sp>
            <p:sp>
              <p:nvSpPr>
                <p:cNvPr id="6219" name="Freeform 134">
                  <a:extLst>
                    <a:ext uri="{FF2B5EF4-FFF2-40B4-BE49-F238E27FC236}">
                      <a16:creationId xmlns:a16="http://schemas.microsoft.com/office/drawing/2014/main" xmlns="" id="{9266336D-C2DE-426D-93D9-F0EBEEB300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65" y="3225"/>
                  <a:ext cx="68" cy="50"/>
                </a:xfrm>
                <a:custGeom>
                  <a:avLst/>
                  <a:gdLst>
                    <a:gd name="T0" fmla="*/ 34 w 68"/>
                    <a:gd name="T1" fmla="*/ 26 h 101"/>
                    <a:gd name="T2" fmla="*/ 68 w 68"/>
                    <a:gd name="T3" fmla="*/ 0 h 101"/>
                    <a:gd name="T4" fmla="*/ 34 w 68"/>
                    <a:gd name="T5" fmla="*/ 101 h 101"/>
                    <a:gd name="T6" fmla="*/ 0 w 68"/>
                    <a:gd name="T7" fmla="*/ 0 h 101"/>
                    <a:gd name="T8" fmla="*/ 34 w 68"/>
                    <a:gd name="T9" fmla="*/ 26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8" h="101">
                      <a:moveTo>
                        <a:pt x="34" y="26"/>
                      </a:moveTo>
                      <a:lnTo>
                        <a:pt x="68" y="0"/>
                      </a:lnTo>
                      <a:lnTo>
                        <a:pt x="34" y="101"/>
                      </a:lnTo>
                      <a:lnTo>
                        <a:pt x="0" y="0"/>
                      </a:lnTo>
                      <a:lnTo>
                        <a:pt x="34" y="2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4000"/>
                </a:p>
              </p:txBody>
            </p:sp>
            <p:sp>
              <p:nvSpPr>
                <p:cNvPr id="6220" name="Rectangle 135">
                  <a:extLst>
                    <a:ext uri="{FF2B5EF4-FFF2-40B4-BE49-F238E27FC236}">
                      <a16:creationId xmlns:a16="http://schemas.microsoft.com/office/drawing/2014/main" xmlns="" id="{8C1647E7-E002-4AED-B390-D334A4AB9F4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49" y="2880"/>
                  <a:ext cx="1101" cy="7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4000"/>
                </a:p>
              </p:txBody>
            </p:sp>
            <p:sp>
              <p:nvSpPr>
                <p:cNvPr id="6221" name="Rectangle 136">
                  <a:extLst>
                    <a:ext uri="{FF2B5EF4-FFF2-40B4-BE49-F238E27FC236}">
                      <a16:creationId xmlns:a16="http://schemas.microsoft.com/office/drawing/2014/main" xmlns="" id="{2C893157-E269-44AE-AFCB-055797FB833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43" y="2883"/>
                  <a:ext cx="13" cy="355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4000"/>
                </a:p>
              </p:txBody>
            </p:sp>
            <p:sp>
              <p:nvSpPr>
                <p:cNvPr id="6222" name="Freeform 137">
                  <a:extLst>
                    <a:ext uri="{FF2B5EF4-FFF2-40B4-BE49-F238E27FC236}">
                      <a16:creationId xmlns:a16="http://schemas.microsoft.com/office/drawing/2014/main" xmlns="" id="{4CE81D6D-C239-448D-83C6-941DBF0FB8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43" y="2880"/>
                  <a:ext cx="13" cy="7"/>
                </a:xfrm>
                <a:custGeom>
                  <a:avLst/>
                  <a:gdLst>
                    <a:gd name="T0" fmla="*/ 6 w 13"/>
                    <a:gd name="T1" fmla="*/ 0 h 15"/>
                    <a:gd name="T2" fmla="*/ 0 w 13"/>
                    <a:gd name="T3" fmla="*/ 0 h 15"/>
                    <a:gd name="T4" fmla="*/ 0 w 13"/>
                    <a:gd name="T5" fmla="*/ 7 h 15"/>
                    <a:gd name="T6" fmla="*/ 13 w 13"/>
                    <a:gd name="T7" fmla="*/ 7 h 15"/>
                    <a:gd name="T8" fmla="*/ 6 w 13"/>
                    <a:gd name="T9" fmla="*/ 15 h 15"/>
                    <a:gd name="T10" fmla="*/ 6 w 13"/>
                    <a:gd name="T11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3" h="15">
                      <a:moveTo>
                        <a:pt x="6" y="0"/>
                      </a:moveTo>
                      <a:lnTo>
                        <a:pt x="0" y="0"/>
                      </a:lnTo>
                      <a:lnTo>
                        <a:pt x="0" y="7"/>
                      </a:lnTo>
                      <a:lnTo>
                        <a:pt x="13" y="7"/>
                      </a:lnTo>
                      <a:lnTo>
                        <a:pt x="6" y="15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4000"/>
                </a:p>
              </p:txBody>
            </p:sp>
            <p:sp>
              <p:nvSpPr>
                <p:cNvPr id="6223" name="Freeform 138">
                  <a:extLst>
                    <a:ext uri="{FF2B5EF4-FFF2-40B4-BE49-F238E27FC236}">
                      <a16:creationId xmlns:a16="http://schemas.microsoft.com/office/drawing/2014/main" xmlns="" id="{7BB08902-693D-4A73-B274-25EE910C47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28" y="2865"/>
                  <a:ext cx="90" cy="37"/>
                </a:xfrm>
                <a:custGeom>
                  <a:avLst/>
                  <a:gdLst>
                    <a:gd name="T0" fmla="*/ 22 w 90"/>
                    <a:gd name="T1" fmla="*/ 37 h 75"/>
                    <a:gd name="T2" fmla="*/ 0 w 90"/>
                    <a:gd name="T3" fmla="*/ 0 h 75"/>
                    <a:gd name="T4" fmla="*/ 90 w 90"/>
                    <a:gd name="T5" fmla="*/ 37 h 75"/>
                    <a:gd name="T6" fmla="*/ 0 w 90"/>
                    <a:gd name="T7" fmla="*/ 75 h 75"/>
                    <a:gd name="T8" fmla="*/ 22 w 90"/>
                    <a:gd name="T9" fmla="*/ 37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75">
                      <a:moveTo>
                        <a:pt x="22" y="37"/>
                      </a:moveTo>
                      <a:lnTo>
                        <a:pt x="0" y="0"/>
                      </a:lnTo>
                      <a:lnTo>
                        <a:pt x="90" y="37"/>
                      </a:lnTo>
                      <a:lnTo>
                        <a:pt x="0" y="75"/>
                      </a:lnTo>
                      <a:lnTo>
                        <a:pt x="22" y="3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4000"/>
                </a:p>
              </p:txBody>
            </p:sp>
            <p:sp>
              <p:nvSpPr>
                <p:cNvPr id="6224" name="Freeform 139">
                  <a:extLst>
                    <a:ext uri="{FF2B5EF4-FFF2-40B4-BE49-F238E27FC236}">
                      <a16:creationId xmlns:a16="http://schemas.microsoft.com/office/drawing/2014/main" xmlns="" id="{5035AE44-1421-4EB1-AD67-5DECA5434AC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15" y="3225"/>
                  <a:ext cx="69" cy="50"/>
                </a:xfrm>
                <a:custGeom>
                  <a:avLst/>
                  <a:gdLst>
                    <a:gd name="T0" fmla="*/ 34 w 69"/>
                    <a:gd name="T1" fmla="*/ 26 h 101"/>
                    <a:gd name="T2" fmla="*/ 69 w 69"/>
                    <a:gd name="T3" fmla="*/ 0 h 101"/>
                    <a:gd name="T4" fmla="*/ 34 w 69"/>
                    <a:gd name="T5" fmla="*/ 101 h 101"/>
                    <a:gd name="T6" fmla="*/ 0 w 69"/>
                    <a:gd name="T7" fmla="*/ 0 h 101"/>
                    <a:gd name="T8" fmla="*/ 34 w 69"/>
                    <a:gd name="T9" fmla="*/ 26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01">
                      <a:moveTo>
                        <a:pt x="34" y="26"/>
                      </a:moveTo>
                      <a:lnTo>
                        <a:pt x="69" y="0"/>
                      </a:lnTo>
                      <a:lnTo>
                        <a:pt x="34" y="101"/>
                      </a:lnTo>
                      <a:lnTo>
                        <a:pt x="0" y="0"/>
                      </a:lnTo>
                      <a:lnTo>
                        <a:pt x="34" y="2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4000"/>
                </a:p>
              </p:txBody>
            </p:sp>
            <p:sp>
              <p:nvSpPr>
                <p:cNvPr id="6225" name="Rectangle 140">
                  <a:extLst>
                    <a:ext uri="{FF2B5EF4-FFF2-40B4-BE49-F238E27FC236}">
                      <a16:creationId xmlns:a16="http://schemas.microsoft.com/office/drawing/2014/main" xmlns="" id="{50EFF98E-F86D-4408-BBBA-1AED9B1290F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07" y="3182"/>
                  <a:ext cx="14" cy="56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4000"/>
                </a:p>
              </p:txBody>
            </p:sp>
            <p:sp>
              <p:nvSpPr>
                <p:cNvPr id="6226" name="Freeform 141">
                  <a:extLst>
                    <a:ext uri="{FF2B5EF4-FFF2-40B4-BE49-F238E27FC236}">
                      <a16:creationId xmlns:a16="http://schemas.microsoft.com/office/drawing/2014/main" xmlns="" id="{4C3CE726-8F3B-4B11-800E-16ABCD2937E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79" y="3225"/>
                  <a:ext cx="69" cy="50"/>
                </a:xfrm>
                <a:custGeom>
                  <a:avLst/>
                  <a:gdLst>
                    <a:gd name="T0" fmla="*/ 35 w 69"/>
                    <a:gd name="T1" fmla="*/ 26 h 101"/>
                    <a:gd name="T2" fmla="*/ 69 w 69"/>
                    <a:gd name="T3" fmla="*/ 0 h 101"/>
                    <a:gd name="T4" fmla="*/ 35 w 69"/>
                    <a:gd name="T5" fmla="*/ 101 h 101"/>
                    <a:gd name="T6" fmla="*/ 0 w 69"/>
                    <a:gd name="T7" fmla="*/ 0 h 101"/>
                    <a:gd name="T8" fmla="*/ 35 w 69"/>
                    <a:gd name="T9" fmla="*/ 26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01">
                      <a:moveTo>
                        <a:pt x="35" y="26"/>
                      </a:moveTo>
                      <a:lnTo>
                        <a:pt x="69" y="0"/>
                      </a:lnTo>
                      <a:lnTo>
                        <a:pt x="35" y="101"/>
                      </a:lnTo>
                      <a:lnTo>
                        <a:pt x="0" y="0"/>
                      </a:lnTo>
                      <a:lnTo>
                        <a:pt x="35" y="2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4000"/>
                </a:p>
              </p:txBody>
            </p:sp>
            <p:sp>
              <p:nvSpPr>
                <p:cNvPr id="6227" name="Rectangle 142">
                  <a:extLst>
                    <a:ext uri="{FF2B5EF4-FFF2-40B4-BE49-F238E27FC236}">
                      <a16:creationId xmlns:a16="http://schemas.microsoft.com/office/drawing/2014/main" xmlns="" id="{0C0DC8B0-648D-41D7-B924-F4152AC8341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28" y="2756"/>
                  <a:ext cx="14" cy="48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4000"/>
                </a:p>
              </p:txBody>
            </p:sp>
            <p:sp>
              <p:nvSpPr>
                <p:cNvPr id="6228" name="Freeform 143">
                  <a:extLst>
                    <a:ext uri="{FF2B5EF4-FFF2-40B4-BE49-F238E27FC236}">
                      <a16:creationId xmlns:a16="http://schemas.microsoft.com/office/drawing/2014/main" xmlns="" id="{F22CE85C-AAD6-4C2B-BE98-5EF1B604383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01" y="3225"/>
                  <a:ext cx="68" cy="50"/>
                </a:xfrm>
                <a:custGeom>
                  <a:avLst/>
                  <a:gdLst>
                    <a:gd name="T0" fmla="*/ 34 w 68"/>
                    <a:gd name="T1" fmla="*/ 26 h 101"/>
                    <a:gd name="T2" fmla="*/ 68 w 68"/>
                    <a:gd name="T3" fmla="*/ 0 h 101"/>
                    <a:gd name="T4" fmla="*/ 34 w 68"/>
                    <a:gd name="T5" fmla="*/ 101 h 101"/>
                    <a:gd name="T6" fmla="*/ 0 w 68"/>
                    <a:gd name="T7" fmla="*/ 0 h 101"/>
                    <a:gd name="T8" fmla="*/ 34 w 68"/>
                    <a:gd name="T9" fmla="*/ 26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8" h="101">
                      <a:moveTo>
                        <a:pt x="34" y="26"/>
                      </a:moveTo>
                      <a:lnTo>
                        <a:pt x="68" y="0"/>
                      </a:lnTo>
                      <a:lnTo>
                        <a:pt x="34" y="101"/>
                      </a:lnTo>
                      <a:lnTo>
                        <a:pt x="0" y="0"/>
                      </a:lnTo>
                      <a:lnTo>
                        <a:pt x="34" y="2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4000"/>
                </a:p>
              </p:txBody>
            </p:sp>
            <p:sp>
              <p:nvSpPr>
                <p:cNvPr id="6229" name="Rectangle 144">
                  <a:extLst>
                    <a:ext uri="{FF2B5EF4-FFF2-40B4-BE49-F238E27FC236}">
                      <a16:creationId xmlns:a16="http://schemas.microsoft.com/office/drawing/2014/main" xmlns="" id="{30DCAA2A-1AD2-4FC9-A04C-2E0CB6336FB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46" y="2932"/>
                  <a:ext cx="1039" cy="7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4000"/>
                </a:p>
              </p:txBody>
            </p:sp>
            <p:sp>
              <p:nvSpPr>
                <p:cNvPr id="6230" name="Rectangle 145">
                  <a:extLst>
                    <a:ext uri="{FF2B5EF4-FFF2-40B4-BE49-F238E27FC236}">
                      <a16:creationId xmlns:a16="http://schemas.microsoft.com/office/drawing/2014/main" xmlns="" id="{9F61E4C3-1ED2-46E6-8B43-5E14F66D69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79" y="2935"/>
                  <a:ext cx="13" cy="303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4000"/>
                </a:p>
              </p:txBody>
            </p:sp>
            <p:sp>
              <p:nvSpPr>
                <p:cNvPr id="6231" name="Freeform 146">
                  <a:extLst>
                    <a:ext uri="{FF2B5EF4-FFF2-40B4-BE49-F238E27FC236}">
                      <a16:creationId xmlns:a16="http://schemas.microsoft.com/office/drawing/2014/main" xmlns="" id="{F7DEC34C-E287-40F6-91C9-8E268EE4247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79" y="2932"/>
                  <a:ext cx="13" cy="7"/>
                </a:xfrm>
                <a:custGeom>
                  <a:avLst/>
                  <a:gdLst>
                    <a:gd name="T0" fmla="*/ 6 w 13"/>
                    <a:gd name="T1" fmla="*/ 0 h 15"/>
                    <a:gd name="T2" fmla="*/ 13 w 13"/>
                    <a:gd name="T3" fmla="*/ 0 h 15"/>
                    <a:gd name="T4" fmla="*/ 13 w 13"/>
                    <a:gd name="T5" fmla="*/ 8 h 15"/>
                    <a:gd name="T6" fmla="*/ 0 w 13"/>
                    <a:gd name="T7" fmla="*/ 8 h 15"/>
                    <a:gd name="T8" fmla="*/ 6 w 13"/>
                    <a:gd name="T9" fmla="*/ 15 h 15"/>
                    <a:gd name="T10" fmla="*/ 6 w 13"/>
                    <a:gd name="T11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3" h="15">
                      <a:moveTo>
                        <a:pt x="6" y="0"/>
                      </a:moveTo>
                      <a:lnTo>
                        <a:pt x="13" y="0"/>
                      </a:lnTo>
                      <a:lnTo>
                        <a:pt x="13" y="8"/>
                      </a:lnTo>
                      <a:lnTo>
                        <a:pt x="0" y="8"/>
                      </a:lnTo>
                      <a:lnTo>
                        <a:pt x="6" y="15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4000"/>
                </a:p>
              </p:txBody>
            </p:sp>
            <p:sp>
              <p:nvSpPr>
                <p:cNvPr id="6232" name="Freeform 147">
                  <a:extLst>
                    <a:ext uri="{FF2B5EF4-FFF2-40B4-BE49-F238E27FC236}">
                      <a16:creationId xmlns:a16="http://schemas.microsoft.com/office/drawing/2014/main" xmlns="" id="{96CDB962-B9E3-42F2-BF49-2E4BAB6E248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51" y="3225"/>
                  <a:ext cx="69" cy="50"/>
                </a:xfrm>
                <a:custGeom>
                  <a:avLst/>
                  <a:gdLst>
                    <a:gd name="T0" fmla="*/ 34 w 69"/>
                    <a:gd name="T1" fmla="*/ 26 h 101"/>
                    <a:gd name="T2" fmla="*/ 69 w 69"/>
                    <a:gd name="T3" fmla="*/ 0 h 101"/>
                    <a:gd name="T4" fmla="*/ 34 w 69"/>
                    <a:gd name="T5" fmla="*/ 101 h 101"/>
                    <a:gd name="T6" fmla="*/ 0 w 69"/>
                    <a:gd name="T7" fmla="*/ 0 h 101"/>
                    <a:gd name="T8" fmla="*/ 34 w 69"/>
                    <a:gd name="T9" fmla="*/ 26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01">
                      <a:moveTo>
                        <a:pt x="34" y="26"/>
                      </a:moveTo>
                      <a:lnTo>
                        <a:pt x="69" y="0"/>
                      </a:lnTo>
                      <a:lnTo>
                        <a:pt x="34" y="101"/>
                      </a:lnTo>
                      <a:lnTo>
                        <a:pt x="0" y="0"/>
                      </a:lnTo>
                      <a:lnTo>
                        <a:pt x="34" y="2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4000"/>
                </a:p>
              </p:txBody>
            </p:sp>
            <p:sp>
              <p:nvSpPr>
                <p:cNvPr id="6233" name="Rectangle 148">
                  <a:extLst>
                    <a:ext uri="{FF2B5EF4-FFF2-40B4-BE49-F238E27FC236}">
                      <a16:creationId xmlns:a16="http://schemas.microsoft.com/office/drawing/2014/main" xmlns="" id="{27921141-0A78-4118-8AC4-57FA93B4E2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36" y="3066"/>
                  <a:ext cx="433" cy="7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4000"/>
                </a:p>
              </p:txBody>
            </p:sp>
            <p:sp>
              <p:nvSpPr>
                <p:cNvPr id="6234" name="Rectangle 149">
                  <a:extLst>
                    <a:ext uri="{FF2B5EF4-FFF2-40B4-BE49-F238E27FC236}">
                      <a16:creationId xmlns:a16="http://schemas.microsoft.com/office/drawing/2014/main" xmlns="" id="{D1981493-1C57-4143-8D8B-55C7090BF43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29" y="3070"/>
                  <a:ext cx="14" cy="16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4000"/>
                </a:p>
              </p:txBody>
            </p:sp>
            <p:sp>
              <p:nvSpPr>
                <p:cNvPr id="6235" name="Freeform 150">
                  <a:extLst>
                    <a:ext uri="{FF2B5EF4-FFF2-40B4-BE49-F238E27FC236}">
                      <a16:creationId xmlns:a16="http://schemas.microsoft.com/office/drawing/2014/main" xmlns="" id="{7C69AA57-0EA1-4338-A72C-03003304FD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29" y="3066"/>
                  <a:ext cx="14" cy="7"/>
                </a:xfrm>
                <a:custGeom>
                  <a:avLst/>
                  <a:gdLst>
                    <a:gd name="T0" fmla="*/ 7 w 14"/>
                    <a:gd name="T1" fmla="*/ 0 h 15"/>
                    <a:gd name="T2" fmla="*/ 0 w 14"/>
                    <a:gd name="T3" fmla="*/ 0 h 15"/>
                    <a:gd name="T4" fmla="*/ 0 w 14"/>
                    <a:gd name="T5" fmla="*/ 7 h 15"/>
                    <a:gd name="T6" fmla="*/ 14 w 14"/>
                    <a:gd name="T7" fmla="*/ 7 h 15"/>
                    <a:gd name="T8" fmla="*/ 7 w 14"/>
                    <a:gd name="T9" fmla="*/ 15 h 15"/>
                    <a:gd name="T10" fmla="*/ 7 w 14"/>
                    <a:gd name="T11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4" h="15">
                      <a:moveTo>
                        <a:pt x="7" y="0"/>
                      </a:moveTo>
                      <a:lnTo>
                        <a:pt x="0" y="0"/>
                      </a:lnTo>
                      <a:lnTo>
                        <a:pt x="0" y="7"/>
                      </a:lnTo>
                      <a:lnTo>
                        <a:pt x="14" y="7"/>
                      </a:lnTo>
                      <a:lnTo>
                        <a:pt x="7" y="15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4000"/>
                </a:p>
              </p:txBody>
            </p:sp>
            <p:sp>
              <p:nvSpPr>
                <p:cNvPr id="6236" name="Freeform 151">
                  <a:extLst>
                    <a:ext uri="{FF2B5EF4-FFF2-40B4-BE49-F238E27FC236}">
                      <a16:creationId xmlns:a16="http://schemas.microsoft.com/office/drawing/2014/main" xmlns="" id="{90268B7C-1F83-45F2-A9EF-DB507446531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02" y="3225"/>
                  <a:ext cx="68" cy="50"/>
                </a:xfrm>
                <a:custGeom>
                  <a:avLst/>
                  <a:gdLst>
                    <a:gd name="T0" fmla="*/ 34 w 68"/>
                    <a:gd name="T1" fmla="*/ 26 h 101"/>
                    <a:gd name="T2" fmla="*/ 68 w 68"/>
                    <a:gd name="T3" fmla="*/ 0 h 101"/>
                    <a:gd name="T4" fmla="*/ 34 w 68"/>
                    <a:gd name="T5" fmla="*/ 101 h 101"/>
                    <a:gd name="T6" fmla="*/ 0 w 68"/>
                    <a:gd name="T7" fmla="*/ 0 h 101"/>
                    <a:gd name="T8" fmla="*/ 34 w 68"/>
                    <a:gd name="T9" fmla="*/ 26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8" h="101">
                      <a:moveTo>
                        <a:pt x="34" y="26"/>
                      </a:moveTo>
                      <a:lnTo>
                        <a:pt x="68" y="0"/>
                      </a:lnTo>
                      <a:lnTo>
                        <a:pt x="34" y="101"/>
                      </a:lnTo>
                      <a:lnTo>
                        <a:pt x="0" y="0"/>
                      </a:lnTo>
                      <a:lnTo>
                        <a:pt x="34" y="2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4000"/>
                </a:p>
              </p:txBody>
            </p:sp>
            <p:sp>
              <p:nvSpPr>
                <p:cNvPr id="6237" name="Rectangle 152">
                  <a:extLst>
                    <a:ext uri="{FF2B5EF4-FFF2-40B4-BE49-F238E27FC236}">
                      <a16:creationId xmlns:a16="http://schemas.microsoft.com/office/drawing/2014/main" xmlns="" id="{B9FCB581-5AFB-428D-A688-3C2C054F5C2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93" y="3182"/>
                  <a:ext cx="14" cy="56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4000"/>
                </a:p>
              </p:txBody>
            </p:sp>
            <p:sp>
              <p:nvSpPr>
                <p:cNvPr id="6238" name="Freeform 153">
                  <a:extLst>
                    <a:ext uri="{FF2B5EF4-FFF2-40B4-BE49-F238E27FC236}">
                      <a16:creationId xmlns:a16="http://schemas.microsoft.com/office/drawing/2014/main" xmlns="" id="{E4376CCC-B8A4-49F6-9664-E20D2AFFF2A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66" y="3225"/>
                  <a:ext cx="69" cy="50"/>
                </a:xfrm>
                <a:custGeom>
                  <a:avLst/>
                  <a:gdLst>
                    <a:gd name="T0" fmla="*/ 34 w 69"/>
                    <a:gd name="T1" fmla="*/ 26 h 101"/>
                    <a:gd name="T2" fmla="*/ 69 w 69"/>
                    <a:gd name="T3" fmla="*/ 0 h 101"/>
                    <a:gd name="T4" fmla="*/ 34 w 69"/>
                    <a:gd name="T5" fmla="*/ 101 h 101"/>
                    <a:gd name="T6" fmla="*/ 0 w 69"/>
                    <a:gd name="T7" fmla="*/ 0 h 101"/>
                    <a:gd name="T8" fmla="*/ 34 w 69"/>
                    <a:gd name="T9" fmla="*/ 26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01">
                      <a:moveTo>
                        <a:pt x="34" y="26"/>
                      </a:moveTo>
                      <a:lnTo>
                        <a:pt x="69" y="0"/>
                      </a:lnTo>
                      <a:lnTo>
                        <a:pt x="34" y="101"/>
                      </a:lnTo>
                      <a:lnTo>
                        <a:pt x="0" y="0"/>
                      </a:lnTo>
                      <a:lnTo>
                        <a:pt x="34" y="2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4000"/>
                </a:p>
              </p:txBody>
            </p:sp>
            <p:sp>
              <p:nvSpPr>
                <p:cNvPr id="6239" name="Rectangle 154">
                  <a:extLst>
                    <a:ext uri="{FF2B5EF4-FFF2-40B4-BE49-F238E27FC236}">
                      <a16:creationId xmlns:a16="http://schemas.microsoft.com/office/drawing/2014/main" xmlns="" id="{15DC3AF1-2FEB-402C-8604-153188AD633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68" y="2861"/>
                  <a:ext cx="212" cy="7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4000"/>
                </a:p>
              </p:txBody>
            </p:sp>
            <p:sp>
              <p:nvSpPr>
                <p:cNvPr id="6240" name="Freeform 155">
                  <a:extLst>
                    <a:ext uri="{FF2B5EF4-FFF2-40B4-BE49-F238E27FC236}">
                      <a16:creationId xmlns:a16="http://schemas.microsoft.com/office/drawing/2014/main" xmlns="" id="{87AC7E61-56B9-4837-8CB5-CF9D4F8CA5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99" y="2846"/>
                  <a:ext cx="91" cy="37"/>
                </a:xfrm>
                <a:custGeom>
                  <a:avLst/>
                  <a:gdLst>
                    <a:gd name="T0" fmla="*/ 69 w 91"/>
                    <a:gd name="T1" fmla="*/ 37 h 74"/>
                    <a:gd name="T2" fmla="*/ 91 w 91"/>
                    <a:gd name="T3" fmla="*/ 74 h 74"/>
                    <a:gd name="T4" fmla="*/ 0 w 91"/>
                    <a:gd name="T5" fmla="*/ 37 h 74"/>
                    <a:gd name="T6" fmla="*/ 91 w 91"/>
                    <a:gd name="T7" fmla="*/ 0 h 74"/>
                    <a:gd name="T8" fmla="*/ 69 w 91"/>
                    <a:gd name="T9" fmla="*/ 37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1" h="74">
                      <a:moveTo>
                        <a:pt x="69" y="37"/>
                      </a:moveTo>
                      <a:lnTo>
                        <a:pt x="91" y="74"/>
                      </a:lnTo>
                      <a:lnTo>
                        <a:pt x="0" y="37"/>
                      </a:lnTo>
                      <a:lnTo>
                        <a:pt x="91" y="0"/>
                      </a:lnTo>
                      <a:lnTo>
                        <a:pt x="69" y="3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4000"/>
                </a:p>
              </p:txBody>
            </p:sp>
            <p:sp>
              <p:nvSpPr>
                <p:cNvPr id="6241" name="Oval 156">
                  <a:extLst>
                    <a:ext uri="{FF2B5EF4-FFF2-40B4-BE49-F238E27FC236}">
                      <a16:creationId xmlns:a16="http://schemas.microsoft.com/office/drawing/2014/main" xmlns="" id="{981D499C-C304-4045-9C95-40A2B6F31F6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56" y="2854"/>
                  <a:ext cx="36" cy="20"/>
                </a:xfrm>
                <a:prstGeom prst="ellipse">
                  <a:avLst/>
                </a:prstGeom>
                <a:solidFill>
                  <a:srgbClr val="11111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4000"/>
                </a:p>
              </p:txBody>
            </p:sp>
            <p:sp>
              <p:nvSpPr>
                <p:cNvPr id="6242" name="Oval 157">
                  <a:extLst>
                    <a:ext uri="{FF2B5EF4-FFF2-40B4-BE49-F238E27FC236}">
                      <a16:creationId xmlns:a16="http://schemas.microsoft.com/office/drawing/2014/main" xmlns="" id="{FCD96B55-9EDE-48D8-9805-EA67332A5F7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56" y="2858"/>
                  <a:ext cx="36" cy="13"/>
                </a:xfrm>
                <a:prstGeom prst="ellipse">
                  <a:avLst/>
                </a:prstGeom>
                <a:noFill/>
                <a:ln w="222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4000"/>
                </a:p>
              </p:txBody>
            </p:sp>
            <p:sp>
              <p:nvSpPr>
                <p:cNvPr id="6243" name="Oval 158">
                  <a:extLst>
                    <a:ext uri="{FF2B5EF4-FFF2-40B4-BE49-F238E27FC236}">
                      <a16:creationId xmlns:a16="http://schemas.microsoft.com/office/drawing/2014/main" xmlns="" id="{7F977D27-4A1B-4487-B427-926D92C5C1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81" y="3173"/>
                  <a:ext cx="36" cy="20"/>
                </a:xfrm>
                <a:prstGeom prst="ellipse">
                  <a:avLst/>
                </a:prstGeom>
                <a:solidFill>
                  <a:srgbClr val="11111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4000"/>
                </a:p>
              </p:txBody>
            </p:sp>
            <p:sp>
              <p:nvSpPr>
                <p:cNvPr id="6244" name="Oval 159">
                  <a:extLst>
                    <a:ext uri="{FF2B5EF4-FFF2-40B4-BE49-F238E27FC236}">
                      <a16:creationId xmlns:a16="http://schemas.microsoft.com/office/drawing/2014/main" xmlns="" id="{004B13ED-5A72-4879-BD61-A46612AE4A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82" y="3177"/>
                  <a:ext cx="35" cy="13"/>
                </a:xfrm>
                <a:prstGeom prst="ellipse">
                  <a:avLst/>
                </a:prstGeom>
                <a:noFill/>
                <a:ln w="222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4000"/>
                </a:p>
              </p:txBody>
            </p:sp>
            <p:sp>
              <p:nvSpPr>
                <p:cNvPr id="6245" name="Oval 160">
                  <a:extLst>
                    <a:ext uri="{FF2B5EF4-FFF2-40B4-BE49-F238E27FC236}">
                      <a16:creationId xmlns:a16="http://schemas.microsoft.com/office/drawing/2014/main" xmlns="" id="{3242980C-285E-42EA-97E5-CD438B3CA1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91" y="3173"/>
                  <a:ext cx="36" cy="20"/>
                </a:xfrm>
                <a:prstGeom prst="ellipse">
                  <a:avLst/>
                </a:prstGeom>
                <a:solidFill>
                  <a:srgbClr val="11111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4000"/>
                </a:p>
              </p:txBody>
            </p:sp>
            <p:sp>
              <p:nvSpPr>
                <p:cNvPr id="6246" name="Oval 161">
                  <a:extLst>
                    <a:ext uri="{FF2B5EF4-FFF2-40B4-BE49-F238E27FC236}">
                      <a16:creationId xmlns:a16="http://schemas.microsoft.com/office/drawing/2014/main" xmlns="" id="{8332CAE6-83D1-4184-B895-4FE51C0581F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92" y="3177"/>
                  <a:ext cx="35" cy="13"/>
                </a:xfrm>
                <a:prstGeom prst="ellipse">
                  <a:avLst/>
                </a:prstGeom>
                <a:noFill/>
                <a:ln w="222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4000"/>
                </a:p>
              </p:txBody>
            </p:sp>
            <p:sp>
              <p:nvSpPr>
                <p:cNvPr id="6247" name="Oval 162">
                  <a:extLst>
                    <a:ext uri="{FF2B5EF4-FFF2-40B4-BE49-F238E27FC236}">
                      <a16:creationId xmlns:a16="http://schemas.microsoft.com/office/drawing/2014/main" xmlns="" id="{D8D94094-AF7B-406E-9CE0-CFB82A3FE3E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22" y="3173"/>
                  <a:ext cx="36" cy="20"/>
                </a:xfrm>
                <a:prstGeom prst="ellipse">
                  <a:avLst/>
                </a:prstGeom>
                <a:solidFill>
                  <a:srgbClr val="11111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4000"/>
                </a:p>
              </p:txBody>
            </p:sp>
            <p:sp>
              <p:nvSpPr>
                <p:cNvPr id="6248" name="Oval 163">
                  <a:extLst>
                    <a:ext uri="{FF2B5EF4-FFF2-40B4-BE49-F238E27FC236}">
                      <a16:creationId xmlns:a16="http://schemas.microsoft.com/office/drawing/2014/main" xmlns="" id="{B946601B-C943-456E-BEA0-1A1A70A92B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22" y="3177"/>
                  <a:ext cx="36" cy="13"/>
                </a:xfrm>
                <a:prstGeom prst="ellipse">
                  <a:avLst/>
                </a:prstGeom>
                <a:noFill/>
                <a:ln w="222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4000"/>
                </a:p>
              </p:txBody>
            </p:sp>
            <p:sp>
              <p:nvSpPr>
                <p:cNvPr id="6249" name="Rectangle 164">
                  <a:extLst>
                    <a:ext uri="{FF2B5EF4-FFF2-40B4-BE49-F238E27FC236}">
                      <a16:creationId xmlns:a16="http://schemas.microsoft.com/office/drawing/2014/main" xmlns="" id="{DED3CA15-7D08-4468-9ACA-9BE54828E5E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12" y="3016"/>
                  <a:ext cx="45" cy="1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Cambria" panose="02040503050406030204" pitchFamily="18" charset="0"/>
                    </a:rPr>
                    <a:t>I</a:t>
                  </a:r>
                  <a:endParaRPr kumimoji="0" lang="en-US" altLang="en-US" sz="4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250" name="Rectangle 165">
                  <a:extLst>
                    <a:ext uri="{FF2B5EF4-FFF2-40B4-BE49-F238E27FC236}">
                      <a16:creationId xmlns:a16="http://schemas.microsoft.com/office/drawing/2014/main" xmlns="" id="{381A87C8-A719-4FAC-974A-4C3D2356FB8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8" y="3059"/>
                  <a:ext cx="49" cy="8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2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Cambria" panose="02040503050406030204" pitchFamily="18" charset="0"/>
                    </a:rPr>
                    <a:t>L</a:t>
                  </a:r>
                  <a:endParaRPr kumimoji="0" lang="en-US" altLang="en-US" sz="4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251" name="Rectangle 166">
                  <a:extLst>
                    <a:ext uri="{FF2B5EF4-FFF2-40B4-BE49-F238E27FC236}">
                      <a16:creationId xmlns:a16="http://schemas.microsoft.com/office/drawing/2014/main" xmlns="" id="{F88842E0-7002-40EC-B018-8BC400C1688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19" y="3131"/>
                  <a:ext cx="76" cy="1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Cambria" panose="02040503050406030204" pitchFamily="18" charset="0"/>
                    </a:rPr>
                    <a:t>0</a:t>
                  </a:r>
                  <a:endParaRPr kumimoji="0" lang="en-US" altLang="en-US" sz="4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252" name="Rectangle 167">
                  <a:extLst>
                    <a:ext uri="{FF2B5EF4-FFF2-40B4-BE49-F238E27FC236}">
                      <a16:creationId xmlns:a16="http://schemas.microsoft.com/office/drawing/2014/main" xmlns="" id="{593A0B92-B42C-4FC7-80F5-4B1B99B416B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61" y="2783"/>
                  <a:ext cx="67" cy="1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Cambria" panose="02040503050406030204" pitchFamily="18" charset="0"/>
                    </a:rPr>
                    <a:t>S</a:t>
                  </a:r>
                  <a:endParaRPr kumimoji="0" lang="en-US" altLang="en-US" sz="4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253" name="Rectangle 168">
                  <a:extLst>
                    <a:ext uri="{FF2B5EF4-FFF2-40B4-BE49-F238E27FC236}">
                      <a16:creationId xmlns:a16="http://schemas.microsoft.com/office/drawing/2014/main" xmlns="" id="{5D590DC8-9D07-4362-9625-ECF3FD9147A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33" y="2783"/>
                  <a:ext cx="66" cy="1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Cambria" panose="02040503050406030204" pitchFamily="18" charset="0"/>
                    </a:rPr>
                    <a:t>e</a:t>
                  </a:r>
                  <a:endParaRPr kumimoji="0" lang="en-US" altLang="en-US" sz="4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254" name="Rectangle 169">
                  <a:extLst>
                    <a:ext uri="{FF2B5EF4-FFF2-40B4-BE49-F238E27FC236}">
                      <a16:creationId xmlns:a16="http://schemas.microsoft.com/office/drawing/2014/main" xmlns="" id="{1BDED7B0-5CEA-4E8C-ACF1-F46B9F7CAC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03" y="2783"/>
                  <a:ext cx="57" cy="1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Cambria" panose="02040503050406030204" pitchFamily="18" charset="0"/>
                    </a:rPr>
                    <a:t>r</a:t>
                  </a:r>
                  <a:endParaRPr kumimoji="0" lang="en-US" altLang="en-US" sz="4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255" name="Rectangle 170">
                  <a:extLst>
                    <a:ext uri="{FF2B5EF4-FFF2-40B4-BE49-F238E27FC236}">
                      <a16:creationId xmlns:a16="http://schemas.microsoft.com/office/drawing/2014/main" xmlns="" id="{86AADEA7-E4EB-4197-BD6C-0505F2A3516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63" y="2783"/>
                  <a:ext cx="38" cy="1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Cambria" panose="02040503050406030204" pitchFamily="18" charset="0"/>
                    </a:rPr>
                    <a:t>i</a:t>
                  </a:r>
                  <a:endParaRPr kumimoji="0" lang="en-US" altLang="en-US" sz="4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256" name="Rectangle 171">
                  <a:extLst>
                    <a:ext uri="{FF2B5EF4-FFF2-40B4-BE49-F238E27FC236}">
                      <a16:creationId xmlns:a16="http://schemas.microsoft.com/office/drawing/2014/main" xmlns="" id="{EA6AB389-C3FA-4C57-8A74-E8BFB661F8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03" y="2783"/>
                  <a:ext cx="66" cy="1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Cambria" panose="02040503050406030204" pitchFamily="18" charset="0"/>
                    </a:rPr>
                    <a:t>a</a:t>
                  </a:r>
                  <a:endParaRPr kumimoji="0" lang="en-US" altLang="en-US" sz="4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257" name="Rectangle 172">
                  <a:extLst>
                    <a:ext uri="{FF2B5EF4-FFF2-40B4-BE49-F238E27FC236}">
                      <a16:creationId xmlns:a16="http://schemas.microsoft.com/office/drawing/2014/main" xmlns="" id="{1A30E00E-A9CA-487F-A517-1BB4B62BAF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73" y="2783"/>
                  <a:ext cx="37" cy="1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Cambria" panose="02040503050406030204" pitchFamily="18" charset="0"/>
                    </a:rPr>
                    <a:t>l</a:t>
                  </a:r>
                  <a:endParaRPr kumimoji="0" lang="en-US" altLang="en-US" sz="4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258" name="Rectangle 173">
                  <a:extLst>
                    <a:ext uri="{FF2B5EF4-FFF2-40B4-BE49-F238E27FC236}">
                      <a16:creationId xmlns:a16="http://schemas.microsoft.com/office/drawing/2014/main" xmlns="" id="{70580EE6-DC9F-4012-A5D3-263BF5D272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36" y="2884"/>
                  <a:ext cx="72" cy="1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Cambria" panose="02040503050406030204" pitchFamily="18" charset="0"/>
                    </a:rPr>
                    <a:t>o</a:t>
                  </a:r>
                  <a:endParaRPr kumimoji="0" lang="en-US" altLang="en-US" sz="4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259" name="Rectangle 174">
                  <a:extLst>
                    <a:ext uri="{FF2B5EF4-FFF2-40B4-BE49-F238E27FC236}">
                      <a16:creationId xmlns:a16="http://schemas.microsoft.com/office/drawing/2014/main" xmlns="" id="{C8D899C3-9D94-4F8D-835F-138BE639723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11" y="2884"/>
                  <a:ext cx="76" cy="1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Cambria" panose="02040503050406030204" pitchFamily="18" charset="0"/>
                    </a:rPr>
                    <a:t>u</a:t>
                  </a:r>
                  <a:endParaRPr kumimoji="0" lang="en-US" altLang="en-US" sz="4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260" name="Rectangle 175">
                  <a:extLst>
                    <a:ext uri="{FF2B5EF4-FFF2-40B4-BE49-F238E27FC236}">
                      <a16:creationId xmlns:a16="http://schemas.microsoft.com/office/drawing/2014/main" xmlns="" id="{79550773-98D5-43E4-8311-D7255E4C5BB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91" y="2884"/>
                  <a:ext cx="46" cy="1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Cambria" panose="02040503050406030204" pitchFamily="18" charset="0"/>
                    </a:rPr>
                    <a:t>t</a:t>
                  </a:r>
                  <a:endParaRPr kumimoji="0" lang="en-US" altLang="en-US" sz="4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261" name="Rectangle 176">
                  <a:extLst>
                    <a:ext uri="{FF2B5EF4-FFF2-40B4-BE49-F238E27FC236}">
                      <a16:creationId xmlns:a16="http://schemas.microsoft.com/office/drawing/2014/main" xmlns="" id="{B8BB2323-86C8-4665-ADF1-3912F7D1FF7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31" y="2884"/>
                  <a:ext cx="76" cy="1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Cambria" panose="02040503050406030204" pitchFamily="18" charset="0"/>
                    </a:rPr>
                    <a:t>p</a:t>
                  </a:r>
                  <a:endParaRPr kumimoji="0" lang="en-US" altLang="en-US" sz="4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262" name="Rectangle 177">
                  <a:extLst>
                    <a:ext uri="{FF2B5EF4-FFF2-40B4-BE49-F238E27FC236}">
                      <a16:creationId xmlns:a16="http://schemas.microsoft.com/office/drawing/2014/main" xmlns="" id="{C0BAC025-A377-4C99-A958-A84C5CA2161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11" y="2884"/>
                  <a:ext cx="76" cy="1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Cambria" panose="02040503050406030204" pitchFamily="18" charset="0"/>
                    </a:rPr>
                    <a:t>u</a:t>
                  </a:r>
                  <a:endParaRPr kumimoji="0" lang="en-US" altLang="en-US" sz="4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263" name="Rectangle 178">
                  <a:extLst>
                    <a:ext uri="{FF2B5EF4-FFF2-40B4-BE49-F238E27FC236}">
                      <a16:creationId xmlns:a16="http://schemas.microsoft.com/office/drawing/2014/main" xmlns="" id="{EC9E8CB8-CBA0-4676-A216-4C8FC54CA66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90" y="2884"/>
                  <a:ext cx="46" cy="1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Cambria" panose="02040503050406030204" pitchFamily="18" charset="0"/>
                    </a:rPr>
                    <a:t>t</a:t>
                  </a:r>
                  <a:endParaRPr kumimoji="0" lang="en-US" altLang="en-US" sz="4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264" name="Rectangle 179">
                  <a:extLst>
                    <a:ext uri="{FF2B5EF4-FFF2-40B4-BE49-F238E27FC236}">
                      <a16:creationId xmlns:a16="http://schemas.microsoft.com/office/drawing/2014/main" xmlns="" id="{3726143F-D8E6-4C71-91FF-62F07AFABFE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5" y="2760"/>
                  <a:ext cx="67" cy="1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Cambria" panose="02040503050406030204" pitchFamily="18" charset="0"/>
                    </a:rPr>
                    <a:t>S</a:t>
                  </a:r>
                  <a:endParaRPr kumimoji="0" lang="en-US" altLang="en-US" sz="4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265" name="Rectangle 180">
                  <a:extLst>
                    <a:ext uri="{FF2B5EF4-FFF2-40B4-BE49-F238E27FC236}">
                      <a16:creationId xmlns:a16="http://schemas.microsoft.com/office/drawing/2014/main" xmlns="" id="{753E6D2F-045E-4B04-BF43-C3B11AD1352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6" y="2760"/>
                  <a:ext cx="66" cy="1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Cambria" panose="02040503050406030204" pitchFamily="18" charset="0"/>
                    </a:rPr>
                    <a:t>e</a:t>
                  </a:r>
                  <a:endParaRPr kumimoji="0" lang="en-US" altLang="en-US" sz="4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266" name="Rectangle 181">
                  <a:extLst>
                    <a:ext uri="{FF2B5EF4-FFF2-40B4-BE49-F238E27FC236}">
                      <a16:creationId xmlns:a16="http://schemas.microsoft.com/office/drawing/2014/main" xmlns="" id="{D92FE460-AB16-4C3F-8B9A-FBF7BBCDF3B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67" y="2760"/>
                  <a:ext cx="57" cy="1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Cambria" panose="02040503050406030204" pitchFamily="18" charset="0"/>
                    </a:rPr>
                    <a:t>r</a:t>
                  </a:r>
                  <a:endParaRPr kumimoji="0" lang="en-US" altLang="en-US" sz="4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267" name="Rectangle 182">
                  <a:extLst>
                    <a:ext uri="{FF2B5EF4-FFF2-40B4-BE49-F238E27FC236}">
                      <a16:creationId xmlns:a16="http://schemas.microsoft.com/office/drawing/2014/main" xmlns="" id="{69DD546B-5F62-43C8-8AE1-FF6D842D504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26" y="2760"/>
                  <a:ext cx="38" cy="1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Cambria" panose="02040503050406030204" pitchFamily="18" charset="0"/>
                    </a:rPr>
                    <a:t>i</a:t>
                  </a:r>
                  <a:endParaRPr kumimoji="0" lang="en-US" altLang="en-US" sz="4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268" name="Rectangle 183">
                  <a:extLst>
                    <a:ext uri="{FF2B5EF4-FFF2-40B4-BE49-F238E27FC236}">
                      <a16:creationId xmlns:a16="http://schemas.microsoft.com/office/drawing/2014/main" xmlns="" id="{7913EBB3-E35A-4D88-AE6A-3FEEB73570D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6" y="2760"/>
                  <a:ext cx="66" cy="1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Cambria" panose="02040503050406030204" pitchFamily="18" charset="0"/>
                    </a:rPr>
                    <a:t>a</a:t>
                  </a:r>
                  <a:endParaRPr kumimoji="0" lang="en-US" altLang="en-US" sz="4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269" name="Rectangle 184">
                  <a:extLst>
                    <a:ext uri="{FF2B5EF4-FFF2-40B4-BE49-F238E27FC236}">
                      <a16:creationId xmlns:a16="http://schemas.microsoft.com/office/drawing/2014/main" xmlns="" id="{9C905C6C-5E14-479C-8170-F9426548F5E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6" y="2760"/>
                  <a:ext cx="37" cy="1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Cambria" panose="02040503050406030204" pitchFamily="18" charset="0"/>
                    </a:rPr>
                    <a:t>l</a:t>
                  </a:r>
                  <a:endParaRPr kumimoji="0" lang="en-US" altLang="en-US" sz="4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270" name="Rectangle 185">
                  <a:extLst>
                    <a:ext uri="{FF2B5EF4-FFF2-40B4-BE49-F238E27FC236}">
                      <a16:creationId xmlns:a16="http://schemas.microsoft.com/office/drawing/2014/main" xmlns="" id="{C001D41A-15DA-4D2D-B40F-348268805B8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9" y="2862"/>
                  <a:ext cx="72" cy="1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Cambria" panose="02040503050406030204" pitchFamily="18" charset="0"/>
                    </a:rPr>
                    <a:t>o</a:t>
                  </a:r>
                  <a:endParaRPr kumimoji="0" lang="en-US" altLang="en-US" sz="4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271" name="Rectangle 186">
                  <a:extLst>
                    <a:ext uri="{FF2B5EF4-FFF2-40B4-BE49-F238E27FC236}">
                      <a16:creationId xmlns:a16="http://schemas.microsoft.com/office/drawing/2014/main" xmlns="" id="{0604B46C-988D-45B9-A52C-0104C39F1C8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74" y="2862"/>
                  <a:ext cx="76" cy="1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Cambria" panose="02040503050406030204" pitchFamily="18" charset="0"/>
                    </a:rPr>
                    <a:t>u</a:t>
                  </a:r>
                  <a:endParaRPr kumimoji="0" lang="en-US" altLang="en-US" sz="4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272" name="Rectangle 187">
                  <a:extLst>
                    <a:ext uri="{FF2B5EF4-FFF2-40B4-BE49-F238E27FC236}">
                      <a16:creationId xmlns:a16="http://schemas.microsoft.com/office/drawing/2014/main" xmlns="" id="{374B7395-B6AA-46A6-B9A1-E3B277FD3CB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55" y="2862"/>
                  <a:ext cx="46" cy="1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Cambria" panose="02040503050406030204" pitchFamily="18" charset="0"/>
                    </a:rPr>
                    <a:t>t</a:t>
                  </a:r>
                  <a:endParaRPr kumimoji="0" lang="en-US" altLang="en-US" sz="4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273" name="Rectangle 188">
                  <a:extLst>
                    <a:ext uri="{FF2B5EF4-FFF2-40B4-BE49-F238E27FC236}">
                      <a16:creationId xmlns:a16="http://schemas.microsoft.com/office/drawing/2014/main" xmlns="" id="{B61F61AF-8F3E-4E2B-9110-E8C8B5EAAE9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94" y="2862"/>
                  <a:ext cx="76" cy="1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Cambria" panose="02040503050406030204" pitchFamily="18" charset="0"/>
                    </a:rPr>
                    <a:t>p</a:t>
                  </a:r>
                  <a:endParaRPr kumimoji="0" lang="en-US" altLang="en-US" sz="4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274" name="Rectangle 189">
                  <a:extLst>
                    <a:ext uri="{FF2B5EF4-FFF2-40B4-BE49-F238E27FC236}">
                      <a16:creationId xmlns:a16="http://schemas.microsoft.com/office/drawing/2014/main" xmlns="" id="{58A17CA8-B02E-4E07-BC65-5AEB9B67133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74" y="2862"/>
                  <a:ext cx="76" cy="1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Cambria" panose="02040503050406030204" pitchFamily="18" charset="0"/>
                    </a:rPr>
                    <a:t>u</a:t>
                  </a:r>
                  <a:endParaRPr kumimoji="0" lang="en-US" altLang="en-US" sz="4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275" name="Rectangle 190">
                  <a:extLst>
                    <a:ext uri="{FF2B5EF4-FFF2-40B4-BE49-F238E27FC236}">
                      <a16:creationId xmlns:a16="http://schemas.microsoft.com/office/drawing/2014/main" xmlns="" id="{2F7D3A6E-CC8A-4ACA-A625-47033F4545C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53" y="2862"/>
                  <a:ext cx="46" cy="1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Cambria" panose="02040503050406030204" pitchFamily="18" charset="0"/>
                    </a:rPr>
                    <a:t>t</a:t>
                  </a:r>
                  <a:endParaRPr kumimoji="0" lang="en-US" altLang="en-US" sz="4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276" name="Rectangle 191">
                  <a:extLst>
                    <a:ext uri="{FF2B5EF4-FFF2-40B4-BE49-F238E27FC236}">
                      <a16:creationId xmlns:a16="http://schemas.microsoft.com/office/drawing/2014/main" xmlns="" id="{AF84E3F2-5226-485B-892A-1575F723F91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25" y="2643"/>
                  <a:ext cx="73" cy="1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Cambria" panose="02040503050406030204" pitchFamily="18" charset="0"/>
                    </a:rPr>
                    <a:t>F</a:t>
                  </a:r>
                  <a:endParaRPr kumimoji="0" lang="en-US" altLang="en-US" sz="4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277" name="Rectangle 192">
                  <a:extLst>
                    <a:ext uri="{FF2B5EF4-FFF2-40B4-BE49-F238E27FC236}">
                      <a16:creationId xmlns:a16="http://schemas.microsoft.com/office/drawing/2014/main" xmlns="" id="{A10E55DD-1277-435B-A45B-1591D92EA4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02" y="2686"/>
                  <a:ext cx="50" cy="8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2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Cambria" panose="02040503050406030204" pitchFamily="18" charset="0"/>
                    </a:rPr>
                    <a:t>4</a:t>
                  </a:r>
                  <a:endParaRPr kumimoji="0" lang="en-US" altLang="en-US" sz="4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278" name="Rectangle 193">
                  <a:extLst>
                    <a:ext uri="{FF2B5EF4-FFF2-40B4-BE49-F238E27FC236}">
                      <a16:creationId xmlns:a16="http://schemas.microsoft.com/office/drawing/2014/main" xmlns="" id="{EE024DEF-E1A1-4574-AA3C-AA309E909D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15" y="2643"/>
                  <a:ext cx="73" cy="1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Cambria" panose="02040503050406030204" pitchFamily="18" charset="0"/>
                    </a:rPr>
                    <a:t>F</a:t>
                  </a:r>
                  <a:endParaRPr kumimoji="0" lang="en-US" altLang="en-US" sz="4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279" name="Rectangle 194">
                  <a:extLst>
                    <a:ext uri="{FF2B5EF4-FFF2-40B4-BE49-F238E27FC236}">
                      <a16:creationId xmlns:a16="http://schemas.microsoft.com/office/drawing/2014/main" xmlns="" id="{89BD2ED6-852E-4FC8-AA71-DCC096075C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92" y="2686"/>
                  <a:ext cx="50" cy="8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2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Cambria" panose="02040503050406030204" pitchFamily="18" charset="0"/>
                    </a:rPr>
                    <a:t>3</a:t>
                  </a:r>
                  <a:endParaRPr kumimoji="0" lang="en-US" altLang="en-US" sz="4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280" name="Rectangle 195">
                  <a:extLst>
                    <a:ext uri="{FF2B5EF4-FFF2-40B4-BE49-F238E27FC236}">
                      <a16:creationId xmlns:a16="http://schemas.microsoft.com/office/drawing/2014/main" xmlns="" id="{4D191A49-C8BD-4801-88F9-F953476AF6A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92" y="2643"/>
                  <a:ext cx="73" cy="1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Cambria" panose="02040503050406030204" pitchFamily="18" charset="0"/>
                    </a:rPr>
                    <a:t>F</a:t>
                  </a:r>
                  <a:endParaRPr kumimoji="0" lang="en-US" altLang="en-US" sz="4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281" name="Rectangle 196">
                  <a:extLst>
                    <a:ext uri="{FF2B5EF4-FFF2-40B4-BE49-F238E27FC236}">
                      <a16:creationId xmlns:a16="http://schemas.microsoft.com/office/drawing/2014/main" xmlns="" id="{6EB57EAD-978D-4D15-8AF2-0EA5EC9F2F5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69" y="2686"/>
                  <a:ext cx="50" cy="8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2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Cambria" panose="02040503050406030204" pitchFamily="18" charset="0"/>
                    </a:rPr>
                    <a:t>2</a:t>
                  </a:r>
                  <a:endParaRPr kumimoji="0" lang="en-US" altLang="en-US" sz="4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282" name="Rectangle 197">
                  <a:extLst>
                    <a:ext uri="{FF2B5EF4-FFF2-40B4-BE49-F238E27FC236}">
                      <a16:creationId xmlns:a16="http://schemas.microsoft.com/office/drawing/2014/main" xmlns="" id="{F9E70BEC-5176-4440-A0F3-880DBD7903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75" y="2643"/>
                  <a:ext cx="73" cy="1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Cambria" panose="02040503050406030204" pitchFamily="18" charset="0"/>
                    </a:rPr>
                    <a:t>F</a:t>
                  </a:r>
                  <a:endParaRPr kumimoji="0" lang="en-US" altLang="en-US" sz="4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283" name="Rectangle 198">
                  <a:extLst>
                    <a:ext uri="{FF2B5EF4-FFF2-40B4-BE49-F238E27FC236}">
                      <a16:creationId xmlns:a16="http://schemas.microsoft.com/office/drawing/2014/main" xmlns="" id="{AA6950EA-F6EE-479B-8A52-5DC0EBB52DF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52" y="2686"/>
                  <a:ext cx="50" cy="8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2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Cambria" panose="02040503050406030204" pitchFamily="18" charset="0"/>
                    </a:rPr>
                    <a:t>1</a:t>
                  </a:r>
                  <a:endParaRPr kumimoji="0" lang="en-US" altLang="en-US" sz="4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284" name="Rectangle 199">
                  <a:extLst>
                    <a:ext uri="{FF2B5EF4-FFF2-40B4-BE49-F238E27FC236}">
                      <a16:creationId xmlns:a16="http://schemas.microsoft.com/office/drawing/2014/main" xmlns="" id="{E8A390AB-B33D-49B7-B73E-A60A727D7B9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01" y="3034"/>
                  <a:ext cx="45" cy="1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Cambria" panose="02040503050406030204" pitchFamily="18" charset="0"/>
                    </a:rPr>
                    <a:t>I</a:t>
                  </a:r>
                  <a:endParaRPr kumimoji="0" lang="en-US" altLang="en-US" sz="4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285" name="Rectangle 200">
                  <a:extLst>
                    <a:ext uri="{FF2B5EF4-FFF2-40B4-BE49-F238E27FC236}">
                      <a16:creationId xmlns:a16="http://schemas.microsoft.com/office/drawing/2014/main" xmlns="" id="{6E62DD99-915B-4044-A856-D7B13AD8015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47" y="3078"/>
                  <a:ext cx="57" cy="8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2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Cambria" panose="02040503050406030204" pitchFamily="18" charset="0"/>
                    </a:rPr>
                    <a:t>R</a:t>
                  </a:r>
                  <a:endParaRPr kumimoji="0" lang="en-US" altLang="en-US" sz="4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286" name="Rectangle 201">
                  <a:extLst>
                    <a:ext uri="{FF2B5EF4-FFF2-40B4-BE49-F238E27FC236}">
                      <a16:creationId xmlns:a16="http://schemas.microsoft.com/office/drawing/2014/main" xmlns="" id="{F0F1341F-12EF-41D1-96EF-F1A1533F694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46" y="3330"/>
                  <a:ext cx="67" cy="1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Cambria" panose="02040503050406030204" pitchFamily="18" charset="0"/>
                    </a:rPr>
                    <a:t>S</a:t>
                  </a:r>
                  <a:endParaRPr kumimoji="0" lang="en-US" altLang="en-US" sz="4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287" name="Rectangle 202">
                  <a:extLst>
                    <a:ext uri="{FF2B5EF4-FFF2-40B4-BE49-F238E27FC236}">
                      <a16:creationId xmlns:a16="http://schemas.microsoft.com/office/drawing/2014/main" xmlns="" id="{56C41EA9-EB54-4EE1-800C-3C4C8174376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45" y="3374"/>
                  <a:ext cx="50" cy="8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2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Cambria" panose="02040503050406030204" pitchFamily="18" charset="0"/>
                    </a:rPr>
                    <a:t>1</a:t>
                  </a:r>
                  <a:endParaRPr kumimoji="0" lang="en-US" altLang="en-US" sz="4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288" name="Rectangle 203">
                  <a:extLst>
                    <a:ext uri="{FF2B5EF4-FFF2-40B4-BE49-F238E27FC236}">
                      <a16:creationId xmlns:a16="http://schemas.microsoft.com/office/drawing/2014/main" xmlns="" id="{DDEDBD51-32CC-4408-9CC5-1F9FF0D47C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46" y="3457"/>
                  <a:ext cx="67" cy="1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Cambria" panose="02040503050406030204" pitchFamily="18" charset="0"/>
                    </a:rPr>
                    <a:t>S</a:t>
                  </a:r>
                  <a:endParaRPr kumimoji="0" lang="en-US" altLang="en-US" sz="4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289" name="Rectangle 204">
                  <a:extLst>
                    <a:ext uri="{FF2B5EF4-FFF2-40B4-BE49-F238E27FC236}">
                      <a16:creationId xmlns:a16="http://schemas.microsoft.com/office/drawing/2014/main" xmlns="" id="{438D8AE7-44BB-4795-9CEE-47C961D9B2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45" y="3501"/>
                  <a:ext cx="50" cy="8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2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Cambria" panose="02040503050406030204" pitchFamily="18" charset="0"/>
                    </a:rPr>
                    <a:t>0</a:t>
                  </a:r>
                  <a:endParaRPr kumimoji="0" lang="en-US" altLang="en-US" sz="4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211" name="Oval 42">
              <a:extLst>
                <a:ext uri="{FF2B5EF4-FFF2-40B4-BE49-F238E27FC236}">
                  <a16:creationId xmlns:a16="http://schemas.microsoft.com/office/drawing/2014/main" xmlns="" id="{6C8506DE-00CE-4735-88C1-1C2EFE6C50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71678" y="4346814"/>
              <a:ext cx="45719" cy="45719"/>
            </a:xfrm>
            <a:prstGeom prst="ellipse">
              <a:avLst/>
            </a:pr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199315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AB62DF-A17B-442F-B435-35401B57A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228600"/>
            <a:ext cx="6347713" cy="588037"/>
          </a:xfrm>
        </p:spPr>
        <p:txBody>
          <a:bodyPr>
            <a:normAutofit/>
          </a:bodyPr>
          <a:lstStyle/>
          <a:p>
            <a:r>
              <a:rPr lang="en-US" sz="2800" b="1" dirty="0"/>
              <a:t>Processor Unit and Accumulator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5002BE7-AD68-4DB6-B639-96A700BAC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8" y="1066800"/>
            <a:ext cx="7467601" cy="49745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43637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62BDBC-6B11-4564-BD40-4FB5A6892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228600"/>
            <a:ext cx="8763001" cy="838200"/>
          </a:xfrm>
        </p:spPr>
        <p:txBody>
          <a:bodyPr/>
          <a:lstStyle/>
          <a:p>
            <a:r>
              <a:rPr lang="en-US" b="1" dirty="0"/>
              <a:t>Arithmetic Logic unit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1D179C-E6D1-4743-9253-BC04B6C7F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19200"/>
            <a:ext cx="8991599" cy="5638800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An arithmetic logic unit (ALU) is a multi operation, combinational-logic digital function. </a:t>
            </a:r>
          </a:p>
          <a:p>
            <a:pPr algn="just"/>
            <a:r>
              <a:rPr lang="en-US" sz="2400" dirty="0"/>
              <a:t>It can perform a set of basic arithmetic operations like addition, subtraction, increment, decrement, transfer operations etc. and a set of logic operations such as AND,OR,NOT etc. </a:t>
            </a:r>
          </a:p>
        </p:txBody>
      </p:sp>
      <p:grpSp>
        <p:nvGrpSpPr>
          <p:cNvPr id="4" name="Group 5">
            <a:extLst>
              <a:ext uri="{FF2B5EF4-FFF2-40B4-BE49-F238E27FC236}">
                <a16:creationId xmlns:a16="http://schemas.microsoft.com/office/drawing/2014/main" xmlns="" id="{F30DC6B5-A7FD-4FAF-A932-7161C238B81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90600" y="3656200"/>
            <a:ext cx="6781800" cy="2235198"/>
            <a:chOff x="494" y="2540"/>
            <a:chExt cx="4272" cy="1408"/>
          </a:xfrm>
        </p:grpSpPr>
        <p:sp>
          <p:nvSpPr>
            <p:cNvPr id="5" name="AutoShape 4">
              <a:extLst>
                <a:ext uri="{FF2B5EF4-FFF2-40B4-BE49-F238E27FC236}">
                  <a16:creationId xmlns:a16="http://schemas.microsoft.com/office/drawing/2014/main" xmlns="" id="{75839FBB-8CA9-438B-B9C6-518B8E5E1CF7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42" y="2540"/>
              <a:ext cx="4224" cy="1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 b="1"/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xmlns="" id="{75E886C2-B69E-4723-BEB8-A54A1B9DB0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1" y="2972"/>
              <a:ext cx="1803" cy="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 b="1"/>
            </a:p>
          </p:txBody>
        </p:sp>
        <p:sp>
          <p:nvSpPr>
            <p:cNvPr id="7" name="Rectangle 7">
              <a:extLst>
                <a:ext uri="{FF2B5EF4-FFF2-40B4-BE49-F238E27FC236}">
                  <a16:creationId xmlns:a16="http://schemas.microsoft.com/office/drawing/2014/main" xmlns="" id="{8DFAD345-A486-4FF6-BCF3-5C4EA181C7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8" y="2977"/>
              <a:ext cx="12" cy="6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 b="1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xmlns="" id="{4F4EAC80-4CA8-48DC-9A3A-C11ADB3D85A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8" y="2972"/>
              <a:ext cx="12" cy="9"/>
            </a:xfrm>
            <a:custGeom>
              <a:avLst/>
              <a:gdLst>
                <a:gd name="T0" fmla="*/ 6 w 12"/>
                <a:gd name="T1" fmla="*/ 0 h 9"/>
                <a:gd name="T2" fmla="*/ 12 w 12"/>
                <a:gd name="T3" fmla="*/ 0 h 9"/>
                <a:gd name="T4" fmla="*/ 12 w 12"/>
                <a:gd name="T5" fmla="*/ 5 h 9"/>
                <a:gd name="T6" fmla="*/ 0 w 12"/>
                <a:gd name="T7" fmla="*/ 5 h 9"/>
                <a:gd name="T8" fmla="*/ 6 w 12"/>
                <a:gd name="T9" fmla="*/ 9 h 9"/>
                <a:gd name="T10" fmla="*/ 6 w 12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9">
                  <a:moveTo>
                    <a:pt x="6" y="0"/>
                  </a:moveTo>
                  <a:lnTo>
                    <a:pt x="12" y="0"/>
                  </a:lnTo>
                  <a:lnTo>
                    <a:pt x="12" y="5"/>
                  </a:lnTo>
                  <a:lnTo>
                    <a:pt x="0" y="5"/>
                  </a:lnTo>
                  <a:lnTo>
                    <a:pt x="6" y="9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 b="1"/>
            </a:p>
          </p:txBody>
        </p:sp>
        <p:sp>
          <p:nvSpPr>
            <p:cNvPr id="9" name="Rectangle 9">
              <a:extLst>
                <a:ext uri="{FF2B5EF4-FFF2-40B4-BE49-F238E27FC236}">
                  <a16:creationId xmlns:a16="http://schemas.microsoft.com/office/drawing/2014/main" xmlns="" id="{EFEE4449-26B3-4CBA-92E0-F768664956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1" y="3583"/>
              <a:ext cx="1803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 b="1"/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xmlns="" id="{B1C02325-00FF-4AE4-BBEB-B42FEA743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8" y="3583"/>
              <a:ext cx="12" cy="10"/>
            </a:xfrm>
            <a:custGeom>
              <a:avLst/>
              <a:gdLst>
                <a:gd name="T0" fmla="*/ 12 w 12"/>
                <a:gd name="T1" fmla="*/ 5 h 10"/>
                <a:gd name="T2" fmla="*/ 12 w 12"/>
                <a:gd name="T3" fmla="*/ 10 h 10"/>
                <a:gd name="T4" fmla="*/ 6 w 12"/>
                <a:gd name="T5" fmla="*/ 10 h 10"/>
                <a:gd name="T6" fmla="*/ 6 w 12"/>
                <a:gd name="T7" fmla="*/ 0 h 10"/>
                <a:gd name="T8" fmla="*/ 0 w 12"/>
                <a:gd name="T9" fmla="*/ 5 h 10"/>
                <a:gd name="T10" fmla="*/ 12 w 12"/>
                <a:gd name="T11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0">
                  <a:moveTo>
                    <a:pt x="12" y="5"/>
                  </a:moveTo>
                  <a:lnTo>
                    <a:pt x="12" y="10"/>
                  </a:lnTo>
                  <a:lnTo>
                    <a:pt x="6" y="10"/>
                  </a:lnTo>
                  <a:lnTo>
                    <a:pt x="6" y="0"/>
                  </a:lnTo>
                  <a:lnTo>
                    <a:pt x="0" y="5"/>
                  </a:lnTo>
                  <a:lnTo>
                    <a:pt x="12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 b="1"/>
            </a:p>
          </p:txBody>
        </p:sp>
        <p:sp>
          <p:nvSpPr>
            <p:cNvPr id="11" name="Rectangle 11">
              <a:extLst>
                <a:ext uri="{FF2B5EF4-FFF2-40B4-BE49-F238E27FC236}">
                  <a16:creationId xmlns:a16="http://schemas.microsoft.com/office/drawing/2014/main" xmlns="" id="{B1D77317-8D84-4BF5-842F-F00DB33950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5" y="2977"/>
              <a:ext cx="12" cy="6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 b="1"/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xmlns="" id="{62D35A41-E156-44E0-874C-4A971580D1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5" y="3583"/>
              <a:ext cx="12" cy="10"/>
            </a:xfrm>
            <a:custGeom>
              <a:avLst/>
              <a:gdLst>
                <a:gd name="T0" fmla="*/ 6 w 12"/>
                <a:gd name="T1" fmla="*/ 10 h 10"/>
                <a:gd name="T2" fmla="*/ 0 w 12"/>
                <a:gd name="T3" fmla="*/ 10 h 10"/>
                <a:gd name="T4" fmla="*/ 0 w 12"/>
                <a:gd name="T5" fmla="*/ 5 h 10"/>
                <a:gd name="T6" fmla="*/ 12 w 12"/>
                <a:gd name="T7" fmla="*/ 5 h 10"/>
                <a:gd name="T8" fmla="*/ 6 w 12"/>
                <a:gd name="T9" fmla="*/ 0 h 10"/>
                <a:gd name="T10" fmla="*/ 6 w 12"/>
                <a:gd name="T11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0">
                  <a:moveTo>
                    <a:pt x="6" y="10"/>
                  </a:moveTo>
                  <a:lnTo>
                    <a:pt x="0" y="10"/>
                  </a:lnTo>
                  <a:lnTo>
                    <a:pt x="0" y="5"/>
                  </a:lnTo>
                  <a:lnTo>
                    <a:pt x="12" y="5"/>
                  </a:lnTo>
                  <a:lnTo>
                    <a:pt x="6" y="0"/>
                  </a:lnTo>
                  <a:lnTo>
                    <a:pt x="6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 b="1"/>
            </a:p>
          </p:txBody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xmlns="" id="{AD7C450A-A849-4335-8307-E2FFE43307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5" y="2972"/>
              <a:ext cx="12" cy="9"/>
            </a:xfrm>
            <a:custGeom>
              <a:avLst/>
              <a:gdLst>
                <a:gd name="T0" fmla="*/ 0 w 12"/>
                <a:gd name="T1" fmla="*/ 5 h 9"/>
                <a:gd name="T2" fmla="*/ 0 w 12"/>
                <a:gd name="T3" fmla="*/ 0 h 9"/>
                <a:gd name="T4" fmla="*/ 6 w 12"/>
                <a:gd name="T5" fmla="*/ 0 h 9"/>
                <a:gd name="T6" fmla="*/ 6 w 12"/>
                <a:gd name="T7" fmla="*/ 9 h 9"/>
                <a:gd name="T8" fmla="*/ 12 w 12"/>
                <a:gd name="T9" fmla="*/ 5 h 9"/>
                <a:gd name="T10" fmla="*/ 0 w 12"/>
                <a:gd name="T11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9">
                  <a:moveTo>
                    <a:pt x="0" y="5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6" y="9"/>
                  </a:lnTo>
                  <a:lnTo>
                    <a:pt x="12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 b="1"/>
            </a:p>
          </p:txBody>
        </p:sp>
        <p:sp>
          <p:nvSpPr>
            <p:cNvPr id="14" name="Rectangle 14">
              <a:extLst>
                <a:ext uri="{FF2B5EF4-FFF2-40B4-BE49-F238E27FC236}">
                  <a16:creationId xmlns:a16="http://schemas.microsoft.com/office/drawing/2014/main" xmlns="" id="{7095A083-9972-454E-86D8-78049560A6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5" y="3588"/>
              <a:ext cx="12" cy="13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 b="1"/>
            </a:p>
          </p:txBody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xmlns="" id="{C6D5BD93-E4C2-4915-AAC5-36F0277BE7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0" y="3704"/>
              <a:ext cx="62" cy="65"/>
            </a:xfrm>
            <a:custGeom>
              <a:avLst/>
              <a:gdLst>
                <a:gd name="T0" fmla="*/ 31 w 62"/>
                <a:gd name="T1" fmla="*/ 16 h 65"/>
                <a:gd name="T2" fmla="*/ 62 w 62"/>
                <a:gd name="T3" fmla="*/ 0 h 65"/>
                <a:gd name="T4" fmla="*/ 31 w 62"/>
                <a:gd name="T5" fmla="*/ 65 h 65"/>
                <a:gd name="T6" fmla="*/ 0 w 62"/>
                <a:gd name="T7" fmla="*/ 0 h 65"/>
                <a:gd name="T8" fmla="*/ 31 w 62"/>
                <a:gd name="T9" fmla="*/ 16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5">
                  <a:moveTo>
                    <a:pt x="31" y="16"/>
                  </a:moveTo>
                  <a:lnTo>
                    <a:pt x="62" y="0"/>
                  </a:lnTo>
                  <a:lnTo>
                    <a:pt x="31" y="65"/>
                  </a:lnTo>
                  <a:lnTo>
                    <a:pt x="0" y="0"/>
                  </a:lnTo>
                  <a:lnTo>
                    <a:pt x="31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 b="1"/>
            </a:p>
          </p:txBody>
        </p:sp>
        <p:sp>
          <p:nvSpPr>
            <p:cNvPr id="16" name="Rectangle 16">
              <a:extLst>
                <a:ext uri="{FF2B5EF4-FFF2-40B4-BE49-F238E27FC236}">
                  <a16:creationId xmlns:a16="http://schemas.microsoft.com/office/drawing/2014/main" xmlns="" id="{362D943E-8205-4239-A99A-83F8772DCD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0" y="3774"/>
              <a:ext cx="8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F</a:t>
              </a:r>
              <a:endParaRPr kumimoji="0" lang="en-US" altLang="en-US" sz="28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Rectangle 17">
              <a:extLst>
                <a:ext uri="{FF2B5EF4-FFF2-40B4-BE49-F238E27FC236}">
                  <a16:creationId xmlns:a16="http://schemas.microsoft.com/office/drawing/2014/main" xmlns="" id="{AC489969-B35D-45B3-895F-4F30B85398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7" y="2766"/>
              <a:ext cx="12" cy="16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 b="1"/>
            </a:p>
          </p:txBody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xmlns="" id="{A147D20B-534B-46BC-8111-FDC4A27E89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2" y="2912"/>
              <a:ext cx="62" cy="65"/>
            </a:xfrm>
            <a:custGeom>
              <a:avLst/>
              <a:gdLst>
                <a:gd name="T0" fmla="*/ 31 w 62"/>
                <a:gd name="T1" fmla="*/ 16 h 65"/>
                <a:gd name="T2" fmla="*/ 62 w 62"/>
                <a:gd name="T3" fmla="*/ 0 h 65"/>
                <a:gd name="T4" fmla="*/ 31 w 62"/>
                <a:gd name="T5" fmla="*/ 65 h 65"/>
                <a:gd name="T6" fmla="*/ 0 w 62"/>
                <a:gd name="T7" fmla="*/ 0 h 65"/>
                <a:gd name="T8" fmla="*/ 31 w 62"/>
                <a:gd name="T9" fmla="*/ 16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5">
                  <a:moveTo>
                    <a:pt x="31" y="16"/>
                  </a:moveTo>
                  <a:lnTo>
                    <a:pt x="62" y="0"/>
                  </a:lnTo>
                  <a:lnTo>
                    <a:pt x="31" y="65"/>
                  </a:lnTo>
                  <a:lnTo>
                    <a:pt x="0" y="0"/>
                  </a:lnTo>
                  <a:lnTo>
                    <a:pt x="31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 b="1"/>
            </a:p>
          </p:txBody>
        </p:sp>
        <p:sp>
          <p:nvSpPr>
            <p:cNvPr id="19" name="Rectangle 19">
              <a:extLst>
                <a:ext uri="{FF2B5EF4-FFF2-40B4-BE49-F238E27FC236}">
                  <a16:creationId xmlns:a16="http://schemas.microsoft.com/office/drawing/2014/main" xmlns="" id="{2D23B030-E789-4C3C-A646-0DA72880C1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7" y="2975"/>
              <a:ext cx="9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A</a:t>
              </a:r>
              <a:endParaRPr kumimoji="0" lang="en-US" altLang="en-US" sz="28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Rectangle 20">
              <a:extLst>
                <a:ext uri="{FF2B5EF4-FFF2-40B4-BE49-F238E27FC236}">
                  <a16:creationId xmlns:a16="http://schemas.microsoft.com/office/drawing/2014/main" xmlns="" id="{A4D6EB04-00A3-4AA0-AF0C-7424B9C364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7" y="3033"/>
              <a:ext cx="53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4</a:t>
              </a:r>
              <a:endParaRPr kumimoji="0" lang="en-US" altLang="en-US" sz="28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" name="Rectangle 21">
              <a:extLst>
                <a:ext uri="{FF2B5EF4-FFF2-40B4-BE49-F238E27FC236}">
                  <a16:creationId xmlns:a16="http://schemas.microsoft.com/office/drawing/2014/main" xmlns="" id="{7348E3E0-7CE4-4980-B37E-572BFD7373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4" y="2766"/>
              <a:ext cx="13" cy="16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 b="1"/>
            </a:p>
          </p:txBody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xmlns="" id="{06245C4E-93A9-4C77-A2B6-774764C912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0" y="2912"/>
              <a:ext cx="61" cy="65"/>
            </a:xfrm>
            <a:custGeom>
              <a:avLst/>
              <a:gdLst>
                <a:gd name="T0" fmla="*/ 31 w 61"/>
                <a:gd name="T1" fmla="*/ 16 h 65"/>
                <a:gd name="T2" fmla="*/ 61 w 61"/>
                <a:gd name="T3" fmla="*/ 0 h 65"/>
                <a:gd name="T4" fmla="*/ 31 w 61"/>
                <a:gd name="T5" fmla="*/ 65 h 65"/>
                <a:gd name="T6" fmla="*/ 0 w 61"/>
                <a:gd name="T7" fmla="*/ 0 h 65"/>
                <a:gd name="T8" fmla="*/ 31 w 61"/>
                <a:gd name="T9" fmla="*/ 16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5">
                  <a:moveTo>
                    <a:pt x="31" y="16"/>
                  </a:moveTo>
                  <a:lnTo>
                    <a:pt x="61" y="0"/>
                  </a:lnTo>
                  <a:lnTo>
                    <a:pt x="31" y="65"/>
                  </a:lnTo>
                  <a:lnTo>
                    <a:pt x="0" y="0"/>
                  </a:lnTo>
                  <a:lnTo>
                    <a:pt x="31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 b="1"/>
            </a:p>
          </p:txBody>
        </p:sp>
        <p:sp>
          <p:nvSpPr>
            <p:cNvPr id="23" name="Rectangle 23">
              <a:extLst>
                <a:ext uri="{FF2B5EF4-FFF2-40B4-BE49-F238E27FC236}">
                  <a16:creationId xmlns:a16="http://schemas.microsoft.com/office/drawing/2014/main" xmlns="" id="{41CCDC2B-2A89-4EAE-8781-3C0A19D86D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4" y="2975"/>
              <a:ext cx="9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A</a:t>
              </a:r>
              <a:endParaRPr kumimoji="0" lang="en-US" altLang="en-US" sz="28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" name="Rectangle 24">
              <a:extLst>
                <a:ext uri="{FF2B5EF4-FFF2-40B4-BE49-F238E27FC236}">
                  <a16:creationId xmlns:a16="http://schemas.microsoft.com/office/drawing/2014/main" xmlns="" id="{D4A32930-1A58-4BBF-8A79-892F2369B7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4" y="3033"/>
              <a:ext cx="53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3</a:t>
              </a:r>
              <a:endParaRPr kumimoji="0" lang="en-US" altLang="en-US" sz="28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" name="Rectangle 25">
              <a:extLst>
                <a:ext uri="{FF2B5EF4-FFF2-40B4-BE49-F238E27FC236}">
                  <a16:creationId xmlns:a16="http://schemas.microsoft.com/office/drawing/2014/main" xmlns="" id="{4998C62F-A1CB-4D57-BCA4-697334CDAF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2" y="2766"/>
              <a:ext cx="12" cy="16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 b="1"/>
            </a:p>
          </p:txBody>
        </p:sp>
        <p:sp>
          <p:nvSpPr>
            <p:cNvPr id="26" name="Freeform 26">
              <a:extLst>
                <a:ext uri="{FF2B5EF4-FFF2-40B4-BE49-F238E27FC236}">
                  <a16:creationId xmlns:a16="http://schemas.microsoft.com/office/drawing/2014/main" xmlns="" id="{F98EEE7C-AE9E-482C-AA1A-C317D01C13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7" y="2912"/>
              <a:ext cx="62" cy="65"/>
            </a:xfrm>
            <a:custGeom>
              <a:avLst/>
              <a:gdLst>
                <a:gd name="T0" fmla="*/ 31 w 62"/>
                <a:gd name="T1" fmla="*/ 16 h 65"/>
                <a:gd name="T2" fmla="*/ 62 w 62"/>
                <a:gd name="T3" fmla="*/ 0 h 65"/>
                <a:gd name="T4" fmla="*/ 31 w 62"/>
                <a:gd name="T5" fmla="*/ 65 h 65"/>
                <a:gd name="T6" fmla="*/ 0 w 62"/>
                <a:gd name="T7" fmla="*/ 0 h 65"/>
                <a:gd name="T8" fmla="*/ 31 w 62"/>
                <a:gd name="T9" fmla="*/ 16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5">
                  <a:moveTo>
                    <a:pt x="31" y="16"/>
                  </a:moveTo>
                  <a:lnTo>
                    <a:pt x="62" y="0"/>
                  </a:lnTo>
                  <a:lnTo>
                    <a:pt x="31" y="65"/>
                  </a:lnTo>
                  <a:lnTo>
                    <a:pt x="0" y="0"/>
                  </a:lnTo>
                  <a:lnTo>
                    <a:pt x="31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 b="1"/>
            </a:p>
          </p:txBody>
        </p:sp>
        <p:sp>
          <p:nvSpPr>
            <p:cNvPr id="27" name="Rectangle 27">
              <a:extLst>
                <a:ext uri="{FF2B5EF4-FFF2-40B4-BE49-F238E27FC236}">
                  <a16:creationId xmlns:a16="http://schemas.microsoft.com/office/drawing/2014/main" xmlns="" id="{452E4F0A-5EA4-4207-A17E-0017B70F05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2" y="2975"/>
              <a:ext cx="9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A</a:t>
              </a:r>
              <a:endParaRPr kumimoji="0" lang="en-US" altLang="en-US" sz="28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" name="Rectangle 28">
              <a:extLst>
                <a:ext uri="{FF2B5EF4-FFF2-40B4-BE49-F238E27FC236}">
                  <a16:creationId xmlns:a16="http://schemas.microsoft.com/office/drawing/2014/main" xmlns="" id="{87F5493B-C0EE-49FE-BD43-3F08EFA265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2" y="3033"/>
              <a:ext cx="53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2</a:t>
              </a:r>
              <a:endParaRPr kumimoji="0" lang="en-US" altLang="en-US" sz="28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" name="Rectangle 29">
              <a:extLst>
                <a:ext uri="{FF2B5EF4-FFF2-40B4-BE49-F238E27FC236}">
                  <a16:creationId xmlns:a16="http://schemas.microsoft.com/office/drawing/2014/main" xmlns="" id="{EF6505B9-EE95-494A-9916-4C1F38C049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0" y="2766"/>
              <a:ext cx="12" cy="16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 b="1"/>
            </a:p>
          </p:txBody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xmlns="" id="{17494F60-9801-4487-AEF6-BC65CA7646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5" y="2912"/>
              <a:ext cx="62" cy="65"/>
            </a:xfrm>
            <a:custGeom>
              <a:avLst/>
              <a:gdLst>
                <a:gd name="T0" fmla="*/ 31 w 62"/>
                <a:gd name="T1" fmla="*/ 16 h 65"/>
                <a:gd name="T2" fmla="*/ 62 w 62"/>
                <a:gd name="T3" fmla="*/ 0 h 65"/>
                <a:gd name="T4" fmla="*/ 31 w 62"/>
                <a:gd name="T5" fmla="*/ 65 h 65"/>
                <a:gd name="T6" fmla="*/ 0 w 62"/>
                <a:gd name="T7" fmla="*/ 0 h 65"/>
                <a:gd name="T8" fmla="*/ 31 w 62"/>
                <a:gd name="T9" fmla="*/ 16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5">
                  <a:moveTo>
                    <a:pt x="31" y="16"/>
                  </a:moveTo>
                  <a:lnTo>
                    <a:pt x="62" y="0"/>
                  </a:lnTo>
                  <a:lnTo>
                    <a:pt x="31" y="65"/>
                  </a:lnTo>
                  <a:lnTo>
                    <a:pt x="0" y="0"/>
                  </a:lnTo>
                  <a:lnTo>
                    <a:pt x="31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 b="1"/>
            </a:p>
          </p:txBody>
        </p:sp>
        <p:sp>
          <p:nvSpPr>
            <p:cNvPr id="31" name="Rectangle 31">
              <a:extLst>
                <a:ext uri="{FF2B5EF4-FFF2-40B4-BE49-F238E27FC236}">
                  <a16:creationId xmlns:a16="http://schemas.microsoft.com/office/drawing/2014/main" xmlns="" id="{54BA5364-80D6-41CA-8A9C-2A2BB6657D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9" y="2975"/>
              <a:ext cx="9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A</a:t>
              </a:r>
              <a:endParaRPr kumimoji="0" lang="en-US" altLang="en-US" sz="28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2" name="Rectangle 32">
              <a:extLst>
                <a:ext uri="{FF2B5EF4-FFF2-40B4-BE49-F238E27FC236}">
                  <a16:creationId xmlns:a16="http://schemas.microsoft.com/office/drawing/2014/main" xmlns="" id="{54DD145F-BBEF-485C-9171-8BDEA6301D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3033"/>
              <a:ext cx="53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1</a:t>
              </a:r>
              <a:endParaRPr kumimoji="0" lang="en-US" altLang="en-US" sz="28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3" name="Rectangle 33">
              <a:extLst>
                <a:ext uri="{FF2B5EF4-FFF2-40B4-BE49-F238E27FC236}">
                  <a16:creationId xmlns:a16="http://schemas.microsoft.com/office/drawing/2014/main" xmlns="" id="{D3160E41-4C93-4639-BEAE-3618EB4FBC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6" y="2766"/>
              <a:ext cx="12" cy="16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 b="1"/>
            </a:p>
          </p:txBody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xmlns="" id="{3C902DA1-C274-46EE-A437-8C63578102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1" y="2912"/>
              <a:ext cx="62" cy="65"/>
            </a:xfrm>
            <a:custGeom>
              <a:avLst/>
              <a:gdLst>
                <a:gd name="T0" fmla="*/ 31 w 62"/>
                <a:gd name="T1" fmla="*/ 16 h 65"/>
                <a:gd name="T2" fmla="*/ 62 w 62"/>
                <a:gd name="T3" fmla="*/ 0 h 65"/>
                <a:gd name="T4" fmla="*/ 31 w 62"/>
                <a:gd name="T5" fmla="*/ 65 h 65"/>
                <a:gd name="T6" fmla="*/ 0 w 62"/>
                <a:gd name="T7" fmla="*/ 0 h 65"/>
                <a:gd name="T8" fmla="*/ 31 w 62"/>
                <a:gd name="T9" fmla="*/ 16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5">
                  <a:moveTo>
                    <a:pt x="31" y="16"/>
                  </a:moveTo>
                  <a:lnTo>
                    <a:pt x="62" y="0"/>
                  </a:lnTo>
                  <a:lnTo>
                    <a:pt x="31" y="65"/>
                  </a:lnTo>
                  <a:lnTo>
                    <a:pt x="0" y="0"/>
                  </a:lnTo>
                  <a:lnTo>
                    <a:pt x="31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 b="1"/>
            </a:p>
          </p:txBody>
        </p:sp>
        <p:sp>
          <p:nvSpPr>
            <p:cNvPr id="35" name="Rectangle 35">
              <a:extLst>
                <a:ext uri="{FF2B5EF4-FFF2-40B4-BE49-F238E27FC236}">
                  <a16:creationId xmlns:a16="http://schemas.microsoft.com/office/drawing/2014/main" xmlns="" id="{A47D484E-C785-49BC-BD51-4787A8CA82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6" y="2975"/>
              <a:ext cx="9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1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B</a:t>
              </a:r>
              <a:endParaRPr kumimoji="0" lang="en-US" altLang="en-US" sz="28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6" name="Rectangle 36">
              <a:extLst>
                <a:ext uri="{FF2B5EF4-FFF2-40B4-BE49-F238E27FC236}">
                  <a16:creationId xmlns:a16="http://schemas.microsoft.com/office/drawing/2014/main" xmlns="" id="{A3AA4D2B-C4F1-4F6C-A24F-D1A776E620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4" y="3033"/>
              <a:ext cx="53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4</a:t>
              </a:r>
              <a:endParaRPr kumimoji="0" lang="en-US" altLang="en-US" sz="28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7" name="Rectangle 37">
              <a:extLst>
                <a:ext uri="{FF2B5EF4-FFF2-40B4-BE49-F238E27FC236}">
                  <a16:creationId xmlns:a16="http://schemas.microsoft.com/office/drawing/2014/main" xmlns="" id="{2561F876-79AA-416D-B652-1C1CC041E4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3" y="2766"/>
              <a:ext cx="13" cy="16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 b="1"/>
            </a:p>
          </p:txBody>
        </p:sp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xmlns="" id="{FC492B15-E6CE-4241-8C56-6BEE1A4C14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9" y="2912"/>
              <a:ext cx="61" cy="65"/>
            </a:xfrm>
            <a:custGeom>
              <a:avLst/>
              <a:gdLst>
                <a:gd name="T0" fmla="*/ 31 w 61"/>
                <a:gd name="T1" fmla="*/ 16 h 65"/>
                <a:gd name="T2" fmla="*/ 61 w 61"/>
                <a:gd name="T3" fmla="*/ 0 h 65"/>
                <a:gd name="T4" fmla="*/ 31 w 61"/>
                <a:gd name="T5" fmla="*/ 65 h 65"/>
                <a:gd name="T6" fmla="*/ 0 w 61"/>
                <a:gd name="T7" fmla="*/ 0 h 65"/>
                <a:gd name="T8" fmla="*/ 31 w 61"/>
                <a:gd name="T9" fmla="*/ 16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5">
                  <a:moveTo>
                    <a:pt x="31" y="16"/>
                  </a:moveTo>
                  <a:lnTo>
                    <a:pt x="61" y="0"/>
                  </a:lnTo>
                  <a:lnTo>
                    <a:pt x="31" y="65"/>
                  </a:lnTo>
                  <a:lnTo>
                    <a:pt x="0" y="0"/>
                  </a:lnTo>
                  <a:lnTo>
                    <a:pt x="31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 b="1"/>
            </a:p>
          </p:txBody>
        </p:sp>
        <p:sp>
          <p:nvSpPr>
            <p:cNvPr id="39" name="Rectangle 39">
              <a:extLst>
                <a:ext uri="{FF2B5EF4-FFF2-40B4-BE49-F238E27FC236}">
                  <a16:creationId xmlns:a16="http://schemas.microsoft.com/office/drawing/2014/main" xmlns="" id="{CF43A2B0-9FB9-433F-B8BB-D09743FE38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3" y="2975"/>
              <a:ext cx="9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B</a:t>
              </a:r>
              <a:endParaRPr kumimoji="0" lang="en-US" altLang="en-US" sz="28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0" name="Rectangle 40">
              <a:extLst>
                <a:ext uri="{FF2B5EF4-FFF2-40B4-BE49-F238E27FC236}">
                  <a16:creationId xmlns:a16="http://schemas.microsoft.com/office/drawing/2014/main" xmlns="" id="{ED3E687F-D10D-4466-8F85-93CAEFAFFC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2" y="3033"/>
              <a:ext cx="53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3</a:t>
              </a:r>
              <a:endParaRPr kumimoji="0" lang="en-US" altLang="en-US" sz="28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" name="Rectangle 41">
              <a:extLst>
                <a:ext uri="{FF2B5EF4-FFF2-40B4-BE49-F238E27FC236}">
                  <a16:creationId xmlns:a16="http://schemas.microsoft.com/office/drawing/2014/main" xmlns="" id="{9C82089B-A562-490C-A13A-DEE7EFE1C2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1" y="2766"/>
              <a:ext cx="12" cy="16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 b="1"/>
            </a:p>
          </p:txBody>
        </p:sp>
        <p:sp>
          <p:nvSpPr>
            <p:cNvPr id="42" name="Freeform 42">
              <a:extLst>
                <a:ext uri="{FF2B5EF4-FFF2-40B4-BE49-F238E27FC236}">
                  <a16:creationId xmlns:a16="http://schemas.microsoft.com/office/drawing/2014/main" xmlns="" id="{B58F9EA0-E3E2-4A98-93B6-6BE2A0D457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6" y="2912"/>
              <a:ext cx="62" cy="65"/>
            </a:xfrm>
            <a:custGeom>
              <a:avLst/>
              <a:gdLst>
                <a:gd name="T0" fmla="*/ 31 w 62"/>
                <a:gd name="T1" fmla="*/ 16 h 65"/>
                <a:gd name="T2" fmla="*/ 62 w 62"/>
                <a:gd name="T3" fmla="*/ 0 h 65"/>
                <a:gd name="T4" fmla="*/ 31 w 62"/>
                <a:gd name="T5" fmla="*/ 65 h 65"/>
                <a:gd name="T6" fmla="*/ 0 w 62"/>
                <a:gd name="T7" fmla="*/ 0 h 65"/>
                <a:gd name="T8" fmla="*/ 31 w 62"/>
                <a:gd name="T9" fmla="*/ 16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5">
                  <a:moveTo>
                    <a:pt x="31" y="16"/>
                  </a:moveTo>
                  <a:lnTo>
                    <a:pt x="62" y="0"/>
                  </a:lnTo>
                  <a:lnTo>
                    <a:pt x="31" y="65"/>
                  </a:lnTo>
                  <a:lnTo>
                    <a:pt x="0" y="0"/>
                  </a:lnTo>
                  <a:lnTo>
                    <a:pt x="31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 b="1"/>
            </a:p>
          </p:txBody>
        </p:sp>
        <p:sp>
          <p:nvSpPr>
            <p:cNvPr id="43" name="Rectangle 43">
              <a:extLst>
                <a:ext uri="{FF2B5EF4-FFF2-40B4-BE49-F238E27FC236}">
                  <a16:creationId xmlns:a16="http://schemas.microsoft.com/office/drawing/2014/main" xmlns="" id="{27894806-4001-4BDD-806A-7BE0AB50B4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2975"/>
              <a:ext cx="9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B</a:t>
              </a:r>
              <a:endParaRPr kumimoji="0" lang="en-US" altLang="en-US" sz="28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4" name="Rectangle 44">
              <a:extLst>
                <a:ext uri="{FF2B5EF4-FFF2-40B4-BE49-F238E27FC236}">
                  <a16:creationId xmlns:a16="http://schemas.microsoft.com/office/drawing/2014/main" xmlns="" id="{41A777D6-6C23-4051-AD5E-9B7845C805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0" y="3033"/>
              <a:ext cx="53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2</a:t>
              </a:r>
              <a:endParaRPr kumimoji="0" lang="en-US" altLang="en-US" sz="28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5" name="Rectangle 45">
              <a:extLst>
                <a:ext uri="{FF2B5EF4-FFF2-40B4-BE49-F238E27FC236}">
                  <a16:creationId xmlns:a16="http://schemas.microsoft.com/office/drawing/2014/main" xmlns="" id="{33638309-ABD5-41BE-8039-778E62C3B3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9" y="2766"/>
              <a:ext cx="12" cy="16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 b="1"/>
            </a:p>
          </p:txBody>
        </p:sp>
        <p:sp>
          <p:nvSpPr>
            <p:cNvPr id="46" name="Freeform 46">
              <a:extLst>
                <a:ext uri="{FF2B5EF4-FFF2-40B4-BE49-F238E27FC236}">
                  <a16:creationId xmlns:a16="http://schemas.microsoft.com/office/drawing/2014/main" xmlns="" id="{EFEC19F9-3608-40BB-A79C-9863A1036FF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4" y="2912"/>
              <a:ext cx="62" cy="65"/>
            </a:xfrm>
            <a:custGeom>
              <a:avLst/>
              <a:gdLst>
                <a:gd name="T0" fmla="*/ 31 w 62"/>
                <a:gd name="T1" fmla="*/ 16 h 65"/>
                <a:gd name="T2" fmla="*/ 62 w 62"/>
                <a:gd name="T3" fmla="*/ 0 h 65"/>
                <a:gd name="T4" fmla="*/ 31 w 62"/>
                <a:gd name="T5" fmla="*/ 65 h 65"/>
                <a:gd name="T6" fmla="*/ 0 w 62"/>
                <a:gd name="T7" fmla="*/ 0 h 65"/>
                <a:gd name="T8" fmla="*/ 31 w 62"/>
                <a:gd name="T9" fmla="*/ 16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5">
                  <a:moveTo>
                    <a:pt x="31" y="16"/>
                  </a:moveTo>
                  <a:lnTo>
                    <a:pt x="62" y="0"/>
                  </a:lnTo>
                  <a:lnTo>
                    <a:pt x="31" y="65"/>
                  </a:lnTo>
                  <a:lnTo>
                    <a:pt x="0" y="0"/>
                  </a:lnTo>
                  <a:lnTo>
                    <a:pt x="31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 b="1"/>
            </a:p>
          </p:txBody>
        </p:sp>
        <p:sp>
          <p:nvSpPr>
            <p:cNvPr id="47" name="Rectangle 47">
              <a:extLst>
                <a:ext uri="{FF2B5EF4-FFF2-40B4-BE49-F238E27FC236}">
                  <a16:creationId xmlns:a16="http://schemas.microsoft.com/office/drawing/2014/main" xmlns="" id="{0FF448AB-D238-4DAF-9FD7-23BC114780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8" y="2975"/>
              <a:ext cx="9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B</a:t>
              </a:r>
              <a:endParaRPr kumimoji="0" lang="en-US" altLang="en-US" sz="28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8" name="Rectangle 48">
              <a:extLst>
                <a:ext uri="{FF2B5EF4-FFF2-40B4-BE49-F238E27FC236}">
                  <a16:creationId xmlns:a16="http://schemas.microsoft.com/office/drawing/2014/main" xmlns="" id="{28A2668D-85DB-4F3D-820F-CE5A6E7971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7" y="3033"/>
              <a:ext cx="53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1</a:t>
              </a:r>
              <a:endParaRPr kumimoji="0" lang="en-US" altLang="en-US" sz="28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9" name="Rectangle 49">
              <a:extLst>
                <a:ext uri="{FF2B5EF4-FFF2-40B4-BE49-F238E27FC236}">
                  <a16:creationId xmlns:a16="http://schemas.microsoft.com/office/drawing/2014/main" xmlns="" id="{F2E352EA-1760-4344-AAE9-911CBF045E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4" y="3445"/>
              <a:ext cx="8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F</a:t>
              </a:r>
              <a:endParaRPr kumimoji="0" lang="en-US" altLang="en-US" sz="28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0" name="Rectangle 50">
              <a:extLst>
                <a:ext uri="{FF2B5EF4-FFF2-40B4-BE49-F238E27FC236}">
                  <a16:creationId xmlns:a16="http://schemas.microsoft.com/office/drawing/2014/main" xmlns="" id="{F50C8856-FB9F-466B-B33E-76E71E07C0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3" y="3502"/>
              <a:ext cx="53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4</a:t>
              </a:r>
              <a:endParaRPr kumimoji="0" lang="en-US" altLang="en-US" sz="28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" name="Rectangle 51">
              <a:extLst>
                <a:ext uri="{FF2B5EF4-FFF2-40B4-BE49-F238E27FC236}">
                  <a16:creationId xmlns:a16="http://schemas.microsoft.com/office/drawing/2014/main" xmlns="" id="{53113127-1878-4881-AC0F-5D0521BD23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9" y="3588"/>
              <a:ext cx="12" cy="13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 b="1"/>
            </a:p>
          </p:txBody>
        </p:sp>
        <p:sp>
          <p:nvSpPr>
            <p:cNvPr id="52" name="Freeform 52">
              <a:extLst>
                <a:ext uri="{FF2B5EF4-FFF2-40B4-BE49-F238E27FC236}">
                  <a16:creationId xmlns:a16="http://schemas.microsoft.com/office/drawing/2014/main" xmlns="" id="{DFFE0913-84F3-479C-B646-45D66294D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4" y="3704"/>
              <a:ext cx="62" cy="65"/>
            </a:xfrm>
            <a:custGeom>
              <a:avLst/>
              <a:gdLst>
                <a:gd name="T0" fmla="*/ 31 w 62"/>
                <a:gd name="T1" fmla="*/ 16 h 65"/>
                <a:gd name="T2" fmla="*/ 62 w 62"/>
                <a:gd name="T3" fmla="*/ 0 h 65"/>
                <a:gd name="T4" fmla="*/ 31 w 62"/>
                <a:gd name="T5" fmla="*/ 65 h 65"/>
                <a:gd name="T6" fmla="*/ 0 w 62"/>
                <a:gd name="T7" fmla="*/ 0 h 65"/>
                <a:gd name="T8" fmla="*/ 31 w 62"/>
                <a:gd name="T9" fmla="*/ 16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5">
                  <a:moveTo>
                    <a:pt x="31" y="16"/>
                  </a:moveTo>
                  <a:lnTo>
                    <a:pt x="62" y="0"/>
                  </a:lnTo>
                  <a:lnTo>
                    <a:pt x="31" y="65"/>
                  </a:lnTo>
                  <a:lnTo>
                    <a:pt x="0" y="0"/>
                  </a:lnTo>
                  <a:lnTo>
                    <a:pt x="31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 b="1"/>
            </a:p>
          </p:txBody>
        </p:sp>
        <p:sp>
          <p:nvSpPr>
            <p:cNvPr id="53" name="Rectangle 53">
              <a:extLst>
                <a:ext uri="{FF2B5EF4-FFF2-40B4-BE49-F238E27FC236}">
                  <a16:creationId xmlns:a16="http://schemas.microsoft.com/office/drawing/2014/main" xmlns="" id="{068AF1C6-E0D4-4F80-AF55-3E26A43658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8" y="3445"/>
              <a:ext cx="8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F</a:t>
              </a:r>
              <a:endParaRPr kumimoji="0" lang="en-US" altLang="en-US" sz="28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4" name="Rectangle 54">
              <a:extLst>
                <a:ext uri="{FF2B5EF4-FFF2-40B4-BE49-F238E27FC236}">
                  <a16:creationId xmlns:a16="http://schemas.microsoft.com/office/drawing/2014/main" xmlns="" id="{4208C547-076D-4306-8338-63C0306BC6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7" y="3502"/>
              <a:ext cx="53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3</a:t>
              </a:r>
              <a:endParaRPr kumimoji="0" lang="en-US" altLang="en-US" sz="28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" name="Rectangle 55">
              <a:extLst>
                <a:ext uri="{FF2B5EF4-FFF2-40B4-BE49-F238E27FC236}">
                  <a16:creationId xmlns:a16="http://schemas.microsoft.com/office/drawing/2014/main" xmlns="" id="{4B3B079D-73F3-4161-AD91-628A0B61D3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3" y="3588"/>
              <a:ext cx="12" cy="13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 b="1"/>
            </a:p>
          </p:txBody>
        </p:sp>
        <p:sp>
          <p:nvSpPr>
            <p:cNvPr id="56" name="Freeform 56">
              <a:extLst>
                <a:ext uri="{FF2B5EF4-FFF2-40B4-BE49-F238E27FC236}">
                  <a16:creationId xmlns:a16="http://schemas.microsoft.com/office/drawing/2014/main" xmlns="" id="{FF5B4E6B-AC83-49D6-8F43-3B05FD6A82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8" y="3704"/>
              <a:ext cx="62" cy="65"/>
            </a:xfrm>
            <a:custGeom>
              <a:avLst/>
              <a:gdLst>
                <a:gd name="T0" fmla="*/ 31 w 62"/>
                <a:gd name="T1" fmla="*/ 16 h 65"/>
                <a:gd name="T2" fmla="*/ 62 w 62"/>
                <a:gd name="T3" fmla="*/ 0 h 65"/>
                <a:gd name="T4" fmla="*/ 31 w 62"/>
                <a:gd name="T5" fmla="*/ 65 h 65"/>
                <a:gd name="T6" fmla="*/ 0 w 62"/>
                <a:gd name="T7" fmla="*/ 0 h 65"/>
                <a:gd name="T8" fmla="*/ 31 w 62"/>
                <a:gd name="T9" fmla="*/ 16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5">
                  <a:moveTo>
                    <a:pt x="31" y="16"/>
                  </a:moveTo>
                  <a:lnTo>
                    <a:pt x="62" y="0"/>
                  </a:lnTo>
                  <a:lnTo>
                    <a:pt x="31" y="65"/>
                  </a:lnTo>
                  <a:lnTo>
                    <a:pt x="0" y="0"/>
                  </a:lnTo>
                  <a:lnTo>
                    <a:pt x="31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 b="1"/>
            </a:p>
          </p:txBody>
        </p:sp>
        <p:sp>
          <p:nvSpPr>
            <p:cNvPr id="57" name="Rectangle 57">
              <a:extLst>
                <a:ext uri="{FF2B5EF4-FFF2-40B4-BE49-F238E27FC236}">
                  <a16:creationId xmlns:a16="http://schemas.microsoft.com/office/drawing/2014/main" xmlns="" id="{993A8A6D-FB0B-4047-971F-A69315F972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2" y="3445"/>
              <a:ext cx="8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F</a:t>
              </a:r>
              <a:endParaRPr kumimoji="0" lang="en-US" altLang="en-US" sz="28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8" name="Rectangle 58">
              <a:extLst>
                <a:ext uri="{FF2B5EF4-FFF2-40B4-BE49-F238E27FC236}">
                  <a16:creationId xmlns:a16="http://schemas.microsoft.com/office/drawing/2014/main" xmlns="" id="{6DC3AF7C-CBA9-41A6-BBE5-CA7FB0FA6A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1" y="3502"/>
              <a:ext cx="53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2</a:t>
              </a:r>
              <a:endParaRPr kumimoji="0" lang="en-US" altLang="en-US" sz="28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9" name="Rectangle 59">
              <a:extLst>
                <a:ext uri="{FF2B5EF4-FFF2-40B4-BE49-F238E27FC236}">
                  <a16:creationId xmlns:a16="http://schemas.microsoft.com/office/drawing/2014/main" xmlns="" id="{6BD318F5-3484-4DAB-BCE7-FB01216AAD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7" y="3588"/>
              <a:ext cx="12" cy="13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 b="1"/>
            </a:p>
          </p:txBody>
        </p:sp>
        <p:sp>
          <p:nvSpPr>
            <p:cNvPr id="60" name="Freeform 60">
              <a:extLst>
                <a:ext uri="{FF2B5EF4-FFF2-40B4-BE49-F238E27FC236}">
                  <a16:creationId xmlns:a16="http://schemas.microsoft.com/office/drawing/2014/main" xmlns="" id="{347F8FF1-CBDF-451B-A10E-6829520068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2" y="3704"/>
              <a:ext cx="62" cy="65"/>
            </a:xfrm>
            <a:custGeom>
              <a:avLst/>
              <a:gdLst>
                <a:gd name="T0" fmla="*/ 31 w 62"/>
                <a:gd name="T1" fmla="*/ 16 h 65"/>
                <a:gd name="T2" fmla="*/ 62 w 62"/>
                <a:gd name="T3" fmla="*/ 0 h 65"/>
                <a:gd name="T4" fmla="*/ 31 w 62"/>
                <a:gd name="T5" fmla="*/ 65 h 65"/>
                <a:gd name="T6" fmla="*/ 0 w 62"/>
                <a:gd name="T7" fmla="*/ 0 h 65"/>
                <a:gd name="T8" fmla="*/ 31 w 62"/>
                <a:gd name="T9" fmla="*/ 16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5">
                  <a:moveTo>
                    <a:pt x="31" y="16"/>
                  </a:moveTo>
                  <a:lnTo>
                    <a:pt x="62" y="0"/>
                  </a:lnTo>
                  <a:lnTo>
                    <a:pt x="31" y="65"/>
                  </a:lnTo>
                  <a:lnTo>
                    <a:pt x="0" y="0"/>
                  </a:lnTo>
                  <a:lnTo>
                    <a:pt x="31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 b="1"/>
            </a:p>
          </p:txBody>
        </p:sp>
        <p:sp>
          <p:nvSpPr>
            <p:cNvPr id="61" name="Rectangle 61">
              <a:extLst>
                <a:ext uri="{FF2B5EF4-FFF2-40B4-BE49-F238E27FC236}">
                  <a16:creationId xmlns:a16="http://schemas.microsoft.com/office/drawing/2014/main" xmlns="" id="{11FA80BE-47B9-4AD8-9144-3C7CCC46C5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6" y="3445"/>
              <a:ext cx="8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F</a:t>
              </a:r>
              <a:endParaRPr kumimoji="0" lang="en-US" altLang="en-US" sz="28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2" name="Rectangle 62">
              <a:extLst>
                <a:ext uri="{FF2B5EF4-FFF2-40B4-BE49-F238E27FC236}">
                  <a16:creationId xmlns:a16="http://schemas.microsoft.com/office/drawing/2014/main" xmlns="" id="{20FA187E-0C32-47AE-B02E-41E078950B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5" y="3502"/>
              <a:ext cx="53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1</a:t>
              </a:r>
              <a:endParaRPr kumimoji="0" lang="en-US" altLang="en-US" sz="28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3" name="Rectangle 63">
              <a:extLst>
                <a:ext uri="{FF2B5EF4-FFF2-40B4-BE49-F238E27FC236}">
                  <a16:creationId xmlns:a16="http://schemas.microsoft.com/office/drawing/2014/main" xmlns="" id="{301EB22F-6468-4D72-AE7E-ABBA2F4A70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3" y="3008"/>
              <a:ext cx="216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 b="1"/>
            </a:p>
          </p:txBody>
        </p:sp>
        <p:sp>
          <p:nvSpPr>
            <p:cNvPr id="2048" name="Freeform 64">
              <a:extLst>
                <a:ext uri="{FF2B5EF4-FFF2-40B4-BE49-F238E27FC236}">
                  <a16:creationId xmlns:a16="http://schemas.microsoft.com/office/drawing/2014/main" xmlns="" id="{E20F430E-EE81-4957-830A-4ECF6FE345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1" y="2989"/>
              <a:ext cx="82" cy="49"/>
            </a:xfrm>
            <a:custGeom>
              <a:avLst/>
              <a:gdLst>
                <a:gd name="T0" fmla="*/ 62 w 82"/>
                <a:gd name="T1" fmla="*/ 24 h 49"/>
                <a:gd name="T2" fmla="*/ 82 w 82"/>
                <a:gd name="T3" fmla="*/ 49 h 49"/>
                <a:gd name="T4" fmla="*/ 0 w 82"/>
                <a:gd name="T5" fmla="*/ 24 h 49"/>
                <a:gd name="T6" fmla="*/ 82 w 82"/>
                <a:gd name="T7" fmla="*/ 0 h 49"/>
                <a:gd name="T8" fmla="*/ 62 w 82"/>
                <a:gd name="T9" fmla="*/ 2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49">
                  <a:moveTo>
                    <a:pt x="62" y="24"/>
                  </a:moveTo>
                  <a:lnTo>
                    <a:pt x="82" y="49"/>
                  </a:lnTo>
                  <a:lnTo>
                    <a:pt x="0" y="24"/>
                  </a:lnTo>
                  <a:lnTo>
                    <a:pt x="82" y="0"/>
                  </a:lnTo>
                  <a:lnTo>
                    <a:pt x="62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 b="1"/>
            </a:p>
          </p:txBody>
        </p:sp>
        <p:sp>
          <p:nvSpPr>
            <p:cNvPr id="2049" name="Rectangle 65">
              <a:extLst>
                <a:ext uri="{FF2B5EF4-FFF2-40B4-BE49-F238E27FC236}">
                  <a16:creationId xmlns:a16="http://schemas.microsoft.com/office/drawing/2014/main" xmlns="" id="{C9D80A06-B468-4310-9B9F-58649A3837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5" y="2956"/>
              <a:ext cx="7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S</a:t>
              </a:r>
              <a:endParaRPr kumimoji="0" lang="en-US" altLang="en-US" sz="28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51" name="Rectangle 66">
              <a:extLst>
                <a:ext uri="{FF2B5EF4-FFF2-40B4-BE49-F238E27FC236}">
                  <a16:creationId xmlns:a16="http://schemas.microsoft.com/office/drawing/2014/main" xmlns="" id="{42D7B805-89B5-4A87-A122-BFC20DE209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0" y="3013"/>
              <a:ext cx="53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2</a:t>
              </a:r>
              <a:endParaRPr kumimoji="0" lang="en-US" altLang="en-US" sz="28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52" name="Rectangle 67">
              <a:extLst>
                <a:ext uri="{FF2B5EF4-FFF2-40B4-BE49-F238E27FC236}">
                  <a16:creationId xmlns:a16="http://schemas.microsoft.com/office/drawing/2014/main" xmlns="" id="{341F2979-4A38-442F-AA35-7C1DDE7D4E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3" y="3189"/>
              <a:ext cx="216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 b="1"/>
            </a:p>
          </p:txBody>
        </p:sp>
        <p:sp>
          <p:nvSpPr>
            <p:cNvPr id="2053" name="Freeform 68">
              <a:extLst>
                <a:ext uri="{FF2B5EF4-FFF2-40B4-BE49-F238E27FC236}">
                  <a16:creationId xmlns:a16="http://schemas.microsoft.com/office/drawing/2014/main" xmlns="" id="{D847AA21-3A5D-41F3-B4DE-C01B26317D3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1" y="3170"/>
              <a:ext cx="82" cy="49"/>
            </a:xfrm>
            <a:custGeom>
              <a:avLst/>
              <a:gdLst>
                <a:gd name="T0" fmla="*/ 62 w 82"/>
                <a:gd name="T1" fmla="*/ 24 h 49"/>
                <a:gd name="T2" fmla="*/ 82 w 82"/>
                <a:gd name="T3" fmla="*/ 49 h 49"/>
                <a:gd name="T4" fmla="*/ 0 w 82"/>
                <a:gd name="T5" fmla="*/ 24 h 49"/>
                <a:gd name="T6" fmla="*/ 82 w 82"/>
                <a:gd name="T7" fmla="*/ 0 h 49"/>
                <a:gd name="T8" fmla="*/ 62 w 82"/>
                <a:gd name="T9" fmla="*/ 2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49">
                  <a:moveTo>
                    <a:pt x="62" y="24"/>
                  </a:moveTo>
                  <a:lnTo>
                    <a:pt x="82" y="49"/>
                  </a:lnTo>
                  <a:lnTo>
                    <a:pt x="0" y="24"/>
                  </a:lnTo>
                  <a:lnTo>
                    <a:pt x="82" y="0"/>
                  </a:lnTo>
                  <a:lnTo>
                    <a:pt x="62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 b="1"/>
            </a:p>
          </p:txBody>
        </p:sp>
        <p:sp>
          <p:nvSpPr>
            <p:cNvPr id="2054" name="Rectangle 69">
              <a:extLst>
                <a:ext uri="{FF2B5EF4-FFF2-40B4-BE49-F238E27FC236}">
                  <a16:creationId xmlns:a16="http://schemas.microsoft.com/office/drawing/2014/main" xmlns="" id="{EE535614-E6C8-48F8-BD01-1A72063A8E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5" y="3137"/>
              <a:ext cx="7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S</a:t>
              </a:r>
              <a:endParaRPr kumimoji="0" lang="en-US" altLang="en-US" sz="28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55" name="Rectangle 70">
              <a:extLst>
                <a:ext uri="{FF2B5EF4-FFF2-40B4-BE49-F238E27FC236}">
                  <a16:creationId xmlns:a16="http://schemas.microsoft.com/office/drawing/2014/main" xmlns="" id="{618FEA1F-8AE4-461D-BB4F-D87B0D5688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0" y="3194"/>
              <a:ext cx="53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1</a:t>
              </a:r>
              <a:endParaRPr kumimoji="0" lang="en-US" altLang="en-US" sz="28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56" name="Rectangle 71">
              <a:extLst>
                <a:ext uri="{FF2B5EF4-FFF2-40B4-BE49-F238E27FC236}">
                  <a16:creationId xmlns:a16="http://schemas.microsoft.com/office/drawing/2014/main" xmlns="" id="{AC183E8A-EDE9-4BAC-9EE0-7017998D73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3" y="3370"/>
              <a:ext cx="216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 b="1"/>
            </a:p>
          </p:txBody>
        </p:sp>
        <p:sp>
          <p:nvSpPr>
            <p:cNvPr id="2057" name="Freeform 72">
              <a:extLst>
                <a:ext uri="{FF2B5EF4-FFF2-40B4-BE49-F238E27FC236}">
                  <a16:creationId xmlns:a16="http://schemas.microsoft.com/office/drawing/2014/main" xmlns="" id="{5D6F81D8-8E6D-42EB-89CB-CBCDB291A39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1" y="3351"/>
              <a:ext cx="82" cy="49"/>
            </a:xfrm>
            <a:custGeom>
              <a:avLst/>
              <a:gdLst>
                <a:gd name="T0" fmla="*/ 62 w 82"/>
                <a:gd name="T1" fmla="*/ 24 h 49"/>
                <a:gd name="T2" fmla="*/ 82 w 82"/>
                <a:gd name="T3" fmla="*/ 49 h 49"/>
                <a:gd name="T4" fmla="*/ 0 w 82"/>
                <a:gd name="T5" fmla="*/ 24 h 49"/>
                <a:gd name="T6" fmla="*/ 82 w 82"/>
                <a:gd name="T7" fmla="*/ 0 h 49"/>
                <a:gd name="T8" fmla="*/ 62 w 82"/>
                <a:gd name="T9" fmla="*/ 2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49">
                  <a:moveTo>
                    <a:pt x="62" y="24"/>
                  </a:moveTo>
                  <a:lnTo>
                    <a:pt x="82" y="49"/>
                  </a:lnTo>
                  <a:lnTo>
                    <a:pt x="0" y="24"/>
                  </a:lnTo>
                  <a:lnTo>
                    <a:pt x="82" y="0"/>
                  </a:lnTo>
                  <a:lnTo>
                    <a:pt x="62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 b="1"/>
            </a:p>
          </p:txBody>
        </p:sp>
        <p:sp>
          <p:nvSpPr>
            <p:cNvPr id="2058" name="Rectangle 73">
              <a:extLst>
                <a:ext uri="{FF2B5EF4-FFF2-40B4-BE49-F238E27FC236}">
                  <a16:creationId xmlns:a16="http://schemas.microsoft.com/office/drawing/2014/main" xmlns="" id="{74A73B4A-BF34-4D58-9081-BDD7FADE14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5" y="3318"/>
              <a:ext cx="7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S</a:t>
              </a:r>
              <a:endParaRPr kumimoji="0" lang="en-US" altLang="en-US" sz="28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59" name="Rectangle 74">
              <a:extLst>
                <a:ext uri="{FF2B5EF4-FFF2-40B4-BE49-F238E27FC236}">
                  <a16:creationId xmlns:a16="http://schemas.microsoft.com/office/drawing/2014/main" xmlns="" id="{B46ED07C-4E06-4AAA-9D36-0D63EF22E0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0" y="3375"/>
              <a:ext cx="53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0</a:t>
              </a:r>
              <a:endParaRPr kumimoji="0" lang="en-US" altLang="en-US" sz="28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60" name="Rectangle 75">
              <a:extLst>
                <a:ext uri="{FF2B5EF4-FFF2-40B4-BE49-F238E27FC236}">
                  <a16:creationId xmlns:a16="http://schemas.microsoft.com/office/drawing/2014/main" xmlns="" id="{D0D378CB-2BEA-4A33-8D96-2C3032C79F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3" y="3551"/>
              <a:ext cx="216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 b="1"/>
            </a:p>
          </p:txBody>
        </p:sp>
        <p:sp>
          <p:nvSpPr>
            <p:cNvPr id="2061" name="Freeform 76">
              <a:extLst>
                <a:ext uri="{FF2B5EF4-FFF2-40B4-BE49-F238E27FC236}">
                  <a16:creationId xmlns:a16="http://schemas.microsoft.com/office/drawing/2014/main" xmlns="" id="{CF71095A-2C21-46C4-8A1C-C1D87D241C3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1" y="3532"/>
              <a:ext cx="82" cy="48"/>
            </a:xfrm>
            <a:custGeom>
              <a:avLst/>
              <a:gdLst>
                <a:gd name="T0" fmla="*/ 62 w 82"/>
                <a:gd name="T1" fmla="*/ 24 h 48"/>
                <a:gd name="T2" fmla="*/ 82 w 82"/>
                <a:gd name="T3" fmla="*/ 48 h 48"/>
                <a:gd name="T4" fmla="*/ 0 w 82"/>
                <a:gd name="T5" fmla="*/ 24 h 48"/>
                <a:gd name="T6" fmla="*/ 82 w 82"/>
                <a:gd name="T7" fmla="*/ 0 h 48"/>
                <a:gd name="T8" fmla="*/ 62 w 82"/>
                <a:gd name="T9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48">
                  <a:moveTo>
                    <a:pt x="62" y="24"/>
                  </a:moveTo>
                  <a:lnTo>
                    <a:pt x="82" y="48"/>
                  </a:lnTo>
                  <a:lnTo>
                    <a:pt x="0" y="24"/>
                  </a:lnTo>
                  <a:lnTo>
                    <a:pt x="82" y="0"/>
                  </a:lnTo>
                  <a:lnTo>
                    <a:pt x="62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 b="1"/>
            </a:p>
          </p:txBody>
        </p:sp>
        <p:sp>
          <p:nvSpPr>
            <p:cNvPr id="2062" name="Rectangle 77">
              <a:extLst>
                <a:ext uri="{FF2B5EF4-FFF2-40B4-BE49-F238E27FC236}">
                  <a16:creationId xmlns:a16="http://schemas.microsoft.com/office/drawing/2014/main" xmlns="" id="{EF2290F5-2AC2-4EAA-934B-1F30B0CEA7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5" y="3499"/>
              <a:ext cx="8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C</a:t>
              </a:r>
              <a:endParaRPr kumimoji="0" lang="en-US" altLang="en-US" sz="28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63" name="Rectangle 78">
              <a:extLst>
                <a:ext uri="{FF2B5EF4-FFF2-40B4-BE49-F238E27FC236}">
                  <a16:creationId xmlns:a16="http://schemas.microsoft.com/office/drawing/2014/main" xmlns="" id="{8091306E-7760-49C2-9AD0-77787ADB1B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8" y="3556"/>
              <a:ext cx="28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i</a:t>
              </a:r>
              <a:endParaRPr kumimoji="0" lang="en-US" altLang="en-US" sz="28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64" name="Rectangle 79">
              <a:extLst>
                <a:ext uri="{FF2B5EF4-FFF2-40B4-BE49-F238E27FC236}">
                  <a16:creationId xmlns:a16="http://schemas.microsoft.com/office/drawing/2014/main" xmlns="" id="{8D617213-0130-4C48-9680-D3444C0479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4" y="3556"/>
              <a:ext cx="54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n</a:t>
              </a:r>
              <a:endParaRPr kumimoji="0" lang="en-US" altLang="en-US" sz="28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65" name="Rectangle 80">
              <a:extLst>
                <a:ext uri="{FF2B5EF4-FFF2-40B4-BE49-F238E27FC236}">
                  <a16:creationId xmlns:a16="http://schemas.microsoft.com/office/drawing/2014/main" xmlns="" id="{6A66D8C5-4923-409E-9218-6047946FF6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3" y="2956"/>
              <a:ext cx="6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(</a:t>
              </a:r>
              <a:endParaRPr kumimoji="0" lang="en-US" altLang="en-US" sz="28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66" name="Rectangle 81">
              <a:extLst>
                <a:ext uri="{FF2B5EF4-FFF2-40B4-BE49-F238E27FC236}">
                  <a16:creationId xmlns:a16="http://schemas.microsoft.com/office/drawing/2014/main" xmlns="" id="{70037A8B-9F84-47DA-A2FB-8D39A50241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2" y="2956"/>
              <a:ext cx="12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M</a:t>
              </a:r>
              <a:endParaRPr kumimoji="0" lang="en-US" altLang="en-US" sz="28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67" name="Rectangle 82">
              <a:extLst>
                <a:ext uri="{FF2B5EF4-FFF2-40B4-BE49-F238E27FC236}">
                  <a16:creationId xmlns:a16="http://schemas.microsoft.com/office/drawing/2014/main" xmlns="" id="{C5E2186C-02A0-4101-89A4-2F41D54780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7" y="2956"/>
              <a:ext cx="8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o</a:t>
              </a:r>
              <a:endParaRPr kumimoji="0" lang="en-US" altLang="en-US" sz="28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68" name="Rectangle 83">
              <a:extLst>
                <a:ext uri="{FF2B5EF4-FFF2-40B4-BE49-F238E27FC236}">
                  <a16:creationId xmlns:a16="http://schemas.microsoft.com/office/drawing/2014/main" xmlns="" id="{534BE2BF-F2B7-44B4-9A56-47D479F659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7" y="2956"/>
              <a:ext cx="8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d</a:t>
              </a:r>
              <a:endParaRPr kumimoji="0" lang="en-US" altLang="en-US" sz="28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69" name="Rectangle 84">
              <a:extLst>
                <a:ext uri="{FF2B5EF4-FFF2-40B4-BE49-F238E27FC236}">
                  <a16:creationId xmlns:a16="http://schemas.microsoft.com/office/drawing/2014/main" xmlns="" id="{DD490959-E49A-447D-A5BA-B17270F865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6" y="2956"/>
              <a:ext cx="7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e</a:t>
              </a:r>
              <a:endParaRPr kumimoji="0" lang="en-US" altLang="en-US" sz="28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70" name="Rectangle 85">
              <a:extLst>
                <a:ext uri="{FF2B5EF4-FFF2-40B4-BE49-F238E27FC236}">
                  <a16:creationId xmlns:a16="http://schemas.microsoft.com/office/drawing/2014/main" xmlns="" id="{4E6EFD16-6C5C-41A8-B12A-D55628B7ED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9" y="2956"/>
              <a:ext cx="4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-</a:t>
              </a:r>
              <a:endParaRPr kumimoji="0" lang="en-US" altLang="en-US" sz="28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71" name="Rectangle 86">
              <a:extLst>
                <a:ext uri="{FF2B5EF4-FFF2-40B4-BE49-F238E27FC236}">
                  <a16:creationId xmlns:a16="http://schemas.microsoft.com/office/drawing/2014/main" xmlns="" id="{1C414D97-68F9-4F44-85DA-9D0ED1DF92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9" y="2956"/>
              <a:ext cx="7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S</a:t>
              </a:r>
              <a:endParaRPr kumimoji="0" lang="en-US" altLang="en-US" sz="28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72" name="Rectangle 87">
              <a:extLst>
                <a:ext uri="{FF2B5EF4-FFF2-40B4-BE49-F238E27FC236}">
                  <a16:creationId xmlns:a16="http://schemas.microsoft.com/office/drawing/2014/main" xmlns="" id="{B1FEFC23-A9CD-4928-B5F8-644D5C45D5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2956"/>
              <a:ext cx="7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e</a:t>
              </a:r>
              <a:endParaRPr kumimoji="0" lang="en-US" altLang="en-US" sz="28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73" name="Rectangle 88">
              <a:extLst>
                <a:ext uri="{FF2B5EF4-FFF2-40B4-BE49-F238E27FC236}">
                  <a16:creationId xmlns:a16="http://schemas.microsoft.com/office/drawing/2014/main" xmlns="" id="{D2EE5CD7-6F52-4C3D-8CDA-EB4D721A48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7" y="2956"/>
              <a:ext cx="4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l</a:t>
              </a:r>
              <a:endParaRPr kumimoji="0" lang="en-US" altLang="en-US" sz="28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74" name="Rectangle 89">
              <a:extLst>
                <a:ext uri="{FF2B5EF4-FFF2-40B4-BE49-F238E27FC236}">
                  <a16:creationId xmlns:a16="http://schemas.microsoft.com/office/drawing/2014/main" xmlns="" id="{A1643CCB-EA84-4759-A3EC-2492D133C6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9" y="2956"/>
              <a:ext cx="7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e</a:t>
              </a:r>
              <a:endParaRPr kumimoji="0" lang="en-US" altLang="en-US" sz="28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75" name="Rectangle 90">
              <a:extLst>
                <a:ext uri="{FF2B5EF4-FFF2-40B4-BE49-F238E27FC236}">
                  <a16:creationId xmlns:a16="http://schemas.microsoft.com/office/drawing/2014/main" xmlns="" id="{321A2321-52AC-4076-8779-3839B9B313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2" y="2956"/>
              <a:ext cx="6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c</a:t>
              </a:r>
              <a:endParaRPr kumimoji="0" lang="en-US" altLang="en-US" sz="28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76" name="Rectangle 91">
              <a:extLst>
                <a:ext uri="{FF2B5EF4-FFF2-40B4-BE49-F238E27FC236}">
                  <a16:creationId xmlns:a16="http://schemas.microsoft.com/office/drawing/2014/main" xmlns="" id="{83B28054-FCE6-4163-9AAF-5C19339878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9" y="2956"/>
              <a:ext cx="5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t</a:t>
              </a:r>
              <a:endParaRPr kumimoji="0" lang="en-US" altLang="en-US" sz="28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77" name="Rectangle 92">
              <a:extLst>
                <a:ext uri="{FF2B5EF4-FFF2-40B4-BE49-F238E27FC236}">
                  <a16:creationId xmlns:a16="http://schemas.microsoft.com/office/drawing/2014/main" xmlns="" id="{8EF4C693-263F-47AE-94AE-6289BFCA5F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4" y="2956"/>
              <a:ext cx="6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)</a:t>
              </a:r>
              <a:endParaRPr kumimoji="0" lang="en-US" altLang="en-US" sz="28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78" name="Rectangle 93">
              <a:extLst>
                <a:ext uri="{FF2B5EF4-FFF2-40B4-BE49-F238E27FC236}">
                  <a16:creationId xmlns:a16="http://schemas.microsoft.com/office/drawing/2014/main" xmlns="" id="{1C06AE11-E73A-43A1-8BC8-891B7F0869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3" y="3234"/>
              <a:ext cx="6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(</a:t>
              </a:r>
              <a:endParaRPr kumimoji="0" lang="en-US" altLang="en-US" sz="28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79" name="Rectangle 94">
              <a:extLst>
                <a:ext uri="{FF2B5EF4-FFF2-40B4-BE49-F238E27FC236}">
                  <a16:creationId xmlns:a16="http://schemas.microsoft.com/office/drawing/2014/main" xmlns="" id="{A9BF23D1-C500-47F3-874C-36A61D266B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2" y="3234"/>
              <a:ext cx="8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F</a:t>
              </a:r>
              <a:endParaRPr kumimoji="0" lang="en-US" altLang="en-US" sz="28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80" name="Rectangle 95">
              <a:extLst>
                <a:ext uri="{FF2B5EF4-FFF2-40B4-BE49-F238E27FC236}">
                  <a16:creationId xmlns:a16="http://schemas.microsoft.com/office/drawing/2014/main" xmlns="" id="{3BD8341D-2AD3-478C-BB13-16D0DD8FFD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0" y="3234"/>
              <a:ext cx="8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u</a:t>
              </a:r>
              <a:endParaRPr kumimoji="0" lang="en-US" altLang="en-US" sz="28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81" name="Rectangle 96">
              <a:extLst>
                <a:ext uri="{FF2B5EF4-FFF2-40B4-BE49-F238E27FC236}">
                  <a16:creationId xmlns:a16="http://schemas.microsoft.com/office/drawing/2014/main" xmlns="" id="{F1AE262A-E282-47D2-9404-05FD112705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3" y="3234"/>
              <a:ext cx="8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n</a:t>
              </a:r>
              <a:endParaRPr kumimoji="0" lang="en-US" altLang="en-US" sz="28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82" name="Rectangle 97">
              <a:extLst>
                <a:ext uri="{FF2B5EF4-FFF2-40B4-BE49-F238E27FC236}">
                  <a16:creationId xmlns:a16="http://schemas.microsoft.com/office/drawing/2014/main" xmlns="" id="{635C990F-81B6-4E04-B364-0478408FC7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4" y="3234"/>
              <a:ext cx="6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c</a:t>
              </a:r>
              <a:endParaRPr kumimoji="0" lang="en-US" altLang="en-US" sz="28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83" name="Rectangle 98">
              <a:extLst>
                <a:ext uri="{FF2B5EF4-FFF2-40B4-BE49-F238E27FC236}">
                  <a16:creationId xmlns:a16="http://schemas.microsoft.com/office/drawing/2014/main" xmlns="" id="{43CD662C-DF94-4552-B329-68344001CD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3" y="3234"/>
              <a:ext cx="5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t</a:t>
              </a:r>
              <a:endParaRPr kumimoji="0" lang="en-US" altLang="en-US" sz="28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84" name="Rectangle 99">
              <a:extLst>
                <a:ext uri="{FF2B5EF4-FFF2-40B4-BE49-F238E27FC236}">
                  <a16:creationId xmlns:a16="http://schemas.microsoft.com/office/drawing/2014/main" xmlns="" id="{658E9B93-3501-4359-A7FC-D74952235A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3" y="3234"/>
              <a:ext cx="4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i</a:t>
              </a:r>
              <a:endParaRPr kumimoji="0" lang="en-US" altLang="en-US" sz="28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85" name="Rectangle 100">
              <a:extLst>
                <a:ext uri="{FF2B5EF4-FFF2-40B4-BE49-F238E27FC236}">
                  <a16:creationId xmlns:a16="http://schemas.microsoft.com/office/drawing/2014/main" xmlns="" id="{82691D70-D35B-4F85-9963-CF9B9FEF0C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8" y="3234"/>
              <a:ext cx="8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o</a:t>
              </a:r>
              <a:endParaRPr kumimoji="0" lang="en-US" altLang="en-US" sz="28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86" name="Rectangle 101">
              <a:extLst>
                <a:ext uri="{FF2B5EF4-FFF2-40B4-BE49-F238E27FC236}">
                  <a16:creationId xmlns:a16="http://schemas.microsoft.com/office/drawing/2014/main" xmlns="" id="{337126DD-8AA6-4A7D-8532-A5AE28D348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3234"/>
              <a:ext cx="8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n</a:t>
              </a:r>
              <a:endParaRPr kumimoji="0" lang="en-US" altLang="en-US" sz="28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87" name="Rectangle 102">
              <a:extLst>
                <a:ext uri="{FF2B5EF4-FFF2-40B4-BE49-F238E27FC236}">
                  <a16:creationId xmlns:a16="http://schemas.microsoft.com/office/drawing/2014/main" xmlns="" id="{B82C0351-4FFC-48C7-A7C4-4A2D14AA3D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9" y="3234"/>
              <a:ext cx="4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-</a:t>
              </a:r>
              <a:endParaRPr kumimoji="0" lang="en-US" altLang="en-US" sz="28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88" name="Rectangle 103">
              <a:extLst>
                <a:ext uri="{FF2B5EF4-FFF2-40B4-BE49-F238E27FC236}">
                  <a16:creationId xmlns:a16="http://schemas.microsoft.com/office/drawing/2014/main" xmlns="" id="{D7667CE7-E9EC-4474-8DBA-9D0244B153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9" y="3234"/>
              <a:ext cx="7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S</a:t>
              </a:r>
              <a:endParaRPr kumimoji="0" lang="en-US" altLang="en-US" sz="28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89" name="Rectangle 104">
              <a:extLst>
                <a:ext uri="{FF2B5EF4-FFF2-40B4-BE49-F238E27FC236}">
                  <a16:creationId xmlns:a16="http://schemas.microsoft.com/office/drawing/2014/main" xmlns="" id="{B2CDF51C-DA67-4E83-ABDB-FBB134FF1D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4" y="3234"/>
              <a:ext cx="7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e</a:t>
              </a:r>
              <a:endParaRPr kumimoji="0" lang="en-US" altLang="en-US" sz="28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90" name="Rectangle 105">
              <a:extLst>
                <a:ext uri="{FF2B5EF4-FFF2-40B4-BE49-F238E27FC236}">
                  <a16:creationId xmlns:a16="http://schemas.microsoft.com/office/drawing/2014/main" xmlns="" id="{FD08AB56-C859-44A0-AE86-653FF66DCA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7" y="3234"/>
              <a:ext cx="4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l</a:t>
              </a:r>
              <a:endParaRPr kumimoji="0" lang="en-US" altLang="en-US" sz="28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91" name="Rectangle 106">
              <a:extLst>
                <a:ext uri="{FF2B5EF4-FFF2-40B4-BE49-F238E27FC236}">
                  <a16:creationId xmlns:a16="http://schemas.microsoft.com/office/drawing/2014/main" xmlns="" id="{99BDAFC2-2025-4E89-9169-6CEC7C6972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0" y="3234"/>
              <a:ext cx="7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e</a:t>
              </a:r>
              <a:endParaRPr kumimoji="0" lang="en-US" altLang="en-US" sz="28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92" name="Rectangle 107">
              <a:extLst>
                <a:ext uri="{FF2B5EF4-FFF2-40B4-BE49-F238E27FC236}">
                  <a16:creationId xmlns:a16="http://schemas.microsoft.com/office/drawing/2014/main" xmlns="" id="{2965286B-D284-41C7-AD6F-384C13FF1C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2" y="3234"/>
              <a:ext cx="6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c</a:t>
              </a:r>
              <a:endParaRPr kumimoji="0" lang="en-US" altLang="en-US" sz="28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93" name="Rectangle 108">
              <a:extLst>
                <a:ext uri="{FF2B5EF4-FFF2-40B4-BE49-F238E27FC236}">
                  <a16:creationId xmlns:a16="http://schemas.microsoft.com/office/drawing/2014/main" xmlns="" id="{DBEBB472-E681-403C-A8BC-F727D8D3BD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1" y="3234"/>
              <a:ext cx="5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t</a:t>
              </a:r>
              <a:endParaRPr kumimoji="0" lang="en-US" altLang="en-US" sz="28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94" name="Rectangle 109">
              <a:extLst>
                <a:ext uri="{FF2B5EF4-FFF2-40B4-BE49-F238E27FC236}">
                  <a16:creationId xmlns:a16="http://schemas.microsoft.com/office/drawing/2014/main" xmlns="" id="{6921DF2A-0540-455F-BB70-F311E5937F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4" y="3234"/>
              <a:ext cx="6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)</a:t>
              </a:r>
              <a:endParaRPr kumimoji="0" lang="en-US" altLang="en-US" sz="28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95" name="Rectangle 110">
              <a:extLst>
                <a:ext uri="{FF2B5EF4-FFF2-40B4-BE49-F238E27FC236}">
                  <a16:creationId xmlns:a16="http://schemas.microsoft.com/office/drawing/2014/main" xmlns="" id="{8E96FA96-8D75-4038-8E78-AF84CAC984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3" y="3503"/>
              <a:ext cx="6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(</a:t>
              </a:r>
              <a:endParaRPr kumimoji="0" lang="en-US" altLang="en-US" sz="28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96" name="Rectangle 111">
              <a:extLst>
                <a:ext uri="{FF2B5EF4-FFF2-40B4-BE49-F238E27FC236}">
                  <a16:creationId xmlns:a16="http://schemas.microsoft.com/office/drawing/2014/main" xmlns="" id="{3D9B9930-02B5-41C5-884E-D2EE381286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2" y="3503"/>
              <a:ext cx="5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I</a:t>
              </a:r>
              <a:endParaRPr kumimoji="0" lang="en-US" altLang="en-US" sz="28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97" name="Rectangle 112">
              <a:extLst>
                <a:ext uri="{FF2B5EF4-FFF2-40B4-BE49-F238E27FC236}">
                  <a16:creationId xmlns:a16="http://schemas.microsoft.com/office/drawing/2014/main" xmlns="" id="{4E706803-1BDD-4181-9F26-FE6DFD78D7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4" y="3503"/>
              <a:ext cx="8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n</a:t>
              </a:r>
              <a:endParaRPr kumimoji="0" lang="en-US" altLang="en-US" sz="28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98" name="Rectangle 113">
              <a:extLst>
                <a:ext uri="{FF2B5EF4-FFF2-40B4-BE49-F238E27FC236}">
                  <a16:creationId xmlns:a16="http://schemas.microsoft.com/office/drawing/2014/main" xmlns="" id="{239CA1EF-1EE2-4D71-95E1-ECB9CCAA14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7" y="3503"/>
              <a:ext cx="8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p</a:t>
              </a:r>
              <a:endParaRPr kumimoji="0" lang="en-US" altLang="en-US" sz="28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99" name="Rectangle 114">
              <a:extLst>
                <a:ext uri="{FF2B5EF4-FFF2-40B4-BE49-F238E27FC236}">
                  <a16:creationId xmlns:a16="http://schemas.microsoft.com/office/drawing/2014/main" xmlns="" id="{80A9D5D1-40AD-4BBE-A474-B26532D648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9" y="3503"/>
              <a:ext cx="8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u</a:t>
              </a:r>
              <a:endParaRPr kumimoji="0" lang="en-US" altLang="en-US" sz="28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00" name="Rectangle 115">
              <a:extLst>
                <a:ext uri="{FF2B5EF4-FFF2-40B4-BE49-F238E27FC236}">
                  <a16:creationId xmlns:a16="http://schemas.microsoft.com/office/drawing/2014/main" xmlns="" id="{2200C73F-78C1-4DFC-8824-6B3AE7D277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0" y="3503"/>
              <a:ext cx="5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t</a:t>
              </a:r>
              <a:endParaRPr kumimoji="0" lang="en-US" altLang="en-US" sz="28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01" name="Rectangle 116">
              <a:extLst>
                <a:ext uri="{FF2B5EF4-FFF2-40B4-BE49-F238E27FC236}">
                  <a16:creationId xmlns:a16="http://schemas.microsoft.com/office/drawing/2014/main" xmlns="" id="{FEEF7505-9627-4B83-92E7-0B82F2D809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5" y="3503"/>
              <a:ext cx="3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 </a:t>
              </a:r>
              <a:endParaRPr kumimoji="0" lang="en-US" altLang="en-US" sz="28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02" name="Rectangle 117">
              <a:extLst>
                <a:ext uri="{FF2B5EF4-FFF2-40B4-BE49-F238E27FC236}">
                  <a16:creationId xmlns:a16="http://schemas.microsoft.com/office/drawing/2014/main" xmlns="" id="{F25D04DB-FC72-4FEC-B80D-3F6B921FFC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3" y="3503"/>
              <a:ext cx="6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c</a:t>
              </a:r>
              <a:endParaRPr kumimoji="0" lang="en-US" altLang="en-US" sz="28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03" name="Rectangle 118">
              <a:extLst>
                <a:ext uri="{FF2B5EF4-FFF2-40B4-BE49-F238E27FC236}">
                  <a16:creationId xmlns:a16="http://schemas.microsoft.com/office/drawing/2014/main" xmlns="" id="{D2B06995-F743-45DB-A1C8-2C402CC91B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0" y="3503"/>
              <a:ext cx="7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a</a:t>
              </a:r>
              <a:endParaRPr kumimoji="0" lang="en-US" altLang="en-US" sz="28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04" name="Rectangle 119">
              <a:extLst>
                <a:ext uri="{FF2B5EF4-FFF2-40B4-BE49-F238E27FC236}">
                  <a16:creationId xmlns:a16="http://schemas.microsoft.com/office/drawing/2014/main" xmlns="" id="{5F32BF6C-092C-4064-9C10-BFF6DE8A5A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3" y="3503"/>
              <a:ext cx="6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r</a:t>
              </a:r>
              <a:endParaRPr kumimoji="0" lang="en-US" altLang="en-US" sz="28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05" name="Rectangle 120">
              <a:extLst>
                <a:ext uri="{FF2B5EF4-FFF2-40B4-BE49-F238E27FC236}">
                  <a16:creationId xmlns:a16="http://schemas.microsoft.com/office/drawing/2014/main" xmlns="" id="{837828AD-B754-4887-80D8-2730B3D23F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7" y="3503"/>
              <a:ext cx="6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r</a:t>
              </a:r>
              <a:endParaRPr kumimoji="0" lang="en-US" altLang="en-US" sz="28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06" name="Rectangle 121">
              <a:extLst>
                <a:ext uri="{FF2B5EF4-FFF2-40B4-BE49-F238E27FC236}">
                  <a16:creationId xmlns:a16="http://schemas.microsoft.com/office/drawing/2014/main" xmlns="" id="{8F11DFD7-AA77-472F-8537-7084123FAD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1" y="3503"/>
              <a:ext cx="7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y</a:t>
              </a:r>
              <a:endParaRPr kumimoji="0" lang="en-US" altLang="en-US" sz="28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07" name="Rectangle 122">
              <a:extLst>
                <a:ext uri="{FF2B5EF4-FFF2-40B4-BE49-F238E27FC236}">
                  <a16:creationId xmlns:a16="http://schemas.microsoft.com/office/drawing/2014/main" xmlns="" id="{05522DBB-5F7F-401C-A6AF-A9535CE23B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6" y="3503"/>
              <a:ext cx="6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)</a:t>
              </a:r>
              <a:endParaRPr kumimoji="0" lang="en-US" altLang="en-US" sz="28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08" name="Rectangle 123">
              <a:extLst>
                <a:ext uri="{FF2B5EF4-FFF2-40B4-BE49-F238E27FC236}">
                  <a16:creationId xmlns:a16="http://schemas.microsoft.com/office/drawing/2014/main" xmlns="" id="{2DD2D099-D572-4381-B899-A36C406452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3282"/>
              <a:ext cx="302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 b="1"/>
            </a:p>
          </p:txBody>
        </p:sp>
        <p:sp>
          <p:nvSpPr>
            <p:cNvPr id="2109" name="Freeform 124">
              <a:extLst>
                <a:ext uri="{FF2B5EF4-FFF2-40B4-BE49-F238E27FC236}">
                  <a16:creationId xmlns:a16="http://schemas.microsoft.com/office/drawing/2014/main" xmlns="" id="{C0EDECF5-2E0B-4550-B875-375B8B3FE8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0" y="3263"/>
              <a:ext cx="82" cy="49"/>
            </a:xfrm>
            <a:custGeom>
              <a:avLst/>
              <a:gdLst>
                <a:gd name="T0" fmla="*/ 62 w 82"/>
                <a:gd name="T1" fmla="*/ 24 h 49"/>
                <a:gd name="T2" fmla="*/ 82 w 82"/>
                <a:gd name="T3" fmla="*/ 49 h 49"/>
                <a:gd name="T4" fmla="*/ 0 w 82"/>
                <a:gd name="T5" fmla="*/ 24 h 49"/>
                <a:gd name="T6" fmla="*/ 82 w 82"/>
                <a:gd name="T7" fmla="*/ 0 h 49"/>
                <a:gd name="T8" fmla="*/ 62 w 82"/>
                <a:gd name="T9" fmla="*/ 2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49">
                  <a:moveTo>
                    <a:pt x="62" y="24"/>
                  </a:moveTo>
                  <a:lnTo>
                    <a:pt x="82" y="49"/>
                  </a:lnTo>
                  <a:lnTo>
                    <a:pt x="0" y="24"/>
                  </a:lnTo>
                  <a:lnTo>
                    <a:pt x="82" y="0"/>
                  </a:lnTo>
                  <a:lnTo>
                    <a:pt x="62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 b="1"/>
            </a:p>
          </p:txBody>
        </p:sp>
        <p:sp>
          <p:nvSpPr>
            <p:cNvPr id="2110" name="Rectangle 125">
              <a:extLst>
                <a:ext uri="{FF2B5EF4-FFF2-40B4-BE49-F238E27FC236}">
                  <a16:creationId xmlns:a16="http://schemas.microsoft.com/office/drawing/2014/main" xmlns="" id="{F49A1B39-1A5F-46E0-A738-B7AF48BDED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" y="3222"/>
              <a:ext cx="8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C</a:t>
              </a:r>
              <a:endParaRPr kumimoji="0" lang="en-US" altLang="en-US" sz="28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11" name="Rectangle 126">
              <a:extLst>
                <a:ext uri="{FF2B5EF4-FFF2-40B4-BE49-F238E27FC236}">
                  <a16:creationId xmlns:a16="http://schemas.microsoft.com/office/drawing/2014/main" xmlns="" id="{90FC812F-3E5F-4419-97B9-AF6A9EEAC6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3280"/>
              <a:ext cx="50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o</a:t>
              </a:r>
              <a:endParaRPr kumimoji="0" lang="en-US" altLang="en-US" sz="28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12" name="Rectangle 127">
              <a:extLst>
                <a:ext uri="{FF2B5EF4-FFF2-40B4-BE49-F238E27FC236}">
                  <a16:creationId xmlns:a16="http://schemas.microsoft.com/office/drawing/2014/main" xmlns="" id="{CD7834C4-BA9F-47DB-932C-57398D8B41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" y="3280"/>
              <a:ext cx="54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u</a:t>
              </a:r>
              <a:endParaRPr kumimoji="0" lang="en-US" altLang="en-US" sz="28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13" name="Rectangle 128">
              <a:extLst>
                <a:ext uri="{FF2B5EF4-FFF2-40B4-BE49-F238E27FC236}">
                  <a16:creationId xmlns:a16="http://schemas.microsoft.com/office/drawing/2014/main" xmlns="" id="{BF3762DF-4241-498F-AFD5-48A41F8F7A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5" y="3280"/>
              <a:ext cx="32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t</a:t>
              </a:r>
              <a:endParaRPr kumimoji="0" lang="en-US" altLang="en-US" sz="28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14" name="Rectangle 129">
              <a:extLst>
                <a:ext uri="{FF2B5EF4-FFF2-40B4-BE49-F238E27FC236}">
                  <a16:creationId xmlns:a16="http://schemas.microsoft.com/office/drawing/2014/main" xmlns="" id="{905B92D3-7804-41A9-8829-FA07CC1DE8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" y="3356"/>
              <a:ext cx="6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(</a:t>
              </a:r>
              <a:endParaRPr kumimoji="0" lang="en-US" altLang="en-US" sz="28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15" name="Rectangle 130">
              <a:extLst>
                <a:ext uri="{FF2B5EF4-FFF2-40B4-BE49-F238E27FC236}">
                  <a16:creationId xmlns:a16="http://schemas.microsoft.com/office/drawing/2014/main" xmlns="" id="{1A1B66AD-481A-4BFB-98B5-D47311FCE2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" y="3356"/>
              <a:ext cx="10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O</a:t>
              </a:r>
              <a:endParaRPr kumimoji="0" lang="en-US" altLang="en-US" sz="28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16" name="Rectangle 131">
              <a:extLst>
                <a:ext uri="{FF2B5EF4-FFF2-40B4-BE49-F238E27FC236}">
                  <a16:creationId xmlns:a16="http://schemas.microsoft.com/office/drawing/2014/main" xmlns="" id="{254A4754-B68B-4AC8-B4E2-30017F7A5D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" y="3356"/>
              <a:ext cx="8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u</a:t>
              </a:r>
              <a:endParaRPr kumimoji="0" lang="en-US" altLang="en-US" sz="28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17" name="Rectangle 132">
              <a:extLst>
                <a:ext uri="{FF2B5EF4-FFF2-40B4-BE49-F238E27FC236}">
                  <a16:creationId xmlns:a16="http://schemas.microsoft.com/office/drawing/2014/main" xmlns="" id="{9112614B-85F9-4928-86C5-B41A427AF5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9" y="3356"/>
              <a:ext cx="5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t</a:t>
              </a:r>
              <a:endParaRPr kumimoji="0" lang="en-US" altLang="en-US" sz="28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18" name="Rectangle 133">
              <a:extLst>
                <a:ext uri="{FF2B5EF4-FFF2-40B4-BE49-F238E27FC236}">
                  <a16:creationId xmlns:a16="http://schemas.microsoft.com/office/drawing/2014/main" xmlns="" id="{4DA5FE35-FE41-40EE-A29E-819E05F49A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5" y="3356"/>
              <a:ext cx="8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p</a:t>
              </a:r>
              <a:endParaRPr kumimoji="0" lang="en-US" altLang="en-US" sz="28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19" name="Rectangle 134">
              <a:extLst>
                <a:ext uri="{FF2B5EF4-FFF2-40B4-BE49-F238E27FC236}">
                  <a16:creationId xmlns:a16="http://schemas.microsoft.com/office/drawing/2014/main" xmlns="" id="{3B415546-1370-42C9-B8EF-5169C7EDD6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" y="3356"/>
              <a:ext cx="8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u</a:t>
              </a:r>
              <a:endParaRPr kumimoji="0" lang="en-US" altLang="en-US" sz="28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20" name="Rectangle 135">
              <a:extLst>
                <a:ext uri="{FF2B5EF4-FFF2-40B4-BE49-F238E27FC236}">
                  <a16:creationId xmlns:a16="http://schemas.microsoft.com/office/drawing/2014/main" xmlns="" id="{95F035D4-8789-48CE-9D41-8F0D5E4159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8" y="3356"/>
              <a:ext cx="5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t</a:t>
              </a:r>
              <a:endParaRPr kumimoji="0" lang="en-US" altLang="en-US" sz="28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21" name="Rectangle 136">
              <a:extLst>
                <a:ext uri="{FF2B5EF4-FFF2-40B4-BE49-F238E27FC236}">
                  <a16:creationId xmlns:a16="http://schemas.microsoft.com/office/drawing/2014/main" xmlns="" id="{0A223C74-67D2-4C61-A247-DEEE073D42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3" y="3356"/>
              <a:ext cx="3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 </a:t>
              </a:r>
              <a:endParaRPr kumimoji="0" lang="en-US" altLang="en-US" sz="28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22" name="Rectangle 137">
              <a:extLst>
                <a:ext uri="{FF2B5EF4-FFF2-40B4-BE49-F238E27FC236}">
                  <a16:creationId xmlns:a16="http://schemas.microsoft.com/office/drawing/2014/main" xmlns="" id="{2529D7F0-C907-421B-B704-53D23DB1BC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1" y="3356"/>
              <a:ext cx="6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c</a:t>
              </a:r>
              <a:endParaRPr kumimoji="0" lang="en-US" altLang="en-US" sz="28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23" name="Rectangle 138">
              <a:extLst>
                <a:ext uri="{FF2B5EF4-FFF2-40B4-BE49-F238E27FC236}">
                  <a16:creationId xmlns:a16="http://schemas.microsoft.com/office/drawing/2014/main" xmlns="" id="{C3FE5468-E695-492E-AB51-443831A7F7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3356"/>
              <a:ext cx="7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a</a:t>
              </a:r>
              <a:endParaRPr kumimoji="0" lang="en-US" altLang="en-US" sz="28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24" name="Rectangle 139">
              <a:extLst>
                <a:ext uri="{FF2B5EF4-FFF2-40B4-BE49-F238E27FC236}">
                  <a16:creationId xmlns:a16="http://schemas.microsoft.com/office/drawing/2014/main" xmlns="" id="{1EB613B7-4929-407E-A815-77ACD959B8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1" y="3356"/>
              <a:ext cx="6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r</a:t>
              </a:r>
              <a:endParaRPr kumimoji="0" lang="en-US" altLang="en-US" sz="28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25" name="Rectangle 140">
              <a:extLst>
                <a:ext uri="{FF2B5EF4-FFF2-40B4-BE49-F238E27FC236}">
                  <a16:creationId xmlns:a16="http://schemas.microsoft.com/office/drawing/2014/main" xmlns="" id="{7FE1AF2C-3864-46B6-A860-83F5113ABA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5" y="3356"/>
              <a:ext cx="6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r</a:t>
              </a:r>
              <a:endParaRPr kumimoji="0" lang="en-US" altLang="en-US" sz="28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26" name="Rectangle 141">
              <a:extLst>
                <a:ext uri="{FF2B5EF4-FFF2-40B4-BE49-F238E27FC236}">
                  <a16:creationId xmlns:a16="http://schemas.microsoft.com/office/drawing/2014/main" xmlns="" id="{03F1AA4E-5368-4EF9-B4A7-AAF0E23938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" y="3356"/>
              <a:ext cx="7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y</a:t>
              </a:r>
              <a:endParaRPr kumimoji="0" lang="en-US" altLang="en-US" sz="28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27" name="Rectangle 142">
              <a:extLst>
                <a:ext uri="{FF2B5EF4-FFF2-40B4-BE49-F238E27FC236}">
                  <a16:creationId xmlns:a16="http://schemas.microsoft.com/office/drawing/2014/main" xmlns="" id="{AA898FCA-115F-4705-B8C8-BDE2EC9AD9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4" y="3356"/>
              <a:ext cx="6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)</a:t>
              </a:r>
              <a:endParaRPr kumimoji="0" lang="en-US" altLang="en-US" sz="28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28" name="Rectangle 143">
              <a:extLst>
                <a:ext uri="{FF2B5EF4-FFF2-40B4-BE49-F238E27FC236}">
                  <a16:creationId xmlns:a16="http://schemas.microsoft.com/office/drawing/2014/main" xmlns="" id="{4E471D51-53CC-46C6-BCD4-1E1744FB59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7" y="2620"/>
              <a:ext cx="9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A</a:t>
              </a:r>
              <a:endParaRPr kumimoji="0" lang="en-US" altLang="en-US" sz="28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29" name="Rectangle 144">
              <a:extLst>
                <a:ext uri="{FF2B5EF4-FFF2-40B4-BE49-F238E27FC236}">
                  <a16:creationId xmlns:a16="http://schemas.microsoft.com/office/drawing/2014/main" xmlns="" id="{6F01D740-29F9-4255-BB70-8A65A7C260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6" y="2620"/>
              <a:ext cx="9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B</a:t>
              </a:r>
              <a:endParaRPr kumimoji="0" lang="en-US" altLang="en-US" sz="28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30" name="Rectangle 145">
              <a:extLst>
                <a:ext uri="{FF2B5EF4-FFF2-40B4-BE49-F238E27FC236}">
                  <a16:creationId xmlns:a16="http://schemas.microsoft.com/office/drawing/2014/main" xmlns="" id="{97DB7D4E-42D4-4B96-A6C8-DDBDE388DA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9" y="3227"/>
              <a:ext cx="9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A</a:t>
              </a:r>
              <a:endParaRPr kumimoji="0" lang="en-US" altLang="en-US" sz="28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31" name="Rectangle 146">
              <a:extLst>
                <a:ext uri="{FF2B5EF4-FFF2-40B4-BE49-F238E27FC236}">
                  <a16:creationId xmlns:a16="http://schemas.microsoft.com/office/drawing/2014/main" xmlns="" id="{5AC8C418-68AA-4695-9765-B4CD9246C4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3227"/>
              <a:ext cx="6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r</a:t>
              </a:r>
              <a:endParaRPr kumimoji="0" lang="en-US" altLang="en-US" sz="28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32" name="Rectangle 147">
              <a:extLst>
                <a:ext uri="{FF2B5EF4-FFF2-40B4-BE49-F238E27FC236}">
                  <a16:creationId xmlns:a16="http://schemas.microsoft.com/office/drawing/2014/main" xmlns="" id="{DC9D50BE-FB14-4255-A83E-23C8624336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4" y="3227"/>
              <a:ext cx="4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i</a:t>
              </a:r>
              <a:endParaRPr kumimoji="0" lang="en-US" altLang="en-US" sz="28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33" name="Rectangle 148">
              <a:extLst>
                <a:ext uri="{FF2B5EF4-FFF2-40B4-BE49-F238E27FC236}">
                  <a16:creationId xmlns:a16="http://schemas.microsoft.com/office/drawing/2014/main" xmlns="" id="{A94F637A-81E8-435D-946B-C2181FF5A6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9" y="3227"/>
              <a:ext cx="5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t</a:t>
              </a:r>
              <a:endParaRPr kumimoji="0" lang="en-US" altLang="en-US" sz="28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34" name="Rectangle 149">
              <a:extLst>
                <a:ext uri="{FF2B5EF4-FFF2-40B4-BE49-F238E27FC236}">
                  <a16:creationId xmlns:a16="http://schemas.microsoft.com/office/drawing/2014/main" xmlns="" id="{9D61965A-F67E-4483-B809-032A457029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2" y="3227"/>
              <a:ext cx="8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h</a:t>
              </a:r>
              <a:endParaRPr kumimoji="0" lang="en-US" altLang="en-US" sz="28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35" name="Rectangle 150">
              <a:extLst>
                <a:ext uri="{FF2B5EF4-FFF2-40B4-BE49-F238E27FC236}">
                  <a16:creationId xmlns:a16="http://schemas.microsoft.com/office/drawing/2014/main" xmlns="" id="{3BF5F01B-1190-456D-8CD3-9D5770BFA4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5" y="3227"/>
              <a:ext cx="12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1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m</a:t>
              </a:r>
              <a:endParaRPr kumimoji="0" lang="en-US" altLang="en-US" sz="28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36" name="Rectangle 151">
              <a:extLst>
                <a:ext uri="{FF2B5EF4-FFF2-40B4-BE49-F238E27FC236}">
                  <a16:creationId xmlns:a16="http://schemas.microsoft.com/office/drawing/2014/main" xmlns="" id="{0DC207D3-B31B-4ED1-8D5C-FEDF6D29E5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3" y="3227"/>
              <a:ext cx="7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1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e</a:t>
              </a:r>
              <a:endParaRPr kumimoji="0" lang="en-US" altLang="en-US" sz="28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37" name="Rectangle 152">
              <a:extLst>
                <a:ext uri="{FF2B5EF4-FFF2-40B4-BE49-F238E27FC236}">
                  <a16:creationId xmlns:a16="http://schemas.microsoft.com/office/drawing/2014/main" xmlns="" id="{B52251FF-D903-4D78-90F6-F49C97BE25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6" y="3227"/>
              <a:ext cx="5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t</a:t>
              </a:r>
              <a:endParaRPr kumimoji="0" lang="en-US" altLang="en-US" sz="28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38" name="Rectangle 153">
              <a:extLst>
                <a:ext uri="{FF2B5EF4-FFF2-40B4-BE49-F238E27FC236}">
                  <a16:creationId xmlns:a16="http://schemas.microsoft.com/office/drawing/2014/main" xmlns="" id="{0072E420-E2F7-4A52-A8F2-B4EC26008B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6" y="3227"/>
              <a:ext cx="4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i</a:t>
              </a:r>
              <a:endParaRPr kumimoji="0" lang="en-US" altLang="en-US" sz="28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39" name="Rectangle 154">
              <a:extLst>
                <a:ext uri="{FF2B5EF4-FFF2-40B4-BE49-F238E27FC236}">
                  <a16:creationId xmlns:a16="http://schemas.microsoft.com/office/drawing/2014/main" xmlns="" id="{EF044327-ADD2-46F6-886C-9BC302BB6F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2" y="3227"/>
              <a:ext cx="6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c</a:t>
              </a:r>
              <a:endParaRPr kumimoji="0" lang="en-US" altLang="en-US" sz="28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40" name="Rectangle 155">
              <a:extLst>
                <a:ext uri="{FF2B5EF4-FFF2-40B4-BE49-F238E27FC236}">
                  <a16:creationId xmlns:a16="http://schemas.microsoft.com/office/drawing/2014/main" xmlns="" id="{CCB198C0-63A5-4B7B-A265-3E300E1081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9" y="3227"/>
              <a:ext cx="3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 </a:t>
              </a:r>
              <a:endParaRPr kumimoji="0" lang="en-US" altLang="en-US" sz="28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41" name="Rectangle 156">
              <a:extLst>
                <a:ext uri="{FF2B5EF4-FFF2-40B4-BE49-F238E27FC236}">
                  <a16:creationId xmlns:a16="http://schemas.microsoft.com/office/drawing/2014/main" xmlns="" id="{3D5393F7-2610-4D85-8D7E-1A128B3143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8" y="3227"/>
              <a:ext cx="4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l</a:t>
              </a:r>
              <a:endParaRPr kumimoji="0" lang="en-US" altLang="en-US" sz="28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42" name="Rectangle 157">
              <a:extLst>
                <a:ext uri="{FF2B5EF4-FFF2-40B4-BE49-F238E27FC236}">
                  <a16:creationId xmlns:a16="http://schemas.microsoft.com/office/drawing/2014/main" xmlns="" id="{C89A2D60-C122-4BBF-8566-FE26BF4C34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0" y="3227"/>
              <a:ext cx="8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1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o</a:t>
              </a:r>
              <a:endParaRPr kumimoji="0" lang="en-US" altLang="en-US" sz="28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43" name="Rectangle 158">
              <a:extLst>
                <a:ext uri="{FF2B5EF4-FFF2-40B4-BE49-F238E27FC236}">
                  <a16:creationId xmlns:a16="http://schemas.microsoft.com/office/drawing/2014/main" xmlns="" id="{3F0CFA67-764E-4D13-A334-A14D15D83A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9" y="3227"/>
              <a:ext cx="76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g</a:t>
              </a:r>
              <a:endParaRPr kumimoji="0" lang="en-US" altLang="en-US" sz="28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44" name="Rectangle 159">
              <a:extLst>
                <a:ext uri="{FF2B5EF4-FFF2-40B4-BE49-F238E27FC236}">
                  <a16:creationId xmlns:a16="http://schemas.microsoft.com/office/drawing/2014/main" xmlns="" id="{50C4DFB5-C7A6-4BF1-BF2F-406EA78B32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3" y="3227"/>
              <a:ext cx="4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i</a:t>
              </a:r>
              <a:endParaRPr kumimoji="0" lang="en-US" altLang="en-US" sz="28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45" name="Rectangle 160">
              <a:extLst>
                <a:ext uri="{FF2B5EF4-FFF2-40B4-BE49-F238E27FC236}">
                  <a16:creationId xmlns:a16="http://schemas.microsoft.com/office/drawing/2014/main" xmlns="" id="{BF987962-CDF0-4104-B9D7-F9BA479EF7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0" y="3227"/>
              <a:ext cx="6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c</a:t>
              </a:r>
              <a:endParaRPr kumimoji="0" lang="en-US" altLang="en-US" sz="28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46" name="Rectangle 161">
              <a:extLst>
                <a:ext uri="{FF2B5EF4-FFF2-40B4-BE49-F238E27FC236}">
                  <a16:creationId xmlns:a16="http://schemas.microsoft.com/office/drawing/2014/main" xmlns="" id="{E2913960-C1EE-40E2-89E4-094F69F191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7" y="3227"/>
              <a:ext cx="3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 </a:t>
              </a:r>
              <a:endParaRPr kumimoji="0" lang="en-US" altLang="en-US" sz="28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47" name="Rectangle 162">
              <a:extLst>
                <a:ext uri="{FF2B5EF4-FFF2-40B4-BE49-F238E27FC236}">
                  <a16:creationId xmlns:a16="http://schemas.microsoft.com/office/drawing/2014/main" xmlns="" id="{B85813FF-7D9A-4927-8896-79CF89277D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5" y="3227"/>
              <a:ext cx="8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u</a:t>
              </a:r>
              <a:endParaRPr kumimoji="0" lang="en-US" altLang="en-US" sz="28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48" name="Rectangle 163">
              <a:extLst>
                <a:ext uri="{FF2B5EF4-FFF2-40B4-BE49-F238E27FC236}">
                  <a16:creationId xmlns:a16="http://schemas.microsoft.com/office/drawing/2014/main" xmlns="" id="{9214EB3C-2EC9-45AE-98B3-61343F03F0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6" y="3227"/>
              <a:ext cx="8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n</a:t>
              </a:r>
              <a:endParaRPr kumimoji="0" lang="en-US" altLang="en-US" sz="28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49" name="Rectangle 164">
              <a:extLst>
                <a:ext uri="{FF2B5EF4-FFF2-40B4-BE49-F238E27FC236}">
                  <a16:creationId xmlns:a16="http://schemas.microsoft.com/office/drawing/2014/main" xmlns="" id="{71AA4711-5963-48F0-9A65-460A74F7F4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8" y="3227"/>
              <a:ext cx="4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i</a:t>
              </a:r>
              <a:endParaRPr kumimoji="0" lang="en-US" altLang="en-US" sz="28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50" name="Rectangle 165">
              <a:extLst>
                <a:ext uri="{FF2B5EF4-FFF2-40B4-BE49-F238E27FC236}">
                  <a16:creationId xmlns:a16="http://schemas.microsoft.com/office/drawing/2014/main" xmlns="" id="{FA963C49-E898-4A6F-A973-DCA6EFF80C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5" y="3227"/>
              <a:ext cx="5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t</a:t>
              </a:r>
              <a:endParaRPr kumimoji="0" lang="en-US" altLang="en-US" sz="28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51" name="Rectangle 166">
              <a:extLst>
                <a:ext uri="{FF2B5EF4-FFF2-40B4-BE49-F238E27FC236}">
                  <a16:creationId xmlns:a16="http://schemas.microsoft.com/office/drawing/2014/main" xmlns="" id="{72BFF16A-0A2C-4DDC-92CC-30FF0468AD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9" y="3227"/>
              <a:ext cx="3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 </a:t>
              </a:r>
              <a:endParaRPr kumimoji="0" lang="en-US" altLang="en-US" sz="28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52" name="Rectangle 167">
              <a:extLst>
                <a:ext uri="{FF2B5EF4-FFF2-40B4-BE49-F238E27FC236}">
                  <a16:creationId xmlns:a16="http://schemas.microsoft.com/office/drawing/2014/main" xmlns="" id="{3FFE32E3-A87D-40C4-A8AD-7344F6AEA4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6" y="3227"/>
              <a:ext cx="6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(</a:t>
              </a:r>
              <a:endParaRPr kumimoji="0" lang="en-US" altLang="en-US" sz="28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53" name="Rectangle 168">
              <a:extLst>
                <a:ext uri="{FF2B5EF4-FFF2-40B4-BE49-F238E27FC236}">
                  <a16:creationId xmlns:a16="http://schemas.microsoft.com/office/drawing/2014/main" xmlns="" id="{CE4138E5-EEB5-463F-AF33-793B62ACE4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7" y="3227"/>
              <a:ext cx="9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A</a:t>
              </a:r>
              <a:endParaRPr kumimoji="0" lang="en-US" altLang="en-US" sz="28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54" name="Rectangle 169">
              <a:extLst>
                <a:ext uri="{FF2B5EF4-FFF2-40B4-BE49-F238E27FC236}">
                  <a16:creationId xmlns:a16="http://schemas.microsoft.com/office/drawing/2014/main" xmlns="" id="{5536E21C-F2AB-4506-AA86-1DCBFA5EAB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8" y="3227"/>
              <a:ext cx="8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L</a:t>
              </a:r>
              <a:endParaRPr kumimoji="0" lang="en-US" altLang="en-US" sz="28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55" name="Rectangle 170">
              <a:extLst>
                <a:ext uri="{FF2B5EF4-FFF2-40B4-BE49-F238E27FC236}">
                  <a16:creationId xmlns:a16="http://schemas.microsoft.com/office/drawing/2014/main" xmlns="" id="{1C3D6796-E1E0-4D86-9986-C34C4D77D2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4" y="3227"/>
              <a:ext cx="9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U</a:t>
              </a:r>
              <a:endParaRPr kumimoji="0" lang="en-US" altLang="en-US" sz="28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56" name="Rectangle 171">
              <a:extLst>
                <a:ext uri="{FF2B5EF4-FFF2-40B4-BE49-F238E27FC236}">
                  <a16:creationId xmlns:a16="http://schemas.microsoft.com/office/drawing/2014/main" xmlns="" id="{C9561751-2285-4513-8AFA-4A6DE6140D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9" y="3227"/>
              <a:ext cx="6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)</a:t>
              </a:r>
              <a:endParaRPr kumimoji="0" lang="en-US" altLang="en-US" sz="28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157" name="Rectangle 2156">
            <a:extLst>
              <a:ext uri="{FF2B5EF4-FFF2-40B4-BE49-F238E27FC236}">
                <a16:creationId xmlns:a16="http://schemas.microsoft.com/office/drawing/2014/main" xmlns="" id="{3470994C-94F6-4516-B518-B5995543B144}"/>
              </a:ext>
            </a:extLst>
          </p:cNvPr>
          <p:cNvSpPr/>
          <p:nvPr/>
        </p:nvSpPr>
        <p:spPr>
          <a:xfrm>
            <a:off x="1676400" y="6086839"/>
            <a:ext cx="4774705" cy="4691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0000"/>
              </a:lnSpc>
              <a:spcBef>
                <a:spcPts val="300"/>
              </a:spcBef>
            </a:pP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</a:rPr>
              <a:t>Fig : Block diagram of a 4-bit ALU</a:t>
            </a:r>
          </a:p>
        </p:txBody>
      </p:sp>
    </p:spTree>
    <p:extLst>
      <p:ext uri="{BB962C8B-B14F-4D97-AF65-F5344CB8AC3E}">
        <p14:creationId xmlns:p14="http://schemas.microsoft.com/office/powerpoint/2010/main" val="1420968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62BDBC-6B11-4564-BD40-4FB5A6892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228600"/>
            <a:ext cx="8763001" cy="685800"/>
          </a:xfrm>
        </p:spPr>
        <p:txBody>
          <a:bodyPr/>
          <a:lstStyle/>
          <a:p>
            <a:r>
              <a:rPr lang="en-US" dirty="0"/>
              <a:t>Design of Arithmetic Logic Unit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1D179C-E6D1-4743-9253-BC04B6C7F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79" y="1676401"/>
            <a:ext cx="8001001" cy="4953000"/>
          </a:xfrm>
        </p:spPr>
        <p:txBody>
          <a:bodyPr>
            <a:normAutofit/>
          </a:bodyPr>
          <a:lstStyle/>
          <a:p>
            <a:r>
              <a:rPr lang="en-US" sz="3200" dirty="0"/>
              <a:t>Design of ALU is carried out in 3 stages:</a:t>
            </a:r>
          </a:p>
          <a:p>
            <a:pPr marL="0" indent="0">
              <a:buNone/>
            </a:pPr>
            <a:r>
              <a:rPr lang="en-US" sz="3200" dirty="0"/>
              <a:t>1. Design of Arithmetic unit</a:t>
            </a:r>
          </a:p>
          <a:p>
            <a:pPr marL="0" indent="0">
              <a:buNone/>
            </a:pPr>
            <a:r>
              <a:rPr lang="en-US" sz="3200" dirty="0"/>
              <a:t>2. Design of Logic unit</a:t>
            </a:r>
          </a:p>
          <a:p>
            <a:pPr marL="0" indent="0">
              <a:buNone/>
            </a:pPr>
            <a:r>
              <a:rPr lang="en-US" sz="3200" dirty="0"/>
              <a:t>3. Combining these two unit</a:t>
            </a:r>
          </a:p>
        </p:txBody>
      </p:sp>
    </p:spTree>
    <p:extLst>
      <p:ext uri="{BB962C8B-B14F-4D97-AF65-F5344CB8AC3E}">
        <p14:creationId xmlns:p14="http://schemas.microsoft.com/office/powerpoint/2010/main" val="458551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62BDBC-6B11-4564-BD40-4FB5A6892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228600"/>
            <a:ext cx="8763001" cy="685800"/>
          </a:xfrm>
        </p:spPr>
        <p:txBody>
          <a:bodyPr/>
          <a:lstStyle/>
          <a:p>
            <a:r>
              <a:rPr lang="en-US" dirty="0"/>
              <a:t>Design of Arithmetic Unit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1D179C-E6D1-4743-9253-BC04B6C7F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79" y="1066800"/>
            <a:ext cx="8001001" cy="5562601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Consists of Parallel adder connected in cascade.</a:t>
            </a:r>
          </a:p>
          <a:p>
            <a:r>
              <a:rPr lang="en-US" sz="3200" dirty="0"/>
              <a:t>8 different arithmetic operations are: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sz="2000" b="1" dirty="0"/>
              <a:t>1	</a:t>
            </a:r>
            <a:r>
              <a:rPr lang="en-US" sz="2400" b="1" dirty="0"/>
              <a:t>Addition (A + B)</a:t>
            </a:r>
          </a:p>
          <a:p>
            <a:pPr marL="0" indent="0">
              <a:buNone/>
            </a:pPr>
            <a:r>
              <a:rPr lang="en-US" sz="2400" b="1" dirty="0"/>
              <a:t>	2.	Addition with carry (A + B + 1)</a:t>
            </a:r>
          </a:p>
          <a:p>
            <a:pPr marL="0" indent="0">
              <a:buNone/>
            </a:pPr>
            <a:r>
              <a:rPr lang="en-US" sz="2400" b="1" dirty="0"/>
              <a:t>	3.	A plus 1's complement of B (A +B’ )</a:t>
            </a:r>
          </a:p>
          <a:p>
            <a:pPr marL="0" indent="0">
              <a:buNone/>
            </a:pPr>
            <a:r>
              <a:rPr lang="en-US" sz="2400" b="1" dirty="0"/>
              <a:t>	4.	Subtraction (A +B’+ 1)</a:t>
            </a:r>
          </a:p>
          <a:p>
            <a:pPr marL="0" indent="0">
              <a:buNone/>
            </a:pPr>
            <a:r>
              <a:rPr lang="en-US" sz="2400" b="1" dirty="0"/>
              <a:t>	5.	Transfer A (E – A) (using B = 0)</a:t>
            </a:r>
          </a:p>
          <a:p>
            <a:pPr marL="0" indent="0">
              <a:buNone/>
            </a:pPr>
            <a:r>
              <a:rPr lang="en-US" sz="2400" b="1" dirty="0"/>
              <a:t>	6.	Increment A (A + 1), B = 0</a:t>
            </a:r>
          </a:p>
          <a:p>
            <a:pPr marL="0" indent="0">
              <a:buNone/>
            </a:pPr>
            <a:r>
              <a:rPr lang="en-US" sz="2400" b="1" dirty="0"/>
              <a:t>	7.	Decrement A (A – 1), B = 1</a:t>
            </a:r>
          </a:p>
          <a:p>
            <a:pPr marL="0" indent="0">
              <a:buNone/>
            </a:pPr>
            <a:r>
              <a:rPr lang="en-US" sz="2400" b="1" dirty="0"/>
              <a:t>	8.	Transfer A (A), using B =1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7685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5">
            <a:extLst>
              <a:ext uri="{FF2B5EF4-FFF2-40B4-BE49-F238E27FC236}">
                <a16:creationId xmlns:a16="http://schemas.microsoft.com/office/drawing/2014/main" xmlns="" id="{9B27FCB2-9605-4284-8F45-69DCD0F6B8C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33400" y="228600"/>
            <a:ext cx="7162800" cy="6727826"/>
            <a:chOff x="432" y="144"/>
            <a:chExt cx="4534" cy="4238"/>
          </a:xfrm>
        </p:grpSpPr>
        <p:sp>
          <p:nvSpPr>
            <p:cNvPr id="5" name="AutoShape 4">
              <a:extLst>
                <a:ext uri="{FF2B5EF4-FFF2-40B4-BE49-F238E27FC236}">
                  <a16:creationId xmlns:a16="http://schemas.microsoft.com/office/drawing/2014/main" xmlns="" id="{73C79176-44BC-4095-B2AD-B3752F6DF706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32" y="144"/>
              <a:ext cx="4534" cy="4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b="1"/>
            </a:p>
          </p:txBody>
        </p:sp>
        <p:grpSp>
          <p:nvGrpSpPr>
            <p:cNvPr id="6" name="Group 206">
              <a:extLst>
                <a:ext uri="{FF2B5EF4-FFF2-40B4-BE49-F238E27FC236}">
                  <a16:creationId xmlns:a16="http://schemas.microsoft.com/office/drawing/2014/main" xmlns="" id="{20663FC3-9A48-4A93-A191-54BD0359DC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5" y="148"/>
              <a:ext cx="4519" cy="1871"/>
              <a:chOff x="445" y="148"/>
              <a:chExt cx="4519" cy="1871"/>
            </a:xfrm>
          </p:grpSpPr>
          <p:sp>
            <p:nvSpPr>
              <p:cNvPr id="3395" name="Rectangle 6">
                <a:extLst>
                  <a:ext uri="{FF2B5EF4-FFF2-40B4-BE49-F238E27FC236}">
                    <a16:creationId xmlns:a16="http://schemas.microsoft.com/office/drawing/2014/main" xmlns="" id="{359AB843-29E6-4E94-9AE7-AA9BC21826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7" y="420"/>
                <a:ext cx="993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b="1"/>
              </a:p>
            </p:txBody>
          </p:sp>
          <p:sp>
            <p:nvSpPr>
              <p:cNvPr id="3396" name="Rectangle 7">
                <a:extLst>
                  <a:ext uri="{FF2B5EF4-FFF2-40B4-BE49-F238E27FC236}">
                    <a16:creationId xmlns:a16="http://schemas.microsoft.com/office/drawing/2014/main" xmlns="" id="{3013EDD7-DA0F-4E25-A443-90742DD12E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5" y="424"/>
                <a:ext cx="11" cy="22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b="1"/>
              </a:p>
            </p:txBody>
          </p:sp>
          <p:sp>
            <p:nvSpPr>
              <p:cNvPr id="3397" name="Freeform 8">
                <a:extLst>
                  <a:ext uri="{FF2B5EF4-FFF2-40B4-BE49-F238E27FC236}">
                    <a16:creationId xmlns:a16="http://schemas.microsoft.com/office/drawing/2014/main" xmlns="" id="{4AEA5D01-9F2C-4B36-AAD8-16BC68841F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15" y="420"/>
                <a:ext cx="11" cy="9"/>
              </a:xfrm>
              <a:custGeom>
                <a:avLst/>
                <a:gdLst>
                  <a:gd name="T0" fmla="*/ 5 w 11"/>
                  <a:gd name="T1" fmla="*/ 0 h 9"/>
                  <a:gd name="T2" fmla="*/ 11 w 11"/>
                  <a:gd name="T3" fmla="*/ 0 h 9"/>
                  <a:gd name="T4" fmla="*/ 11 w 11"/>
                  <a:gd name="T5" fmla="*/ 4 h 9"/>
                  <a:gd name="T6" fmla="*/ 0 w 11"/>
                  <a:gd name="T7" fmla="*/ 4 h 9"/>
                  <a:gd name="T8" fmla="*/ 5 w 11"/>
                  <a:gd name="T9" fmla="*/ 9 h 9"/>
                  <a:gd name="T10" fmla="*/ 5 w 11"/>
                  <a:gd name="T11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" h="9">
                    <a:moveTo>
                      <a:pt x="5" y="0"/>
                    </a:moveTo>
                    <a:lnTo>
                      <a:pt x="11" y="0"/>
                    </a:lnTo>
                    <a:lnTo>
                      <a:pt x="11" y="4"/>
                    </a:lnTo>
                    <a:lnTo>
                      <a:pt x="0" y="4"/>
                    </a:lnTo>
                    <a:lnTo>
                      <a:pt x="5" y="9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b="1"/>
              </a:p>
            </p:txBody>
          </p:sp>
          <p:sp>
            <p:nvSpPr>
              <p:cNvPr id="3398" name="Rectangle 9">
                <a:extLst>
                  <a:ext uri="{FF2B5EF4-FFF2-40B4-BE49-F238E27FC236}">
                    <a16:creationId xmlns:a16="http://schemas.microsoft.com/office/drawing/2014/main" xmlns="" id="{FE28887B-E291-46C5-A5DC-0CD03A0D24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7" y="640"/>
                <a:ext cx="993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b="1"/>
              </a:p>
            </p:txBody>
          </p:sp>
          <p:sp>
            <p:nvSpPr>
              <p:cNvPr id="3399" name="Freeform 10">
                <a:extLst>
                  <a:ext uri="{FF2B5EF4-FFF2-40B4-BE49-F238E27FC236}">
                    <a16:creationId xmlns:a16="http://schemas.microsoft.com/office/drawing/2014/main" xmlns="" id="{F6D73DE7-CD71-4693-AE00-7D55ED8A29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15" y="640"/>
                <a:ext cx="11" cy="9"/>
              </a:xfrm>
              <a:custGeom>
                <a:avLst/>
                <a:gdLst>
                  <a:gd name="T0" fmla="*/ 11 w 11"/>
                  <a:gd name="T1" fmla="*/ 5 h 9"/>
                  <a:gd name="T2" fmla="*/ 11 w 11"/>
                  <a:gd name="T3" fmla="*/ 9 h 9"/>
                  <a:gd name="T4" fmla="*/ 5 w 11"/>
                  <a:gd name="T5" fmla="*/ 9 h 9"/>
                  <a:gd name="T6" fmla="*/ 5 w 11"/>
                  <a:gd name="T7" fmla="*/ 0 h 9"/>
                  <a:gd name="T8" fmla="*/ 0 w 11"/>
                  <a:gd name="T9" fmla="*/ 5 h 9"/>
                  <a:gd name="T10" fmla="*/ 11 w 11"/>
                  <a:gd name="T11" fmla="*/ 5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" h="9">
                    <a:moveTo>
                      <a:pt x="11" y="5"/>
                    </a:moveTo>
                    <a:lnTo>
                      <a:pt x="11" y="9"/>
                    </a:lnTo>
                    <a:lnTo>
                      <a:pt x="5" y="9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11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b="1"/>
              </a:p>
            </p:txBody>
          </p:sp>
          <p:sp>
            <p:nvSpPr>
              <p:cNvPr id="3400" name="Rectangle 11">
                <a:extLst>
                  <a:ext uri="{FF2B5EF4-FFF2-40B4-BE49-F238E27FC236}">
                    <a16:creationId xmlns:a16="http://schemas.microsoft.com/office/drawing/2014/main" xmlns="" id="{F3D1FEA1-4DDD-447F-B3EB-02F81F2876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1" y="424"/>
                <a:ext cx="12" cy="22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b="1"/>
              </a:p>
            </p:txBody>
          </p:sp>
          <p:sp>
            <p:nvSpPr>
              <p:cNvPr id="3401" name="Freeform 12">
                <a:extLst>
                  <a:ext uri="{FF2B5EF4-FFF2-40B4-BE49-F238E27FC236}">
                    <a16:creationId xmlns:a16="http://schemas.microsoft.com/office/drawing/2014/main" xmlns="" id="{B76CC4D5-A86C-438D-B72A-90E2EB7BC3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1" y="640"/>
                <a:ext cx="12" cy="9"/>
              </a:xfrm>
              <a:custGeom>
                <a:avLst/>
                <a:gdLst>
                  <a:gd name="T0" fmla="*/ 6 w 12"/>
                  <a:gd name="T1" fmla="*/ 9 h 9"/>
                  <a:gd name="T2" fmla="*/ 0 w 12"/>
                  <a:gd name="T3" fmla="*/ 9 h 9"/>
                  <a:gd name="T4" fmla="*/ 0 w 12"/>
                  <a:gd name="T5" fmla="*/ 5 h 9"/>
                  <a:gd name="T6" fmla="*/ 12 w 12"/>
                  <a:gd name="T7" fmla="*/ 5 h 9"/>
                  <a:gd name="T8" fmla="*/ 6 w 12"/>
                  <a:gd name="T9" fmla="*/ 0 h 9"/>
                  <a:gd name="T10" fmla="*/ 6 w 12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9">
                    <a:moveTo>
                      <a:pt x="6" y="9"/>
                    </a:moveTo>
                    <a:lnTo>
                      <a:pt x="0" y="9"/>
                    </a:lnTo>
                    <a:lnTo>
                      <a:pt x="0" y="5"/>
                    </a:lnTo>
                    <a:lnTo>
                      <a:pt x="12" y="5"/>
                    </a:lnTo>
                    <a:lnTo>
                      <a:pt x="6" y="0"/>
                    </a:lnTo>
                    <a:lnTo>
                      <a:pt x="6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b="1"/>
              </a:p>
            </p:txBody>
          </p:sp>
          <p:sp>
            <p:nvSpPr>
              <p:cNvPr id="3402" name="Freeform 13">
                <a:extLst>
                  <a:ext uri="{FF2B5EF4-FFF2-40B4-BE49-F238E27FC236}">
                    <a16:creationId xmlns:a16="http://schemas.microsoft.com/office/drawing/2014/main" xmlns="" id="{8511A016-83D3-4EEC-907A-29E1BC544C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1" y="420"/>
                <a:ext cx="12" cy="9"/>
              </a:xfrm>
              <a:custGeom>
                <a:avLst/>
                <a:gdLst>
                  <a:gd name="T0" fmla="*/ 0 w 12"/>
                  <a:gd name="T1" fmla="*/ 4 h 9"/>
                  <a:gd name="T2" fmla="*/ 0 w 12"/>
                  <a:gd name="T3" fmla="*/ 0 h 9"/>
                  <a:gd name="T4" fmla="*/ 6 w 12"/>
                  <a:gd name="T5" fmla="*/ 0 h 9"/>
                  <a:gd name="T6" fmla="*/ 6 w 12"/>
                  <a:gd name="T7" fmla="*/ 9 h 9"/>
                  <a:gd name="T8" fmla="*/ 12 w 12"/>
                  <a:gd name="T9" fmla="*/ 4 h 9"/>
                  <a:gd name="T10" fmla="*/ 0 w 12"/>
                  <a:gd name="T11" fmla="*/ 4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9">
                    <a:moveTo>
                      <a:pt x="0" y="4"/>
                    </a:moveTo>
                    <a:lnTo>
                      <a:pt x="0" y="0"/>
                    </a:lnTo>
                    <a:lnTo>
                      <a:pt x="6" y="0"/>
                    </a:lnTo>
                    <a:lnTo>
                      <a:pt x="6" y="9"/>
                    </a:lnTo>
                    <a:lnTo>
                      <a:pt x="12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b="1"/>
              </a:p>
            </p:txBody>
          </p:sp>
          <p:sp>
            <p:nvSpPr>
              <p:cNvPr id="3403" name="Rectangle 14">
                <a:extLst>
                  <a:ext uri="{FF2B5EF4-FFF2-40B4-BE49-F238E27FC236}">
                    <a16:creationId xmlns:a16="http://schemas.microsoft.com/office/drawing/2014/main" xmlns="" id="{48579FB9-061E-4C01-ACF7-576C7CF987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1" y="823"/>
                <a:ext cx="72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F</a:t>
                </a:r>
                <a:endParaRPr kumimoji="0" lang="en-US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04" name="Rectangle 15">
                <a:extLst>
                  <a:ext uri="{FF2B5EF4-FFF2-40B4-BE49-F238E27FC236}">
                    <a16:creationId xmlns:a16="http://schemas.microsoft.com/office/drawing/2014/main" xmlns="" id="{5C4915DB-DBBC-4EA9-899F-3B5804B0F5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7" y="823"/>
                <a:ext cx="28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 </a:t>
                </a:r>
                <a:endParaRPr kumimoji="0" lang="en-US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05" name="Rectangle 16">
                <a:extLst>
                  <a:ext uri="{FF2B5EF4-FFF2-40B4-BE49-F238E27FC236}">
                    <a16:creationId xmlns:a16="http://schemas.microsoft.com/office/drawing/2014/main" xmlns="" id="{942B332A-F8FB-431F-BE86-45BFEE88E5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" y="823"/>
                <a:ext cx="77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=</a:t>
                </a:r>
                <a:endParaRPr kumimoji="0" lang="en-US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06" name="Rectangle 17">
                <a:extLst>
                  <a:ext uri="{FF2B5EF4-FFF2-40B4-BE49-F238E27FC236}">
                    <a16:creationId xmlns:a16="http://schemas.microsoft.com/office/drawing/2014/main" xmlns="" id="{8DEC72AF-9C21-4909-B99B-E8D6AB8955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2" y="823"/>
                <a:ext cx="28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 </a:t>
                </a:r>
                <a:endParaRPr kumimoji="0" lang="en-US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07" name="Rectangle 18">
                <a:extLst>
                  <a:ext uri="{FF2B5EF4-FFF2-40B4-BE49-F238E27FC236}">
                    <a16:creationId xmlns:a16="http://schemas.microsoft.com/office/drawing/2014/main" xmlns="" id="{5458A42D-E1F7-4F19-947D-D0B7B8D190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8" y="823"/>
                <a:ext cx="84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A</a:t>
                </a:r>
                <a:endParaRPr kumimoji="0" lang="en-US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08" name="Rectangle 19">
                <a:extLst>
                  <a:ext uri="{FF2B5EF4-FFF2-40B4-BE49-F238E27FC236}">
                    <a16:creationId xmlns:a16="http://schemas.microsoft.com/office/drawing/2014/main" xmlns="" id="{111A24C7-D7B8-43D7-BF0C-E78A84B69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5" y="823"/>
                <a:ext cx="28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 </a:t>
                </a:r>
                <a:endParaRPr kumimoji="0" lang="en-US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09" name="Rectangle 20">
                <a:extLst>
                  <a:ext uri="{FF2B5EF4-FFF2-40B4-BE49-F238E27FC236}">
                    <a16:creationId xmlns:a16="http://schemas.microsoft.com/office/drawing/2014/main" xmlns="" id="{78473367-F6C1-4616-B4C9-A6725AD28B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2" y="823"/>
                <a:ext cx="77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+</a:t>
                </a:r>
                <a:endParaRPr kumimoji="0" lang="en-US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10" name="Rectangle 21">
                <a:extLst>
                  <a:ext uri="{FF2B5EF4-FFF2-40B4-BE49-F238E27FC236}">
                    <a16:creationId xmlns:a16="http://schemas.microsoft.com/office/drawing/2014/main" xmlns="" id="{CB9EB176-4DAC-4549-8E57-2236A1FE9B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0" y="823"/>
                <a:ext cx="28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 </a:t>
                </a:r>
                <a:endParaRPr kumimoji="0" lang="en-US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11" name="Rectangle 22">
                <a:extLst>
                  <a:ext uri="{FF2B5EF4-FFF2-40B4-BE49-F238E27FC236}">
                    <a16:creationId xmlns:a16="http://schemas.microsoft.com/office/drawing/2014/main" xmlns="" id="{EEE491F9-486B-4240-97CD-EB9F307E72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7" y="823"/>
                <a:ext cx="84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B</a:t>
                </a:r>
                <a:endParaRPr kumimoji="0" lang="en-US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12" name="Rectangle 23">
                <a:extLst>
                  <a:ext uri="{FF2B5EF4-FFF2-40B4-BE49-F238E27FC236}">
                    <a16:creationId xmlns:a16="http://schemas.microsoft.com/office/drawing/2014/main" xmlns="" id="{C1BCA2DF-9EB7-4D8A-AF8C-CBE371B679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8" y="269"/>
                <a:ext cx="12" cy="10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b="1"/>
              </a:p>
            </p:txBody>
          </p:sp>
          <p:sp>
            <p:nvSpPr>
              <p:cNvPr id="3413" name="Freeform 24">
                <a:extLst>
                  <a:ext uri="{FF2B5EF4-FFF2-40B4-BE49-F238E27FC236}">
                    <a16:creationId xmlns:a16="http://schemas.microsoft.com/office/drawing/2014/main" xmlns="" id="{42833C02-BC6E-4C0D-B4EB-37FA375416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5" y="362"/>
                <a:ext cx="58" cy="62"/>
              </a:xfrm>
              <a:custGeom>
                <a:avLst/>
                <a:gdLst>
                  <a:gd name="T0" fmla="*/ 29 w 58"/>
                  <a:gd name="T1" fmla="*/ 15 h 62"/>
                  <a:gd name="T2" fmla="*/ 58 w 58"/>
                  <a:gd name="T3" fmla="*/ 0 h 62"/>
                  <a:gd name="T4" fmla="*/ 29 w 58"/>
                  <a:gd name="T5" fmla="*/ 62 h 62"/>
                  <a:gd name="T6" fmla="*/ 0 w 58"/>
                  <a:gd name="T7" fmla="*/ 0 h 62"/>
                  <a:gd name="T8" fmla="*/ 29 w 58"/>
                  <a:gd name="T9" fmla="*/ 15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62">
                    <a:moveTo>
                      <a:pt x="29" y="15"/>
                    </a:moveTo>
                    <a:lnTo>
                      <a:pt x="58" y="0"/>
                    </a:lnTo>
                    <a:lnTo>
                      <a:pt x="29" y="62"/>
                    </a:lnTo>
                    <a:lnTo>
                      <a:pt x="0" y="0"/>
                    </a:lnTo>
                    <a:lnTo>
                      <a:pt x="29" y="1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b="1"/>
              </a:p>
            </p:txBody>
          </p:sp>
          <p:sp>
            <p:nvSpPr>
              <p:cNvPr id="3414" name="Rectangle 25">
                <a:extLst>
                  <a:ext uri="{FF2B5EF4-FFF2-40B4-BE49-F238E27FC236}">
                    <a16:creationId xmlns:a16="http://schemas.microsoft.com/office/drawing/2014/main" xmlns="" id="{015DE34F-2FA4-433F-A90A-F6F08465E7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8" y="269"/>
                <a:ext cx="12" cy="10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b="1"/>
              </a:p>
            </p:txBody>
          </p:sp>
          <p:sp>
            <p:nvSpPr>
              <p:cNvPr id="3415" name="Freeform 26">
                <a:extLst>
                  <a:ext uri="{FF2B5EF4-FFF2-40B4-BE49-F238E27FC236}">
                    <a16:creationId xmlns:a16="http://schemas.microsoft.com/office/drawing/2014/main" xmlns="" id="{B4CFDB43-060D-4ED6-8F9B-712F71D1D0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362"/>
                <a:ext cx="58" cy="62"/>
              </a:xfrm>
              <a:custGeom>
                <a:avLst/>
                <a:gdLst>
                  <a:gd name="T0" fmla="*/ 29 w 58"/>
                  <a:gd name="T1" fmla="*/ 15 h 62"/>
                  <a:gd name="T2" fmla="*/ 58 w 58"/>
                  <a:gd name="T3" fmla="*/ 0 h 62"/>
                  <a:gd name="T4" fmla="*/ 29 w 58"/>
                  <a:gd name="T5" fmla="*/ 62 h 62"/>
                  <a:gd name="T6" fmla="*/ 0 w 58"/>
                  <a:gd name="T7" fmla="*/ 0 h 62"/>
                  <a:gd name="T8" fmla="*/ 29 w 58"/>
                  <a:gd name="T9" fmla="*/ 15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62">
                    <a:moveTo>
                      <a:pt x="29" y="15"/>
                    </a:moveTo>
                    <a:lnTo>
                      <a:pt x="58" y="0"/>
                    </a:lnTo>
                    <a:lnTo>
                      <a:pt x="29" y="62"/>
                    </a:lnTo>
                    <a:lnTo>
                      <a:pt x="0" y="0"/>
                    </a:lnTo>
                    <a:lnTo>
                      <a:pt x="29" y="1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b="1"/>
              </a:p>
            </p:txBody>
          </p:sp>
          <p:sp>
            <p:nvSpPr>
              <p:cNvPr id="3416" name="Rectangle 27">
                <a:extLst>
                  <a:ext uri="{FF2B5EF4-FFF2-40B4-BE49-F238E27FC236}">
                    <a16:creationId xmlns:a16="http://schemas.microsoft.com/office/drawing/2014/main" xmlns="" id="{6188F32D-BDF8-4679-B470-2C75F8E5AB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8" y="645"/>
                <a:ext cx="12" cy="12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b="1"/>
              </a:p>
            </p:txBody>
          </p:sp>
          <p:sp>
            <p:nvSpPr>
              <p:cNvPr id="3417" name="Freeform 28">
                <a:extLst>
                  <a:ext uri="{FF2B5EF4-FFF2-40B4-BE49-F238E27FC236}">
                    <a16:creationId xmlns:a16="http://schemas.microsoft.com/office/drawing/2014/main" xmlns="" id="{00E78B7A-0AF2-4DA3-A82B-B63264ACB0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5" y="756"/>
                <a:ext cx="58" cy="62"/>
              </a:xfrm>
              <a:custGeom>
                <a:avLst/>
                <a:gdLst>
                  <a:gd name="T0" fmla="*/ 29 w 58"/>
                  <a:gd name="T1" fmla="*/ 15 h 62"/>
                  <a:gd name="T2" fmla="*/ 58 w 58"/>
                  <a:gd name="T3" fmla="*/ 0 h 62"/>
                  <a:gd name="T4" fmla="*/ 29 w 58"/>
                  <a:gd name="T5" fmla="*/ 62 h 62"/>
                  <a:gd name="T6" fmla="*/ 0 w 58"/>
                  <a:gd name="T7" fmla="*/ 0 h 62"/>
                  <a:gd name="T8" fmla="*/ 29 w 58"/>
                  <a:gd name="T9" fmla="*/ 15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62">
                    <a:moveTo>
                      <a:pt x="29" y="15"/>
                    </a:moveTo>
                    <a:lnTo>
                      <a:pt x="58" y="0"/>
                    </a:lnTo>
                    <a:lnTo>
                      <a:pt x="29" y="62"/>
                    </a:lnTo>
                    <a:lnTo>
                      <a:pt x="0" y="0"/>
                    </a:lnTo>
                    <a:lnTo>
                      <a:pt x="29" y="1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b="1"/>
              </a:p>
            </p:txBody>
          </p:sp>
          <p:sp>
            <p:nvSpPr>
              <p:cNvPr id="3418" name="Rectangle 29">
                <a:extLst>
                  <a:ext uri="{FF2B5EF4-FFF2-40B4-BE49-F238E27FC236}">
                    <a16:creationId xmlns:a16="http://schemas.microsoft.com/office/drawing/2014/main" xmlns="" id="{407923F4-45F0-42B5-82C3-B0420229A1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6" y="525"/>
                <a:ext cx="181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b="1"/>
              </a:p>
            </p:txBody>
          </p:sp>
          <p:sp>
            <p:nvSpPr>
              <p:cNvPr id="3419" name="Freeform 30">
                <a:extLst>
                  <a:ext uri="{FF2B5EF4-FFF2-40B4-BE49-F238E27FC236}">
                    <a16:creationId xmlns:a16="http://schemas.microsoft.com/office/drawing/2014/main" xmlns="" id="{94C3C4C4-D8C8-44F2-808B-5AF9EBD509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18" y="506"/>
                <a:ext cx="77" cy="47"/>
              </a:xfrm>
              <a:custGeom>
                <a:avLst/>
                <a:gdLst>
                  <a:gd name="T0" fmla="*/ 58 w 77"/>
                  <a:gd name="T1" fmla="*/ 24 h 47"/>
                  <a:gd name="T2" fmla="*/ 77 w 77"/>
                  <a:gd name="T3" fmla="*/ 47 h 47"/>
                  <a:gd name="T4" fmla="*/ 0 w 77"/>
                  <a:gd name="T5" fmla="*/ 24 h 47"/>
                  <a:gd name="T6" fmla="*/ 77 w 77"/>
                  <a:gd name="T7" fmla="*/ 0 h 47"/>
                  <a:gd name="T8" fmla="*/ 58 w 77"/>
                  <a:gd name="T9" fmla="*/ 24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47">
                    <a:moveTo>
                      <a:pt x="58" y="24"/>
                    </a:moveTo>
                    <a:lnTo>
                      <a:pt x="77" y="47"/>
                    </a:lnTo>
                    <a:lnTo>
                      <a:pt x="0" y="24"/>
                    </a:lnTo>
                    <a:lnTo>
                      <a:pt x="77" y="0"/>
                    </a:lnTo>
                    <a:lnTo>
                      <a:pt x="58" y="2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b="1"/>
              </a:p>
            </p:txBody>
          </p:sp>
          <p:sp>
            <p:nvSpPr>
              <p:cNvPr id="3420" name="Rectangle 31">
                <a:extLst>
                  <a:ext uri="{FF2B5EF4-FFF2-40B4-BE49-F238E27FC236}">
                    <a16:creationId xmlns:a16="http://schemas.microsoft.com/office/drawing/2014/main" xmlns="" id="{6AF31C30-659E-42FD-B688-FC4730DA5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94" y="475"/>
                <a:ext cx="74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C</a:t>
                </a:r>
                <a:endParaRPr kumimoji="0" lang="en-US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21" name="Rectangle 32">
                <a:extLst>
                  <a:ext uri="{FF2B5EF4-FFF2-40B4-BE49-F238E27FC236}">
                    <a16:creationId xmlns:a16="http://schemas.microsoft.com/office/drawing/2014/main" xmlns="" id="{5A89336D-C465-43FD-B880-D30916311A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2" y="530"/>
                <a:ext cx="26" cy="1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5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i</a:t>
                </a:r>
                <a:endParaRPr kumimoji="0" lang="en-US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22" name="Rectangle 33">
                <a:extLst>
                  <a:ext uri="{FF2B5EF4-FFF2-40B4-BE49-F238E27FC236}">
                    <a16:creationId xmlns:a16="http://schemas.microsoft.com/office/drawing/2014/main" xmlns="" id="{407EE977-D84A-48AE-9AB7-7E4160A7D0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6" y="530"/>
                <a:ext cx="51" cy="1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5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n</a:t>
                </a:r>
                <a:endParaRPr kumimoji="0" lang="en-US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23" name="Rectangle 34">
                <a:extLst>
                  <a:ext uri="{FF2B5EF4-FFF2-40B4-BE49-F238E27FC236}">
                    <a16:creationId xmlns:a16="http://schemas.microsoft.com/office/drawing/2014/main" xmlns="" id="{B970B31D-0441-4BC4-A32C-BB2D5688DE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5" y="475"/>
                <a:ext cx="28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 </a:t>
                </a:r>
                <a:endParaRPr kumimoji="0" lang="en-US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24" name="Rectangle 35">
                <a:extLst>
                  <a:ext uri="{FF2B5EF4-FFF2-40B4-BE49-F238E27FC236}">
                    <a16:creationId xmlns:a16="http://schemas.microsoft.com/office/drawing/2014/main" xmlns="" id="{1B94F096-52C0-4C1D-AB83-305116EA46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62" y="475"/>
                <a:ext cx="77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=</a:t>
                </a:r>
                <a:endParaRPr kumimoji="0" lang="en-US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25" name="Rectangle 36">
                <a:extLst>
                  <a:ext uri="{FF2B5EF4-FFF2-40B4-BE49-F238E27FC236}">
                    <a16:creationId xmlns:a16="http://schemas.microsoft.com/office/drawing/2014/main" xmlns="" id="{BDCF5F1D-494B-4F6A-B6F0-5F4AC21812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30" y="475"/>
                <a:ext cx="28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 </a:t>
                </a:r>
                <a:endParaRPr kumimoji="0" lang="en-US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26" name="Rectangle 37">
                <a:extLst>
                  <a:ext uri="{FF2B5EF4-FFF2-40B4-BE49-F238E27FC236}">
                    <a16:creationId xmlns:a16="http://schemas.microsoft.com/office/drawing/2014/main" xmlns="" id="{7B1B6954-0403-4EFD-A73B-12313F0280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7" y="475"/>
                <a:ext cx="77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0</a:t>
                </a:r>
                <a:endParaRPr kumimoji="0" lang="en-US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27" name="Rectangle 38">
                <a:extLst>
                  <a:ext uri="{FF2B5EF4-FFF2-40B4-BE49-F238E27FC236}">
                    <a16:creationId xmlns:a16="http://schemas.microsoft.com/office/drawing/2014/main" xmlns="" id="{14C4DFBC-165C-4D33-835F-E0953F7AE2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6" y="530"/>
                <a:ext cx="204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b="1"/>
              </a:p>
            </p:txBody>
          </p:sp>
          <p:sp>
            <p:nvSpPr>
              <p:cNvPr id="3428" name="Freeform 39">
                <a:extLst>
                  <a:ext uri="{FF2B5EF4-FFF2-40B4-BE49-F238E27FC236}">
                    <a16:creationId xmlns:a16="http://schemas.microsoft.com/office/drawing/2014/main" xmlns="" id="{E484FAF1-4741-4DA0-9BD1-1A8CE09993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7" y="511"/>
                <a:ext cx="78" cy="47"/>
              </a:xfrm>
              <a:custGeom>
                <a:avLst/>
                <a:gdLst>
                  <a:gd name="T0" fmla="*/ 59 w 78"/>
                  <a:gd name="T1" fmla="*/ 24 h 47"/>
                  <a:gd name="T2" fmla="*/ 78 w 78"/>
                  <a:gd name="T3" fmla="*/ 47 h 47"/>
                  <a:gd name="T4" fmla="*/ 0 w 78"/>
                  <a:gd name="T5" fmla="*/ 24 h 47"/>
                  <a:gd name="T6" fmla="*/ 78 w 78"/>
                  <a:gd name="T7" fmla="*/ 0 h 47"/>
                  <a:gd name="T8" fmla="*/ 59 w 78"/>
                  <a:gd name="T9" fmla="*/ 24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" h="47">
                    <a:moveTo>
                      <a:pt x="59" y="24"/>
                    </a:moveTo>
                    <a:lnTo>
                      <a:pt x="78" y="47"/>
                    </a:lnTo>
                    <a:lnTo>
                      <a:pt x="0" y="24"/>
                    </a:lnTo>
                    <a:lnTo>
                      <a:pt x="78" y="0"/>
                    </a:lnTo>
                    <a:lnTo>
                      <a:pt x="59" y="2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b="1"/>
              </a:p>
            </p:txBody>
          </p:sp>
          <p:sp>
            <p:nvSpPr>
              <p:cNvPr id="3429" name="Rectangle 40">
                <a:extLst>
                  <a:ext uri="{FF2B5EF4-FFF2-40B4-BE49-F238E27FC236}">
                    <a16:creationId xmlns:a16="http://schemas.microsoft.com/office/drawing/2014/main" xmlns="" id="{1D156DE8-0C7F-40A3-9301-F81C754F66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" y="472"/>
                <a:ext cx="74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C</a:t>
                </a:r>
                <a:endParaRPr kumimoji="0" lang="en-US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30" name="Rectangle 41">
                <a:extLst>
                  <a:ext uri="{FF2B5EF4-FFF2-40B4-BE49-F238E27FC236}">
                    <a16:creationId xmlns:a16="http://schemas.microsoft.com/office/drawing/2014/main" xmlns="" id="{D464B920-2E4D-44CD-8A01-1B059BD829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" y="527"/>
                <a:ext cx="48" cy="1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5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o</a:t>
                </a:r>
                <a:endParaRPr kumimoji="0" lang="en-US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31" name="Rectangle 42">
                <a:extLst>
                  <a:ext uri="{FF2B5EF4-FFF2-40B4-BE49-F238E27FC236}">
                    <a16:creationId xmlns:a16="http://schemas.microsoft.com/office/drawing/2014/main" xmlns="" id="{84C2AEA8-7CFC-452B-B157-D86B3E5A7D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1" y="527"/>
                <a:ext cx="50" cy="1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5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u</a:t>
                </a:r>
                <a:endParaRPr kumimoji="0" lang="en-US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32" name="Rectangle 43">
                <a:extLst>
                  <a:ext uri="{FF2B5EF4-FFF2-40B4-BE49-F238E27FC236}">
                    <a16:creationId xmlns:a16="http://schemas.microsoft.com/office/drawing/2014/main" xmlns="" id="{E642B329-C80F-48EA-9DDE-70D39B57AA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527"/>
                <a:ext cx="31" cy="1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5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t</a:t>
                </a:r>
                <a:endParaRPr kumimoji="0" lang="en-US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33" name="Rectangle 44">
                <a:extLst>
                  <a:ext uri="{FF2B5EF4-FFF2-40B4-BE49-F238E27FC236}">
                    <a16:creationId xmlns:a16="http://schemas.microsoft.com/office/drawing/2014/main" xmlns="" id="{9AF2DE12-B165-47CB-966A-AAD6894BDF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3" y="148"/>
                <a:ext cx="84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A</a:t>
                </a:r>
                <a:endParaRPr kumimoji="0" lang="en-US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34" name="Rectangle 45">
                <a:extLst>
                  <a:ext uri="{FF2B5EF4-FFF2-40B4-BE49-F238E27FC236}">
                    <a16:creationId xmlns:a16="http://schemas.microsoft.com/office/drawing/2014/main" xmlns="" id="{270EF9C7-3295-4DC5-970C-3CF96F6853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3" y="148"/>
                <a:ext cx="84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B</a:t>
                </a:r>
                <a:endParaRPr kumimoji="0" lang="en-US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35" name="Rectangle 46">
                <a:extLst>
                  <a:ext uri="{FF2B5EF4-FFF2-40B4-BE49-F238E27FC236}">
                    <a16:creationId xmlns:a16="http://schemas.microsoft.com/office/drawing/2014/main" xmlns="" id="{788A320B-FEAA-4B14-BB2D-4AC1435EB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8" y="477"/>
                <a:ext cx="8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P</a:t>
                </a:r>
                <a:endParaRPr kumimoji="0" lang="en-US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36" name="Rectangle 47">
                <a:extLst>
                  <a:ext uri="{FF2B5EF4-FFF2-40B4-BE49-F238E27FC236}">
                    <a16:creationId xmlns:a16="http://schemas.microsoft.com/office/drawing/2014/main" xmlns="" id="{5F6C8F30-E5E8-4978-A723-C4A6E39231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5" y="477"/>
                <a:ext cx="7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a</a:t>
                </a:r>
                <a:endParaRPr kumimoji="0" lang="en-US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37" name="Rectangle 48">
                <a:extLst>
                  <a:ext uri="{FF2B5EF4-FFF2-40B4-BE49-F238E27FC236}">
                    <a16:creationId xmlns:a16="http://schemas.microsoft.com/office/drawing/2014/main" xmlns="" id="{1459EDA6-00C7-4680-B427-BF145D12BA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5" y="477"/>
                <a:ext cx="6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r</a:t>
                </a:r>
                <a:endParaRPr kumimoji="0" lang="en-US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38" name="Rectangle 49">
                <a:extLst>
                  <a:ext uri="{FF2B5EF4-FFF2-40B4-BE49-F238E27FC236}">
                    <a16:creationId xmlns:a16="http://schemas.microsoft.com/office/drawing/2014/main" xmlns="" id="{212D73E2-AE0E-4D5F-9530-A0FDA38934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4" y="477"/>
                <a:ext cx="7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a</a:t>
                </a:r>
                <a:endParaRPr kumimoji="0" lang="en-US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39" name="Rectangle 50">
                <a:extLst>
                  <a:ext uri="{FF2B5EF4-FFF2-40B4-BE49-F238E27FC236}">
                    <a16:creationId xmlns:a16="http://schemas.microsoft.com/office/drawing/2014/main" xmlns="" id="{C68000B4-E111-4676-8F04-3E739F4881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4" y="477"/>
                <a:ext cx="39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l</a:t>
                </a:r>
                <a:endParaRPr kumimoji="0" lang="en-US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40" name="Rectangle 51">
                <a:extLst>
                  <a:ext uri="{FF2B5EF4-FFF2-40B4-BE49-F238E27FC236}">
                    <a16:creationId xmlns:a16="http://schemas.microsoft.com/office/drawing/2014/main" xmlns="" id="{3A7F0792-3536-49DF-8362-48F006A300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8" y="477"/>
                <a:ext cx="39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l</a:t>
                </a:r>
                <a:endParaRPr kumimoji="0" lang="en-US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41" name="Rectangle 52">
                <a:extLst>
                  <a:ext uri="{FF2B5EF4-FFF2-40B4-BE49-F238E27FC236}">
                    <a16:creationId xmlns:a16="http://schemas.microsoft.com/office/drawing/2014/main" xmlns="" id="{11D9E2C1-3D16-4DBA-BE8A-A668B4BDF1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8" y="477"/>
                <a:ext cx="69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e</a:t>
                </a:r>
                <a:endParaRPr kumimoji="0" lang="en-US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42" name="Rectangle 53">
                <a:extLst>
                  <a:ext uri="{FF2B5EF4-FFF2-40B4-BE49-F238E27FC236}">
                    <a16:creationId xmlns:a16="http://schemas.microsoft.com/office/drawing/2014/main" xmlns="" id="{2FDCB6E7-BE60-4389-9A45-24E1F4C3FE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8" y="477"/>
                <a:ext cx="39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l</a:t>
                </a:r>
                <a:endParaRPr kumimoji="0" lang="en-US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43" name="Rectangle 54">
                <a:extLst>
                  <a:ext uri="{FF2B5EF4-FFF2-40B4-BE49-F238E27FC236}">
                    <a16:creationId xmlns:a16="http://schemas.microsoft.com/office/drawing/2014/main" xmlns="" id="{B8FDB7F0-B95C-49B5-A358-603BD308F4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2" y="477"/>
                <a:ext cx="28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 </a:t>
                </a:r>
                <a:endParaRPr kumimoji="0" lang="en-US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44" name="Rectangle 55">
                <a:extLst>
                  <a:ext uri="{FF2B5EF4-FFF2-40B4-BE49-F238E27FC236}">
                    <a16:creationId xmlns:a16="http://schemas.microsoft.com/office/drawing/2014/main" xmlns="" id="{88CAC0F5-EDAA-4209-8FF2-13EA1E7C0B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90" y="477"/>
                <a:ext cx="7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a</a:t>
                </a:r>
                <a:endParaRPr kumimoji="0" lang="en-US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45" name="Rectangle 56">
                <a:extLst>
                  <a:ext uri="{FF2B5EF4-FFF2-40B4-BE49-F238E27FC236}">
                    <a16:creationId xmlns:a16="http://schemas.microsoft.com/office/drawing/2014/main" xmlns="" id="{8350088A-743C-4558-8B63-9C806A8D3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49" y="477"/>
                <a:ext cx="77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d</a:t>
                </a:r>
                <a:endParaRPr kumimoji="0" lang="en-US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46" name="Rectangle 57">
                <a:extLst>
                  <a:ext uri="{FF2B5EF4-FFF2-40B4-BE49-F238E27FC236}">
                    <a16:creationId xmlns:a16="http://schemas.microsoft.com/office/drawing/2014/main" xmlns="" id="{032C0BA8-DA8C-4D44-9FBC-FE3733678C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05" y="477"/>
                <a:ext cx="77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d</a:t>
                </a:r>
                <a:endParaRPr kumimoji="0" lang="en-US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47" name="Rectangle 58">
                <a:extLst>
                  <a:ext uri="{FF2B5EF4-FFF2-40B4-BE49-F238E27FC236}">
                    <a16:creationId xmlns:a16="http://schemas.microsoft.com/office/drawing/2014/main" xmlns="" id="{3F85C58E-C048-4F5E-B3CF-BFD275783E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0" y="477"/>
                <a:ext cx="69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e</a:t>
                </a:r>
                <a:endParaRPr kumimoji="0" lang="en-US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48" name="Rectangle 59">
                <a:extLst>
                  <a:ext uri="{FF2B5EF4-FFF2-40B4-BE49-F238E27FC236}">
                    <a16:creationId xmlns:a16="http://schemas.microsoft.com/office/drawing/2014/main" xmlns="" id="{D4ED1230-C991-4CAB-85A1-7BD0E9B2C9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0" y="477"/>
                <a:ext cx="6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r</a:t>
                </a:r>
                <a:endParaRPr kumimoji="0" lang="en-US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49" name="Rectangle 60">
                <a:extLst>
                  <a:ext uri="{FF2B5EF4-FFF2-40B4-BE49-F238E27FC236}">
                    <a16:creationId xmlns:a16="http://schemas.microsoft.com/office/drawing/2014/main" xmlns="" id="{2C6E1661-6F46-4281-99C0-1CDC4C8E8F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6" y="420"/>
                <a:ext cx="994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b="1"/>
              </a:p>
            </p:txBody>
          </p:sp>
          <p:sp>
            <p:nvSpPr>
              <p:cNvPr id="3450" name="Rectangle 61">
                <a:extLst>
                  <a:ext uri="{FF2B5EF4-FFF2-40B4-BE49-F238E27FC236}">
                    <a16:creationId xmlns:a16="http://schemas.microsoft.com/office/drawing/2014/main" xmlns="" id="{B143EB53-8CC3-421C-804A-21756D29BC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4" y="424"/>
                <a:ext cx="11" cy="22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b="1"/>
              </a:p>
            </p:txBody>
          </p:sp>
          <p:sp>
            <p:nvSpPr>
              <p:cNvPr id="3451" name="Freeform 62">
                <a:extLst>
                  <a:ext uri="{FF2B5EF4-FFF2-40B4-BE49-F238E27FC236}">
                    <a16:creationId xmlns:a16="http://schemas.microsoft.com/office/drawing/2014/main" xmlns="" id="{58A8E30E-4E5D-46A8-9DF6-309178CDAE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4" y="420"/>
                <a:ext cx="11" cy="9"/>
              </a:xfrm>
              <a:custGeom>
                <a:avLst/>
                <a:gdLst>
                  <a:gd name="T0" fmla="*/ 6 w 11"/>
                  <a:gd name="T1" fmla="*/ 0 h 9"/>
                  <a:gd name="T2" fmla="*/ 11 w 11"/>
                  <a:gd name="T3" fmla="*/ 0 h 9"/>
                  <a:gd name="T4" fmla="*/ 11 w 11"/>
                  <a:gd name="T5" fmla="*/ 4 h 9"/>
                  <a:gd name="T6" fmla="*/ 0 w 11"/>
                  <a:gd name="T7" fmla="*/ 4 h 9"/>
                  <a:gd name="T8" fmla="*/ 6 w 11"/>
                  <a:gd name="T9" fmla="*/ 9 h 9"/>
                  <a:gd name="T10" fmla="*/ 6 w 11"/>
                  <a:gd name="T11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" h="9">
                    <a:moveTo>
                      <a:pt x="6" y="0"/>
                    </a:moveTo>
                    <a:lnTo>
                      <a:pt x="11" y="0"/>
                    </a:lnTo>
                    <a:lnTo>
                      <a:pt x="11" y="4"/>
                    </a:lnTo>
                    <a:lnTo>
                      <a:pt x="0" y="4"/>
                    </a:lnTo>
                    <a:lnTo>
                      <a:pt x="6" y="9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b="1"/>
              </a:p>
            </p:txBody>
          </p:sp>
          <p:sp>
            <p:nvSpPr>
              <p:cNvPr id="3452" name="Rectangle 63">
                <a:extLst>
                  <a:ext uri="{FF2B5EF4-FFF2-40B4-BE49-F238E27FC236}">
                    <a16:creationId xmlns:a16="http://schemas.microsoft.com/office/drawing/2014/main" xmlns="" id="{7A539C8C-C132-45FE-B44F-C720BD4541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6" y="640"/>
                <a:ext cx="994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b="1"/>
              </a:p>
            </p:txBody>
          </p:sp>
          <p:sp>
            <p:nvSpPr>
              <p:cNvPr id="3453" name="Freeform 64">
                <a:extLst>
                  <a:ext uri="{FF2B5EF4-FFF2-40B4-BE49-F238E27FC236}">
                    <a16:creationId xmlns:a16="http://schemas.microsoft.com/office/drawing/2014/main" xmlns="" id="{7BD7CD2D-E23B-470E-B97E-3601B2ED78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4" y="640"/>
                <a:ext cx="11" cy="9"/>
              </a:xfrm>
              <a:custGeom>
                <a:avLst/>
                <a:gdLst>
                  <a:gd name="T0" fmla="*/ 11 w 11"/>
                  <a:gd name="T1" fmla="*/ 5 h 9"/>
                  <a:gd name="T2" fmla="*/ 11 w 11"/>
                  <a:gd name="T3" fmla="*/ 9 h 9"/>
                  <a:gd name="T4" fmla="*/ 6 w 11"/>
                  <a:gd name="T5" fmla="*/ 9 h 9"/>
                  <a:gd name="T6" fmla="*/ 6 w 11"/>
                  <a:gd name="T7" fmla="*/ 0 h 9"/>
                  <a:gd name="T8" fmla="*/ 0 w 11"/>
                  <a:gd name="T9" fmla="*/ 5 h 9"/>
                  <a:gd name="T10" fmla="*/ 11 w 11"/>
                  <a:gd name="T11" fmla="*/ 5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" h="9">
                    <a:moveTo>
                      <a:pt x="11" y="5"/>
                    </a:moveTo>
                    <a:lnTo>
                      <a:pt x="11" y="9"/>
                    </a:lnTo>
                    <a:lnTo>
                      <a:pt x="6" y="9"/>
                    </a:lnTo>
                    <a:lnTo>
                      <a:pt x="6" y="0"/>
                    </a:lnTo>
                    <a:lnTo>
                      <a:pt x="0" y="5"/>
                    </a:lnTo>
                    <a:lnTo>
                      <a:pt x="11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b="1"/>
              </a:p>
            </p:txBody>
          </p:sp>
          <p:sp>
            <p:nvSpPr>
              <p:cNvPr id="3454" name="Rectangle 65">
                <a:extLst>
                  <a:ext uri="{FF2B5EF4-FFF2-40B4-BE49-F238E27FC236}">
                    <a16:creationId xmlns:a16="http://schemas.microsoft.com/office/drawing/2014/main" xmlns="" id="{4DF6C7CB-2EA9-4E1C-B4DC-EE4F5BB9F1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0" y="424"/>
                <a:ext cx="12" cy="22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b="1"/>
              </a:p>
            </p:txBody>
          </p:sp>
          <p:sp>
            <p:nvSpPr>
              <p:cNvPr id="3455" name="Freeform 66">
                <a:extLst>
                  <a:ext uri="{FF2B5EF4-FFF2-40B4-BE49-F238E27FC236}">
                    <a16:creationId xmlns:a16="http://schemas.microsoft.com/office/drawing/2014/main" xmlns="" id="{6CFA74AD-1802-43B5-BE49-7031D26158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50" y="640"/>
                <a:ext cx="12" cy="9"/>
              </a:xfrm>
              <a:custGeom>
                <a:avLst/>
                <a:gdLst>
                  <a:gd name="T0" fmla="*/ 6 w 12"/>
                  <a:gd name="T1" fmla="*/ 9 h 9"/>
                  <a:gd name="T2" fmla="*/ 0 w 12"/>
                  <a:gd name="T3" fmla="*/ 9 h 9"/>
                  <a:gd name="T4" fmla="*/ 0 w 12"/>
                  <a:gd name="T5" fmla="*/ 5 h 9"/>
                  <a:gd name="T6" fmla="*/ 12 w 12"/>
                  <a:gd name="T7" fmla="*/ 5 h 9"/>
                  <a:gd name="T8" fmla="*/ 6 w 12"/>
                  <a:gd name="T9" fmla="*/ 0 h 9"/>
                  <a:gd name="T10" fmla="*/ 6 w 12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9">
                    <a:moveTo>
                      <a:pt x="6" y="9"/>
                    </a:moveTo>
                    <a:lnTo>
                      <a:pt x="0" y="9"/>
                    </a:lnTo>
                    <a:lnTo>
                      <a:pt x="0" y="5"/>
                    </a:lnTo>
                    <a:lnTo>
                      <a:pt x="12" y="5"/>
                    </a:lnTo>
                    <a:lnTo>
                      <a:pt x="6" y="0"/>
                    </a:lnTo>
                    <a:lnTo>
                      <a:pt x="6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b="1"/>
              </a:p>
            </p:txBody>
          </p:sp>
          <p:sp>
            <p:nvSpPr>
              <p:cNvPr id="3456" name="Freeform 67">
                <a:extLst>
                  <a:ext uri="{FF2B5EF4-FFF2-40B4-BE49-F238E27FC236}">
                    <a16:creationId xmlns:a16="http://schemas.microsoft.com/office/drawing/2014/main" xmlns="" id="{F911360B-6B89-4999-9128-0DEE10402F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50" y="420"/>
                <a:ext cx="12" cy="9"/>
              </a:xfrm>
              <a:custGeom>
                <a:avLst/>
                <a:gdLst>
                  <a:gd name="T0" fmla="*/ 0 w 12"/>
                  <a:gd name="T1" fmla="*/ 4 h 9"/>
                  <a:gd name="T2" fmla="*/ 0 w 12"/>
                  <a:gd name="T3" fmla="*/ 0 h 9"/>
                  <a:gd name="T4" fmla="*/ 6 w 12"/>
                  <a:gd name="T5" fmla="*/ 0 h 9"/>
                  <a:gd name="T6" fmla="*/ 6 w 12"/>
                  <a:gd name="T7" fmla="*/ 9 h 9"/>
                  <a:gd name="T8" fmla="*/ 12 w 12"/>
                  <a:gd name="T9" fmla="*/ 4 h 9"/>
                  <a:gd name="T10" fmla="*/ 0 w 12"/>
                  <a:gd name="T11" fmla="*/ 4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9">
                    <a:moveTo>
                      <a:pt x="0" y="4"/>
                    </a:moveTo>
                    <a:lnTo>
                      <a:pt x="0" y="0"/>
                    </a:lnTo>
                    <a:lnTo>
                      <a:pt x="6" y="0"/>
                    </a:lnTo>
                    <a:lnTo>
                      <a:pt x="6" y="9"/>
                    </a:lnTo>
                    <a:lnTo>
                      <a:pt x="12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b="1"/>
              </a:p>
            </p:txBody>
          </p:sp>
          <p:sp>
            <p:nvSpPr>
              <p:cNvPr id="3457" name="Rectangle 68">
                <a:extLst>
                  <a:ext uri="{FF2B5EF4-FFF2-40B4-BE49-F238E27FC236}">
                    <a16:creationId xmlns:a16="http://schemas.microsoft.com/office/drawing/2014/main" xmlns="" id="{95FAF310-8E05-4170-855E-3B93D76065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7" y="823"/>
                <a:ext cx="72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F</a:t>
                </a:r>
                <a:endParaRPr kumimoji="0" lang="en-US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58" name="Rectangle 69">
                <a:extLst>
                  <a:ext uri="{FF2B5EF4-FFF2-40B4-BE49-F238E27FC236}">
                    <a16:creationId xmlns:a16="http://schemas.microsoft.com/office/drawing/2014/main" xmlns="" id="{9A2BC854-D180-4E32-AB69-0087FED257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72" y="823"/>
                <a:ext cx="28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 </a:t>
                </a:r>
                <a:endParaRPr kumimoji="0" lang="en-US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59" name="Rectangle 70">
                <a:extLst>
                  <a:ext uri="{FF2B5EF4-FFF2-40B4-BE49-F238E27FC236}">
                    <a16:creationId xmlns:a16="http://schemas.microsoft.com/office/drawing/2014/main" xmlns="" id="{65E33585-B38B-49DC-AF1F-B1EC2CDD94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9" y="823"/>
                <a:ext cx="77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=</a:t>
                </a:r>
                <a:endParaRPr kumimoji="0" lang="en-US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60" name="Rectangle 71">
                <a:extLst>
                  <a:ext uri="{FF2B5EF4-FFF2-40B4-BE49-F238E27FC236}">
                    <a16:creationId xmlns:a16="http://schemas.microsoft.com/office/drawing/2014/main" xmlns="" id="{AE1B5A96-C9F0-4728-84CB-8A421D13A7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7" y="823"/>
                <a:ext cx="28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 </a:t>
                </a:r>
                <a:endParaRPr kumimoji="0" lang="en-US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61" name="Rectangle 72">
                <a:extLst>
                  <a:ext uri="{FF2B5EF4-FFF2-40B4-BE49-F238E27FC236}">
                    <a16:creationId xmlns:a16="http://schemas.microsoft.com/office/drawing/2014/main" xmlns="" id="{831CF179-0110-4B69-AAEB-8838E5CF2E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4" y="823"/>
                <a:ext cx="84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A</a:t>
                </a:r>
                <a:endParaRPr kumimoji="0" lang="en-US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62" name="Rectangle 73">
                <a:extLst>
                  <a:ext uri="{FF2B5EF4-FFF2-40B4-BE49-F238E27FC236}">
                    <a16:creationId xmlns:a16="http://schemas.microsoft.com/office/drawing/2014/main" xmlns="" id="{7ADBF6EB-EE85-4572-90E7-0CF45A2358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70" y="823"/>
                <a:ext cx="28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 </a:t>
                </a:r>
                <a:endParaRPr kumimoji="0" lang="en-US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63" name="Rectangle 74">
                <a:extLst>
                  <a:ext uri="{FF2B5EF4-FFF2-40B4-BE49-F238E27FC236}">
                    <a16:creationId xmlns:a16="http://schemas.microsoft.com/office/drawing/2014/main" xmlns="" id="{515BAC72-78AD-4FFA-951B-D654D4BE66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7" y="823"/>
                <a:ext cx="77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+</a:t>
                </a:r>
                <a:endParaRPr kumimoji="0" lang="en-US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64" name="Rectangle 75">
                <a:extLst>
                  <a:ext uri="{FF2B5EF4-FFF2-40B4-BE49-F238E27FC236}">
                    <a16:creationId xmlns:a16="http://schemas.microsoft.com/office/drawing/2014/main" xmlns="" id="{0E4A9343-5276-45A6-84F8-9BD0D81F4F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65" y="823"/>
                <a:ext cx="28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 </a:t>
                </a:r>
                <a:endParaRPr kumimoji="0" lang="en-US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65" name="Rectangle 76">
                <a:extLst>
                  <a:ext uri="{FF2B5EF4-FFF2-40B4-BE49-F238E27FC236}">
                    <a16:creationId xmlns:a16="http://schemas.microsoft.com/office/drawing/2014/main" xmlns="" id="{78597954-F2CA-4509-BD4C-51F46A938C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2" y="823"/>
                <a:ext cx="84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B</a:t>
                </a:r>
                <a:endParaRPr kumimoji="0" lang="en-US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66" name="Rectangle 77">
                <a:extLst>
                  <a:ext uri="{FF2B5EF4-FFF2-40B4-BE49-F238E27FC236}">
                    <a16:creationId xmlns:a16="http://schemas.microsoft.com/office/drawing/2014/main" xmlns="" id="{BC419FB5-0ECD-4143-92BB-2F02004039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7" y="823"/>
                <a:ext cx="28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 </a:t>
                </a:r>
                <a:endParaRPr kumimoji="0" lang="en-US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67" name="Rectangle 78">
                <a:extLst>
                  <a:ext uri="{FF2B5EF4-FFF2-40B4-BE49-F238E27FC236}">
                    <a16:creationId xmlns:a16="http://schemas.microsoft.com/office/drawing/2014/main" xmlns="" id="{ED9780B7-BDDB-46B9-AE44-04A37F3B62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5" y="823"/>
                <a:ext cx="77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+</a:t>
                </a:r>
                <a:endParaRPr kumimoji="0" lang="en-US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68" name="Rectangle 79">
                <a:extLst>
                  <a:ext uri="{FF2B5EF4-FFF2-40B4-BE49-F238E27FC236}">
                    <a16:creationId xmlns:a16="http://schemas.microsoft.com/office/drawing/2014/main" xmlns="" id="{9E07E12F-5CA4-4ED2-865A-CE70993D3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2" y="823"/>
                <a:ext cx="28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 </a:t>
                </a:r>
                <a:endParaRPr kumimoji="0" lang="en-US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69" name="Rectangle 80">
                <a:extLst>
                  <a:ext uri="{FF2B5EF4-FFF2-40B4-BE49-F238E27FC236}">
                    <a16:creationId xmlns:a16="http://schemas.microsoft.com/office/drawing/2014/main" xmlns="" id="{47CC117F-91B0-4449-98F9-145D760ECC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90" y="823"/>
                <a:ext cx="77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1</a:t>
                </a:r>
                <a:endParaRPr kumimoji="0" lang="en-US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70" name="Rectangle 81">
                <a:extLst>
                  <a:ext uri="{FF2B5EF4-FFF2-40B4-BE49-F238E27FC236}">
                    <a16:creationId xmlns:a16="http://schemas.microsoft.com/office/drawing/2014/main" xmlns="" id="{93A98253-80A7-4BCB-BB8C-8001A75F19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87" y="269"/>
                <a:ext cx="12" cy="10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b="1"/>
              </a:p>
            </p:txBody>
          </p:sp>
          <p:sp>
            <p:nvSpPr>
              <p:cNvPr id="3471" name="Freeform 82">
                <a:extLst>
                  <a:ext uri="{FF2B5EF4-FFF2-40B4-BE49-F238E27FC236}">
                    <a16:creationId xmlns:a16="http://schemas.microsoft.com/office/drawing/2014/main" xmlns="" id="{BBA6BAD8-3847-46C2-8505-E24E890EFF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4" y="362"/>
                <a:ext cx="58" cy="62"/>
              </a:xfrm>
              <a:custGeom>
                <a:avLst/>
                <a:gdLst>
                  <a:gd name="T0" fmla="*/ 29 w 58"/>
                  <a:gd name="T1" fmla="*/ 15 h 62"/>
                  <a:gd name="T2" fmla="*/ 58 w 58"/>
                  <a:gd name="T3" fmla="*/ 0 h 62"/>
                  <a:gd name="T4" fmla="*/ 29 w 58"/>
                  <a:gd name="T5" fmla="*/ 62 h 62"/>
                  <a:gd name="T6" fmla="*/ 0 w 58"/>
                  <a:gd name="T7" fmla="*/ 0 h 62"/>
                  <a:gd name="T8" fmla="*/ 29 w 58"/>
                  <a:gd name="T9" fmla="*/ 15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62">
                    <a:moveTo>
                      <a:pt x="29" y="15"/>
                    </a:moveTo>
                    <a:lnTo>
                      <a:pt x="58" y="0"/>
                    </a:lnTo>
                    <a:lnTo>
                      <a:pt x="29" y="62"/>
                    </a:lnTo>
                    <a:lnTo>
                      <a:pt x="0" y="0"/>
                    </a:lnTo>
                    <a:lnTo>
                      <a:pt x="29" y="1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b="1"/>
              </a:p>
            </p:txBody>
          </p:sp>
          <p:sp>
            <p:nvSpPr>
              <p:cNvPr id="3472" name="Rectangle 83">
                <a:extLst>
                  <a:ext uri="{FF2B5EF4-FFF2-40B4-BE49-F238E27FC236}">
                    <a16:creationId xmlns:a16="http://schemas.microsoft.com/office/drawing/2014/main" xmlns="" id="{857F417C-CAE1-4DC7-BA91-6BA64F573C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07" y="269"/>
                <a:ext cx="12" cy="10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b="1"/>
              </a:p>
            </p:txBody>
          </p:sp>
          <p:sp>
            <p:nvSpPr>
              <p:cNvPr id="3473" name="Freeform 84">
                <a:extLst>
                  <a:ext uri="{FF2B5EF4-FFF2-40B4-BE49-F238E27FC236}">
                    <a16:creationId xmlns:a16="http://schemas.microsoft.com/office/drawing/2014/main" xmlns="" id="{220D5BD9-E102-42EE-86D5-C6A3D8072E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4" y="362"/>
                <a:ext cx="58" cy="62"/>
              </a:xfrm>
              <a:custGeom>
                <a:avLst/>
                <a:gdLst>
                  <a:gd name="T0" fmla="*/ 29 w 58"/>
                  <a:gd name="T1" fmla="*/ 15 h 62"/>
                  <a:gd name="T2" fmla="*/ 58 w 58"/>
                  <a:gd name="T3" fmla="*/ 0 h 62"/>
                  <a:gd name="T4" fmla="*/ 29 w 58"/>
                  <a:gd name="T5" fmla="*/ 62 h 62"/>
                  <a:gd name="T6" fmla="*/ 0 w 58"/>
                  <a:gd name="T7" fmla="*/ 0 h 62"/>
                  <a:gd name="T8" fmla="*/ 29 w 58"/>
                  <a:gd name="T9" fmla="*/ 15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62">
                    <a:moveTo>
                      <a:pt x="29" y="15"/>
                    </a:moveTo>
                    <a:lnTo>
                      <a:pt x="58" y="0"/>
                    </a:lnTo>
                    <a:lnTo>
                      <a:pt x="29" y="62"/>
                    </a:lnTo>
                    <a:lnTo>
                      <a:pt x="0" y="0"/>
                    </a:lnTo>
                    <a:lnTo>
                      <a:pt x="29" y="1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b="1"/>
              </a:p>
            </p:txBody>
          </p:sp>
          <p:sp>
            <p:nvSpPr>
              <p:cNvPr id="3474" name="Rectangle 85">
                <a:extLst>
                  <a:ext uri="{FF2B5EF4-FFF2-40B4-BE49-F238E27FC236}">
                    <a16:creationId xmlns:a16="http://schemas.microsoft.com/office/drawing/2014/main" xmlns="" id="{2DFAEF6B-CF6C-488F-ABE1-43F3CEF54C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7" y="645"/>
                <a:ext cx="12" cy="12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b="1"/>
              </a:p>
            </p:txBody>
          </p:sp>
          <p:sp>
            <p:nvSpPr>
              <p:cNvPr id="3475" name="Freeform 86">
                <a:extLst>
                  <a:ext uri="{FF2B5EF4-FFF2-40B4-BE49-F238E27FC236}">
                    <a16:creationId xmlns:a16="http://schemas.microsoft.com/office/drawing/2014/main" xmlns="" id="{5FF51E03-206F-41A1-A89C-FDDA379BBA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4" y="756"/>
                <a:ext cx="58" cy="62"/>
              </a:xfrm>
              <a:custGeom>
                <a:avLst/>
                <a:gdLst>
                  <a:gd name="T0" fmla="*/ 29 w 58"/>
                  <a:gd name="T1" fmla="*/ 15 h 62"/>
                  <a:gd name="T2" fmla="*/ 58 w 58"/>
                  <a:gd name="T3" fmla="*/ 0 h 62"/>
                  <a:gd name="T4" fmla="*/ 29 w 58"/>
                  <a:gd name="T5" fmla="*/ 62 h 62"/>
                  <a:gd name="T6" fmla="*/ 0 w 58"/>
                  <a:gd name="T7" fmla="*/ 0 h 62"/>
                  <a:gd name="T8" fmla="*/ 29 w 58"/>
                  <a:gd name="T9" fmla="*/ 15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62">
                    <a:moveTo>
                      <a:pt x="29" y="15"/>
                    </a:moveTo>
                    <a:lnTo>
                      <a:pt x="58" y="0"/>
                    </a:lnTo>
                    <a:lnTo>
                      <a:pt x="29" y="62"/>
                    </a:lnTo>
                    <a:lnTo>
                      <a:pt x="0" y="0"/>
                    </a:lnTo>
                    <a:lnTo>
                      <a:pt x="29" y="1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b="1"/>
              </a:p>
            </p:txBody>
          </p:sp>
          <p:sp>
            <p:nvSpPr>
              <p:cNvPr id="3476" name="Rectangle 87">
                <a:extLst>
                  <a:ext uri="{FF2B5EF4-FFF2-40B4-BE49-F238E27FC236}">
                    <a16:creationId xmlns:a16="http://schemas.microsoft.com/office/drawing/2014/main" xmlns="" id="{E971B709-1BDE-43F6-8486-39D70F6384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05" y="525"/>
                <a:ext cx="181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b="1"/>
              </a:p>
            </p:txBody>
          </p:sp>
          <p:sp>
            <p:nvSpPr>
              <p:cNvPr id="3477" name="Freeform 88">
                <a:extLst>
                  <a:ext uri="{FF2B5EF4-FFF2-40B4-BE49-F238E27FC236}">
                    <a16:creationId xmlns:a16="http://schemas.microsoft.com/office/drawing/2014/main" xmlns="" id="{2B372156-1C7C-4734-8A55-11E3A727F7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7" y="506"/>
                <a:ext cx="77" cy="47"/>
              </a:xfrm>
              <a:custGeom>
                <a:avLst/>
                <a:gdLst>
                  <a:gd name="T0" fmla="*/ 58 w 77"/>
                  <a:gd name="T1" fmla="*/ 24 h 47"/>
                  <a:gd name="T2" fmla="*/ 77 w 77"/>
                  <a:gd name="T3" fmla="*/ 47 h 47"/>
                  <a:gd name="T4" fmla="*/ 0 w 77"/>
                  <a:gd name="T5" fmla="*/ 24 h 47"/>
                  <a:gd name="T6" fmla="*/ 77 w 77"/>
                  <a:gd name="T7" fmla="*/ 0 h 47"/>
                  <a:gd name="T8" fmla="*/ 58 w 77"/>
                  <a:gd name="T9" fmla="*/ 24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47">
                    <a:moveTo>
                      <a:pt x="58" y="24"/>
                    </a:moveTo>
                    <a:lnTo>
                      <a:pt x="77" y="47"/>
                    </a:lnTo>
                    <a:lnTo>
                      <a:pt x="0" y="24"/>
                    </a:lnTo>
                    <a:lnTo>
                      <a:pt x="77" y="0"/>
                    </a:lnTo>
                    <a:lnTo>
                      <a:pt x="58" y="2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b="1"/>
              </a:p>
            </p:txBody>
          </p:sp>
          <p:sp>
            <p:nvSpPr>
              <p:cNvPr id="3478" name="Rectangle 89">
                <a:extLst>
                  <a:ext uri="{FF2B5EF4-FFF2-40B4-BE49-F238E27FC236}">
                    <a16:creationId xmlns:a16="http://schemas.microsoft.com/office/drawing/2014/main" xmlns="" id="{60A1CE58-1405-4133-9041-4D01B9D5FB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23" y="475"/>
                <a:ext cx="74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C</a:t>
                </a:r>
                <a:endParaRPr kumimoji="0" lang="en-US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79" name="Rectangle 90">
                <a:extLst>
                  <a:ext uri="{FF2B5EF4-FFF2-40B4-BE49-F238E27FC236}">
                    <a16:creationId xmlns:a16="http://schemas.microsoft.com/office/drawing/2014/main" xmlns="" id="{089F69BB-E7B6-4BA3-8896-EE43043CDD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1" y="530"/>
                <a:ext cx="26" cy="1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5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i</a:t>
                </a:r>
                <a:endParaRPr kumimoji="0" lang="en-US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80" name="Rectangle 91">
                <a:extLst>
                  <a:ext uri="{FF2B5EF4-FFF2-40B4-BE49-F238E27FC236}">
                    <a16:creationId xmlns:a16="http://schemas.microsoft.com/office/drawing/2014/main" xmlns="" id="{8AA1F9FD-1DF0-4ED0-A5FE-DE86095E83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6" y="530"/>
                <a:ext cx="51" cy="1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5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n</a:t>
                </a:r>
                <a:endParaRPr kumimoji="0" lang="en-US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81" name="Rectangle 92">
                <a:extLst>
                  <a:ext uri="{FF2B5EF4-FFF2-40B4-BE49-F238E27FC236}">
                    <a16:creationId xmlns:a16="http://schemas.microsoft.com/office/drawing/2014/main" xmlns="" id="{7F824EC4-82B7-42AA-9F16-D685CB3151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4" y="475"/>
                <a:ext cx="28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 </a:t>
                </a:r>
                <a:endParaRPr kumimoji="0" lang="en-US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82" name="Rectangle 93">
                <a:extLst>
                  <a:ext uri="{FF2B5EF4-FFF2-40B4-BE49-F238E27FC236}">
                    <a16:creationId xmlns:a16="http://schemas.microsoft.com/office/drawing/2014/main" xmlns="" id="{3184075A-E5A3-4A66-9E20-67B9EED52A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2" y="475"/>
                <a:ext cx="77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=</a:t>
                </a:r>
                <a:endParaRPr kumimoji="0" lang="en-US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83" name="Rectangle 94">
                <a:extLst>
                  <a:ext uri="{FF2B5EF4-FFF2-40B4-BE49-F238E27FC236}">
                    <a16:creationId xmlns:a16="http://schemas.microsoft.com/office/drawing/2014/main" xmlns="" id="{F83C6123-35CC-4669-9420-9C1A8ADA91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59" y="475"/>
                <a:ext cx="28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 </a:t>
                </a:r>
                <a:endParaRPr kumimoji="0" lang="en-US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84" name="Rectangle 95">
                <a:extLst>
                  <a:ext uri="{FF2B5EF4-FFF2-40B4-BE49-F238E27FC236}">
                    <a16:creationId xmlns:a16="http://schemas.microsoft.com/office/drawing/2014/main" xmlns="" id="{EDEDCE52-83CC-4382-A138-F5F2E26F12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7" y="475"/>
                <a:ext cx="77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1</a:t>
                </a:r>
                <a:endParaRPr kumimoji="0" lang="en-US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85" name="Rectangle 96">
                <a:extLst>
                  <a:ext uri="{FF2B5EF4-FFF2-40B4-BE49-F238E27FC236}">
                    <a16:creationId xmlns:a16="http://schemas.microsoft.com/office/drawing/2014/main" xmlns="" id="{A4044596-B938-4FD2-9BE3-0B62FB1CC4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5" y="530"/>
                <a:ext cx="204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b="1"/>
              </a:p>
            </p:txBody>
          </p:sp>
          <p:sp>
            <p:nvSpPr>
              <p:cNvPr id="3486" name="Freeform 97">
                <a:extLst>
                  <a:ext uri="{FF2B5EF4-FFF2-40B4-BE49-F238E27FC236}">
                    <a16:creationId xmlns:a16="http://schemas.microsoft.com/office/drawing/2014/main" xmlns="" id="{48F83B16-1CE0-45D4-8BC3-62F8B54B6F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96" y="511"/>
                <a:ext cx="78" cy="47"/>
              </a:xfrm>
              <a:custGeom>
                <a:avLst/>
                <a:gdLst>
                  <a:gd name="T0" fmla="*/ 59 w 78"/>
                  <a:gd name="T1" fmla="*/ 24 h 47"/>
                  <a:gd name="T2" fmla="*/ 78 w 78"/>
                  <a:gd name="T3" fmla="*/ 47 h 47"/>
                  <a:gd name="T4" fmla="*/ 0 w 78"/>
                  <a:gd name="T5" fmla="*/ 24 h 47"/>
                  <a:gd name="T6" fmla="*/ 78 w 78"/>
                  <a:gd name="T7" fmla="*/ 0 h 47"/>
                  <a:gd name="T8" fmla="*/ 59 w 78"/>
                  <a:gd name="T9" fmla="*/ 24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" h="47">
                    <a:moveTo>
                      <a:pt x="59" y="24"/>
                    </a:moveTo>
                    <a:lnTo>
                      <a:pt x="78" y="47"/>
                    </a:lnTo>
                    <a:lnTo>
                      <a:pt x="0" y="24"/>
                    </a:lnTo>
                    <a:lnTo>
                      <a:pt x="78" y="0"/>
                    </a:lnTo>
                    <a:lnTo>
                      <a:pt x="59" y="2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b="1"/>
              </a:p>
            </p:txBody>
          </p:sp>
          <p:sp>
            <p:nvSpPr>
              <p:cNvPr id="3487" name="Rectangle 98">
                <a:extLst>
                  <a:ext uri="{FF2B5EF4-FFF2-40B4-BE49-F238E27FC236}">
                    <a16:creationId xmlns:a16="http://schemas.microsoft.com/office/drawing/2014/main" xmlns="" id="{74ED27A3-5734-436E-B067-040A00AFBE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74" y="472"/>
                <a:ext cx="74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C</a:t>
                </a:r>
                <a:endParaRPr kumimoji="0" lang="en-US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88" name="Rectangle 99">
                <a:extLst>
                  <a:ext uri="{FF2B5EF4-FFF2-40B4-BE49-F238E27FC236}">
                    <a16:creationId xmlns:a16="http://schemas.microsoft.com/office/drawing/2014/main" xmlns="" id="{F8FAC8A9-0CBE-49CA-825F-1F95CB6DD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3" y="527"/>
                <a:ext cx="48" cy="1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5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o</a:t>
                </a:r>
                <a:endParaRPr kumimoji="0" lang="en-US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89" name="Rectangle 100">
                <a:extLst>
                  <a:ext uri="{FF2B5EF4-FFF2-40B4-BE49-F238E27FC236}">
                    <a16:creationId xmlns:a16="http://schemas.microsoft.com/office/drawing/2014/main" xmlns="" id="{08F1FA41-74E8-44A5-8D49-D8A8742B26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90" y="527"/>
                <a:ext cx="50" cy="1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5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u</a:t>
                </a:r>
                <a:endParaRPr kumimoji="0" lang="en-US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90" name="Rectangle 101">
                <a:extLst>
                  <a:ext uri="{FF2B5EF4-FFF2-40B4-BE49-F238E27FC236}">
                    <a16:creationId xmlns:a16="http://schemas.microsoft.com/office/drawing/2014/main" xmlns="" id="{D735FF5F-ED36-4F05-90FE-6603B3A79C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8" y="527"/>
                <a:ext cx="31" cy="1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5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t</a:t>
                </a:r>
                <a:endParaRPr kumimoji="0" lang="en-US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91" name="Rectangle 102">
                <a:extLst>
                  <a:ext uri="{FF2B5EF4-FFF2-40B4-BE49-F238E27FC236}">
                    <a16:creationId xmlns:a16="http://schemas.microsoft.com/office/drawing/2014/main" xmlns="" id="{41E6D80A-2E6E-407C-84D1-A6041AFDA4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4" y="148"/>
                <a:ext cx="84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A</a:t>
                </a:r>
                <a:endParaRPr kumimoji="0" lang="en-US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92" name="Rectangle 103">
                <a:extLst>
                  <a:ext uri="{FF2B5EF4-FFF2-40B4-BE49-F238E27FC236}">
                    <a16:creationId xmlns:a16="http://schemas.microsoft.com/office/drawing/2014/main" xmlns="" id="{98374908-B81B-4A1B-9BBB-617D7200A1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2" y="148"/>
                <a:ext cx="84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B</a:t>
                </a:r>
                <a:endParaRPr kumimoji="0" lang="en-US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93" name="Rectangle 104">
                <a:extLst>
                  <a:ext uri="{FF2B5EF4-FFF2-40B4-BE49-F238E27FC236}">
                    <a16:creationId xmlns:a16="http://schemas.microsoft.com/office/drawing/2014/main" xmlns="" id="{2918F677-218A-4BDF-A3D3-07A2CA2965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8" y="477"/>
                <a:ext cx="8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P</a:t>
                </a:r>
                <a:endParaRPr kumimoji="0" lang="en-US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94" name="Rectangle 105">
                <a:extLst>
                  <a:ext uri="{FF2B5EF4-FFF2-40B4-BE49-F238E27FC236}">
                    <a16:creationId xmlns:a16="http://schemas.microsoft.com/office/drawing/2014/main" xmlns="" id="{3D9E746D-41C7-43F3-943F-3B70D8BEA9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75" y="477"/>
                <a:ext cx="7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a</a:t>
                </a:r>
                <a:endParaRPr kumimoji="0" lang="en-US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95" name="Rectangle 106">
                <a:extLst>
                  <a:ext uri="{FF2B5EF4-FFF2-40B4-BE49-F238E27FC236}">
                    <a16:creationId xmlns:a16="http://schemas.microsoft.com/office/drawing/2014/main" xmlns="" id="{F3BAAF4F-96E0-4B5A-A582-46E3CF93E8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5" y="477"/>
                <a:ext cx="6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r</a:t>
                </a:r>
                <a:endParaRPr kumimoji="0" lang="en-US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96" name="Rectangle 107">
                <a:extLst>
                  <a:ext uri="{FF2B5EF4-FFF2-40B4-BE49-F238E27FC236}">
                    <a16:creationId xmlns:a16="http://schemas.microsoft.com/office/drawing/2014/main" xmlns="" id="{AFB9FE33-0B16-4A2C-98C2-1EA088A3EB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4" y="477"/>
                <a:ext cx="7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a</a:t>
                </a:r>
                <a:endParaRPr kumimoji="0" lang="en-US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97" name="Rectangle 108">
                <a:extLst>
                  <a:ext uri="{FF2B5EF4-FFF2-40B4-BE49-F238E27FC236}">
                    <a16:creationId xmlns:a16="http://schemas.microsoft.com/office/drawing/2014/main" xmlns="" id="{8FFFF7C6-6289-4F71-B240-4DBEBD565F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3" y="477"/>
                <a:ext cx="39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l</a:t>
                </a:r>
                <a:endParaRPr kumimoji="0" lang="en-US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98" name="Rectangle 109">
                <a:extLst>
                  <a:ext uri="{FF2B5EF4-FFF2-40B4-BE49-F238E27FC236}">
                    <a16:creationId xmlns:a16="http://schemas.microsoft.com/office/drawing/2014/main" xmlns="" id="{F7212185-E12C-407E-AFAD-89F14B9F97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77" y="477"/>
                <a:ext cx="39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l</a:t>
                </a:r>
                <a:endParaRPr kumimoji="0" lang="en-US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99" name="Rectangle 110">
                <a:extLst>
                  <a:ext uri="{FF2B5EF4-FFF2-40B4-BE49-F238E27FC236}">
                    <a16:creationId xmlns:a16="http://schemas.microsoft.com/office/drawing/2014/main" xmlns="" id="{6009843D-533C-4534-96C8-ADCC19B76A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9" y="477"/>
                <a:ext cx="69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e</a:t>
                </a:r>
                <a:endParaRPr kumimoji="0" lang="en-US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00" name="Rectangle 111">
                <a:extLst>
                  <a:ext uri="{FF2B5EF4-FFF2-40B4-BE49-F238E27FC236}">
                    <a16:creationId xmlns:a16="http://schemas.microsoft.com/office/drawing/2014/main" xmlns="" id="{81BD95B0-557A-4F3E-B5A6-154748EC1D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9" y="477"/>
                <a:ext cx="39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l</a:t>
                </a:r>
                <a:endParaRPr kumimoji="0" lang="en-US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01" name="Rectangle 112">
                <a:extLst>
                  <a:ext uri="{FF2B5EF4-FFF2-40B4-BE49-F238E27FC236}">
                    <a16:creationId xmlns:a16="http://schemas.microsoft.com/office/drawing/2014/main" xmlns="" id="{43D1AE03-53DE-47E3-92BF-2FA13413B4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2" y="477"/>
                <a:ext cx="28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 </a:t>
                </a:r>
                <a:endParaRPr kumimoji="0" lang="en-US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02" name="Rectangle 113">
                <a:extLst>
                  <a:ext uri="{FF2B5EF4-FFF2-40B4-BE49-F238E27FC236}">
                    <a16:creationId xmlns:a16="http://schemas.microsoft.com/office/drawing/2014/main" xmlns="" id="{66AC27D5-948F-4FC5-BBF2-CECB97EDCD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19" y="477"/>
                <a:ext cx="7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a</a:t>
                </a:r>
                <a:endParaRPr kumimoji="0" lang="en-US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03" name="Rectangle 114">
                <a:extLst>
                  <a:ext uri="{FF2B5EF4-FFF2-40B4-BE49-F238E27FC236}">
                    <a16:creationId xmlns:a16="http://schemas.microsoft.com/office/drawing/2014/main" xmlns="" id="{5A8DE157-135F-406A-8F15-E68FA45F1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9" y="477"/>
                <a:ext cx="77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d</a:t>
                </a:r>
                <a:endParaRPr kumimoji="0" lang="en-US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04" name="Rectangle 115">
                <a:extLst>
                  <a:ext uri="{FF2B5EF4-FFF2-40B4-BE49-F238E27FC236}">
                    <a16:creationId xmlns:a16="http://schemas.microsoft.com/office/drawing/2014/main" xmlns="" id="{69D46405-8A0F-477A-9DB5-E314E25DB0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4" y="477"/>
                <a:ext cx="77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d</a:t>
                </a:r>
                <a:endParaRPr kumimoji="0" lang="en-US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05" name="Rectangle 116">
                <a:extLst>
                  <a:ext uri="{FF2B5EF4-FFF2-40B4-BE49-F238E27FC236}">
                    <a16:creationId xmlns:a16="http://schemas.microsoft.com/office/drawing/2014/main" xmlns="" id="{63DCEC93-9CFB-4B5C-A393-1ECD53B58C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90" y="477"/>
                <a:ext cx="69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e</a:t>
                </a:r>
                <a:endParaRPr kumimoji="0" lang="en-US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06" name="Rectangle 117">
                <a:extLst>
                  <a:ext uri="{FF2B5EF4-FFF2-40B4-BE49-F238E27FC236}">
                    <a16:creationId xmlns:a16="http://schemas.microsoft.com/office/drawing/2014/main" xmlns="" id="{4CC080BD-FC4E-426F-A42F-766FBF3E28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9" y="477"/>
                <a:ext cx="6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r</a:t>
                </a:r>
                <a:endParaRPr kumimoji="0" lang="en-US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07" name="Rectangle 118">
                <a:extLst>
                  <a:ext uri="{FF2B5EF4-FFF2-40B4-BE49-F238E27FC236}">
                    <a16:creationId xmlns:a16="http://schemas.microsoft.com/office/drawing/2014/main" xmlns="" id="{66D789AD-B494-4029-BD05-4A94B0D4A7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8" y="978"/>
                <a:ext cx="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08" name="Rectangle 119">
                <a:extLst>
                  <a:ext uri="{FF2B5EF4-FFF2-40B4-BE49-F238E27FC236}">
                    <a16:creationId xmlns:a16="http://schemas.microsoft.com/office/drawing/2014/main" xmlns="" id="{A1C04950-C025-462B-B897-C093EE1A69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5" y="978"/>
                <a:ext cx="3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.</a:t>
                </a:r>
                <a:endParaRPr kumimoji="0" lang="en-US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09" name="Rectangle 120">
                <a:extLst>
                  <a:ext uri="{FF2B5EF4-FFF2-40B4-BE49-F238E27FC236}">
                    <a16:creationId xmlns:a16="http://schemas.microsoft.com/office/drawing/2014/main" xmlns="" id="{1FC7EC70-21CC-4070-A859-4E8894FC28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0" y="978"/>
                <a:ext cx="28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 </a:t>
                </a:r>
                <a:endParaRPr kumimoji="0" lang="en-US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10" name="Rectangle 121">
                <a:extLst>
                  <a:ext uri="{FF2B5EF4-FFF2-40B4-BE49-F238E27FC236}">
                    <a16:creationId xmlns:a16="http://schemas.microsoft.com/office/drawing/2014/main" xmlns="" id="{EB16E0B6-F6E2-4F6F-A033-5B59CDDAA3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7" y="978"/>
                <a:ext cx="84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A</a:t>
                </a:r>
                <a:endParaRPr kumimoji="0" lang="en-US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11" name="Rectangle 122">
                <a:extLst>
                  <a:ext uri="{FF2B5EF4-FFF2-40B4-BE49-F238E27FC236}">
                    <a16:creationId xmlns:a16="http://schemas.microsoft.com/office/drawing/2014/main" xmlns="" id="{0FA357A5-1424-48AF-AD3E-537109C5F6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3" y="978"/>
                <a:ext cx="77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d</a:t>
                </a:r>
                <a:endParaRPr kumimoji="0" lang="en-US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12" name="Rectangle 123">
                <a:extLst>
                  <a:ext uri="{FF2B5EF4-FFF2-40B4-BE49-F238E27FC236}">
                    <a16:creationId xmlns:a16="http://schemas.microsoft.com/office/drawing/2014/main" xmlns="" id="{938D640A-6D29-41A3-8A4C-30DB6FCA46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9" y="978"/>
                <a:ext cx="77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d</a:t>
                </a:r>
                <a:endParaRPr kumimoji="0" lang="en-US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13" name="Rectangle 124">
                <a:extLst>
                  <a:ext uri="{FF2B5EF4-FFF2-40B4-BE49-F238E27FC236}">
                    <a16:creationId xmlns:a16="http://schemas.microsoft.com/office/drawing/2014/main" xmlns="" id="{F76BEB6A-4303-4138-8F09-760E6668FF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4" y="978"/>
                <a:ext cx="4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i</a:t>
                </a:r>
                <a:endParaRPr kumimoji="0" lang="en-US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14" name="Rectangle 125">
                <a:extLst>
                  <a:ext uri="{FF2B5EF4-FFF2-40B4-BE49-F238E27FC236}">
                    <a16:creationId xmlns:a16="http://schemas.microsoft.com/office/drawing/2014/main" xmlns="" id="{30CA65B5-7DB6-4AEC-B677-84B13651FF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978"/>
                <a:ext cx="47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t</a:t>
                </a:r>
                <a:endParaRPr kumimoji="0" lang="en-US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15" name="Rectangle 126">
                <a:extLst>
                  <a:ext uri="{FF2B5EF4-FFF2-40B4-BE49-F238E27FC236}">
                    <a16:creationId xmlns:a16="http://schemas.microsoft.com/office/drawing/2014/main" xmlns="" id="{006BC615-BB4B-493F-8DA3-6CF35952DC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6" y="978"/>
                <a:ext cx="4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i</a:t>
                </a:r>
                <a:endParaRPr kumimoji="0" lang="en-US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16" name="Rectangle 127">
                <a:extLst>
                  <a:ext uri="{FF2B5EF4-FFF2-40B4-BE49-F238E27FC236}">
                    <a16:creationId xmlns:a16="http://schemas.microsoft.com/office/drawing/2014/main" xmlns="" id="{2C55B399-CFE7-433E-9738-8FC361A5AC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0" y="978"/>
                <a:ext cx="74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o</a:t>
                </a:r>
                <a:endParaRPr kumimoji="0" lang="en-US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17" name="Rectangle 128">
                <a:extLst>
                  <a:ext uri="{FF2B5EF4-FFF2-40B4-BE49-F238E27FC236}">
                    <a16:creationId xmlns:a16="http://schemas.microsoft.com/office/drawing/2014/main" xmlns="" id="{5C2EA8DA-C8FF-4FA4-8C1A-F65B5501B7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5" y="978"/>
                <a:ext cx="78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n</a:t>
                </a:r>
                <a:endParaRPr kumimoji="0" lang="en-US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18" name="Rectangle 129">
                <a:extLst>
                  <a:ext uri="{FF2B5EF4-FFF2-40B4-BE49-F238E27FC236}">
                    <a16:creationId xmlns:a16="http://schemas.microsoft.com/office/drawing/2014/main" xmlns="" id="{48B94D02-65CF-4974-931C-B1762E660C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1" y="978"/>
                <a:ext cx="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19" name="Rectangle 130">
                <a:extLst>
                  <a:ext uri="{FF2B5EF4-FFF2-40B4-BE49-F238E27FC236}">
                    <a16:creationId xmlns:a16="http://schemas.microsoft.com/office/drawing/2014/main" xmlns="" id="{92FECDAB-0016-476C-85A8-3A9D1D14A9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9" y="978"/>
                <a:ext cx="3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.</a:t>
                </a:r>
                <a:endParaRPr kumimoji="0" lang="en-US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20" name="Rectangle 131">
                <a:extLst>
                  <a:ext uri="{FF2B5EF4-FFF2-40B4-BE49-F238E27FC236}">
                    <a16:creationId xmlns:a16="http://schemas.microsoft.com/office/drawing/2014/main" xmlns="" id="{5BAAF514-4377-48EA-9B7D-A81112424C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3" y="978"/>
                <a:ext cx="28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 </a:t>
                </a:r>
                <a:endParaRPr kumimoji="0" lang="en-US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21" name="Rectangle 132">
                <a:extLst>
                  <a:ext uri="{FF2B5EF4-FFF2-40B4-BE49-F238E27FC236}">
                    <a16:creationId xmlns:a16="http://schemas.microsoft.com/office/drawing/2014/main" xmlns="" id="{C6B66F6D-5AAE-4D7A-A60A-56B31D2EE3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1" y="978"/>
                <a:ext cx="84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A</a:t>
                </a:r>
                <a:endParaRPr kumimoji="0" lang="en-US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22" name="Rectangle 133">
                <a:extLst>
                  <a:ext uri="{FF2B5EF4-FFF2-40B4-BE49-F238E27FC236}">
                    <a16:creationId xmlns:a16="http://schemas.microsoft.com/office/drawing/2014/main" xmlns="" id="{C53F85D2-2CEB-44CE-BE3F-28729CA7DA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7" y="978"/>
                <a:ext cx="77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d</a:t>
                </a:r>
                <a:endParaRPr kumimoji="0" lang="en-US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23" name="Rectangle 134">
                <a:extLst>
                  <a:ext uri="{FF2B5EF4-FFF2-40B4-BE49-F238E27FC236}">
                    <a16:creationId xmlns:a16="http://schemas.microsoft.com/office/drawing/2014/main" xmlns="" id="{AE5C6569-86E3-4BD8-9596-864E6253E0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13" y="978"/>
                <a:ext cx="77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d</a:t>
                </a:r>
                <a:endParaRPr kumimoji="0" lang="en-US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24" name="Rectangle 135">
                <a:extLst>
                  <a:ext uri="{FF2B5EF4-FFF2-40B4-BE49-F238E27FC236}">
                    <a16:creationId xmlns:a16="http://schemas.microsoft.com/office/drawing/2014/main" xmlns="" id="{BA19CA1A-45EF-4B2D-B3F6-A8E686380E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78" y="978"/>
                <a:ext cx="4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i</a:t>
                </a:r>
                <a:endParaRPr kumimoji="0" lang="en-US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25" name="Rectangle 136">
                <a:extLst>
                  <a:ext uri="{FF2B5EF4-FFF2-40B4-BE49-F238E27FC236}">
                    <a16:creationId xmlns:a16="http://schemas.microsoft.com/office/drawing/2014/main" xmlns="" id="{A31D9DC1-7793-477D-A7AB-7078451E5E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2" y="978"/>
                <a:ext cx="47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t</a:t>
                </a:r>
                <a:endParaRPr kumimoji="0" lang="en-US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26" name="Rectangle 137">
                <a:extLst>
                  <a:ext uri="{FF2B5EF4-FFF2-40B4-BE49-F238E27FC236}">
                    <a16:creationId xmlns:a16="http://schemas.microsoft.com/office/drawing/2014/main" xmlns="" id="{B4C1530E-7ADD-4565-B38E-B7DECE42F8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0" y="978"/>
                <a:ext cx="4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i</a:t>
                </a:r>
                <a:endParaRPr kumimoji="0" lang="en-US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27" name="Rectangle 138">
                <a:extLst>
                  <a:ext uri="{FF2B5EF4-FFF2-40B4-BE49-F238E27FC236}">
                    <a16:creationId xmlns:a16="http://schemas.microsoft.com/office/drawing/2014/main" xmlns="" id="{C6BE32A2-836A-435A-B8A6-9BD810542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4" y="978"/>
                <a:ext cx="74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o</a:t>
                </a:r>
                <a:endParaRPr kumimoji="0" lang="en-US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28" name="Rectangle 139">
                <a:extLst>
                  <a:ext uri="{FF2B5EF4-FFF2-40B4-BE49-F238E27FC236}">
                    <a16:creationId xmlns:a16="http://schemas.microsoft.com/office/drawing/2014/main" xmlns="" id="{78BDC4A9-46BF-4A05-9EA0-F5F831873B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9" y="978"/>
                <a:ext cx="78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n</a:t>
                </a:r>
                <a:endParaRPr kumimoji="0" lang="en-US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29" name="Rectangle 140">
                <a:extLst>
                  <a:ext uri="{FF2B5EF4-FFF2-40B4-BE49-F238E27FC236}">
                    <a16:creationId xmlns:a16="http://schemas.microsoft.com/office/drawing/2014/main" xmlns="" id="{7AE49896-25B3-429F-9AB8-21F55D3110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8" y="978"/>
                <a:ext cx="28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 </a:t>
                </a:r>
                <a:endParaRPr kumimoji="0" lang="en-US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30" name="Rectangle 141">
                <a:extLst>
                  <a:ext uri="{FF2B5EF4-FFF2-40B4-BE49-F238E27FC236}">
                    <a16:creationId xmlns:a16="http://schemas.microsoft.com/office/drawing/2014/main" xmlns="" id="{97A4CA96-A676-49B1-BEFC-34FD23E1D2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4" y="978"/>
                <a:ext cx="103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w</a:t>
                </a:r>
                <a:endParaRPr kumimoji="0" lang="en-US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31" name="Rectangle 142">
                <a:extLst>
                  <a:ext uri="{FF2B5EF4-FFF2-40B4-BE49-F238E27FC236}">
                    <a16:creationId xmlns:a16="http://schemas.microsoft.com/office/drawing/2014/main" xmlns="" id="{C1D1D6BF-82D5-46FD-B986-8393A02714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9" y="978"/>
                <a:ext cx="4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i</a:t>
                </a:r>
                <a:endParaRPr kumimoji="0" lang="en-US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32" name="Rectangle 143">
                <a:extLst>
                  <a:ext uri="{FF2B5EF4-FFF2-40B4-BE49-F238E27FC236}">
                    <a16:creationId xmlns:a16="http://schemas.microsoft.com/office/drawing/2014/main" xmlns="" id="{F18D60B8-C06C-4292-B935-85FB33952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3" y="978"/>
                <a:ext cx="47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t</a:t>
                </a:r>
                <a:endParaRPr kumimoji="0" lang="en-US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33" name="Rectangle 144">
                <a:extLst>
                  <a:ext uri="{FF2B5EF4-FFF2-40B4-BE49-F238E27FC236}">
                    <a16:creationId xmlns:a16="http://schemas.microsoft.com/office/drawing/2014/main" xmlns="" id="{23929E6D-3C19-4512-A813-BDDBD0545B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5" y="978"/>
                <a:ext cx="77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h</a:t>
                </a:r>
                <a:endParaRPr kumimoji="0" lang="en-US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34" name="Rectangle 145">
                <a:extLst>
                  <a:ext uri="{FF2B5EF4-FFF2-40B4-BE49-F238E27FC236}">
                    <a16:creationId xmlns:a16="http://schemas.microsoft.com/office/drawing/2014/main" xmlns="" id="{E053D457-A297-4CFA-8A0B-4DB4C1C9B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2" y="978"/>
                <a:ext cx="28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 </a:t>
                </a:r>
                <a:endParaRPr kumimoji="0" lang="en-US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35" name="Rectangle 146">
                <a:extLst>
                  <a:ext uri="{FF2B5EF4-FFF2-40B4-BE49-F238E27FC236}">
                    <a16:creationId xmlns:a16="http://schemas.microsoft.com/office/drawing/2014/main" xmlns="" id="{4BC8D7AB-66FD-42F6-B40D-29BB0695E1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0" y="978"/>
                <a:ext cx="61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c</a:t>
                </a:r>
                <a:endParaRPr kumimoji="0" lang="en-US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36" name="Rectangle 147">
                <a:extLst>
                  <a:ext uri="{FF2B5EF4-FFF2-40B4-BE49-F238E27FC236}">
                    <a16:creationId xmlns:a16="http://schemas.microsoft.com/office/drawing/2014/main" xmlns="" id="{38489F4D-BC70-4A9D-B55C-818B7969A7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64" y="978"/>
                <a:ext cx="7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a</a:t>
                </a:r>
                <a:endParaRPr kumimoji="0" lang="en-US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37" name="Rectangle 148">
                <a:extLst>
                  <a:ext uri="{FF2B5EF4-FFF2-40B4-BE49-F238E27FC236}">
                    <a16:creationId xmlns:a16="http://schemas.microsoft.com/office/drawing/2014/main" xmlns="" id="{168C992B-F084-4507-8557-13C64B8D4D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978"/>
                <a:ext cx="6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r</a:t>
                </a:r>
                <a:endParaRPr kumimoji="0" lang="en-US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38" name="Rectangle 149">
                <a:extLst>
                  <a:ext uri="{FF2B5EF4-FFF2-40B4-BE49-F238E27FC236}">
                    <a16:creationId xmlns:a16="http://schemas.microsoft.com/office/drawing/2014/main" xmlns="" id="{72DBB2A0-54AF-47CD-A5D2-368E5ED2F9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4" y="978"/>
                <a:ext cx="6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r</a:t>
                </a:r>
                <a:endParaRPr kumimoji="0" lang="en-US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39" name="Rectangle 150">
                <a:extLst>
                  <a:ext uri="{FF2B5EF4-FFF2-40B4-BE49-F238E27FC236}">
                    <a16:creationId xmlns:a16="http://schemas.microsoft.com/office/drawing/2014/main" xmlns="" id="{9AB8FEF2-2564-45DB-BE16-297B1E8E93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5" y="978"/>
                <a:ext cx="69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y</a:t>
                </a:r>
                <a:endParaRPr kumimoji="0" lang="en-US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40" name="Rectangle 151">
                <a:extLst>
                  <a:ext uri="{FF2B5EF4-FFF2-40B4-BE49-F238E27FC236}">
                    <a16:creationId xmlns:a16="http://schemas.microsoft.com/office/drawing/2014/main" xmlns="" id="{E60C8616-73CA-4489-999A-C96A8DD6A6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7" y="1461"/>
                <a:ext cx="993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b="1"/>
              </a:p>
            </p:txBody>
          </p:sp>
          <p:sp>
            <p:nvSpPr>
              <p:cNvPr id="3541" name="Rectangle 152">
                <a:extLst>
                  <a:ext uri="{FF2B5EF4-FFF2-40B4-BE49-F238E27FC236}">
                    <a16:creationId xmlns:a16="http://schemas.microsoft.com/office/drawing/2014/main" xmlns="" id="{6BC03C12-56D7-469B-8435-09E1A15C52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5" y="1466"/>
                <a:ext cx="11" cy="22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b="1"/>
              </a:p>
            </p:txBody>
          </p:sp>
          <p:sp>
            <p:nvSpPr>
              <p:cNvPr id="3542" name="Freeform 153">
                <a:extLst>
                  <a:ext uri="{FF2B5EF4-FFF2-40B4-BE49-F238E27FC236}">
                    <a16:creationId xmlns:a16="http://schemas.microsoft.com/office/drawing/2014/main" xmlns="" id="{F095A694-427F-483E-9C4C-85C63A3EB2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15" y="1461"/>
                <a:ext cx="11" cy="9"/>
              </a:xfrm>
              <a:custGeom>
                <a:avLst/>
                <a:gdLst>
                  <a:gd name="T0" fmla="*/ 5 w 11"/>
                  <a:gd name="T1" fmla="*/ 0 h 9"/>
                  <a:gd name="T2" fmla="*/ 11 w 11"/>
                  <a:gd name="T3" fmla="*/ 0 h 9"/>
                  <a:gd name="T4" fmla="*/ 11 w 11"/>
                  <a:gd name="T5" fmla="*/ 5 h 9"/>
                  <a:gd name="T6" fmla="*/ 0 w 11"/>
                  <a:gd name="T7" fmla="*/ 5 h 9"/>
                  <a:gd name="T8" fmla="*/ 5 w 11"/>
                  <a:gd name="T9" fmla="*/ 9 h 9"/>
                  <a:gd name="T10" fmla="*/ 5 w 11"/>
                  <a:gd name="T11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" h="9">
                    <a:moveTo>
                      <a:pt x="5" y="0"/>
                    </a:moveTo>
                    <a:lnTo>
                      <a:pt x="11" y="0"/>
                    </a:lnTo>
                    <a:lnTo>
                      <a:pt x="11" y="5"/>
                    </a:lnTo>
                    <a:lnTo>
                      <a:pt x="0" y="5"/>
                    </a:lnTo>
                    <a:lnTo>
                      <a:pt x="5" y="9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b="1"/>
              </a:p>
            </p:txBody>
          </p:sp>
          <p:sp>
            <p:nvSpPr>
              <p:cNvPr id="3543" name="Rectangle 154">
                <a:extLst>
                  <a:ext uri="{FF2B5EF4-FFF2-40B4-BE49-F238E27FC236}">
                    <a16:creationId xmlns:a16="http://schemas.microsoft.com/office/drawing/2014/main" xmlns="" id="{A92BACB4-97F1-496A-BEE7-E78B07F861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7" y="1681"/>
                <a:ext cx="993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b="1"/>
              </a:p>
            </p:txBody>
          </p:sp>
          <p:sp>
            <p:nvSpPr>
              <p:cNvPr id="3544" name="Freeform 155">
                <a:extLst>
                  <a:ext uri="{FF2B5EF4-FFF2-40B4-BE49-F238E27FC236}">
                    <a16:creationId xmlns:a16="http://schemas.microsoft.com/office/drawing/2014/main" xmlns="" id="{445C128D-2AD3-4316-B2C9-A51E8B8EAF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15" y="1681"/>
                <a:ext cx="11" cy="10"/>
              </a:xfrm>
              <a:custGeom>
                <a:avLst/>
                <a:gdLst>
                  <a:gd name="T0" fmla="*/ 11 w 11"/>
                  <a:gd name="T1" fmla="*/ 5 h 10"/>
                  <a:gd name="T2" fmla="*/ 11 w 11"/>
                  <a:gd name="T3" fmla="*/ 10 h 10"/>
                  <a:gd name="T4" fmla="*/ 5 w 11"/>
                  <a:gd name="T5" fmla="*/ 10 h 10"/>
                  <a:gd name="T6" fmla="*/ 5 w 11"/>
                  <a:gd name="T7" fmla="*/ 0 h 10"/>
                  <a:gd name="T8" fmla="*/ 0 w 11"/>
                  <a:gd name="T9" fmla="*/ 5 h 10"/>
                  <a:gd name="T10" fmla="*/ 11 w 11"/>
                  <a:gd name="T11" fmla="*/ 5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" h="10">
                    <a:moveTo>
                      <a:pt x="11" y="5"/>
                    </a:moveTo>
                    <a:lnTo>
                      <a:pt x="11" y="10"/>
                    </a:lnTo>
                    <a:lnTo>
                      <a:pt x="5" y="1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11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b="1"/>
              </a:p>
            </p:txBody>
          </p:sp>
          <p:sp>
            <p:nvSpPr>
              <p:cNvPr id="3545" name="Rectangle 156">
                <a:extLst>
                  <a:ext uri="{FF2B5EF4-FFF2-40B4-BE49-F238E27FC236}">
                    <a16:creationId xmlns:a16="http://schemas.microsoft.com/office/drawing/2014/main" xmlns="" id="{3BAA22C7-85FB-432E-B810-D55BBFD825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1" y="1466"/>
                <a:ext cx="12" cy="22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b="1"/>
              </a:p>
            </p:txBody>
          </p:sp>
          <p:sp>
            <p:nvSpPr>
              <p:cNvPr id="3546" name="Freeform 157">
                <a:extLst>
                  <a:ext uri="{FF2B5EF4-FFF2-40B4-BE49-F238E27FC236}">
                    <a16:creationId xmlns:a16="http://schemas.microsoft.com/office/drawing/2014/main" xmlns="" id="{AD8D67D6-049B-4C8A-BEB3-4E8DC0E616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1" y="1681"/>
                <a:ext cx="12" cy="10"/>
              </a:xfrm>
              <a:custGeom>
                <a:avLst/>
                <a:gdLst>
                  <a:gd name="T0" fmla="*/ 6 w 12"/>
                  <a:gd name="T1" fmla="*/ 10 h 10"/>
                  <a:gd name="T2" fmla="*/ 0 w 12"/>
                  <a:gd name="T3" fmla="*/ 10 h 10"/>
                  <a:gd name="T4" fmla="*/ 0 w 12"/>
                  <a:gd name="T5" fmla="*/ 5 h 10"/>
                  <a:gd name="T6" fmla="*/ 12 w 12"/>
                  <a:gd name="T7" fmla="*/ 5 h 10"/>
                  <a:gd name="T8" fmla="*/ 6 w 12"/>
                  <a:gd name="T9" fmla="*/ 0 h 10"/>
                  <a:gd name="T10" fmla="*/ 6 w 12"/>
                  <a:gd name="T11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10">
                    <a:moveTo>
                      <a:pt x="6" y="10"/>
                    </a:moveTo>
                    <a:lnTo>
                      <a:pt x="0" y="10"/>
                    </a:lnTo>
                    <a:lnTo>
                      <a:pt x="0" y="5"/>
                    </a:lnTo>
                    <a:lnTo>
                      <a:pt x="12" y="5"/>
                    </a:lnTo>
                    <a:lnTo>
                      <a:pt x="6" y="0"/>
                    </a:lnTo>
                    <a:lnTo>
                      <a:pt x="6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b="1"/>
              </a:p>
            </p:txBody>
          </p:sp>
          <p:sp>
            <p:nvSpPr>
              <p:cNvPr id="3547" name="Freeform 158">
                <a:extLst>
                  <a:ext uri="{FF2B5EF4-FFF2-40B4-BE49-F238E27FC236}">
                    <a16:creationId xmlns:a16="http://schemas.microsoft.com/office/drawing/2014/main" xmlns="" id="{B7439DC9-05F7-487A-8A73-D6C6E45E10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1" y="1461"/>
                <a:ext cx="12" cy="9"/>
              </a:xfrm>
              <a:custGeom>
                <a:avLst/>
                <a:gdLst>
                  <a:gd name="T0" fmla="*/ 0 w 12"/>
                  <a:gd name="T1" fmla="*/ 5 h 9"/>
                  <a:gd name="T2" fmla="*/ 0 w 12"/>
                  <a:gd name="T3" fmla="*/ 0 h 9"/>
                  <a:gd name="T4" fmla="*/ 6 w 12"/>
                  <a:gd name="T5" fmla="*/ 0 h 9"/>
                  <a:gd name="T6" fmla="*/ 6 w 12"/>
                  <a:gd name="T7" fmla="*/ 9 h 9"/>
                  <a:gd name="T8" fmla="*/ 12 w 12"/>
                  <a:gd name="T9" fmla="*/ 5 h 9"/>
                  <a:gd name="T10" fmla="*/ 0 w 12"/>
                  <a:gd name="T11" fmla="*/ 5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9">
                    <a:moveTo>
                      <a:pt x="0" y="5"/>
                    </a:moveTo>
                    <a:lnTo>
                      <a:pt x="0" y="0"/>
                    </a:lnTo>
                    <a:lnTo>
                      <a:pt x="6" y="0"/>
                    </a:lnTo>
                    <a:lnTo>
                      <a:pt x="6" y="9"/>
                    </a:lnTo>
                    <a:lnTo>
                      <a:pt x="12" y="5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b="1"/>
              </a:p>
            </p:txBody>
          </p:sp>
          <p:sp>
            <p:nvSpPr>
              <p:cNvPr id="3548" name="Rectangle 159">
                <a:extLst>
                  <a:ext uri="{FF2B5EF4-FFF2-40B4-BE49-F238E27FC236}">
                    <a16:creationId xmlns:a16="http://schemas.microsoft.com/office/drawing/2014/main" xmlns="" id="{9030CEA6-7254-485C-BBED-83CBF60E87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1" y="1864"/>
                <a:ext cx="72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F</a:t>
                </a:r>
                <a:endParaRPr kumimoji="0" lang="en-US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49" name="Rectangle 160">
                <a:extLst>
                  <a:ext uri="{FF2B5EF4-FFF2-40B4-BE49-F238E27FC236}">
                    <a16:creationId xmlns:a16="http://schemas.microsoft.com/office/drawing/2014/main" xmlns="" id="{1CC95842-422A-4B9C-A998-1626099AB1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7" y="1864"/>
                <a:ext cx="28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 </a:t>
                </a:r>
                <a:endParaRPr kumimoji="0" lang="en-US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50" name="Rectangle 161">
                <a:extLst>
                  <a:ext uri="{FF2B5EF4-FFF2-40B4-BE49-F238E27FC236}">
                    <a16:creationId xmlns:a16="http://schemas.microsoft.com/office/drawing/2014/main" xmlns="" id="{32FD4795-6881-4898-BECB-247998D90F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" y="1864"/>
                <a:ext cx="77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=</a:t>
                </a:r>
                <a:endParaRPr kumimoji="0" lang="en-US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51" name="Rectangle 162">
                <a:extLst>
                  <a:ext uri="{FF2B5EF4-FFF2-40B4-BE49-F238E27FC236}">
                    <a16:creationId xmlns:a16="http://schemas.microsoft.com/office/drawing/2014/main" xmlns="" id="{DBCACF4D-7315-40AE-AF6F-DF6E20450C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2" y="1864"/>
                <a:ext cx="28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 </a:t>
                </a:r>
                <a:endParaRPr kumimoji="0" lang="en-US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52" name="Rectangle 163">
                <a:extLst>
                  <a:ext uri="{FF2B5EF4-FFF2-40B4-BE49-F238E27FC236}">
                    <a16:creationId xmlns:a16="http://schemas.microsoft.com/office/drawing/2014/main" xmlns="" id="{34903E38-F400-41A4-80D2-CE159B2DA3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8" y="1864"/>
                <a:ext cx="84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A</a:t>
                </a:r>
                <a:endParaRPr kumimoji="0" lang="en-US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53" name="Rectangle 164">
                <a:extLst>
                  <a:ext uri="{FF2B5EF4-FFF2-40B4-BE49-F238E27FC236}">
                    <a16:creationId xmlns:a16="http://schemas.microsoft.com/office/drawing/2014/main" xmlns="" id="{178F93B8-3D25-4590-95E3-A6F4A0A798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5" y="1864"/>
                <a:ext cx="28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 </a:t>
                </a:r>
                <a:endParaRPr kumimoji="0" lang="en-US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54" name="Rectangle 165">
                <a:extLst>
                  <a:ext uri="{FF2B5EF4-FFF2-40B4-BE49-F238E27FC236}">
                    <a16:creationId xmlns:a16="http://schemas.microsoft.com/office/drawing/2014/main" xmlns="" id="{401CF33E-0F40-4155-9892-C6DC554AF0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2" y="1864"/>
                <a:ext cx="77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+</a:t>
                </a:r>
                <a:endParaRPr kumimoji="0" lang="en-US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55" name="Rectangle 166">
                <a:extLst>
                  <a:ext uri="{FF2B5EF4-FFF2-40B4-BE49-F238E27FC236}">
                    <a16:creationId xmlns:a16="http://schemas.microsoft.com/office/drawing/2014/main" xmlns="" id="{6EEE1B50-A1C5-404F-9AE1-414FE81389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0" y="1864"/>
                <a:ext cx="28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 </a:t>
                </a:r>
                <a:endParaRPr kumimoji="0" lang="en-US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56" name="Rectangle 167">
                <a:extLst>
                  <a:ext uri="{FF2B5EF4-FFF2-40B4-BE49-F238E27FC236}">
                    <a16:creationId xmlns:a16="http://schemas.microsoft.com/office/drawing/2014/main" xmlns="" id="{18614CE0-4E24-4A02-96C0-389192412A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7" y="1864"/>
                <a:ext cx="84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B</a:t>
                </a:r>
                <a:endParaRPr kumimoji="0" lang="en-US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57" name="Rectangle 168">
                <a:extLst>
                  <a:ext uri="{FF2B5EF4-FFF2-40B4-BE49-F238E27FC236}">
                    <a16:creationId xmlns:a16="http://schemas.microsoft.com/office/drawing/2014/main" xmlns="" id="{93690E89-F48F-4B8A-94FA-D93D003B2D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8" y="1311"/>
                <a:ext cx="12" cy="10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b="1"/>
              </a:p>
            </p:txBody>
          </p:sp>
          <p:sp>
            <p:nvSpPr>
              <p:cNvPr id="3558" name="Freeform 169">
                <a:extLst>
                  <a:ext uri="{FF2B5EF4-FFF2-40B4-BE49-F238E27FC236}">
                    <a16:creationId xmlns:a16="http://schemas.microsoft.com/office/drawing/2014/main" xmlns="" id="{32658266-560D-43A4-8453-F63CA265FC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5" y="1404"/>
                <a:ext cx="58" cy="62"/>
              </a:xfrm>
              <a:custGeom>
                <a:avLst/>
                <a:gdLst>
                  <a:gd name="T0" fmla="*/ 29 w 58"/>
                  <a:gd name="T1" fmla="*/ 15 h 62"/>
                  <a:gd name="T2" fmla="*/ 58 w 58"/>
                  <a:gd name="T3" fmla="*/ 0 h 62"/>
                  <a:gd name="T4" fmla="*/ 29 w 58"/>
                  <a:gd name="T5" fmla="*/ 62 h 62"/>
                  <a:gd name="T6" fmla="*/ 0 w 58"/>
                  <a:gd name="T7" fmla="*/ 0 h 62"/>
                  <a:gd name="T8" fmla="*/ 29 w 58"/>
                  <a:gd name="T9" fmla="*/ 15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62">
                    <a:moveTo>
                      <a:pt x="29" y="15"/>
                    </a:moveTo>
                    <a:lnTo>
                      <a:pt x="58" y="0"/>
                    </a:lnTo>
                    <a:lnTo>
                      <a:pt x="29" y="62"/>
                    </a:lnTo>
                    <a:lnTo>
                      <a:pt x="0" y="0"/>
                    </a:lnTo>
                    <a:lnTo>
                      <a:pt x="29" y="1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b="1"/>
              </a:p>
            </p:txBody>
          </p:sp>
          <p:sp>
            <p:nvSpPr>
              <p:cNvPr id="3559" name="Rectangle 170">
                <a:extLst>
                  <a:ext uri="{FF2B5EF4-FFF2-40B4-BE49-F238E27FC236}">
                    <a16:creationId xmlns:a16="http://schemas.microsoft.com/office/drawing/2014/main" xmlns="" id="{581300A6-0CFA-4B1E-B0E1-E5231AC373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8" y="1311"/>
                <a:ext cx="12" cy="10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b="1"/>
              </a:p>
            </p:txBody>
          </p:sp>
          <p:sp>
            <p:nvSpPr>
              <p:cNvPr id="3560" name="Freeform 171">
                <a:extLst>
                  <a:ext uri="{FF2B5EF4-FFF2-40B4-BE49-F238E27FC236}">
                    <a16:creationId xmlns:a16="http://schemas.microsoft.com/office/drawing/2014/main" xmlns="" id="{F6D7211C-4CDB-4C4B-B573-556680BD99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1404"/>
                <a:ext cx="58" cy="62"/>
              </a:xfrm>
              <a:custGeom>
                <a:avLst/>
                <a:gdLst>
                  <a:gd name="T0" fmla="*/ 29 w 58"/>
                  <a:gd name="T1" fmla="*/ 15 h 62"/>
                  <a:gd name="T2" fmla="*/ 58 w 58"/>
                  <a:gd name="T3" fmla="*/ 0 h 62"/>
                  <a:gd name="T4" fmla="*/ 29 w 58"/>
                  <a:gd name="T5" fmla="*/ 62 h 62"/>
                  <a:gd name="T6" fmla="*/ 0 w 58"/>
                  <a:gd name="T7" fmla="*/ 0 h 62"/>
                  <a:gd name="T8" fmla="*/ 29 w 58"/>
                  <a:gd name="T9" fmla="*/ 15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62">
                    <a:moveTo>
                      <a:pt x="29" y="15"/>
                    </a:moveTo>
                    <a:lnTo>
                      <a:pt x="58" y="0"/>
                    </a:lnTo>
                    <a:lnTo>
                      <a:pt x="29" y="62"/>
                    </a:lnTo>
                    <a:lnTo>
                      <a:pt x="0" y="0"/>
                    </a:lnTo>
                    <a:lnTo>
                      <a:pt x="29" y="1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b="1"/>
              </a:p>
            </p:txBody>
          </p:sp>
          <p:sp>
            <p:nvSpPr>
              <p:cNvPr id="3561" name="Rectangle 172">
                <a:extLst>
                  <a:ext uri="{FF2B5EF4-FFF2-40B4-BE49-F238E27FC236}">
                    <a16:creationId xmlns:a16="http://schemas.microsoft.com/office/drawing/2014/main" xmlns="" id="{8499C808-3AAD-42FF-9535-B668F6C47A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8" y="1686"/>
                <a:ext cx="12" cy="12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b="1"/>
              </a:p>
            </p:txBody>
          </p:sp>
          <p:sp>
            <p:nvSpPr>
              <p:cNvPr id="3562" name="Freeform 173">
                <a:extLst>
                  <a:ext uri="{FF2B5EF4-FFF2-40B4-BE49-F238E27FC236}">
                    <a16:creationId xmlns:a16="http://schemas.microsoft.com/office/drawing/2014/main" xmlns="" id="{0ED9F9BA-5859-482A-B9AF-0F6B7B6A28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5" y="1798"/>
                <a:ext cx="58" cy="62"/>
              </a:xfrm>
              <a:custGeom>
                <a:avLst/>
                <a:gdLst>
                  <a:gd name="T0" fmla="*/ 29 w 58"/>
                  <a:gd name="T1" fmla="*/ 15 h 62"/>
                  <a:gd name="T2" fmla="*/ 58 w 58"/>
                  <a:gd name="T3" fmla="*/ 0 h 62"/>
                  <a:gd name="T4" fmla="*/ 29 w 58"/>
                  <a:gd name="T5" fmla="*/ 62 h 62"/>
                  <a:gd name="T6" fmla="*/ 0 w 58"/>
                  <a:gd name="T7" fmla="*/ 0 h 62"/>
                  <a:gd name="T8" fmla="*/ 29 w 58"/>
                  <a:gd name="T9" fmla="*/ 15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62">
                    <a:moveTo>
                      <a:pt x="29" y="15"/>
                    </a:moveTo>
                    <a:lnTo>
                      <a:pt x="58" y="0"/>
                    </a:lnTo>
                    <a:lnTo>
                      <a:pt x="29" y="62"/>
                    </a:lnTo>
                    <a:lnTo>
                      <a:pt x="0" y="0"/>
                    </a:lnTo>
                    <a:lnTo>
                      <a:pt x="29" y="1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b="1"/>
              </a:p>
            </p:txBody>
          </p:sp>
          <p:sp>
            <p:nvSpPr>
              <p:cNvPr id="3563" name="Rectangle 174">
                <a:extLst>
                  <a:ext uri="{FF2B5EF4-FFF2-40B4-BE49-F238E27FC236}">
                    <a16:creationId xmlns:a16="http://schemas.microsoft.com/office/drawing/2014/main" xmlns="" id="{5F6445F1-2C96-47BC-9964-F9E700F3FE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6" y="1567"/>
                <a:ext cx="181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b="1"/>
              </a:p>
            </p:txBody>
          </p:sp>
          <p:sp>
            <p:nvSpPr>
              <p:cNvPr id="3564" name="Freeform 175">
                <a:extLst>
                  <a:ext uri="{FF2B5EF4-FFF2-40B4-BE49-F238E27FC236}">
                    <a16:creationId xmlns:a16="http://schemas.microsoft.com/office/drawing/2014/main" xmlns="" id="{0DAA7EC7-F045-4056-BAF7-D0220BB788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18" y="1548"/>
                <a:ext cx="77" cy="47"/>
              </a:xfrm>
              <a:custGeom>
                <a:avLst/>
                <a:gdLst>
                  <a:gd name="T0" fmla="*/ 58 w 77"/>
                  <a:gd name="T1" fmla="*/ 23 h 47"/>
                  <a:gd name="T2" fmla="*/ 77 w 77"/>
                  <a:gd name="T3" fmla="*/ 47 h 47"/>
                  <a:gd name="T4" fmla="*/ 0 w 77"/>
                  <a:gd name="T5" fmla="*/ 23 h 47"/>
                  <a:gd name="T6" fmla="*/ 77 w 77"/>
                  <a:gd name="T7" fmla="*/ 0 h 47"/>
                  <a:gd name="T8" fmla="*/ 58 w 77"/>
                  <a:gd name="T9" fmla="*/ 23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47">
                    <a:moveTo>
                      <a:pt x="58" y="23"/>
                    </a:moveTo>
                    <a:lnTo>
                      <a:pt x="77" y="47"/>
                    </a:lnTo>
                    <a:lnTo>
                      <a:pt x="0" y="23"/>
                    </a:lnTo>
                    <a:lnTo>
                      <a:pt x="77" y="0"/>
                    </a:lnTo>
                    <a:lnTo>
                      <a:pt x="58" y="2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b="1"/>
              </a:p>
            </p:txBody>
          </p:sp>
          <p:sp>
            <p:nvSpPr>
              <p:cNvPr id="3565" name="Rectangle 176">
                <a:extLst>
                  <a:ext uri="{FF2B5EF4-FFF2-40B4-BE49-F238E27FC236}">
                    <a16:creationId xmlns:a16="http://schemas.microsoft.com/office/drawing/2014/main" xmlns="" id="{352A179E-5578-4669-AA7E-6E871D8692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94" y="1516"/>
                <a:ext cx="74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C</a:t>
                </a:r>
                <a:endParaRPr kumimoji="0" lang="en-US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66" name="Rectangle 177">
                <a:extLst>
                  <a:ext uri="{FF2B5EF4-FFF2-40B4-BE49-F238E27FC236}">
                    <a16:creationId xmlns:a16="http://schemas.microsoft.com/office/drawing/2014/main" xmlns="" id="{6B6C8927-4589-4159-81F1-2D0B4227E4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2" y="1571"/>
                <a:ext cx="26" cy="1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5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i</a:t>
                </a:r>
                <a:endParaRPr kumimoji="0" lang="en-US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67" name="Rectangle 178">
                <a:extLst>
                  <a:ext uri="{FF2B5EF4-FFF2-40B4-BE49-F238E27FC236}">
                    <a16:creationId xmlns:a16="http://schemas.microsoft.com/office/drawing/2014/main" xmlns="" id="{7D2A5770-F9D1-470C-B1B7-73D74D7693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6" y="1571"/>
                <a:ext cx="51" cy="1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5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n</a:t>
                </a:r>
                <a:endParaRPr kumimoji="0" lang="en-US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68" name="Rectangle 179">
                <a:extLst>
                  <a:ext uri="{FF2B5EF4-FFF2-40B4-BE49-F238E27FC236}">
                    <a16:creationId xmlns:a16="http://schemas.microsoft.com/office/drawing/2014/main" xmlns="" id="{20609C3D-4AAE-4A5E-B813-311F969A24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5" y="1516"/>
                <a:ext cx="28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 </a:t>
                </a:r>
                <a:endParaRPr kumimoji="0" lang="en-US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69" name="Rectangle 180">
                <a:extLst>
                  <a:ext uri="{FF2B5EF4-FFF2-40B4-BE49-F238E27FC236}">
                    <a16:creationId xmlns:a16="http://schemas.microsoft.com/office/drawing/2014/main" xmlns="" id="{C862DC69-3464-4796-B64C-C271DE82EB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62" y="1516"/>
                <a:ext cx="77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=</a:t>
                </a:r>
                <a:endParaRPr kumimoji="0" lang="en-US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70" name="Rectangle 181">
                <a:extLst>
                  <a:ext uri="{FF2B5EF4-FFF2-40B4-BE49-F238E27FC236}">
                    <a16:creationId xmlns:a16="http://schemas.microsoft.com/office/drawing/2014/main" xmlns="" id="{1AC81419-16FA-45D3-B09C-F53DAE4715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30" y="1516"/>
                <a:ext cx="28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 </a:t>
                </a:r>
                <a:endParaRPr kumimoji="0" lang="en-US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71" name="Rectangle 182">
                <a:extLst>
                  <a:ext uri="{FF2B5EF4-FFF2-40B4-BE49-F238E27FC236}">
                    <a16:creationId xmlns:a16="http://schemas.microsoft.com/office/drawing/2014/main" xmlns="" id="{92101AE2-371C-4DC6-9B18-95DC589B4B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7" y="1516"/>
                <a:ext cx="77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0</a:t>
                </a:r>
                <a:endParaRPr kumimoji="0" lang="en-US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72" name="Rectangle 183">
                <a:extLst>
                  <a:ext uri="{FF2B5EF4-FFF2-40B4-BE49-F238E27FC236}">
                    <a16:creationId xmlns:a16="http://schemas.microsoft.com/office/drawing/2014/main" xmlns="" id="{3E41C881-B68E-469C-ADD7-7752C5F346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6" y="1571"/>
                <a:ext cx="204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b="1"/>
              </a:p>
            </p:txBody>
          </p:sp>
          <p:sp>
            <p:nvSpPr>
              <p:cNvPr id="3573" name="Freeform 184">
                <a:extLst>
                  <a:ext uri="{FF2B5EF4-FFF2-40B4-BE49-F238E27FC236}">
                    <a16:creationId xmlns:a16="http://schemas.microsoft.com/office/drawing/2014/main" xmlns="" id="{FC493C15-DE59-43F7-BD64-372FDE07EB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7" y="1552"/>
                <a:ext cx="78" cy="47"/>
              </a:xfrm>
              <a:custGeom>
                <a:avLst/>
                <a:gdLst>
                  <a:gd name="T0" fmla="*/ 59 w 78"/>
                  <a:gd name="T1" fmla="*/ 24 h 47"/>
                  <a:gd name="T2" fmla="*/ 78 w 78"/>
                  <a:gd name="T3" fmla="*/ 47 h 47"/>
                  <a:gd name="T4" fmla="*/ 0 w 78"/>
                  <a:gd name="T5" fmla="*/ 24 h 47"/>
                  <a:gd name="T6" fmla="*/ 78 w 78"/>
                  <a:gd name="T7" fmla="*/ 0 h 47"/>
                  <a:gd name="T8" fmla="*/ 59 w 78"/>
                  <a:gd name="T9" fmla="*/ 24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" h="47">
                    <a:moveTo>
                      <a:pt x="59" y="24"/>
                    </a:moveTo>
                    <a:lnTo>
                      <a:pt x="78" y="47"/>
                    </a:lnTo>
                    <a:lnTo>
                      <a:pt x="0" y="24"/>
                    </a:lnTo>
                    <a:lnTo>
                      <a:pt x="78" y="0"/>
                    </a:lnTo>
                    <a:lnTo>
                      <a:pt x="59" y="2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b="1"/>
              </a:p>
            </p:txBody>
          </p:sp>
          <p:sp>
            <p:nvSpPr>
              <p:cNvPr id="3574" name="Rectangle 185">
                <a:extLst>
                  <a:ext uri="{FF2B5EF4-FFF2-40B4-BE49-F238E27FC236}">
                    <a16:creationId xmlns:a16="http://schemas.microsoft.com/office/drawing/2014/main" xmlns="" id="{6D5FB76D-3CBF-4E41-85AF-D52A8B7869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" y="1514"/>
                <a:ext cx="74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C</a:t>
                </a:r>
                <a:endParaRPr kumimoji="0" lang="en-US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75" name="Rectangle 186">
                <a:extLst>
                  <a:ext uri="{FF2B5EF4-FFF2-40B4-BE49-F238E27FC236}">
                    <a16:creationId xmlns:a16="http://schemas.microsoft.com/office/drawing/2014/main" xmlns="" id="{C7544EC0-3D23-4C6A-A40D-DADCC5C00F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" y="1569"/>
                <a:ext cx="48" cy="1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5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o</a:t>
                </a:r>
                <a:endParaRPr kumimoji="0" lang="en-US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76" name="Rectangle 187">
                <a:extLst>
                  <a:ext uri="{FF2B5EF4-FFF2-40B4-BE49-F238E27FC236}">
                    <a16:creationId xmlns:a16="http://schemas.microsoft.com/office/drawing/2014/main" xmlns="" id="{DDFFF086-7DF5-4881-A8C1-952A3200D0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1" y="1569"/>
                <a:ext cx="50" cy="1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5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u</a:t>
                </a:r>
                <a:endParaRPr kumimoji="0" lang="en-US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77" name="Rectangle 188">
                <a:extLst>
                  <a:ext uri="{FF2B5EF4-FFF2-40B4-BE49-F238E27FC236}">
                    <a16:creationId xmlns:a16="http://schemas.microsoft.com/office/drawing/2014/main" xmlns="" id="{D9AA86BD-ED22-4344-8A00-BBD685601D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1569"/>
                <a:ext cx="31" cy="1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5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t</a:t>
                </a:r>
                <a:endParaRPr kumimoji="0" lang="en-US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78" name="Rectangle 189">
                <a:extLst>
                  <a:ext uri="{FF2B5EF4-FFF2-40B4-BE49-F238E27FC236}">
                    <a16:creationId xmlns:a16="http://schemas.microsoft.com/office/drawing/2014/main" xmlns="" id="{0942C6BE-685C-410D-BD4D-844018B036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3" y="1189"/>
                <a:ext cx="84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A</a:t>
                </a:r>
                <a:endParaRPr kumimoji="0" lang="en-US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79" name="Rectangle 190">
                <a:extLst>
                  <a:ext uri="{FF2B5EF4-FFF2-40B4-BE49-F238E27FC236}">
                    <a16:creationId xmlns:a16="http://schemas.microsoft.com/office/drawing/2014/main" xmlns="" id="{A82CBD25-339C-4CD2-BA65-859B614ACC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3" y="1189"/>
                <a:ext cx="84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B</a:t>
                </a:r>
                <a:endParaRPr kumimoji="0" lang="en-US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80" name="Rectangle 191">
                <a:extLst>
                  <a:ext uri="{FF2B5EF4-FFF2-40B4-BE49-F238E27FC236}">
                    <a16:creationId xmlns:a16="http://schemas.microsoft.com/office/drawing/2014/main" xmlns="" id="{01ACB362-B2FD-45E4-9DE2-B8DFC4F54F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8" y="1518"/>
                <a:ext cx="8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P</a:t>
                </a:r>
                <a:endParaRPr kumimoji="0" lang="en-US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81" name="Rectangle 192">
                <a:extLst>
                  <a:ext uri="{FF2B5EF4-FFF2-40B4-BE49-F238E27FC236}">
                    <a16:creationId xmlns:a16="http://schemas.microsoft.com/office/drawing/2014/main" xmlns="" id="{DE5275E0-6EE4-4C87-9E03-1DEDB0292B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5" y="1518"/>
                <a:ext cx="7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a</a:t>
                </a:r>
                <a:endParaRPr kumimoji="0" lang="en-US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82" name="Rectangle 193">
                <a:extLst>
                  <a:ext uri="{FF2B5EF4-FFF2-40B4-BE49-F238E27FC236}">
                    <a16:creationId xmlns:a16="http://schemas.microsoft.com/office/drawing/2014/main" xmlns="" id="{19FAE4AE-FF6F-47AA-AB2B-0F69A9577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5" y="1518"/>
                <a:ext cx="6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r</a:t>
                </a:r>
                <a:endParaRPr kumimoji="0" lang="en-US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83" name="Rectangle 194">
                <a:extLst>
                  <a:ext uri="{FF2B5EF4-FFF2-40B4-BE49-F238E27FC236}">
                    <a16:creationId xmlns:a16="http://schemas.microsoft.com/office/drawing/2014/main" xmlns="" id="{F37E5E6A-A655-43F4-B2C0-40A3F2ACF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4" y="1518"/>
                <a:ext cx="7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a</a:t>
                </a:r>
                <a:endParaRPr kumimoji="0" lang="en-US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84" name="Rectangle 195">
                <a:extLst>
                  <a:ext uri="{FF2B5EF4-FFF2-40B4-BE49-F238E27FC236}">
                    <a16:creationId xmlns:a16="http://schemas.microsoft.com/office/drawing/2014/main" xmlns="" id="{4C04FB47-6F99-465B-9A9E-09B974849C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4" y="1518"/>
                <a:ext cx="39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l</a:t>
                </a:r>
                <a:endParaRPr kumimoji="0" lang="en-US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85" name="Rectangle 196">
                <a:extLst>
                  <a:ext uri="{FF2B5EF4-FFF2-40B4-BE49-F238E27FC236}">
                    <a16:creationId xmlns:a16="http://schemas.microsoft.com/office/drawing/2014/main" xmlns="" id="{D185AD5C-E176-4BE8-8152-2F3F34EC85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8" y="1518"/>
                <a:ext cx="39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l</a:t>
                </a:r>
                <a:endParaRPr kumimoji="0" lang="en-US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86" name="Rectangle 197">
                <a:extLst>
                  <a:ext uri="{FF2B5EF4-FFF2-40B4-BE49-F238E27FC236}">
                    <a16:creationId xmlns:a16="http://schemas.microsoft.com/office/drawing/2014/main" xmlns="" id="{C6553084-EDE9-423A-94C4-B4C908317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8" y="1518"/>
                <a:ext cx="69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e</a:t>
                </a:r>
                <a:endParaRPr kumimoji="0" lang="en-US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87" name="Rectangle 198">
                <a:extLst>
                  <a:ext uri="{FF2B5EF4-FFF2-40B4-BE49-F238E27FC236}">
                    <a16:creationId xmlns:a16="http://schemas.microsoft.com/office/drawing/2014/main" xmlns="" id="{02C07124-BB89-480C-BDD7-62EAF3B575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8" y="1518"/>
                <a:ext cx="39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l</a:t>
                </a:r>
                <a:endParaRPr kumimoji="0" lang="en-US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88" name="Rectangle 199">
                <a:extLst>
                  <a:ext uri="{FF2B5EF4-FFF2-40B4-BE49-F238E27FC236}">
                    <a16:creationId xmlns:a16="http://schemas.microsoft.com/office/drawing/2014/main" xmlns="" id="{17BAC6D0-0F69-46A9-8F62-C7ED6D6BFE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2" y="1518"/>
                <a:ext cx="28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 </a:t>
                </a:r>
                <a:endParaRPr kumimoji="0" lang="en-US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89" name="Rectangle 200">
                <a:extLst>
                  <a:ext uri="{FF2B5EF4-FFF2-40B4-BE49-F238E27FC236}">
                    <a16:creationId xmlns:a16="http://schemas.microsoft.com/office/drawing/2014/main" xmlns="" id="{CFBE6FEB-F330-4141-BED4-ED2A12F409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90" y="1518"/>
                <a:ext cx="7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a</a:t>
                </a:r>
                <a:endParaRPr kumimoji="0" lang="en-US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90" name="Rectangle 201">
                <a:extLst>
                  <a:ext uri="{FF2B5EF4-FFF2-40B4-BE49-F238E27FC236}">
                    <a16:creationId xmlns:a16="http://schemas.microsoft.com/office/drawing/2014/main" xmlns="" id="{ED6B17BB-DCBE-43DF-8090-6DE6B514BE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49" y="1518"/>
                <a:ext cx="77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d</a:t>
                </a:r>
                <a:endParaRPr kumimoji="0" lang="en-US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91" name="Rectangle 202">
                <a:extLst>
                  <a:ext uri="{FF2B5EF4-FFF2-40B4-BE49-F238E27FC236}">
                    <a16:creationId xmlns:a16="http://schemas.microsoft.com/office/drawing/2014/main" xmlns="" id="{A3C30C13-3791-4CCA-AC36-23CFD0549A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05" y="1518"/>
                <a:ext cx="77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d</a:t>
                </a:r>
                <a:endParaRPr kumimoji="0" lang="en-US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92" name="Rectangle 203">
                <a:extLst>
                  <a:ext uri="{FF2B5EF4-FFF2-40B4-BE49-F238E27FC236}">
                    <a16:creationId xmlns:a16="http://schemas.microsoft.com/office/drawing/2014/main" xmlns="" id="{447AA58B-45D4-42B5-88FD-7E34979497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0" y="1518"/>
                <a:ext cx="69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e</a:t>
                </a:r>
                <a:endParaRPr kumimoji="0" lang="en-US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93" name="Rectangle 204">
                <a:extLst>
                  <a:ext uri="{FF2B5EF4-FFF2-40B4-BE49-F238E27FC236}">
                    <a16:creationId xmlns:a16="http://schemas.microsoft.com/office/drawing/2014/main" xmlns="" id="{9B120FAD-A9C8-40E9-AEED-77FFC15993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0" y="1518"/>
                <a:ext cx="6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r</a:t>
                </a:r>
                <a:endParaRPr kumimoji="0" lang="en-US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94" name="Rectangle 205">
                <a:extLst>
                  <a:ext uri="{FF2B5EF4-FFF2-40B4-BE49-F238E27FC236}">
                    <a16:creationId xmlns:a16="http://schemas.microsoft.com/office/drawing/2014/main" xmlns="" id="{EACE7A18-ED37-47B5-A4EB-901FC5224B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6" y="1461"/>
                <a:ext cx="994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b="1"/>
              </a:p>
            </p:txBody>
          </p:sp>
        </p:grpSp>
        <p:grpSp>
          <p:nvGrpSpPr>
            <p:cNvPr id="7" name="Group 407">
              <a:extLst>
                <a:ext uri="{FF2B5EF4-FFF2-40B4-BE49-F238E27FC236}">
                  <a16:creationId xmlns:a16="http://schemas.microsoft.com/office/drawing/2014/main" xmlns="" id="{B9F4179E-AD02-4D7E-959A-30310BD486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5" y="1189"/>
              <a:ext cx="4519" cy="1862"/>
              <a:chOff x="445" y="1189"/>
              <a:chExt cx="4519" cy="1862"/>
            </a:xfrm>
          </p:grpSpPr>
          <p:sp>
            <p:nvSpPr>
              <p:cNvPr id="3195" name="Rectangle 207">
                <a:extLst>
                  <a:ext uri="{FF2B5EF4-FFF2-40B4-BE49-F238E27FC236}">
                    <a16:creationId xmlns:a16="http://schemas.microsoft.com/office/drawing/2014/main" xmlns="" id="{3E904594-4394-421F-91BE-587E4A95A3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4" y="1466"/>
                <a:ext cx="11" cy="22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b="1"/>
              </a:p>
            </p:txBody>
          </p:sp>
          <p:sp>
            <p:nvSpPr>
              <p:cNvPr id="3196" name="Freeform 208">
                <a:extLst>
                  <a:ext uri="{FF2B5EF4-FFF2-40B4-BE49-F238E27FC236}">
                    <a16:creationId xmlns:a16="http://schemas.microsoft.com/office/drawing/2014/main" xmlns="" id="{F4284C9D-2C7B-4264-B0DB-97CF953CEE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4" y="1461"/>
                <a:ext cx="11" cy="9"/>
              </a:xfrm>
              <a:custGeom>
                <a:avLst/>
                <a:gdLst>
                  <a:gd name="T0" fmla="*/ 6 w 11"/>
                  <a:gd name="T1" fmla="*/ 0 h 9"/>
                  <a:gd name="T2" fmla="*/ 11 w 11"/>
                  <a:gd name="T3" fmla="*/ 0 h 9"/>
                  <a:gd name="T4" fmla="*/ 11 w 11"/>
                  <a:gd name="T5" fmla="*/ 5 h 9"/>
                  <a:gd name="T6" fmla="*/ 0 w 11"/>
                  <a:gd name="T7" fmla="*/ 5 h 9"/>
                  <a:gd name="T8" fmla="*/ 6 w 11"/>
                  <a:gd name="T9" fmla="*/ 9 h 9"/>
                  <a:gd name="T10" fmla="*/ 6 w 11"/>
                  <a:gd name="T11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" h="9">
                    <a:moveTo>
                      <a:pt x="6" y="0"/>
                    </a:moveTo>
                    <a:lnTo>
                      <a:pt x="11" y="0"/>
                    </a:lnTo>
                    <a:lnTo>
                      <a:pt x="11" y="5"/>
                    </a:lnTo>
                    <a:lnTo>
                      <a:pt x="0" y="5"/>
                    </a:lnTo>
                    <a:lnTo>
                      <a:pt x="6" y="9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b="1"/>
              </a:p>
            </p:txBody>
          </p:sp>
          <p:sp>
            <p:nvSpPr>
              <p:cNvPr id="3197" name="Rectangle 209">
                <a:extLst>
                  <a:ext uri="{FF2B5EF4-FFF2-40B4-BE49-F238E27FC236}">
                    <a16:creationId xmlns:a16="http://schemas.microsoft.com/office/drawing/2014/main" xmlns="" id="{E2FA0ACA-6100-42B7-B928-FC8FD3728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6" y="1681"/>
                <a:ext cx="994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b="1"/>
              </a:p>
            </p:txBody>
          </p:sp>
          <p:sp>
            <p:nvSpPr>
              <p:cNvPr id="3198" name="Freeform 210">
                <a:extLst>
                  <a:ext uri="{FF2B5EF4-FFF2-40B4-BE49-F238E27FC236}">
                    <a16:creationId xmlns:a16="http://schemas.microsoft.com/office/drawing/2014/main" xmlns="" id="{AD7FE28E-B23E-4F7A-8F24-58ECEAA6EE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4" y="1681"/>
                <a:ext cx="11" cy="10"/>
              </a:xfrm>
              <a:custGeom>
                <a:avLst/>
                <a:gdLst>
                  <a:gd name="T0" fmla="*/ 11 w 11"/>
                  <a:gd name="T1" fmla="*/ 5 h 10"/>
                  <a:gd name="T2" fmla="*/ 11 w 11"/>
                  <a:gd name="T3" fmla="*/ 10 h 10"/>
                  <a:gd name="T4" fmla="*/ 6 w 11"/>
                  <a:gd name="T5" fmla="*/ 10 h 10"/>
                  <a:gd name="T6" fmla="*/ 6 w 11"/>
                  <a:gd name="T7" fmla="*/ 0 h 10"/>
                  <a:gd name="T8" fmla="*/ 0 w 11"/>
                  <a:gd name="T9" fmla="*/ 5 h 10"/>
                  <a:gd name="T10" fmla="*/ 11 w 11"/>
                  <a:gd name="T11" fmla="*/ 5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" h="10">
                    <a:moveTo>
                      <a:pt x="11" y="5"/>
                    </a:moveTo>
                    <a:lnTo>
                      <a:pt x="11" y="10"/>
                    </a:lnTo>
                    <a:lnTo>
                      <a:pt x="6" y="10"/>
                    </a:lnTo>
                    <a:lnTo>
                      <a:pt x="6" y="0"/>
                    </a:lnTo>
                    <a:lnTo>
                      <a:pt x="0" y="5"/>
                    </a:lnTo>
                    <a:lnTo>
                      <a:pt x="11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b="1"/>
              </a:p>
            </p:txBody>
          </p:sp>
          <p:sp>
            <p:nvSpPr>
              <p:cNvPr id="3199" name="Rectangle 211">
                <a:extLst>
                  <a:ext uri="{FF2B5EF4-FFF2-40B4-BE49-F238E27FC236}">
                    <a16:creationId xmlns:a16="http://schemas.microsoft.com/office/drawing/2014/main" xmlns="" id="{DB7658AB-C60B-4F9B-886C-94965954D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0" y="1466"/>
                <a:ext cx="12" cy="22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b="1"/>
              </a:p>
            </p:txBody>
          </p:sp>
          <p:sp>
            <p:nvSpPr>
              <p:cNvPr id="3200" name="Freeform 212">
                <a:extLst>
                  <a:ext uri="{FF2B5EF4-FFF2-40B4-BE49-F238E27FC236}">
                    <a16:creationId xmlns:a16="http://schemas.microsoft.com/office/drawing/2014/main" xmlns="" id="{348F3D0C-1345-42C5-AA32-C21BEA0674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50" y="1681"/>
                <a:ext cx="12" cy="10"/>
              </a:xfrm>
              <a:custGeom>
                <a:avLst/>
                <a:gdLst>
                  <a:gd name="T0" fmla="*/ 6 w 12"/>
                  <a:gd name="T1" fmla="*/ 10 h 10"/>
                  <a:gd name="T2" fmla="*/ 0 w 12"/>
                  <a:gd name="T3" fmla="*/ 10 h 10"/>
                  <a:gd name="T4" fmla="*/ 0 w 12"/>
                  <a:gd name="T5" fmla="*/ 5 h 10"/>
                  <a:gd name="T6" fmla="*/ 12 w 12"/>
                  <a:gd name="T7" fmla="*/ 5 h 10"/>
                  <a:gd name="T8" fmla="*/ 6 w 12"/>
                  <a:gd name="T9" fmla="*/ 0 h 10"/>
                  <a:gd name="T10" fmla="*/ 6 w 12"/>
                  <a:gd name="T11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10">
                    <a:moveTo>
                      <a:pt x="6" y="10"/>
                    </a:moveTo>
                    <a:lnTo>
                      <a:pt x="0" y="10"/>
                    </a:lnTo>
                    <a:lnTo>
                      <a:pt x="0" y="5"/>
                    </a:lnTo>
                    <a:lnTo>
                      <a:pt x="12" y="5"/>
                    </a:lnTo>
                    <a:lnTo>
                      <a:pt x="6" y="0"/>
                    </a:lnTo>
                    <a:lnTo>
                      <a:pt x="6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b="1"/>
              </a:p>
            </p:txBody>
          </p:sp>
          <p:sp>
            <p:nvSpPr>
              <p:cNvPr id="3201" name="Freeform 213">
                <a:extLst>
                  <a:ext uri="{FF2B5EF4-FFF2-40B4-BE49-F238E27FC236}">
                    <a16:creationId xmlns:a16="http://schemas.microsoft.com/office/drawing/2014/main" xmlns="" id="{A1803F7A-63F4-4FE7-8B42-25DC3FFDFA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50" y="1461"/>
                <a:ext cx="12" cy="9"/>
              </a:xfrm>
              <a:custGeom>
                <a:avLst/>
                <a:gdLst>
                  <a:gd name="T0" fmla="*/ 0 w 12"/>
                  <a:gd name="T1" fmla="*/ 5 h 9"/>
                  <a:gd name="T2" fmla="*/ 0 w 12"/>
                  <a:gd name="T3" fmla="*/ 0 h 9"/>
                  <a:gd name="T4" fmla="*/ 6 w 12"/>
                  <a:gd name="T5" fmla="*/ 0 h 9"/>
                  <a:gd name="T6" fmla="*/ 6 w 12"/>
                  <a:gd name="T7" fmla="*/ 9 h 9"/>
                  <a:gd name="T8" fmla="*/ 12 w 12"/>
                  <a:gd name="T9" fmla="*/ 5 h 9"/>
                  <a:gd name="T10" fmla="*/ 0 w 12"/>
                  <a:gd name="T11" fmla="*/ 5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9">
                    <a:moveTo>
                      <a:pt x="0" y="5"/>
                    </a:moveTo>
                    <a:lnTo>
                      <a:pt x="0" y="0"/>
                    </a:lnTo>
                    <a:lnTo>
                      <a:pt x="6" y="0"/>
                    </a:lnTo>
                    <a:lnTo>
                      <a:pt x="6" y="9"/>
                    </a:lnTo>
                    <a:lnTo>
                      <a:pt x="12" y="5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b="1"/>
              </a:p>
            </p:txBody>
          </p:sp>
          <p:sp>
            <p:nvSpPr>
              <p:cNvPr id="3202" name="Rectangle 214">
                <a:extLst>
                  <a:ext uri="{FF2B5EF4-FFF2-40B4-BE49-F238E27FC236}">
                    <a16:creationId xmlns:a16="http://schemas.microsoft.com/office/drawing/2014/main" xmlns="" id="{4D50C707-6FAD-43AC-8DDB-64F9E014C9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7" y="1864"/>
                <a:ext cx="72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F</a:t>
                </a:r>
                <a:endParaRPr kumimoji="0" lang="en-US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03" name="Rectangle 215">
                <a:extLst>
                  <a:ext uri="{FF2B5EF4-FFF2-40B4-BE49-F238E27FC236}">
                    <a16:creationId xmlns:a16="http://schemas.microsoft.com/office/drawing/2014/main" xmlns="" id="{F71AC8DB-FF33-4973-8194-19807A12B0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72" y="1864"/>
                <a:ext cx="28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 </a:t>
                </a:r>
                <a:endParaRPr kumimoji="0" lang="en-US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04" name="Rectangle 216">
                <a:extLst>
                  <a:ext uri="{FF2B5EF4-FFF2-40B4-BE49-F238E27FC236}">
                    <a16:creationId xmlns:a16="http://schemas.microsoft.com/office/drawing/2014/main" xmlns="" id="{A4CA7BAA-8A46-463E-A91D-BD62F45D1D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9" y="1864"/>
                <a:ext cx="77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=</a:t>
                </a:r>
                <a:endParaRPr kumimoji="0" lang="en-US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05" name="Rectangle 217">
                <a:extLst>
                  <a:ext uri="{FF2B5EF4-FFF2-40B4-BE49-F238E27FC236}">
                    <a16:creationId xmlns:a16="http://schemas.microsoft.com/office/drawing/2014/main" xmlns="" id="{2D029AB1-393D-43B4-BC13-1ED660C4D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7" y="1864"/>
                <a:ext cx="28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 </a:t>
                </a:r>
                <a:endParaRPr kumimoji="0" lang="en-US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06" name="Rectangle 218">
                <a:extLst>
                  <a:ext uri="{FF2B5EF4-FFF2-40B4-BE49-F238E27FC236}">
                    <a16:creationId xmlns:a16="http://schemas.microsoft.com/office/drawing/2014/main" xmlns="" id="{74798CB5-F479-4319-84EF-46C56EAFAA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4" y="1864"/>
                <a:ext cx="84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A</a:t>
                </a:r>
                <a:endParaRPr kumimoji="0" lang="en-US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07" name="Rectangle 219">
                <a:extLst>
                  <a:ext uri="{FF2B5EF4-FFF2-40B4-BE49-F238E27FC236}">
                    <a16:creationId xmlns:a16="http://schemas.microsoft.com/office/drawing/2014/main" xmlns="" id="{4FC9DAE2-BD87-4649-B991-8B4F7C8E2F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70" y="1864"/>
                <a:ext cx="28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 </a:t>
                </a:r>
                <a:endParaRPr kumimoji="0" lang="en-US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08" name="Rectangle 220">
                <a:extLst>
                  <a:ext uri="{FF2B5EF4-FFF2-40B4-BE49-F238E27FC236}">
                    <a16:creationId xmlns:a16="http://schemas.microsoft.com/office/drawing/2014/main" xmlns="" id="{4F9E5B36-676C-4C3A-A619-06EDDF75EE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7" y="1864"/>
                <a:ext cx="77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+</a:t>
                </a:r>
                <a:endParaRPr kumimoji="0" lang="en-US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09" name="Rectangle 221">
                <a:extLst>
                  <a:ext uri="{FF2B5EF4-FFF2-40B4-BE49-F238E27FC236}">
                    <a16:creationId xmlns:a16="http://schemas.microsoft.com/office/drawing/2014/main" xmlns="" id="{361BDFF4-5525-4B65-9759-8135A68690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65" y="1864"/>
                <a:ext cx="28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 </a:t>
                </a:r>
                <a:endParaRPr kumimoji="0" lang="en-US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10" name="Rectangle 222">
                <a:extLst>
                  <a:ext uri="{FF2B5EF4-FFF2-40B4-BE49-F238E27FC236}">
                    <a16:creationId xmlns:a16="http://schemas.microsoft.com/office/drawing/2014/main" xmlns="" id="{A252A5A5-A5BF-459A-AF6A-0536D450C6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2" y="1864"/>
                <a:ext cx="84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B</a:t>
                </a:r>
                <a:endParaRPr kumimoji="0" lang="en-US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11" name="Rectangle 223">
                <a:extLst>
                  <a:ext uri="{FF2B5EF4-FFF2-40B4-BE49-F238E27FC236}">
                    <a16:creationId xmlns:a16="http://schemas.microsoft.com/office/drawing/2014/main" xmlns="" id="{8143082A-18AA-413B-B8AD-184C55A26D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7" y="1864"/>
                <a:ext cx="28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 </a:t>
                </a:r>
                <a:endParaRPr kumimoji="0" lang="en-US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12" name="Rectangle 224">
                <a:extLst>
                  <a:ext uri="{FF2B5EF4-FFF2-40B4-BE49-F238E27FC236}">
                    <a16:creationId xmlns:a16="http://schemas.microsoft.com/office/drawing/2014/main" xmlns="" id="{1DB18871-E77E-4F28-AF87-FFCACBC8DF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5" y="1864"/>
                <a:ext cx="77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+</a:t>
                </a:r>
                <a:endParaRPr kumimoji="0" lang="en-US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13" name="Rectangle 225">
                <a:extLst>
                  <a:ext uri="{FF2B5EF4-FFF2-40B4-BE49-F238E27FC236}">
                    <a16:creationId xmlns:a16="http://schemas.microsoft.com/office/drawing/2014/main" xmlns="" id="{2FDBD5F3-B1FB-40EF-BC0B-C5E62C2358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2" y="1864"/>
                <a:ext cx="28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 </a:t>
                </a:r>
                <a:endParaRPr kumimoji="0" lang="en-US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14" name="Rectangle 226">
                <a:extLst>
                  <a:ext uri="{FF2B5EF4-FFF2-40B4-BE49-F238E27FC236}">
                    <a16:creationId xmlns:a16="http://schemas.microsoft.com/office/drawing/2014/main" xmlns="" id="{533CEF4A-2FB9-42EA-BD23-82FD64C87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90" y="1864"/>
                <a:ext cx="77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1</a:t>
                </a:r>
                <a:endParaRPr kumimoji="0" lang="en-US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15" name="Rectangle 227">
                <a:extLst>
                  <a:ext uri="{FF2B5EF4-FFF2-40B4-BE49-F238E27FC236}">
                    <a16:creationId xmlns:a16="http://schemas.microsoft.com/office/drawing/2014/main" xmlns="" id="{5C21D486-C0D5-4604-AEEE-916337460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87" y="1311"/>
                <a:ext cx="12" cy="10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b="1"/>
              </a:p>
            </p:txBody>
          </p:sp>
          <p:sp>
            <p:nvSpPr>
              <p:cNvPr id="3216" name="Freeform 228">
                <a:extLst>
                  <a:ext uri="{FF2B5EF4-FFF2-40B4-BE49-F238E27FC236}">
                    <a16:creationId xmlns:a16="http://schemas.microsoft.com/office/drawing/2014/main" xmlns="" id="{F3EEBF28-FABD-4244-8FD2-CD2ACEBB00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4" y="1404"/>
                <a:ext cx="58" cy="62"/>
              </a:xfrm>
              <a:custGeom>
                <a:avLst/>
                <a:gdLst>
                  <a:gd name="T0" fmla="*/ 29 w 58"/>
                  <a:gd name="T1" fmla="*/ 15 h 62"/>
                  <a:gd name="T2" fmla="*/ 58 w 58"/>
                  <a:gd name="T3" fmla="*/ 0 h 62"/>
                  <a:gd name="T4" fmla="*/ 29 w 58"/>
                  <a:gd name="T5" fmla="*/ 62 h 62"/>
                  <a:gd name="T6" fmla="*/ 0 w 58"/>
                  <a:gd name="T7" fmla="*/ 0 h 62"/>
                  <a:gd name="T8" fmla="*/ 29 w 58"/>
                  <a:gd name="T9" fmla="*/ 15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62">
                    <a:moveTo>
                      <a:pt x="29" y="15"/>
                    </a:moveTo>
                    <a:lnTo>
                      <a:pt x="58" y="0"/>
                    </a:lnTo>
                    <a:lnTo>
                      <a:pt x="29" y="62"/>
                    </a:lnTo>
                    <a:lnTo>
                      <a:pt x="0" y="0"/>
                    </a:lnTo>
                    <a:lnTo>
                      <a:pt x="29" y="1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b="1"/>
              </a:p>
            </p:txBody>
          </p:sp>
          <p:sp>
            <p:nvSpPr>
              <p:cNvPr id="3217" name="Rectangle 229">
                <a:extLst>
                  <a:ext uri="{FF2B5EF4-FFF2-40B4-BE49-F238E27FC236}">
                    <a16:creationId xmlns:a16="http://schemas.microsoft.com/office/drawing/2014/main" xmlns="" id="{EF94279E-6B35-419A-B641-F229498032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07" y="1311"/>
                <a:ext cx="12" cy="10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b="1"/>
              </a:p>
            </p:txBody>
          </p:sp>
          <p:sp>
            <p:nvSpPr>
              <p:cNvPr id="3218" name="Freeform 230">
                <a:extLst>
                  <a:ext uri="{FF2B5EF4-FFF2-40B4-BE49-F238E27FC236}">
                    <a16:creationId xmlns:a16="http://schemas.microsoft.com/office/drawing/2014/main" xmlns="" id="{4A9E7395-1E38-4065-AABB-B95B2FCB02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4" y="1404"/>
                <a:ext cx="58" cy="62"/>
              </a:xfrm>
              <a:custGeom>
                <a:avLst/>
                <a:gdLst>
                  <a:gd name="T0" fmla="*/ 29 w 58"/>
                  <a:gd name="T1" fmla="*/ 15 h 62"/>
                  <a:gd name="T2" fmla="*/ 58 w 58"/>
                  <a:gd name="T3" fmla="*/ 0 h 62"/>
                  <a:gd name="T4" fmla="*/ 29 w 58"/>
                  <a:gd name="T5" fmla="*/ 62 h 62"/>
                  <a:gd name="T6" fmla="*/ 0 w 58"/>
                  <a:gd name="T7" fmla="*/ 0 h 62"/>
                  <a:gd name="T8" fmla="*/ 29 w 58"/>
                  <a:gd name="T9" fmla="*/ 15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62">
                    <a:moveTo>
                      <a:pt x="29" y="15"/>
                    </a:moveTo>
                    <a:lnTo>
                      <a:pt x="58" y="0"/>
                    </a:lnTo>
                    <a:lnTo>
                      <a:pt x="29" y="62"/>
                    </a:lnTo>
                    <a:lnTo>
                      <a:pt x="0" y="0"/>
                    </a:lnTo>
                    <a:lnTo>
                      <a:pt x="29" y="1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b="1"/>
              </a:p>
            </p:txBody>
          </p:sp>
          <p:sp>
            <p:nvSpPr>
              <p:cNvPr id="3219" name="Rectangle 231">
                <a:extLst>
                  <a:ext uri="{FF2B5EF4-FFF2-40B4-BE49-F238E27FC236}">
                    <a16:creationId xmlns:a16="http://schemas.microsoft.com/office/drawing/2014/main" xmlns="" id="{2231D616-BF8B-42AF-A134-44FEBDC987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7" y="1686"/>
                <a:ext cx="12" cy="12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b="1"/>
              </a:p>
            </p:txBody>
          </p:sp>
          <p:sp>
            <p:nvSpPr>
              <p:cNvPr id="3220" name="Freeform 232">
                <a:extLst>
                  <a:ext uri="{FF2B5EF4-FFF2-40B4-BE49-F238E27FC236}">
                    <a16:creationId xmlns:a16="http://schemas.microsoft.com/office/drawing/2014/main" xmlns="" id="{9544E1E3-1093-4EE5-A989-8B31EA1A7A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4" y="1798"/>
                <a:ext cx="58" cy="62"/>
              </a:xfrm>
              <a:custGeom>
                <a:avLst/>
                <a:gdLst>
                  <a:gd name="T0" fmla="*/ 29 w 58"/>
                  <a:gd name="T1" fmla="*/ 15 h 62"/>
                  <a:gd name="T2" fmla="*/ 58 w 58"/>
                  <a:gd name="T3" fmla="*/ 0 h 62"/>
                  <a:gd name="T4" fmla="*/ 29 w 58"/>
                  <a:gd name="T5" fmla="*/ 62 h 62"/>
                  <a:gd name="T6" fmla="*/ 0 w 58"/>
                  <a:gd name="T7" fmla="*/ 0 h 62"/>
                  <a:gd name="T8" fmla="*/ 29 w 58"/>
                  <a:gd name="T9" fmla="*/ 15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62">
                    <a:moveTo>
                      <a:pt x="29" y="15"/>
                    </a:moveTo>
                    <a:lnTo>
                      <a:pt x="58" y="0"/>
                    </a:lnTo>
                    <a:lnTo>
                      <a:pt x="29" y="62"/>
                    </a:lnTo>
                    <a:lnTo>
                      <a:pt x="0" y="0"/>
                    </a:lnTo>
                    <a:lnTo>
                      <a:pt x="29" y="1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b="1"/>
              </a:p>
            </p:txBody>
          </p:sp>
          <p:sp>
            <p:nvSpPr>
              <p:cNvPr id="3221" name="Rectangle 233">
                <a:extLst>
                  <a:ext uri="{FF2B5EF4-FFF2-40B4-BE49-F238E27FC236}">
                    <a16:creationId xmlns:a16="http://schemas.microsoft.com/office/drawing/2014/main" xmlns="" id="{EE34FB41-165D-47E0-AD9D-CE05A5CF9E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05" y="1567"/>
                <a:ext cx="181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b="1"/>
              </a:p>
            </p:txBody>
          </p:sp>
          <p:sp>
            <p:nvSpPr>
              <p:cNvPr id="3222" name="Freeform 234">
                <a:extLst>
                  <a:ext uri="{FF2B5EF4-FFF2-40B4-BE49-F238E27FC236}">
                    <a16:creationId xmlns:a16="http://schemas.microsoft.com/office/drawing/2014/main" xmlns="" id="{99DB5483-8B25-4529-B25E-3C7CD7A02E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7" y="1548"/>
                <a:ext cx="77" cy="47"/>
              </a:xfrm>
              <a:custGeom>
                <a:avLst/>
                <a:gdLst>
                  <a:gd name="T0" fmla="*/ 58 w 77"/>
                  <a:gd name="T1" fmla="*/ 23 h 47"/>
                  <a:gd name="T2" fmla="*/ 77 w 77"/>
                  <a:gd name="T3" fmla="*/ 47 h 47"/>
                  <a:gd name="T4" fmla="*/ 0 w 77"/>
                  <a:gd name="T5" fmla="*/ 23 h 47"/>
                  <a:gd name="T6" fmla="*/ 77 w 77"/>
                  <a:gd name="T7" fmla="*/ 0 h 47"/>
                  <a:gd name="T8" fmla="*/ 58 w 77"/>
                  <a:gd name="T9" fmla="*/ 23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47">
                    <a:moveTo>
                      <a:pt x="58" y="23"/>
                    </a:moveTo>
                    <a:lnTo>
                      <a:pt x="77" y="47"/>
                    </a:lnTo>
                    <a:lnTo>
                      <a:pt x="0" y="23"/>
                    </a:lnTo>
                    <a:lnTo>
                      <a:pt x="77" y="0"/>
                    </a:lnTo>
                    <a:lnTo>
                      <a:pt x="58" y="2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b="1"/>
              </a:p>
            </p:txBody>
          </p:sp>
          <p:sp>
            <p:nvSpPr>
              <p:cNvPr id="3223" name="Rectangle 235">
                <a:extLst>
                  <a:ext uri="{FF2B5EF4-FFF2-40B4-BE49-F238E27FC236}">
                    <a16:creationId xmlns:a16="http://schemas.microsoft.com/office/drawing/2014/main" xmlns="" id="{FC4D150F-5620-4DA2-A2F3-9FB7B1F043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23" y="1516"/>
                <a:ext cx="74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C</a:t>
                </a:r>
                <a:endParaRPr kumimoji="0" lang="en-US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24" name="Rectangle 236">
                <a:extLst>
                  <a:ext uri="{FF2B5EF4-FFF2-40B4-BE49-F238E27FC236}">
                    <a16:creationId xmlns:a16="http://schemas.microsoft.com/office/drawing/2014/main" xmlns="" id="{2FECCB92-AC71-4C3E-B862-A0A3082341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1" y="1571"/>
                <a:ext cx="26" cy="1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5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i</a:t>
                </a:r>
                <a:endParaRPr kumimoji="0" lang="en-US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25" name="Rectangle 237">
                <a:extLst>
                  <a:ext uri="{FF2B5EF4-FFF2-40B4-BE49-F238E27FC236}">
                    <a16:creationId xmlns:a16="http://schemas.microsoft.com/office/drawing/2014/main" xmlns="" id="{D11C1D75-F508-44D4-A33D-A15A02F7D6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6" y="1571"/>
                <a:ext cx="51" cy="1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5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n</a:t>
                </a:r>
                <a:endParaRPr kumimoji="0" lang="en-US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26" name="Rectangle 238">
                <a:extLst>
                  <a:ext uri="{FF2B5EF4-FFF2-40B4-BE49-F238E27FC236}">
                    <a16:creationId xmlns:a16="http://schemas.microsoft.com/office/drawing/2014/main" xmlns="" id="{6A716316-C305-4647-AE09-FD785FC5B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4" y="1516"/>
                <a:ext cx="28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 </a:t>
                </a:r>
                <a:endParaRPr kumimoji="0" lang="en-US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27" name="Rectangle 239">
                <a:extLst>
                  <a:ext uri="{FF2B5EF4-FFF2-40B4-BE49-F238E27FC236}">
                    <a16:creationId xmlns:a16="http://schemas.microsoft.com/office/drawing/2014/main" xmlns="" id="{1E802526-0E02-414A-9FCD-7B61DED317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2" y="1516"/>
                <a:ext cx="77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=</a:t>
                </a:r>
                <a:endParaRPr kumimoji="0" lang="en-US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28" name="Rectangle 240">
                <a:extLst>
                  <a:ext uri="{FF2B5EF4-FFF2-40B4-BE49-F238E27FC236}">
                    <a16:creationId xmlns:a16="http://schemas.microsoft.com/office/drawing/2014/main" xmlns="" id="{95FCBCB4-E636-40DF-98BF-618E167710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59" y="1516"/>
                <a:ext cx="28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 </a:t>
                </a:r>
                <a:endParaRPr kumimoji="0" lang="en-US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29" name="Rectangle 241">
                <a:extLst>
                  <a:ext uri="{FF2B5EF4-FFF2-40B4-BE49-F238E27FC236}">
                    <a16:creationId xmlns:a16="http://schemas.microsoft.com/office/drawing/2014/main" xmlns="" id="{486D7DFC-E31E-453B-8005-ACFC4CE1D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7" y="1516"/>
                <a:ext cx="77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1</a:t>
                </a:r>
                <a:endParaRPr kumimoji="0" lang="en-US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30" name="Rectangle 242">
                <a:extLst>
                  <a:ext uri="{FF2B5EF4-FFF2-40B4-BE49-F238E27FC236}">
                    <a16:creationId xmlns:a16="http://schemas.microsoft.com/office/drawing/2014/main" xmlns="" id="{5D1652EF-F4F1-4F8B-8C12-9070B1BA4C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5" y="1571"/>
                <a:ext cx="204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b="1"/>
              </a:p>
            </p:txBody>
          </p:sp>
          <p:sp>
            <p:nvSpPr>
              <p:cNvPr id="3231" name="Freeform 243">
                <a:extLst>
                  <a:ext uri="{FF2B5EF4-FFF2-40B4-BE49-F238E27FC236}">
                    <a16:creationId xmlns:a16="http://schemas.microsoft.com/office/drawing/2014/main" xmlns="" id="{5234D688-187F-4BF7-9D48-4DD93D1415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96" y="1552"/>
                <a:ext cx="78" cy="47"/>
              </a:xfrm>
              <a:custGeom>
                <a:avLst/>
                <a:gdLst>
                  <a:gd name="T0" fmla="*/ 59 w 78"/>
                  <a:gd name="T1" fmla="*/ 24 h 47"/>
                  <a:gd name="T2" fmla="*/ 78 w 78"/>
                  <a:gd name="T3" fmla="*/ 47 h 47"/>
                  <a:gd name="T4" fmla="*/ 0 w 78"/>
                  <a:gd name="T5" fmla="*/ 24 h 47"/>
                  <a:gd name="T6" fmla="*/ 78 w 78"/>
                  <a:gd name="T7" fmla="*/ 0 h 47"/>
                  <a:gd name="T8" fmla="*/ 59 w 78"/>
                  <a:gd name="T9" fmla="*/ 24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" h="47">
                    <a:moveTo>
                      <a:pt x="59" y="24"/>
                    </a:moveTo>
                    <a:lnTo>
                      <a:pt x="78" y="47"/>
                    </a:lnTo>
                    <a:lnTo>
                      <a:pt x="0" y="24"/>
                    </a:lnTo>
                    <a:lnTo>
                      <a:pt x="78" y="0"/>
                    </a:lnTo>
                    <a:lnTo>
                      <a:pt x="59" y="2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b="1"/>
              </a:p>
            </p:txBody>
          </p:sp>
          <p:sp>
            <p:nvSpPr>
              <p:cNvPr id="3232" name="Rectangle 244">
                <a:extLst>
                  <a:ext uri="{FF2B5EF4-FFF2-40B4-BE49-F238E27FC236}">
                    <a16:creationId xmlns:a16="http://schemas.microsoft.com/office/drawing/2014/main" xmlns="" id="{7396D6D4-B4DB-466E-9231-8505C46DBB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74" y="1514"/>
                <a:ext cx="74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C</a:t>
                </a:r>
                <a:endParaRPr kumimoji="0" lang="en-US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33" name="Rectangle 245">
                <a:extLst>
                  <a:ext uri="{FF2B5EF4-FFF2-40B4-BE49-F238E27FC236}">
                    <a16:creationId xmlns:a16="http://schemas.microsoft.com/office/drawing/2014/main" xmlns="" id="{C9A2AF3E-A2C0-4E2E-98CB-1096A381B9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3" y="1569"/>
                <a:ext cx="48" cy="1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5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o</a:t>
                </a:r>
                <a:endParaRPr kumimoji="0" lang="en-US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34" name="Rectangle 246">
                <a:extLst>
                  <a:ext uri="{FF2B5EF4-FFF2-40B4-BE49-F238E27FC236}">
                    <a16:creationId xmlns:a16="http://schemas.microsoft.com/office/drawing/2014/main" xmlns="" id="{CE18BF96-6577-46C4-81CA-B27ECAFCB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90" y="1569"/>
                <a:ext cx="50" cy="1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5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u</a:t>
                </a:r>
                <a:endParaRPr kumimoji="0" lang="en-US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35" name="Rectangle 247">
                <a:extLst>
                  <a:ext uri="{FF2B5EF4-FFF2-40B4-BE49-F238E27FC236}">
                    <a16:creationId xmlns:a16="http://schemas.microsoft.com/office/drawing/2014/main" xmlns="" id="{CC99CA75-BB66-458C-8F2F-ED5C3C977E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8" y="1569"/>
                <a:ext cx="31" cy="1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5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t</a:t>
                </a:r>
                <a:endParaRPr kumimoji="0" lang="en-US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36" name="Rectangle 248">
                <a:extLst>
                  <a:ext uri="{FF2B5EF4-FFF2-40B4-BE49-F238E27FC236}">
                    <a16:creationId xmlns:a16="http://schemas.microsoft.com/office/drawing/2014/main" xmlns="" id="{5A5A4E44-5D92-4EB0-9AB2-564AFDB8BB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4" y="1189"/>
                <a:ext cx="84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A</a:t>
                </a:r>
                <a:endParaRPr kumimoji="0" lang="en-US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37" name="Rectangle 249">
                <a:extLst>
                  <a:ext uri="{FF2B5EF4-FFF2-40B4-BE49-F238E27FC236}">
                    <a16:creationId xmlns:a16="http://schemas.microsoft.com/office/drawing/2014/main" xmlns="" id="{3DA92D22-A61A-42B5-A9CD-49218D5724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2" y="1189"/>
                <a:ext cx="84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B</a:t>
                </a:r>
                <a:endParaRPr kumimoji="0" lang="en-US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38" name="Rectangle 250">
                <a:extLst>
                  <a:ext uri="{FF2B5EF4-FFF2-40B4-BE49-F238E27FC236}">
                    <a16:creationId xmlns:a16="http://schemas.microsoft.com/office/drawing/2014/main" xmlns="" id="{FEB04DA5-B3BE-4A61-8147-D4288C236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8" y="1518"/>
                <a:ext cx="8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P</a:t>
                </a:r>
                <a:endParaRPr kumimoji="0" lang="en-US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39" name="Rectangle 251">
                <a:extLst>
                  <a:ext uri="{FF2B5EF4-FFF2-40B4-BE49-F238E27FC236}">
                    <a16:creationId xmlns:a16="http://schemas.microsoft.com/office/drawing/2014/main" xmlns="" id="{0725ED81-1568-4AE2-B3E5-7F30F4C93F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75" y="1518"/>
                <a:ext cx="7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a</a:t>
                </a:r>
                <a:endParaRPr kumimoji="0" lang="en-US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40" name="Rectangle 252">
                <a:extLst>
                  <a:ext uri="{FF2B5EF4-FFF2-40B4-BE49-F238E27FC236}">
                    <a16:creationId xmlns:a16="http://schemas.microsoft.com/office/drawing/2014/main" xmlns="" id="{47CA4882-B77E-48F2-B218-19C31257D1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5" y="1518"/>
                <a:ext cx="6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r</a:t>
                </a:r>
                <a:endParaRPr kumimoji="0" lang="en-US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41" name="Rectangle 253">
                <a:extLst>
                  <a:ext uri="{FF2B5EF4-FFF2-40B4-BE49-F238E27FC236}">
                    <a16:creationId xmlns:a16="http://schemas.microsoft.com/office/drawing/2014/main" xmlns="" id="{49892290-39CA-427D-89E0-E5CAAD7DB1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4" y="1518"/>
                <a:ext cx="7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a</a:t>
                </a:r>
                <a:endParaRPr kumimoji="0" lang="en-US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42" name="Rectangle 254">
                <a:extLst>
                  <a:ext uri="{FF2B5EF4-FFF2-40B4-BE49-F238E27FC236}">
                    <a16:creationId xmlns:a16="http://schemas.microsoft.com/office/drawing/2014/main" xmlns="" id="{19D57642-69E3-448E-80BA-34C57F8AB5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3" y="1518"/>
                <a:ext cx="39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l</a:t>
                </a:r>
                <a:endParaRPr kumimoji="0" lang="en-US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43" name="Rectangle 255">
                <a:extLst>
                  <a:ext uri="{FF2B5EF4-FFF2-40B4-BE49-F238E27FC236}">
                    <a16:creationId xmlns:a16="http://schemas.microsoft.com/office/drawing/2014/main" xmlns="" id="{ECFF084A-CFF0-45A0-9C4A-45AF4B973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77" y="1518"/>
                <a:ext cx="39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l</a:t>
                </a:r>
                <a:endParaRPr kumimoji="0" lang="en-US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44" name="Rectangle 256">
                <a:extLst>
                  <a:ext uri="{FF2B5EF4-FFF2-40B4-BE49-F238E27FC236}">
                    <a16:creationId xmlns:a16="http://schemas.microsoft.com/office/drawing/2014/main" xmlns="" id="{129E53D8-CD35-4A8F-82B2-648C1D98A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9" y="1518"/>
                <a:ext cx="69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e</a:t>
                </a:r>
                <a:endParaRPr kumimoji="0" lang="en-US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45" name="Rectangle 257">
                <a:extLst>
                  <a:ext uri="{FF2B5EF4-FFF2-40B4-BE49-F238E27FC236}">
                    <a16:creationId xmlns:a16="http://schemas.microsoft.com/office/drawing/2014/main" xmlns="" id="{6F858CA0-FC37-4DF8-B9F2-1DB56497F3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9" y="1518"/>
                <a:ext cx="39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l</a:t>
                </a:r>
                <a:endParaRPr kumimoji="0" lang="en-US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46" name="Rectangle 258">
                <a:extLst>
                  <a:ext uri="{FF2B5EF4-FFF2-40B4-BE49-F238E27FC236}">
                    <a16:creationId xmlns:a16="http://schemas.microsoft.com/office/drawing/2014/main" xmlns="" id="{25274CBB-38C0-41B4-8E30-1FDA6A94AC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2" y="1518"/>
                <a:ext cx="28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 </a:t>
                </a:r>
                <a:endParaRPr kumimoji="0" lang="en-US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47" name="Rectangle 259">
                <a:extLst>
                  <a:ext uri="{FF2B5EF4-FFF2-40B4-BE49-F238E27FC236}">
                    <a16:creationId xmlns:a16="http://schemas.microsoft.com/office/drawing/2014/main" xmlns="" id="{C3183850-89B3-4140-9C65-F98A1FF6F5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19" y="1518"/>
                <a:ext cx="7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a</a:t>
                </a:r>
                <a:endParaRPr kumimoji="0" lang="en-US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48" name="Rectangle 260">
                <a:extLst>
                  <a:ext uri="{FF2B5EF4-FFF2-40B4-BE49-F238E27FC236}">
                    <a16:creationId xmlns:a16="http://schemas.microsoft.com/office/drawing/2014/main" xmlns="" id="{31B87C35-75F5-4680-8901-D8A986924D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9" y="1518"/>
                <a:ext cx="77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d</a:t>
                </a:r>
                <a:endParaRPr kumimoji="0" lang="en-US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49" name="Rectangle 261">
                <a:extLst>
                  <a:ext uri="{FF2B5EF4-FFF2-40B4-BE49-F238E27FC236}">
                    <a16:creationId xmlns:a16="http://schemas.microsoft.com/office/drawing/2014/main" xmlns="" id="{8BCB3A89-94E5-49DA-BE8A-7C88991D10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4" y="1518"/>
                <a:ext cx="77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d</a:t>
                </a:r>
                <a:endParaRPr kumimoji="0" lang="en-US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50" name="Rectangle 262">
                <a:extLst>
                  <a:ext uri="{FF2B5EF4-FFF2-40B4-BE49-F238E27FC236}">
                    <a16:creationId xmlns:a16="http://schemas.microsoft.com/office/drawing/2014/main" xmlns="" id="{9BBF9FBA-9D4B-41F3-A938-F1F7B2CA22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90" y="1518"/>
                <a:ext cx="69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e</a:t>
                </a:r>
                <a:endParaRPr kumimoji="0" lang="en-US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51" name="Rectangle 263">
                <a:extLst>
                  <a:ext uri="{FF2B5EF4-FFF2-40B4-BE49-F238E27FC236}">
                    <a16:creationId xmlns:a16="http://schemas.microsoft.com/office/drawing/2014/main" xmlns="" id="{06F77973-6FA8-46A9-8DF7-3F0D2EFCD3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9" y="1518"/>
                <a:ext cx="6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r</a:t>
                </a:r>
                <a:endParaRPr kumimoji="0" lang="en-US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52" name="Rectangle 264">
                <a:extLst>
                  <a:ext uri="{FF2B5EF4-FFF2-40B4-BE49-F238E27FC236}">
                    <a16:creationId xmlns:a16="http://schemas.microsoft.com/office/drawing/2014/main" xmlns="" id="{6147B0D6-9137-4B6F-A5A1-214C34A0BE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1" y="2019"/>
                <a:ext cx="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53" name="Rectangle 265">
                <a:extLst>
                  <a:ext uri="{FF2B5EF4-FFF2-40B4-BE49-F238E27FC236}">
                    <a16:creationId xmlns:a16="http://schemas.microsoft.com/office/drawing/2014/main" xmlns="" id="{3166ACE1-EE4D-4166-A64F-FCA625B5E8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0" y="2019"/>
                <a:ext cx="3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.</a:t>
                </a:r>
                <a:endParaRPr kumimoji="0" lang="en-US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54" name="Rectangle 266">
                <a:extLst>
                  <a:ext uri="{FF2B5EF4-FFF2-40B4-BE49-F238E27FC236}">
                    <a16:creationId xmlns:a16="http://schemas.microsoft.com/office/drawing/2014/main" xmlns="" id="{63597F84-3872-4D9F-9005-03F43302C7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5" y="2019"/>
                <a:ext cx="28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 </a:t>
                </a:r>
                <a:endParaRPr kumimoji="0" lang="en-US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55" name="Rectangle 267">
                <a:extLst>
                  <a:ext uri="{FF2B5EF4-FFF2-40B4-BE49-F238E27FC236}">
                    <a16:creationId xmlns:a16="http://schemas.microsoft.com/office/drawing/2014/main" xmlns="" id="{C5A1139C-CCBC-4B6D-8711-34DCEE7EB4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3" y="2019"/>
                <a:ext cx="84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A</a:t>
                </a:r>
                <a:endParaRPr kumimoji="0" lang="en-US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56" name="Rectangle 268">
                <a:extLst>
                  <a:ext uri="{FF2B5EF4-FFF2-40B4-BE49-F238E27FC236}">
                    <a16:creationId xmlns:a16="http://schemas.microsoft.com/office/drawing/2014/main" xmlns="" id="{6111F2E7-0CDE-4434-9572-C196898850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9" y="2019"/>
                <a:ext cx="28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 </a:t>
                </a:r>
                <a:endParaRPr kumimoji="0" lang="en-US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57" name="Rectangle 269">
                <a:extLst>
                  <a:ext uri="{FF2B5EF4-FFF2-40B4-BE49-F238E27FC236}">
                    <a16:creationId xmlns:a16="http://schemas.microsoft.com/office/drawing/2014/main" xmlns="" id="{D925BF1F-EF70-408B-98E1-738B196265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5" y="2019"/>
                <a:ext cx="77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p</a:t>
                </a:r>
                <a:endParaRPr kumimoji="0" lang="en-US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58" name="Rectangle 270">
                <a:extLst>
                  <a:ext uri="{FF2B5EF4-FFF2-40B4-BE49-F238E27FC236}">
                    <a16:creationId xmlns:a16="http://schemas.microsoft.com/office/drawing/2014/main" xmlns="" id="{D4994CAC-3C5B-42B9-A503-3B1E164EF5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3" y="2019"/>
                <a:ext cx="39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l</a:t>
                </a:r>
                <a:endParaRPr kumimoji="0" lang="en-US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59" name="Rectangle 271">
                <a:extLst>
                  <a:ext uri="{FF2B5EF4-FFF2-40B4-BE49-F238E27FC236}">
                    <a16:creationId xmlns:a16="http://schemas.microsoft.com/office/drawing/2014/main" xmlns="" id="{971DEAF4-6C15-4D35-B6D4-8175B96E43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0" y="2019"/>
                <a:ext cx="77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u</a:t>
                </a:r>
                <a:endParaRPr kumimoji="0" lang="en-US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60" name="Rectangle 272">
                <a:extLst>
                  <a:ext uri="{FF2B5EF4-FFF2-40B4-BE49-F238E27FC236}">
                    <a16:creationId xmlns:a16="http://schemas.microsoft.com/office/drawing/2014/main" xmlns="" id="{781711F5-69C8-494B-AEC7-D60E50D727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8" y="2019"/>
                <a:ext cx="6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s</a:t>
                </a:r>
                <a:endParaRPr kumimoji="0" lang="en-US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61" name="Rectangle 273">
                <a:extLst>
                  <a:ext uri="{FF2B5EF4-FFF2-40B4-BE49-F238E27FC236}">
                    <a16:creationId xmlns:a16="http://schemas.microsoft.com/office/drawing/2014/main" xmlns="" id="{3EF73CF1-05D7-4AD9-9BD7-F60915C6A2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1" y="2019"/>
                <a:ext cx="28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 </a:t>
                </a:r>
                <a:endParaRPr kumimoji="0" lang="en-US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62" name="Rectangle 274">
                <a:extLst>
                  <a:ext uri="{FF2B5EF4-FFF2-40B4-BE49-F238E27FC236}">
                    <a16:creationId xmlns:a16="http://schemas.microsoft.com/office/drawing/2014/main" xmlns="" id="{875CC2AB-D82E-43D8-9823-C42DD86FE8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" y="2019"/>
                <a:ext cx="77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1</a:t>
                </a:r>
                <a:endParaRPr kumimoji="0" lang="en-US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63" name="Rectangle 275">
                <a:extLst>
                  <a:ext uri="{FF2B5EF4-FFF2-40B4-BE49-F238E27FC236}">
                    <a16:creationId xmlns:a16="http://schemas.microsoft.com/office/drawing/2014/main" xmlns="" id="{64CE3498-EE8B-4701-B7B8-76BF87666E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6" y="2019"/>
                <a:ext cx="32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'</a:t>
                </a:r>
                <a:endParaRPr kumimoji="0" lang="en-US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64" name="Rectangle 276">
                <a:extLst>
                  <a:ext uri="{FF2B5EF4-FFF2-40B4-BE49-F238E27FC236}">
                    <a16:creationId xmlns:a16="http://schemas.microsoft.com/office/drawing/2014/main" xmlns="" id="{6FEEEDAD-48C3-4766-884A-6FB3BDA08C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5" y="2019"/>
                <a:ext cx="6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s</a:t>
                </a:r>
                <a:endParaRPr kumimoji="0" lang="en-US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65" name="Rectangle 277">
                <a:extLst>
                  <a:ext uri="{FF2B5EF4-FFF2-40B4-BE49-F238E27FC236}">
                    <a16:creationId xmlns:a16="http://schemas.microsoft.com/office/drawing/2014/main" xmlns="" id="{470A3F79-BB24-45D3-B3D4-33D0F16E0A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78" y="2019"/>
                <a:ext cx="28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 </a:t>
                </a:r>
                <a:endParaRPr kumimoji="0" lang="en-US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66" name="Rectangle 278">
                <a:extLst>
                  <a:ext uri="{FF2B5EF4-FFF2-40B4-BE49-F238E27FC236}">
                    <a16:creationId xmlns:a16="http://schemas.microsoft.com/office/drawing/2014/main" xmlns="" id="{CB76A582-A216-44F2-B39D-C63B4BDA3D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04" y="2019"/>
                <a:ext cx="61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c</a:t>
                </a:r>
                <a:endParaRPr kumimoji="0" lang="en-US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67" name="Rectangle 279">
                <a:extLst>
                  <a:ext uri="{FF2B5EF4-FFF2-40B4-BE49-F238E27FC236}">
                    <a16:creationId xmlns:a16="http://schemas.microsoft.com/office/drawing/2014/main" xmlns="" id="{2E6EBFE5-85D7-47A7-A69E-C772AC19A0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8" y="2019"/>
                <a:ext cx="74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o</a:t>
                </a:r>
                <a:endParaRPr kumimoji="0" lang="en-US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68" name="Rectangle 280">
                <a:extLst>
                  <a:ext uri="{FF2B5EF4-FFF2-40B4-BE49-F238E27FC236}">
                    <a16:creationId xmlns:a16="http://schemas.microsoft.com/office/drawing/2014/main" xmlns="" id="{9B3022F7-1C41-4CD1-8A29-EA11653C93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4" y="2019"/>
                <a:ext cx="115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m</a:t>
                </a:r>
                <a:endParaRPr kumimoji="0" lang="en-US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69" name="Rectangle 281">
                <a:extLst>
                  <a:ext uri="{FF2B5EF4-FFF2-40B4-BE49-F238E27FC236}">
                    <a16:creationId xmlns:a16="http://schemas.microsoft.com/office/drawing/2014/main" xmlns="" id="{7B0A6A1E-E8E6-4BBE-9C31-34AE7A0015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6" y="2019"/>
                <a:ext cx="77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p</a:t>
                </a:r>
                <a:endParaRPr kumimoji="0" lang="en-US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70" name="Rectangle 282">
                <a:extLst>
                  <a:ext uri="{FF2B5EF4-FFF2-40B4-BE49-F238E27FC236}">
                    <a16:creationId xmlns:a16="http://schemas.microsoft.com/office/drawing/2014/main" xmlns="" id="{81D2D34C-00A1-43BA-A27D-E5BFA192E3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5" y="2019"/>
                <a:ext cx="39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l</a:t>
                </a:r>
                <a:endParaRPr kumimoji="0" lang="en-US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71" name="Rectangle 283">
                <a:extLst>
                  <a:ext uri="{FF2B5EF4-FFF2-40B4-BE49-F238E27FC236}">
                    <a16:creationId xmlns:a16="http://schemas.microsoft.com/office/drawing/2014/main" xmlns="" id="{51406D7C-2ABD-4F09-A2E1-019098F28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5" y="2019"/>
                <a:ext cx="69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e</a:t>
                </a:r>
                <a:endParaRPr kumimoji="0" lang="en-US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72" name="Rectangle 284">
                <a:extLst>
                  <a:ext uri="{FF2B5EF4-FFF2-40B4-BE49-F238E27FC236}">
                    <a16:creationId xmlns:a16="http://schemas.microsoft.com/office/drawing/2014/main" xmlns="" id="{9D3CF56B-DE61-4CED-A62C-1E70401EED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5" y="2019"/>
                <a:ext cx="115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m</a:t>
                </a:r>
                <a:endParaRPr kumimoji="0" lang="en-US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73" name="Rectangle 285">
                <a:extLst>
                  <a:ext uri="{FF2B5EF4-FFF2-40B4-BE49-F238E27FC236}">
                    <a16:creationId xmlns:a16="http://schemas.microsoft.com/office/drawing/2014/main" xmlns="" id="{57C06CEC-ED1F-4675-901F-19A25C8896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7" y="2019"/>
                <a:ext cx="69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e</a:t>
                </a:r>
                <a:endParaRPr kumimoji="0" lang="en-US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74" name="Rectangle 286">
                <a:extLst>
                  <a:ext uri="{FF2B5EF4-FFF2-40B4-BE49-F238E27FC236}">
                    <a16:creationId xmlns:a16="http://schemas.microsoft.com/office/drawing/2014/main" xmlns="" id="{F08867F0-841F-4094-A880-93497E9740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37" y="2019"/>
                <a:ext cx="78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n</a:t>
                </a:r>
                <a:endParaRPr kumimoji="0" lang="en-US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75" name="Rectangle 287">
                <a:extLst>
                  <a:ext uri="{FF2B5EF4-FFF2-40B4-BE49-F238E27FC236}">
                    <a16:creationId xmlns:a16="http://schemas.microsoft.com/office/drawing/2014/main" xmlns="" id="{3042F97E-3A1C-4DD3-9712-EB8F0F14C4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6" y="2019"/>
                <a:ext cx="47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t</a:t>
                </a:r>
                <a:endParaRPr kumimoji="0" lang="en-US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76" name="Rectangle 288">
                <a:extLst>
                  <a:ext uri="{FF2B5EF4-FFF2-40B4-BE49-F238E27FC236}">
                    <a16:creationId xmlns:a16="http://schemas.microsoft.com/office/drawing/2014/main" xmlns="" id="{D3CD71E0-6136-4932-B5FD-E41544DC2A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7" y="2019"/>
                <a:ext cx="28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 </a:t>
                </a:r>
                <a:endParaRPr kumimoji="0" lang="en-US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77" name="Rectangle 289">
                <a:extLst>
                  <a:ext uri="{FF2B5EF4-FFF2-40B4-BE49-F238E27FC236}">
                    <a16:creationId xmlns:a16="http://schemas.microsoft.com/office/drawing/2014/main" xmlns="" id="{C6AB3970-A749-4A52-8EB1-35412F1ADD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4" y="2019"/>
                <a:ext cx="74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o</a:t>
                </a:r>
                <a:endParaRPr kumimoji="0" lang="en-US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78" name="Rectangle 290">
                <a:extLst>
                  <a:ext uri="{FF2B5EF4-FFF2-40B4-BE49-F238E27FC236}">
                    <a16:creationId xmlns:a16="http://schemas.microsoft.com/office/drawing/2014/main" xmlns="" id="{4AF35D74-D4F9-4E5D-8BDE-CB182B1FCB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9" y="2019"/>
                <a:ext cx="42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f</a:t>
                </a:r>
                <a:endParaRPr kumimoji="0" lang="en-US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79" name="Rectangle 291">
                <a:extLst>
                  <a:ext uri="{FF2B5EF4-FFF2-40B4-BE49-F238E27FC236}">
                    <a16:creationId xmlns:a16="http://schemas.microsoft.com/office/drawing/2014/main" xmlns="" id="{685A4702-3857-4C42-B349-64CA316BE5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77" y="2019"/>
                <a:ext cx="28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 </a:t>
                </a:r>
                <a:endParaRPr kumimoji="0" lang="en-US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80" name="Rectangle 292">
                <a:extLst>
                  <a:ext uri="{FF2B5EF4-FFF2-40B4-BE49-F238E27FC236}">
                    <a16:creationId xmlns:a16="http://schemas.microsoft.com/office/drawing/2014/main" xmlns="" id="{522358C5-522F-4E77-9B8F-AF3CED1462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3" y="2019"/>
                <a:ext cx="84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B</a:t>
                </a:r>
                <a:endParaRPr kumimoji="0" lang="en-US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81" name="Rectangle 293">
                <a:extLst>
                  <a:ext uri="{FF2B5EF4-FFF2-40B4-BE49-F238E27FC236}">
                    <a16:creationId xmlns:a16="http://schemas.microsoft.com/office/drawing/2014/main" xmlns="" id="{C4DDDB09-A9C8-4825-AE7C-99B41FF5E4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69" y="2019"/>
                <a:ext cx="77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4</a:t>
                </a:r>
                <a:endParaRPr kumimoji="0" lang="en-US" altLang="en-US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82" name="Rectangle 294">
                <a:extLst>
                  <a:ext uri="{FF2B5EF4-FFF2-40B4-BE49-F238E27FC236}">
                    <a16:creationId xmlns:a16="http://schemas.microsoft.com/office/drawing/2014/main" xmlns="" id="{BE00FE8B-CA93-4DFE-AD65-F00000EC1D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6" y="2019"/>
                <a:ext cx="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83" name="Rectangle 295">
                <a:extLst>
                  <a:ext uri="{FF2B5EF4-FFF2-40B4-BE49-F238E27FC236}">
                    <a16:creationId xmlns:a16="http://schemas.microsoft.com/office/drawing/2014/main" xmlns="" id="{6AD6991F-E67A-4499-9434-4BCFA1EB57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2" y="2019"/>
                <a:ext cx="28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 </a:t>
                </a:r>
                <a:endParaRPr kumimoji="0" lang="en-US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84" name="Rectangle 296">
                <a:extLst>
                  <a:ext uri="{FF2B5EF4-FFF2-40B4-BE49-F238E27FC236}">
                    <a16:creationId xmlns:a16="http://schemas.microsoft.com/office/drawing/2014/main" xmlns="" id="{74EAB014-84D6-4B5F-81C2-50E195BCA1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89" y="2019"/>
                <a:ext cx="67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S</a:t>
                </a:r>
                <a:endParaRPr kumimoji="0" lang="en-US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85" name="Rectangle 297">
                <a:extLst>
                  <a:ext uri="{FF2B5EF4-FFF2-40B4-BE49-F238E27FC236}">
                    <a16:creationId xmlns:a16="http://schemas.microsoft.com/office/drawing/2014/main" xmlns="" id="{8B5131B9-D14B-41B2-9B35-B44C7E2C8B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0" y="2019"/>
                <a:ext cx="77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u</a:t>
                </a:r>
                <a:endParaRPr kumimoji="0" lang="en-US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86" name="Rectangle 298">
                <a:extLst>
                  <a:ext uri="{FF2B5EF4-FFF2-40B4-BE49-F238E27FC236}">
                    <a16:creationId xmlns:a16="http://schemas.microsoft.com/office/drawing/2014/main" xmlns="" id="{CDFBEC80-B87F-485A-9711-45E9802AF7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17" y="2019"/>
                <a:ext cx="77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b</a:t>
                </a:r>
                <a:endParaRPr kumimoji="0" lang="en-US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87" name="Rectangle 299">
                <a:extLst>
                  <a:ext uri="{FF2B5EF4-FFF2-40B4-BE49-F238E27FC236}">
                    <a16:creationId xmlns:a16="http://schemas.microsoft.com/office/drawing/2014/main" xmlns="" id="{AEACC1FB-CD04-450E-8E77-040502B36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4" y="2019"/>
                <a:ext cx="47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t</a:t>
                </a:r>
                <a:endParaRPr kumimoji="0" lang="en-US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88" name="Rectangle 300">
                <a:extLst>
                  <a:ext uri="{FF2B5EF4-FFF2-40B4-BE49-F238E27FC236}">
                    <a16:creationId xmlns:a16="http://schemas.microsoft.com/office/drawing/2014/main" xmlns="" id="{ADD3F23B-55BD-4FE7-814F-A2BA17316C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8" y="2019"/>
                <a:ext cx="6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r</a:t>
                </a:r>
                <a:endParaRPr kumimoji="0" lang="en-US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89" name="Rectangle 301">
                <a:extLst>
                  <a:ext uri="{FF2B5EF4-FFF2-40B4-BE49-F238E27FC236}">
                    <a16:creationId xmlns:a16="http://schemas.microsoft.com/office/drawing/2014/main" xmlns="" id="{5B7D8EBC-13A4-4E98-A561-5DF456A5EF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68" y="2019"/>
                <a:ext cx="7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a</a:t>
                </a:r>
                <a:endParaRPr kumimoji="0" lang="en-US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90" name="Rectangle 302">
                <a:extLst>
                  <a:ext uri="{FF2B5EF4-FFF2-40B4-BE49-F238E27FC236}">
                    <a16:creationId xmlns:a16="http://schemas.microsoft.com/office/drawing/2014/main" xmlns="" id="{85B3EBE7-BDE5-4373-AE81-4B27BA0C9C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7" y="2019"/>
                <a:ext cx="61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c</a:t>
                </a:r>
                <a:endParaRPr kumimoji="0" lang="en-US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91" name="Rectangle 303">
                <a:extLst>
                  <a:ext uri="{FF2B5EF4-FFF2-40B4-BE49-F238E27FC236}">
                    <a16:creationId xmlns:a16="http://schemas.microsoft.com/office/drawing/2014/main" xmlns="" id="{42AD863F-5E73-4418-B4C4-A0067230B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1" y="2019"/>
                <a:ext cx="47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t</a:t>
                </a:r>
                <a:endParaRPr kumimoji="0" lang="en-US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92" name="Rectangle 304">
                <a:extLst>
                  <a:ext uri="{FF2B5EF4-FFF2-40B4-BE49-F238E27FC236}">
                    <a16:creationId xmlns:a16="http://schemas.microsoft.com/office/drawing/2014/main" xmlns="" id="{15C2D221-2E9A-472F-9A34-99ACED0A14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9" y="2019"/>
                <a:ext cx="4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i</a:t>
                </a:r>
                <a:endParaRPr kumimoji="0" lang="en-US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93" name="Rectangle 305">
                <a:extLst>
                  <a:ext uri="{FF2B5EF4-FFF2-40B4-BE49-F238E27FC236}">
                    <a16:creationId xmlns:a16="http://schemas.microsoft.com/office/drawing/2014/main" xmlns="" id="{5A834213-7CF8-47FE-9F6E-188FACB04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3" y="2019"/>
                <a:ext cx="74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o</a:t>
                </a:r>
                <a:endParaRPr kumimoji="0" lang="en-US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94" name="Rectangle 306">
                <a:extLst>
                  <a:ext uri="{FF2B5EF4-FFF2-40B4-BE49-F238E27FC236}">
                    <a16:creationId xmlns:a16="http://schemas.microsoft.com/office/drawing/2014/main" xmlns="" id="{41CFBDF4-4DC8-47F1-953F-B6300E5FF6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9" y="2019"/>
                <a:ext cx="78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n</a:t>
                </a:r>
                <a:endParaRPr kumimoji="0" lang="en-US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95" name="Rectangle 307">
                <a:extLst>
                  <a:ext uri="{FF2B5EF4-FFF2-40B4-BE49-F238E27FC236}">
                    <a16:creationId xmlns:a16="http://schemas.microsoft.com/office/drawing/2014/main" xmlns="" id="{6940BFCF-CA69-420E-AB80-4119C5E68C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8" y="1192"/>
                <a:ext cx="70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b="1"/>
              </a:p>
            </p:txBody>
          </p:sp>
          <p:sp>
            <p:nvSpPr>
              <p:cNvPr id="3296" name="Rectangle 308">
                <a:extLst>
                  <a:ext uri="{FF2B5EF4-FFF2-40B4-BE49-F238E27FC236}">
                    <a16:creationId xmlns:a16="http://schemas.microsoft.com/office/drawing/2014/main" xmlns="" id="{E7996ED9-D253-42C4-A26B-49C2539B3F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8" y="1868"/>
                <a:ext cx="70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b="1"/>
              </a:p>
            </p:txBody>
          </p:sp>
          <p:sp>
            <p:nvSpPr>
              <p:cNvPr id="3297" name="Rectangle 309">
                <a:extLst>
                  <a:ext uri="{FF2B5EF4-FFF2-40B4-BE49-F238E27FC236}">
                    <a16:creationId xmlns:a16="http://schemas.microsoft.com/office/drawing/2014/main" xmlns="" id="{96139274-0D4A-44B1-8F10-3E011FB98E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8" y="1192"/>
                <a:ext cx="70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b="1"/>
              </a:p>
            </p:txBody>
          </p:sp>
          <p:sp>
            <p:nvSpPr>
              <p:cNvPr id="3298" name="Rectangle 310">
                <a:extLst>
                  <a:ext uri="{FF2B5EF4-FFF2-40B4-BE49-F238E27FC236}">
                    <a16:creationId xmlns:a16="http://schemas.microsoft.com/office/drawing/2014/main" xmlns="" id="{5B744D1D-39E8-45AA-AE67-26F156664B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5" y="1868"/>
                <a:ext cx="70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b="1"/>
              </a:p>
            </p:txBody>
          </p:sp>
          <p:sp>
            <p:nvSpPr>
              <p:cNvPr id="3299" name="Rectangle 311">
                <a:extLst>
                  <a:ext uri="{FF2B5EF4-FFF2-40B4-BE49-F238E27FC236}">
                    <a16:creationId xmlns:a16="http://schemas.microsoft.com/office/drawing/2014/main" xmlns="" id="{60BD46D0-61C6-44CA-8A83-9D1FBA19AF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7" y="2493"/>
                <a:ext cx="993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b="1"/>
              </a:p>
            </p:txBody>
          </p:sp>
          <p:sp>
            <p:nvSpPr>
              <p:cNvPr id="3300" name="Rectangle 312">
                <a:extLst>
                  <a:ext uri="{FF2B5EF4-FFF2-40B4-BE49-F238E27FC236}">
                    <a16:creationId xmlns:a16="http://schemas.microsoft.com/office/drawing/2014/main" xmlns="" id="{F23823BE-D354-4791-8F72-96E202BDA7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5" y="2498"/>
                <a:ext cx="11" cy="22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b="1"/>
              </a:p>
            </p:txBody>
          </p:sp>
          <p:sp>
            <p:nvSpPr>
              <p:cNvPr id="3301" name="Freeform 313">
                <a:extLst>
                  <a:ext uri="{FF2B5EF4-FFF2-40B4-BE49-F238E27FC236}">
                    <a16:creationId xmlns:a16="http://schemas.microsoft.com/office/drawing/2014/main" xmlns="" id="{826FB740-9646-4C87-9FAF-080E739428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15" y="2493"/>
                <a:ext cx="11" cy="9"/>
              </a:xfrm>
              <a:custGeom>
                <a:avLst/>
                <a:gdLst>
                  <a:gd name="T0" fmla="*/ 5 w 11"/>
                  <a:gd name="T1" fmla="*/ 0 h 9"/>
                  <a:gd name="T2" fmla="*/ 11 w 11"/>
                  <a:gd name="T3" fmla="*/ 0 h 9"/>
                  <a:gd name="T4" fmla="*/ 11 w 11"/>
                  <a:gd name="T5" fmla="*/ 5 h 9"/>
                  <a:gd name="T6" fmla="*/ 0 w 11"/>
                  <a:gd name="T7" fmla="*/ 5 h 9"/>
                  <a:gd name="T8" fmla="*/ 5 w 11"/>
                  <a:gd name="T9" fmla="*/ 9 h 9"/>
                  <a:gd name="T10" fmla="*/ 5 w 11"/>
                  <a:gd name="T11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" h="9">
                    <a:moveTo>
                      <a:pt x="5" y="0"/>
                    </a:moveTo>
                    <a:lnTo>
                      <a:pt x="11" y="0"/>
                    </a:lnTo>
                    <a:lnTo>
                      <a:pt x="11" y="5"/>
                    </a:lnTo>
                    <a:lnTo>
                      <a:pt x="0" y="5"/>
                    </a:lnTo>
                    <a:lnTo>
                      <a:pt x="5" y="9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b="1"/>
              </a:p>
            </p:txBody>
          </p:sp>
          <p:sp>
            <p:nvSpPr>
              <p:cNvPr id="3302" name="Rectangle 314">
                <a:extLst>
                  <a:ext uri="{FF2B5EF4-FFF2-40B4-BE49-F238E27FC236}">
                    <a16:creationId xmlns:a16="http://schemas.microsoft.com/office/drawing/2014/main" xmlns="" id="{E79C9822-1334-444C-AAD2-EA4A529667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7" y="2713"/>
                <a:ext cx="993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b="1"/>
              </a:p>
            </p:txBody>
          </p:sp>
          <p:sp>
            <p:nvSpPr>
              <p:cNvPr id="3303" name="Freeform 315">
                <a:extLst>
                  <a:ext uri="{FF2B5EF4-FFF2-40B4-BE49-F238E27FC236}">
                    <a16:creationId xmlns:a16="http://schemas.microsoft.com/office/drawing/2014/main" xmlns="" id="{BC7490F2-7273-4D1F-A1C5-72F736AD96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15" y="2713"/>
                <a:ext cx="11" cy="10"/>
              </a:xfrm>
              <a:custGeom>
                <a:avLst/>
                <a:gdLst>
                  <a:gd name="T0" fmla="*/ 11 w 11"/>
                  <a:gd name="T1" fmla="*/ 5 h 10"/>
                  <a:gd name="T2" fmla="*/ 11 w 11"/>
                  <a:gd name="T3" fmla="*/ 10 h 10"/>
                  <a:gd name="T4" fmla="*/ 5 w 11"/>
                  <a:gd name="T5" fmla="*/ 10 h 10"/>
                  <a:gd name="T6" fmla="*/ 5 w 11"/>
                  <a:gd name="T7" fmla="*/ 0 h 10"/>
                  <a:gd name="T8" fmla="*/ 0 w 11"/>
                  <a:gd name="T9" fmla="*/ 5 h 10"/>
                  <a:gd name="T10" fmla="*/ 11 w 11"/>
                  <a:gd name="T11" fmla="*/ 5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" h="10">
                    <a:moveTo>
                      <a:pt x="11" y="5"/>
                    </a:moveTo>
                    <a:lnTo>
                      <a:pt x="11" y="10"/>
                    </a:lnTo>
                    <a:lnTo>
                      <a:pt x="5" y="1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11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b="1"/>
              </a:p>
            </p:txBody>
          </p:sp>
          <p:sp>
            <p:nvSpPr>
              <p:cNvPr id="3304" name="Rectangle 316">
                <a:extLst>
                  <a:ext uri="{FF2B5EF4-FFF2-40B4-BE49-F238E27FC236}">
                    <a16:creationId xmlns:a16="http://schemas.microsoft.com/office/drawing/2014/main" xmlns="" id="{5586A3EE-4516-4A4C-A7B4-077433C0CC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1" y="2498"/>
                <a:ext cx="12" cy="22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b="1"/>
              </a:p>
            </p:txBody>
          </p:sp>
          <p:sp>
            <p:nvSpPr>
              <p:cNvPr id="3305" name="Freeform 317">
                <a:extLst>
                  <a:ext uri="{FF2B5EF4-FFF2-40B4-BE49-F238E27FC236}">
                    <a16:creationId xmlns:a16="http://schemas.microsoft.com/office/drawing/2014/main" xmlns="" id="{928BFF30-8BD0-4C1C-8DF6-3693C0A865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1" y="2713"/>
                <a:ext cx="12" cy="10"/>
              </a:xfrm>
              <a:custGeom>
                <a:avLst/>
                <a:gdLst>
                  <a:gd name="T0" fmla="*/ 6 w 12"/>
                  <a:gd name="T1" fmla="*/ 10 h 10"/>
                  <a:gd name="T2" fmla="*/ 0 w 12"/>
                  <a:gd name="T3" fmla="*/ 10 h 10"/>
                  <a:gd name="T4" fmla="*/ 0 w 12"/>
                  <a:gd name="T5" fmla="*/ 5 h 10"/>
                  <a:gd name="T6" fmla="*/ 12 w 12"/>
                  <a:gd name="T7" fmla="*/ 5 h 10"/>
                  <a:gd name="T8" fmla="*/ 6 w 12"/>
                  <a:gd name="T9" fmla="*/ 0 h 10"/>
                  <a:gd name="T10" fmla="*/ 6 w 12"/>
                  <a:gd name="T11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10">
                    <a:moveTo>
                      <a:pt x="6" y="10"/>
                    </a:moveTo>
                    <a:lnTo>
                      <a:pt x="0" y="10"/>
                    </a:lnTo>
                    <a:lnTo>
                      <a:pt x="0" y="5"/>
                    </a:lnTo>
                    <a:lnTo>
                      <a:pt x="12" y="5"/>
                    </a:lnTo>
                    <a:lnTo>
                      <a:pt x="6" y="0"/>
                    </a:lnTo>
                    <a:lnTo>
                      <a:pt x="6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b="1"/>
              </a:p>
            </p:txBody>
          </p:sp>
          <p:sp>
            <p:nvSpPr>
              <p:cNvPr id="3306" name="Freeform 318">
                <a:extLst>
                  <a:ext uri="{FF2B5EF4-FFF2-40B4-BE49-F238E27FC236}">
                    <a16:creationId xmlns:a16="http://schemas.microsoft.com/office/drawing/2014/main" xmlns="" id="{3472CBDE-1F11-45D8-80BE-025EAB507E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1" y="2493"/>
                <a:ext cx="12" cy="9"/>
              </a:xfrm>
              <a:custGeom>
                <a:avLst/>
                <a:gdLst>
                  <a:gd name="T0" fmla="*/ 0 w 12"/>
                  <a:gd name="T1" fmla="*/ 5 h 9"/>
                  <a:gd name="T2" fmla="*/ 0 w 12"/>
                  <a:gd name="T3" fmla="*/ 0 h 9"/>
                  <a:gd name="T4" fmla="*/ 6 w 12"/>
                  <a:gd name="T5" fmla="*/ 0 h 9"/>
                  <a:gd name="T6" fmla="*/ 6 w 12"/>
                  <a:gd name="T7" fmla="*/ 9 h 9"/>
                  <a:gd name="T8" fmla="*/ 12 w 12"/>
                  <a:gd name="T9" fmla="*/ 5 h 9"/>
                  <a:gd name="T10" fmla="*/ 0 w 12"/>
                  <a:gd name="T11" fmla="*/ 5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9">
                    <a:moveTo>
                      <a:pt x="0" y="5"/>
                    </a:moveTo>
                    <a:lnTo>
                      <a:pt x="0" y="0"/>
                    </a:lnTo>
                    <a:lnTo>
                      <a:pt x="6" y="0"/>
                    </a:lnTo>
                    <a:lnTo>
                      <a:pt x="6" y="9"/>
                    </a:lnTo>
                    <a:lnTo>
                      <a:pt x="12" y="5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b="1"/>
              </a:p>
            </p:txBody>
          </p:sp>
          <p:sp>
            <p:nvSpPr>
              <p:cNvPr id="3307" name="Rectangle 319">
                <a:extLst>
                  <a:ext uri="{FF2B5EF4-FFF2-40B4-BE49-F238E27FC236}">
                    <a16:creationId xmlns:a16="http://schemas.microsoft.com/office/drawing/2014/main" xmlns="" id="{07851EC3-52AA-425C-9123-E38A8CD3D3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9" y="2896"/>
                <a:ext cx="72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F</a:t>
                </a:r>
                <a:endParaRPr kumimoji="0" lang="en-US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08" name="Rectangle 320">
                <a:extLst>
                  <a:ext uri="{FF2B5EF4-FFF2-40B4-BE49-F238E27FC236}">
                    <a16:creationId xmlns:a16="http://schemas.microsoft.com/office/drawing/2014/main" xmlns="" id="{3396D521-D868-4841-A184-9BCE12CD77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6" y="2896"/>
                <a:ext cx="28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 </a:t>
                </a:r>
                <a:endParaRPr kumimoji="0" lang="en-US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09" name="Rectangle 321">
                <a:extLst>
                  <a:ext uri="{FF2B5EF4-FFF2-40B4-BE49-F238E27FC236}">
                    <a16:creationId xmlns:a16="http://schemas.microsoft.com/office/drawing/2014/main" xmlns="" id="{B58E6FBF-61EB-45AA-B687-BC0B4EF897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2" y="2896"/>
                <a:ext cx="77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=</a:t>
                </a:r>
                <a:endParaRPr kumimoji="0" lang="en-US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10" name="Rectangle 322">
                <a:extLst>
                  <a:ext uri="{FF2B5EF4-FFF2-40B4-BE49-F238E27FC236}">
                    <a16:creationId xmlns:a16="http://schemas.microsoft.com/office/drawing/2014/main" xmlns="" id="{7469D51D-3382-4206-BABC-F9828D5579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1" y="2896"/>
                <a:ext cx="28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 </a:t>
                </a:r>
                <a:endParaRPr kumimoji="0" lang="en-US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11" name="Rectangle 323">
                <a:extLst>
                  <a:ext uri="{FF2B5EF4-FFF2-40B4-BE49-F238E27FC236}">
                    <a16:creationId xmlns:a16="http://schemas.microsoft.com/office/drawing/2014/main" xmlns="" id="{D980D164-D907-4874-B5AB-E0543C7AB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7" y="2896"/>
                <a:ext cx="84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A</a:t>
                </a:r>
                <a:endParaRPr kumimoji="0" lang="en-US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12" name="Rectangle 324">
                <a:extLst>
                  <a:ext uri="{FF2B5EF4-FFF2-40B4-BE49-F238E27FC236}">
                    <a16:creationId xmlns:a16="http://schemas.microsoft.com/office/drawing/2014/main" xmlns="" id="{414EB152-389D-468D-952E-17189EC52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8" y="2343"/>
                <a:ext cx="12" cy="10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b="1"/>
              </a:p>
            </p:txBody>
          </p:sp>
          <p:sp>
            <p:nvSpPr>
              <p:cNvPr id="3313" name="Freeform 325">
                <a:extLst>
                  <a:ext uri="{FF2B5EF4-FFF2-40B4-BE49-F238E27FC236}">
                    <a16:creationId xmlns:a16="http://schemas.microsoft.com/office/drawing/2014/main" xmlns="" id="{3E08C962-CEB8-4DE0-A895-3A0E9C7BCE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5" y="2436"/>
                <a:ext cx="58" cy="62"/>
              </a:xfrm>
              <a:custGeom>
                <a:avLst/>
                <a:gdLst>
                  <a:gd name="T0" fmla="*/ 29 w 58"/>
                  <a:gd name="T1" fmla="*/ 15 h 62"/>
                  <a:gd name="T2" fmla="*/ 58 w 58"/>
                  <a:gd name="T3" fmla="*/ 0 h 62"/>
                  <a:gd name="T4" fmla="*/ 29 w 58"/>
                  <a:gd name="T5" fmla="*/ 62 h 62"/>
                  <a:gd name="T6" fmla="*/ 0 w 58"/>
                  <a:gd name="T7" fmla="*/ 0 h 62"/>
                  <a:gd name="T8" fmla="*/ 29 w 58"/>
                  <a:gd name="T9" fmla="*/ 15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62">
                    <a:moveTo>
                      <a:pt x="29" y="15"/>
                    </a:moveTo>
                    <a:lnTo>
                      <a:pt x="58" y="0"/>
                    </a:lnTo>
                    <a:lnTo>
                      <a:pt x="29" y="62"/>
                    </a:lnTo>
                    <a:lnTo>
                      <a:pt x="0" y="0"/>
                    </a:lnTo>
                    <a:lnTo>
                      <a:pt x="29" y="1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b="1"/>
              </a:p>
            </p:txBody>
          </p:sp>
          <p:sp>
            <p:nvSpPr>
              <p:cNvPr id="3314" name="Rectangle 326">
                <a:extLst>
                  <a:ext uri="{FF2B5EF4-FFF2-40B4-BE49-F238E27FC236}">
                    <a16:creationId xmlns:a16="http://schemas.microsoft.com/office/drawing/2014/main" xmlns="" id="{39FE11C2-A017-4CA5-8945-C46630A133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8" y="2343"/>
                <a:ext cx="12" cy="10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b="1"/>
              </a:p>
            </p:txBody>
          </p:sp>
          <p:sp>
            <p:nvSpPr>
              <p:cNvPr id="3315" name="Freeform 327">
                <a:extLst>
                  <a:ext uri="{FF2B5EF4-FFF2-40B4-BE49-F238E27FC236}">
                    <a16:creationId xmlns:a16="http://schemas.microsoft.com/office/drawing/2014/main" xmlns="" id="{0AA910CB-E1EF-49AA-BFB9-676211802F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2436"/>
                <a:ext cx="58" cy="62"/>
              </a:xfrm>
              <a:custGeom>
                <a:avLst/>
                <a:gdLst>
                  <a:gd name="T0" fmla="*/ 29 w 58"/>
                  <a:gd name="T1" fmla="*/ 15 h 62"/>
                  <a:gd name="T2" fmla="*/ 58 w 58"/>
                  <a:gd name="T3" fmla="*/ 0 h 62"/>
                  <a:gd name="T4" fmla="*/ 29 w 58"/>
                  <a:gd name="T5" fmla="*/ 62 h 62"/>
                  <a:gd name="T6" fmla="*/ 0 w 58"/>
                  <a:gd name="T7" fmla="*/ 0 h 62"/>
                  <a:gd name="T8" fmla="*/ 29 w 58"/>
                  <a:gd name="T9" fmla="*/ 15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62">
                    <a:moveTo>
                      <a:pt x="29" y="15"/>
                    </a:moveTo>
                    <a:lnTo>
                      <a:pt x="58" y="0"/>
                    </a:lnTo>
                    <a:lnTo>
                      <a:pt x="29" y="62"/>
                    </a:lnTo>
                    <a:lnTo>
                      <a:pt x="0" y="0"/>
                    </a:lnTo>
                    <a:lnTo>
                      <a:pt x="29" y="1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b="1"/>
              </a:p>
            </p:txBody>
          </p:sp>
          <p:sp>
            <p:nvSpPr>
              <p:cNvPr id="3316" name="Rectangle 328">
                <a:extLst>
                  <a:ext uri="{FF2B5EF4-FFF2-40B4-BE49-F238E27FC236}">
                    <a16:creationId xmlns:a16="http://schemas.microsoft.com/office/drawing/2014/main" xmlns="" id="{5B1B2329-C471-403A-9624-7AE08F4173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8" y="2718"/>
                <a:ext cx="12" cy="12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b="1"/>
              </a:p>
            </p:txBody>
          </p:sp>
          <p:sp>
            <p:nvSpPr>
              <p:cNvPr id="3317" name="Freeform 329">
                <a:extLst>
                  <a:ext uri="{FF2B5EF4-FFF2-40B4-BE49-F238E27FC236}">
                    <a16:creationId xmlns:a16="http://schemas.microsoft.com/office/drawing/2014/main" xmlns="" id="{A2B53870-2B26-4909-94AC-A261AF0441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5" y="2830"/>
                <a:ext cx="58" cy="62"/>
              </a:xfrm>
              <a:custGeom>
                <a:avLst/>
                <a:gdLst>
                  <a:gd name="T0" fmla="*/ 29 w 58"/>
                  <a:gd name="T1" fmla="*/ 15 h 62"/>
                  <a:gd name="T2" fmla="*/ 58 w 58"/>
                  <a:gd name="T3" fmla="*/ 0 h 62"/>
                  <a:gd name="T4" fmla="*/ 29 w 58"/>
                  <a:gd name="T5" fmla="*/ 62 h 62"/>
                  <a:gd name="T6" fmla="*/ 0 w 58"/>
                  <a:gd name="T7" fmla="*/ 0 h 62"/>
                  <a:gd name="T8" fmla="*/ 29 w 58"/>
                  <a:gd name="T9" fmla="*/ 15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62">
                    <a:moveTo>
                      <a:pt x="29" y="15"/>
                    </a:moveTo>
                    <a:lnTo>
                      <a:pt x="58" y="0"/>
                    </a:lnTo>
                    <a:lnTo>
                      <a:pt x="29" y="62"/>
                    </a:lnTo>
                    <a:lnTo>
                      <a:pt x="0" y="0"/>
                    </a:lnTo>
                    <a:lnTo>
                      <a:pt x="29" y="1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b="1"/>
              </a:p>
            </p:txBody>
          </p:sp>
          <p:sp>
            <p:nvSpPr>
              <p:cNvPr id="3318" name="Rectangle 330">
                <a:extLst>
                  <a:ext uri="{FF2B5EF4-FFF2-40B4-BE49-F238E27FC236}">
                    <a16:creationId xmlns:a16="http://schemas.microsoft.com/office/drawing/2014/main" xmlns="" id="{DF1DA7A7-3250-483E-BD94-A11B11999D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6" y="2599"/>
                <a:ext cx="181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b="1"/>
              </a:p>
            </p:txBody>
          </p:sp>
          <p:sp>
            <p:nvSpPr>
              <p:cNvPr id="3319" name="Freeform 331">
                <a:extLst>
                  <a:ext uri="{FF2B5EF4-FFF2-40B4-BE49-F238E27FC236}">
                    <a16:creationId xmlns:a16="http://schemas.microsoft.com/office/drawing/2014/main" xmlns="" id="{ED6C9EA7-6819-4F9E-AFE5-C9674E5CFC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18" y="2580"/>
                <a:ext cx="77" cy="47"/>
              </a:xfrm>
              <a:custGeom>
                <a:avLst/>
                <a:gdLst>
                  <a:gd name="T0" fmla="*/ 58 w 77"/>
                  <a:gd name="T1" fmla="*/ 23 h 47"/>
                  <a:gd name="T2" fmla="*/ 77 w 77"/>
                  <a:gd name="T3" fmla="*/ 47 h 47"/>
                  <a:gd name="T4" fmla="*/ 0 w 77"/>
                  <a:gd name="T5" fmla="*/ 23 h 47"/>
                  <a:gd name="T6" fmla="*/ 77 w 77"/>
                  <a:gd name="T7" fmla="*/ 0 h 47"/>
                  <a:gd name="T8" fmla="*/ 58 w 77"/>
                  <a:gd name="T9" fmla="*/ 23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47">
                    <a:moveTo>
                      <a:pt x="58" y="23"/>
                    </a:moveTo>
                    <a:lnTo>
                      <a:pt x="77" y="47"/>
                    </a:lnTo>
                    <a:lnTo>
                      <a:pt x="0" y="23"/>
                    </a:lnTo>
                    <a:lnTo>
                      <a:pt x="77" y="0"/>
                    </a:lnTo>
                    <a:lnTo>
                      <a:pt x="58" y="2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b="1"/>
              </a:p>
            </p:txBody>
          </p:sp>
          <p:sp>
            <p:nvSpPr>
              <p:cNvPr id="3320" name="Rectangle 332">
                <a:extLst>
                  <a:ext uri="{FF2B5EF4-FFF2-40B4-BE49-F238E27FC236}">
                    <a16:creationId xmlns:a16="http://schemas.microsoft.com/office/drawing/2014/main" xmlns="" id="{CD6AD545-C2B8-4C9B-9CD4-3838723497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94" y="2548"/>
                <a:ext cx="74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C</a:t>
                </a:r>
                <a:endParaRPr kumimoji="0" lang="en-US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21" name="Rectangle 333">
                <a:extLst>
                  <a:ext uri="{FF2B5EF4-FFF2-40B4-BE49-F238E27FC236}">
                    <a16:creationId xmlns:a16="http://schemas.microsoft.com/office/drawing/2014/main" xmlns="" id="{38231DEE-00CD-43B8-897D-22BC3E77EB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2" y="2603"/>
                <a:ext cx="26" cy="1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5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i</a:t>
                </a:r>
                <a:endParaRPr kumimoji="0" lang="en-US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22" name="Rectangle 334">
                <a:extLst>
                  <a:ext uri="{FF2B5EF4-FFF2-40B4-BE49-F238E27FC236}">
                    <a16:creationId xmlns:a16="http://schemas.microsoft.com/office/drawing/2014/main" xmlns="" id="{7AB1659C-60EB-4BBA-8B41-D40969F04B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6" y="2603"/>
                <a:ext cx="51" cy="1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5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n</a:t>
                </a:r>
                <a:endParaRPr kumimoji="0" lang="en-US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23" name="Rectangle 335">
                <a:extLst>
                  <a:ext uri="{FF2B5EF4-FFF2-40B4-BE49-F238E27FC236}">
                    <a16:creationId xmlns:a16="http://schemas.microsoft.com/office/drawing/2014/main" xmlns="" id="{0E2E73FE-4490-4050-B471-353825723D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5" y="2548"/>
                <a:ext cx="28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 </a:t>
                </a:r>
                <a:endParaRPr kumimoji="0" lang="en-US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24" name="Rectangle 336">
                <a:extLst>
                  <a:ext uri="{FF2B5EF4-FFF2-40B4-BE49-F238E27FC236}">
                    <a16:creationId xmlns:a16="http://schemas.microsoft.com/office/drawing/2014/main" xmlns="" id="{5EE7C885-E1A1-4083-9D31-220B347E45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62" y="2548"/>
                <a:ext cx="77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=</a:t>
                </a:r>
                <a:endParaRPr kumimoji="0" lang="en-US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25" name="Rectangle 337">
                <a:extLst>
                  <a:ext uri="{FF2B5EF4-FFF2-40B4-BE49-F238E27FC236}">
                    <a16:creationId xmlns:a16="http://schemas.microsoft.com/office/drawing/2014/main" xmlns="" id="{77FB5C09-111F-4AB9-B0A0-FCB5B230F7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30" y="2548"/>
                <a:ext cx="28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 </a:t>
                </a:r>
                <a:endParaRPr kumimoji="0" lang="en-US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26" name="Rectangle 338">
                <a:extLst>
                  <a:ext uri="{FF2B5EF4-FFF2-40B4-BE49-F238E27FC236}">
                    <a16:creationId xmlns:a16="http://schemas.microsoft.com/office/drawing/2014/main" xmlns="" id="{2E16BF1E-7DEC-46FD-AC68-6E74EB488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7" y="2548"/>
                <a:ext cx="77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0</a:t>
                </a:r>
                <a:endParaRPr kumimoji="0" lang="en-US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27" name="Rectangle 339">
                <a:extLst>
                  <a:ext uri="{FF2B5EF4-FFF2-40B4-BE49-F238E27FC236}">
                    <a16:creationId xmlns:a16="http://schemas.microsoft.com/office/drawing/2014/main" xmlns="" id="{B0A53298-7E16-4CF7-A51E-78CE1064E3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6" y="2603"/>
                <a:ext cx="204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b="1"/>
              </a:p>
            </p:txBody>
          </p:sp>
          <p:sp>
            <p:nvSpPr>
              <p:cNvPr id="3328" name="Freeform 340">
                <a:extLst>
                  <a:ext uri="{FF2B5EF4-FFF2-40B4-BE49-F238E27FC236}">
                    <a16:creationId xmlns:a16="http://schemas.microsoft.com/office/drawing/2014/main" xmlns="" id="{53D4D5DD-3E34-423D-B968-6996BA73F1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7" y="2584"/>
                <a:ext cx="78" cy="47"/>
              </a:xfrm>
              <a:custGeom>
                <a:avLst/>
                <a:gdLst>
                  <a:gd name="T0" fmla="*/ 59 w 78"/>
                  <a:gd name="T1" fmla="*/ 24 h 47"/>
                  <a:gd name="T2" fmla="*/ 78 w 78"/>
                  <a:gd name="T3" fmla="*/ 47 h 47"/>
                  <a:gd name="T4" fmla="*/ 0 w 78"/>
                  <a:gd name="T5" fmla="*/ 24 h 47"/>
                  <a:gd name="T6" fmla="*/ 78 w 78"/>
                  <a:gd name="T7" fmla="*/ 0 h 47"/>
                  <a:gd name="T8" fmla="*/ 59 w 78"/>
                  <a:gd name="T9" fmla="*/ 24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" h="47">
                    <a:moveTo>
                      <a:pt x="59" y="24"/>
                    </a:moveTo>
                    <a:lnTo>
                      <a:pt x="78" y="47"/>
                    </a:lnTo>
                    <a:lnTo>
                      <a:pt x="0" y="24"/>
                    </a:lnTo>
                    <a:lnTo>
                      <a:pt x="78" y="0"/>
                    </a:lnTo>
                    <a:lnTo>
                      <a:pt x="59" y="2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b="1"/>
              </a:p>
            </p:txBody>
          </p:sp>
          <p:sp>
            <p:nvSpPr>
              <p:cNvPr id="3329" name="Rectangle 341">
                <a:extLst>
                  <a:ext uri="{FF2B5EF4-FFF2-40B4-BE49-F238E27FC236}">
                    <a16:creationId xmlns:a16="http://schemas.microsoft.com/office/drawing/2014/main" xmlns="" id="{201AE597-AA56-4B86-B40F-5A6C20A95E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" y="2546"/>
                <a:ext cx="74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C</a:t>
                </a:r>
                <a:endParaRPr kumimoji="0" lang="en-US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30" name="Rectangle 342">
                <a:extLst>
                  <a:ext uri="{FF2B5EF4-FFF2-40B4-BE49-F238E27FC236}">
                    <a16:creationId xmlns:a16="http://schemas.microsoft.com/office/drawing/2014/main" xmlns="" id="{C0995093-45C9-4EBC-9E90-454A281C31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" y="2601"/>
                <a:ext cx="48" cy="1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5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o</a:t>
                </a:r>
                <a:endParaRPr kumimoji="0" lang="en-US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31" name="Rectangle 343">
                <a:extLst>
                  <a:ext uri="{FF2B5EF4-FFF2-40B4-BE49-F238E27FC236}">
                    <a16:creationId xmlns:a16="http://schemas.microsoft.com/office/drawing/2014/main" xmlns="" id="{26E73393-6051-4FF7-B02C-8F2D0F4ABE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1" y="2601"/>
                <a:ext cx="50" cy="1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5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u</a:t>
                </a:r>
                <a:endParaRPr kumimoji="0" lang="en-US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32" name="Rectangle 344">
                <a:extLst>
                  <a:ext uri="{FF2B5EF4-FFF2-40B4-BE49-F238E27FC236}">
                    <a16:creationId xmlns:a16="http://schemas.microsoft.com/office/drawing/2014/main" xmlns="" id="{C73F96CF-08B6-4E88-A721-107773833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601"/>
                <a:ext cx="31" cy="1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5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t</a:t>
                </a:r>
                <a:endParaRPr kumimoji="0" lang="en-US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33" name="Rectangle 345">
                <a:extLst>
                  <a:ext uri="{FF2B5EF4-FFF2-40B4-BE49-F238E27FC236}">
                    <a16:creationId xmlns:a16="http://schemas.microsoft.com/office/drawing/2014/main" xmlns="" id="{971C23D7-A178-43F4-A48D-4FB7F9B071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3" y="2221"/>
                <a:ext cx="84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A</a:t>
                </a:r>
                <a:endParaRPr kumimoji="0" lang="en-US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34" name="Rectangle 346">
                <a:extLst>
                  <a:ext uri="{FF2B5EF4-FFF2-40B4-BE49-F238E27FC236}">
                    <a16:creationId xmlns:a16="http://schemas.microsoft.com/office/drawing/2014/main" xmlns="" id="{2869C7D7-B5CB-4369-9E23-EC7C7E5D38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6" y="2221"/>
                <a:ext cx="77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0</a:t>
                </a:r>
                <a:endParaRPr kumimoji="0" lang="en-US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35" name="Rectangle 347">
                <a:extLst>
                  <a:ext uri="{FF2B5EF4-FFF2-40B4-BE49-F238E27FC236}">
                    <a16:creationId xmlns:a16="http://schemas.microsoft.com/office/drawing/2014/main" xmlns="" id="{08AD56D9-AA1A-4D0A-BE20-733FA86535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8" y="2550"/>
                <a:ext cx="8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P</a:t>
                </a:r>
                <a:endParaRPr kumimoji="0" lang="en-US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36" name="Rectangle 348">
                <a:extLst>
                  <a:ext uri="{FF2B5EF4-FFF2-40B4-BE49-F238E27FC236}">
                    <a16:creationId xmlns:a16="http://schemas.microsoft.com/office/drawing/2014/main" xmlns="" id="{D1E03C97-4C01-4145-8C95-30ECDB8FE9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5" y="2550"/>
                <a:ext cx="7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a</a:t>
                </a:r>
                <a:endParaRPr kumimoji="0" lang="en-US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37" name="Rectangle 349">
                <a:extLst>
                  <a:ext uri="{FF2B5EF4-FFF2-40B4-BE49-F238E27FC236}">
                    <a16:creationId xmlns:a16="http://schemas.microsoft.com/office/drawing/2014/main" xmlns="" id="{85323FE0-D9F6-4A9A-9A31-88495FEB33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5" y="2550"/>
                <a:ext cx="6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r</a:t>
                </a:r>
                <a:endParaRPr kumimoji="0" lang="en-US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38" name="Rectangle 350">
                <a:extLst>
                  <a:ext uri="{FF2B5EF4-FFF2-40B4-BE49-F238E27FC236}">
                    <a16:creationId xmlns:a16="http://schemas.microsoft.com/office/drawing/2014/main" xmlns="" id="{3AA83FE3-BF98-497F-B570-698F87CEBF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4" y="2550"/>
                <a:ext cx="7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a</a:t>
                </a:r>
                <a:endParaRPr kumimoji="0" lang="en-US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39" name="Rectangle 351">
                <a:extLst>
                  <a:ext uri="{FF2B5EF4-FFF2-40B4-BE49-F238E27FC236}">
                    <a16:creationId xmlns:a16="http://schemas.microsoft.com/office/drawing/2014/main" xmlns="" id="{3B926141-8F88-4BF7-8B28-444730334B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4" y="2550"/>
                <a:ext cx="39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l</a:t>
                </a:r>
                <a:endParaRPr kumimoji="0" lang="en-US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40" name="Rectangle 352">
                <a:extLst>
                  <a:ext uri="{FF2B5EF4-FFF2-40B4-BE49-F238E27FC236}">
                    <a16:creationId xmlns:a16="http://schemas.microsoft.com/office/drawing/2014/main" xmlns="" id="{C6803185-AB35-4782-AE39-94000357BD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8" y="2550"/>
                <a:ext cx="39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l</a:t>
                </a:r>
                <a:endParaRPr kumimoji="0" lang="en-US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41" name="Rectangle 353">
                <a:extLst>
                  <a:ext uri="{FF2B5EF4-FFF2-40B4-BE49-F238E27FC236}">
                    <a16:creationId xmlns:a16="http://schemas.microsoft.com/office/drawing/2014/main" xmlns="" id="{3826A16B-2753-44E0-87F8-C05439C74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8" y="2550"/>
                <a:ext cx="69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e</a:t>
                </a:r>
                <a:endParaRPr kumimoji="0" lang="en-US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42" name="Rectangle 354">
                <a:extLst>
                  <a:ext uri="{FF2B5EF4-FFF2-40B4-BE49-F238E27FC236}">
                    <a16:creationId xmlns:a16="http://schemas.microsoft.com/office/drawing/2014/main" xmlns="" id="{4F9FDACB-1E09-4B4A-A7A1-EF0FE3E2BE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8" y="2550"/>
                <a:ext cx="39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l</a:t>
                </a:r>
                <a:endParaRPr kumimoji="0" lang="en-US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43" name="Rectangle 355">
                <a:extLst>
                  <a:ext uri="{FF2B5EF4-FFF2-40B4-BE49-F238E27FC236}">
                    <a16:creationId xmlns:a16="http://schemas.microsoft.com/office/drawing/2014/main" xmlns="" id="{46065E24-8757-434F-AC9E-2AC22BE8F4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2" y="2550"/>
                <a:ext cx="28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 </a:t>
                </a:r>
                <a:endParaRPr kumimoji="0" lang="en-US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44" name="Rectangle 356">
                <a:extLst>
                  <a:ext uri="{FF2B5EF4-FFF2-40B4-BE49-F238E27FC236}">
                    <a16:creationId xmlns:a16="http://schemas.microsoft.com/office/drawing/2014/main" xmlns="" id="{3CD6147A-2520-4C32-90B3-B0F88F585C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90" y="2550"/>
                <a:ext cx="7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a</a:t>
                </a:r>
                <a:endParaRPr kumimoji="0" lang="en-US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45" name="Rectangle 357">
                <a:extLst>
                  <a:ext uri="{FF2B5EF4-FFF2-40B4-BE49-F238E27FC236}">
                    <a16:creationId xmlns:a16="http://schemas.microsoft.com/office/drawing/2014/main" xmlns="" id="{69E94EC6-0FAD-4552-B7A1-8CA4618353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49" y="2550"/>
                <a:ext cx="77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d</a:t>
                </a:r>
                <a:endParaRPr kumimoji="0" lang="en-US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46" name="Rectangle 358">
                <a:extLst>
                  <a:ext uri="{FF2B5EF4-FFF2-40B4-BE49-F238E27FC236}">
                    <a16:creationId xmlns:a16="http://schemas.microsoft.com/office/drawing/2014/main" xmlns="" id="{ED4A59CD-34C3-4B9F-82ED-7087141566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05" y="2550"/>
                <a:ext cx="77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d</a:t>
                </a:r>
                <a:endParaRPr kumimoji="0" lang="en-US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47" name="Rectangle 359">
                <a:extLst>
                  <a:ext uri="{FF2B5EF4-FFF2-40B4-BE49-F238E27FC236}">
                    <a16:creationId xmlns:a16="http://schemas.microsoft.com/office/drawing/2014/main" xmlns="" id="{2358524E-ACA1-44B6-838F-77AB1EF053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0" y="2550"/>
                <a:ext cx="69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e</a:t>
                </a:r>
                <a:endParaRPr kumimoji="0" lang="en-US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48" name="Rectangle 360">
                <a:extLst>
                  <a:ext uri="{FF2B5EF4-FFF2-40B4-BE49-F238E27FC236}">
                    <a16:creationId xmlns:a16="http://schemas.microsoft.com/office/drawing/2014/main" xmlns="" id="{FF6660EC-9E92-4F4C-A03B-8AAAA272EE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0" y="2550"/>
                <a:ext cx="6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r</a:t>
                </a:r>
                <a:endParaRPr kumimoji="0" lang="en-US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49" name="Rectangle 361">
                <a:extLst>
                  <a:ext uri="{FF2B5EF4-FFF2-40B4-BE49-F238E27FC236}">
                    <a16:creationId xmlns:a16="http://schemas.microsoft.com/office/drawing/2014/main" xmlns="" id="{19672E9C-1A5F-4C65-BBAC-405F42D621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6" y="2493"/>
                <a:ext cx="994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b="1"/>
              </a:p>
            </p:txBody>
          </p:sp>
          <p:sp>
            <p:nvSpPr>
              <p:cNvPr id="3350" name="Rectangle 362">
                <a:extLst>
                  <a:ext uri="{FF2B5EF4-FFF2-40B4-BE49-F238E27FC236}">
                    <a16:creationId xmlns:a16="http://schemas.microsoft.com/office/drawing/2014/main" xmlns="" id="{5B8E90E8-8DA9-45BD-BB10-043AF2055A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4" y="2498"/>
                <a:ext cx="11" cy="22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b="1"/>
              </a:p>
            </p:txBody>
          </p:sp>
          <p:sp>
            <p:nvSpPr>
              <p:cNvPr id="3351" name="Freeform 363">
                <a:extLst>
                  <a:ext uri="{FF2B5EF4-FFF2-40B4-BE49-F238E27FC236}">
                    <a16:creationId xmlns:a16="http://schemas.microsoft.com/office/drawing/2014/main" xmlns="" id="{6E0A19DD-6A3F-455C-951D-F2FB5435C6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4" y="2493"/>
                <a:ext cx="11" cy="9"/>
              </a:xfrm>
              <a:custGeom>
                <a:avLst/>
                <a:gdLst>
                  <a:gd name="T0" fmla="*/ 6 w 11"/>
                  <a:gd name="T1" fmla="*/ 0 h 9"/>
                  <a:gd name="T2" fmla="*/ 11 w 11"/>
                  <a:gd name="T3" fmla="*/ 0 h 9"/>
                  <a:gd name="T4" fmla="*/ 11 w 11"/>
                  <a:gd name="T5" fmla="*/ 5 h 9"/>
                  <a:gd name="T6" fmla="*/ 0 w 11"/>
                  <a:gd name="T7" fmla="*/ 5 h 9"/>
                  <a:gd name="T8" fmla="*/ 6 w 11"/>
                  <a:gd name="T9" fmla="*/ 9 h 9"/>
                  <a:gd name="T10" fmla="*/ 6 w 11"/>
                  <a:gd name="T11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" h="9">
                    <a:moveTo>
                      <a:pt x="6" y="0"/>
                    </a:moveTo>
                    <a:lnTo>
                      <a:pt x="11" y="0"/>
                    </a:lnTo>
                    <a:lnTo>
                      <a:pt x="11" y="5"/>
                    </a:lnTo>
                    <a:lnTo>
                      <a:pt x="0" y="5"/>
                    </a:lnTo>
                    <a:lnTo>
                      <a:pt x="6" y="9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b="1"/>
              </a:p>
            </p:txBody>
          </p:sp>
          <p:sp>
            <p:nvSpPr>
              <p:cNvPr id="3352" name="Rectangle 364">
                <a:extLst>
                  <a:ext uri="{FF2B5EF4-FFF2-40B4-BE49-F238E27FC236}">
                    <a16:creationId xmlns:a16="http://schemas.microsoft.com/office/drawing/2014/main" xmlns="" id="{5392DC3D-7F94-474F-89E7-E8440ED7B6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6" y="2713"/>
                <a:ext cx="994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b="1"/>
              </a:p>
            </p:txBody>
          </p:sp>
          <p:sp>
            <p:nvSpPr>
              <p:cNvPr id="3353" name="Freeform 365">
                <a:extLst>
                  <a:ext uri="{FF2B5EF4-FFF2-40B4-BE49-F238E27FC236}">
                    <a16:creationId xmlns:a16="http://schemas.microsoft.com/office/drawing/2014/main" xmlns="" id="{960D9C85-F292-4469-B9B7-3F66C4C410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4" y="2713"/>
                <a:ext cx="11" cy="10"/>
              </a:xfrm>
              <a:custGeom>
                <a:avLst/>
                <a:gdLst>
                  <a:gd name="T0" fmla="*/ 11 w 11"/>
                  <a:gd name="T1" fmla="*/ 5 h 10"/>
                  <a:gd name="T2" fmla="*/ 11 w 11"/>
                  <a:gd name="T3" fmla="*/ 10 h 10"/>
                  <a:gd name="T4" fmla="*/ 6 w 11"/>
                  <a:gd name="T5" fmla="*/ 10 h 10"/>
                  <a:gd name="T6" fmla="*/ 6 w 11"/>
                  <a:gd name="T7" fmla="*/ 0 h 10"/>
                  <a:gd name="T8" fmla="*/ 0 w 11"/>
                  <a:gd name="T9" fmla="*/ 5 h 10"/>
                  <a:gd name="T10" fmla="*/ 11 w 11"/>
                  <a:gd name="T11" fmla="*/ 5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" h="10">
                    <a:moveTo>
                      <a:pt x="11" y="5"/>
                    </a:moveTo>
                    <a:lnTo>
                      <a:pt x="11" y="10"/>
                    </a:lnTo>
                    <a:lnTo>
                      <a:pt x="6" y="10"/>
                    </a:lnTo>
                    <a:lnTo>
                      <a:pt x="6" y="0"/>
                    </a:lnTo>
                    <a:lnTo>
                      <a:pt x="0" y="5"/>
                    </a:lnTo>
                    <a:lnTo>
                      <a:pt x="11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b="1"/>
              </a:p>
            </p:txBody>
          </p:sp>
          <p:sp>
            <p:nvSpPr>
              <p:cNvPr id="3354" name="Rectangle 366">
                <a:extLst>
                  <a:ext uri="{FF2B5EF4-FFF2-40B4-BE49-F238E27FC236}">
                    <a16:creationId xmlns:a16="http://schemas.microsoft.com/office/drawing/2014/main" xmlns="" id="{FA22F2C9-6C5D-47CC-B726-D6FC270227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0" y="2498"/>
                <a:ext cx="12" cy="22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b="1"/>
              </a:p>
            </p:txBody>
          </p:sp>
          <p:sp>
            <p:nvSpPr>
              <p:cNvPr id="3355" name="Freeform 367">
                <a:extLst>
                  <a:ext uri="{FF2B5EF4-FFF2-40B4-BE49-F238E27FC236}">
                    <a16:creationId xmlns:a16="http://schemas.microsoft.com/office/drawing/2014/main" xmlns="" id="{A209F572-E37A-4A57-BF29-D6B0CBF2CF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50" y="2713"/>
                <a:ext cx="12" cy="10"/>
              </a:xfrm>
              <a:custGeom>
                <a:avLst/>
                <a:gdLst>
                  <a:gd name="T0" fmla="*/ 6 w 12"/>
                  <a:gd name="T1" fmla="*/ 10 h 10"/>
                  <a:gd name="T2" fmla="*/ 0 w 12"/>
                  <a:gd name="T3" fmla="*/ 10 h 10"/>
                  <a:gd name="T4" fmla="*/ 0 w 12"/>
                  <a:gd name="T5" fmla="*/ 5 h 10"/>
                  <a:gd name="T6" fmla="*/ 12 w 12"/>
                  <a:gd name="T7" fmla="*/ 5 h 10"/>
                  <a:gd name="T8" fmla="*/ 6 w 12"/>
                  <a:gd name="T9" fmla="*/ 0 h 10"/>
                  <a:gd name="T10" fmla="*/ 6 w 12"/>
                  <a:gd name="T11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10">
                    <a:moveTo>
                      <a:pt x="6" y="10"/>
                    </a:moveTo>
                    <a:lnTo>
                      <a:pt x="0" y="10"/>
                    </a:lnTo>
                    <a:lnTo>
                      <a:pt x="0" y="5"/>
                    </a:lnTo>
                    <a:lnTo>
                      <a:pt x="12" y="5"/>
                    </a:lnTo>
                    <a:lnTo>
                      <a:pt x="6" y="0"/>
                    </a:lnTo>
                    <a:lnTo>
                      <a:pt x="6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b="1"/>
              </a:p>
            </p:txBody>
          </p:sp>
          <p:sp>
            <p:nvSpPr>
              <p:cNvPr id="3356" name="Freeform 368">
                <a:extLst>
                  <a:ext uri="{FF2B5EF4-FFF2-40B4-BE49-F238E27FC236}">
                    <a16:creationId xmlns:a16="http://schemas.microsoft.com/office/drawing/2014/main" xmlns="" id="{2AF96A80-F4C9-4F09-9372-12392B74D5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50" y="2493"/>
                <a:ext cx="12" cy="9"/>
              </a:xfrm>
              <a:custGeom>
                <a:avLst/>
                <a:gdLst>
                  <a:gd name="T0" fmla="*/ 0 w 12"/>
                  <a:gd name="T1" fmla="*/ 5 h 9"/>
                  <a:gd name="T2" fmla="*/ 0 w 12"/>
                  <a:gd name="T3" fmla="*/ 0 h 9"/>
                  <a:gd name="T4" fmla="*/ 6 w 12"/>
                  <a:gd name="T5" fmla="*/ 0 h 9"/>
                  <a:gd name="T6" fmla="*/ 6 w 12"/>
                  <a:gd name="T7" fmla="*/ 9 h 9"/>
                  <a:gd name="T8" fmla="*/ 12 w 12"/>
                  <a:gd name="T9" fmla="*/ 5 h 9"/>
                  <a:gd name="T10" fmla="*/ 0 w 12"/>
                  <a:gd name="T11" fmla="*/ 5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9">
                    <a:moveTo>
                      <a:pt x="0" y="5"/>
                    </a:moveTo>
                    <a:lnTo>
                      <a:pt x="0" y="0"/>
                    </a:lnTo>
                    <a:lnTo>
                      <a:pt x="6" y="0"/>
                    </a:lnTo>
                    <a:lnTo>
                      <a:pt x="6" y="9"/>
                    </a:lnTo>
                    <a:lnTo>
                      <a:pt x="12" y="5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b="1"/>
              </a:p>
            </p:txBody>
          </p:sp>
          <p:sp>
            <p:nvSpPr>
              <p:cNvPr id="3357" name="Rectangle 369">
                <a:extLst>
                  <a:ext uri="{FF2B5EF4-FFF2-40B4-BE49-F238E27FC236}">
                    <a16:creationId xmlns:a16="http://schemas.microsoft.com/office/drawing/2014/main" xmlns="" id="{28757BC3-A4AC-420F-A686-3E0BC98E08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5" y="2896"/>
                <a:ext cx="72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F</a:t>
                </a:r>
                <a:endParaRPr kumimoji="0" lang="en-US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58" name="Rectangle 370">
                <a:extLst>
                  <a:ext uri="{FF2B5EF4-FFF2-40B4-BE49-F238E27FC236}">
                    <a16:creationId xmlns:a16="http://schemas.microsoft.com/office/drawing/2014/main" xmlns="" id="{AEE4BD1C-82FD-4A70-B794-C2BE8BE09A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0" y="2896"/>
                <a:ext cx="28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 </a:t>
                </a:r>
                <a:endParaRPr kumimoji="0" lang="en-US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59" name="Rectangle 371">
                <a:extLst>
                  <a:ext uri="{FF2B5EF4-FFF2-40B4-BE49-F238E27FC236}">
                    <a16:creationId xmlns:a16="http://schemas.microsoft.com/office/drawing/2014/main" xmlns="" id="{F4CDB269-641F-42F4-AE0C-EC1449676C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8" y="2896"/>
                <a:ext cx="77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=</a:t>
                </a:r>
                <a:endParaRPr kumimoji="0" lang="en-US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60" name="Rectangle 372">
                <a:extLst>
                  <a:ext uri="{FF2B5EF4-FFF2-40B4-BE49-F238E27FC236}">
                    <a16:creationId xmlns:a16="http://schemas.microsoft.com/office/drawing/2014/main" xmlns="" id="{D3E25B78-C426-47E0-A282-D674572F2F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65" y="2896"/>
                <a:ext cx="28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 </a:t>
                </a:r>
                <a:endParaRPr kumimoji="0" lang="en-US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61" name="Rectangle 373">
                <a:extLst>
                  <a:ext uri="{FF2B5EF4-FFF2-40B4-BE49-F238E27FC236}">
                    <a16:creationId xmlns:a16="http://schemas.microsoft.com/office/drawing/2014/main" xmlns="" id="{51508853-2DD8-4B8E-8ADE-58236FBFDB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3" y="2896"/>
                <a:ext cx="84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A</a:t>
                </a:r>
                <a:endParaRPr kumimoji="0" lang="en-US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62" name="Rectangle 374">
                <a:extLst>
                  <a:ext uri="{FF2B5EF4-FFF2-40B4-BE49-F238E27FC236}">
                    <a16:creationId xmlns:a16="http://schemas.microsoft.com/office/drawing/2014/main" xmlns="" id="{E98160F5-7249-416A-ABCD-D3E0228736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69" y="2896"/>
                <a:ext cx="28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 </a:t>
                </a:r>
                <a:endParaRPr kumimoji="0" lang="en-US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63" name="Rectangle 375">
                <a:extLst>
                  <a:ext uri="{FF2B5EF4-FFF2-40B4-BE49-F238E27FC236}">
                    <a16:creationId xmlns:a16="http://schemas.microsoft.com/office/drawing/2014/main" xmlns="" id="{0DB67100-B0A0-431F-86A7-A9A909E778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7" y="2896"/>
                <a:ext cx="77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+</a:t>
                </a:r>
                <a:endParaRPr kumimoji="0" lang="en-US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64" name="Rectangle 376">
                <a:extLst>
                  <a:ext uri="{FF2B5EF4-FFF2-40B4-BE49-F238E27FC236}">
                    <a16:creationId xmlns:a16="http://schemas.microsoft.com/office/drawing/2014/main" xmlns="" id="{1B8CDC3F-BEBF-4803-9077-E6A9EBE956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4" y="2896"/>
                <a:ext cx="28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 </a:t>
                </a:r>
                <a:endParaRPr kumimoji="0" lang="en-US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65" name="Rectangle 377">
                <a:extLst>
                  <a:ext uri="{FF2B5EF4-FFF2-40B4-BE49-F238E27FC236}">
                    <a16:creationId xmlns:a16="http://schemas.microsoft.com/office/drawing/2014/main" xmlns="" id="{A2929598-84CE-4D97-8F56-3622F0504F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" y="2896"/>
                <a:ext cx="77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1</a:t>
                </a:r>
                <a:endParaRPr kumimoji="0" lang="en-US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66" name="Rectangle 378">
                <a:extLst>
                  <a:ext uri="{FF2B5EF4-FFF2-40B4-BE49-F238E27FC236}">
                    <a16:creationId xmlns:a16="http://schemas.microsoft.com/office/drawing/2014/main" xmlns="" id="{2EFF3FE6-06A8-4376-81F2-3CA6D66454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87" y="2343"/>
                <a:ext cx="12" cy="10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b="1"/>
              </a:p>
            </p:txBody>
          </p:sp>
          <p:sp>
            <p:nvSpPr>
              <p:cNvPr id="3367" name="Freeform 379">
                <a:extLst>
                  <a:ext uri="{FF2B5EF4-FFF2-40B4-BE49-F238E27FC236}">
                    <a16:creationId xmlns:a16="http://schemas.microsoft.com/office/drawing/2014/main" xmlns="" id="{EFE60A91-D0DC-4599-A25D-312C58000C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4" y="2436"/>
                <a:ext cx="58" cy="62"/>
              </a:xfrm>
              <a:custGeom>
                <a:avLst/>
                <a:gdLst>
                  <a:gd name="T0" fmla="*/ 29 w 58"/>
                  <a:gd name="T1" fmla="*/ 15 h 62"/>
                  <a:gd name="T2" fmla="*/ 58 w 58"/>
                  <a:gd name="T3" fmla="*/ 0 h 62"/>
                  <a:gd name="T4" fmla="*/ 29 w 58"/>
                  <a:gd name="T5" fmla="*/ 62 h 62"/>
                  <a:gd name="T6" fmla="*/ 0 w 58"/>
                  <a:gd name="T7" fmla="*/ 0 h 62"/>
                  <a:gd name="T8" fmla="*/ 29 w 58"/>
                  <a:gd name="T9" fmla="*/ 15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62">
                    <a:moveTo>
                      <a:pt x="29" y="15"/>
                    </a:moveTo>
                    <a:lnTo>
                      <a:pt x="58" y="0"/>
                    </a:lnTo>
                    <a:lnTo>
                      <a:pt x="29" y="62"/>
                    </a:lnTo>
                    <a:lnTo>
                      <a:pt x="0" y="0"/>
                    </a:lnTo>
                    <a:lnTo>
                      <a:pt x="29" y="1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b="1"/>
              </a:p>
            </p:txBody>
          </p:sp>
          <p:sp>
            <p:nvSpPr>
              <p:cNvPr id="3368" name="Rectangle 380">
                <a:extLst>
                  <a:ext uri="{FF2B5EF4-FFF2-40B4-BE49-F238E27FC236}">
                    <a16:creationId xmlns:a16="http://schemas.microsoft.com/office/drawing/2014/main" xmlns="" id="{D36E13EC-461C-4290-8D99-4EFFFAABEA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07" y="2343"/>
                <a:ext cx="12" cy="10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b="1"/>
              </a:p>
            </p:txBody>
          </p:sp>
          <p:sp>
            <p:nvSpPr>
              <p:cNvPr id="3369" name="Freeform 381">
                <a:extLst>
                  <a:ext uri="{FF2B5EF4-FFF2-40B4-BE49-F238E27FC236}">
                    <a16:creationId xmlns:a16="http://schemas.microsoft.com/office/drawing/2014/main" xmlns="" id="{5BAEFD78-369B-42CD-A63D-BDE06A32B2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4" y="2436"/>
                <a:ext cx="58" cy="62"/>
              </a:xfrm>
              <a:custGeom>
                <a:avLst/>
                <a:gdLst>
                  <a:gd name="T0" fmla="*/ 29 w 58"/>
                  <a:gd name="T1" fmla="*/ 15 h 62"/>
                  <a:gd name="T2" fmla="*/ 58 w 58"/>
                  <a:gd name="T3" fmla="*/ 0 h 62"/>
                  <a:gd name="T4" fmla="*/ 29 w 58"/>
                  <a:gd name="T5" fmla="*/ 62 h 62"/>
                  <a:gd name="T6" fmla="*/ 0 w 58"/>
                  <a:gd name="T7" fmla="*/ 0 h 62"/>
                  <a:gd name="T8" fmla="*/ 29 w 58"/>
                  <a:gd name="T9" fmla="*/ 15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62">
                    <a:moveTo>
                      <a:pt x="29" y="15"/>
                    </a:moveTo>
                    <a:lnTo>
                      <a:pt x="58" y="0"/>
                    </a:lnTo>
                    <a:lnTo>
                      <a:pt x="29" y="62"/>
                    </a:lnTo>
                    <a:lnTo>
                      <a:pt x="0" y="0"/>
                    </a:lnTo>
                    <a:lnTo>
                      <a:pt x="29" y="1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b="1"/>
              </a:p>
            </p:txBody>
          </p:sp>
          <p:sp>
            <p:nvSpPr>
              <p:cNvPr id="3370" name="Rectangle 382">
                <a:extLst>
                  <a:ext uri="{FF2B5EF4-FFF2-40B4-BE49-F238E27FC236}">
                    <a16:creationId xmlns:a16="http://schemas.microsoft.com/office/drawing/2014/main" xmlns="" id="{7C1C9F03-82AB-48A5-B9F6-89EBB7D41D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7" y="2718"/>
                <a:ext cx="12" cy="12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b="1"/>
              </a:p>
            </p:txBody>
          </p:sp>
          <p:sp>
            <p:nvSpPr>
              <p:cNvPr id="3371" name="Freeform 383">
                <a:extLst>
                  <a:ext uri="{FF2B5EF4-FFF2-40B4-BE49-F238E27FC236}">
                    <a16:creationId xmlns:a16="http://schemas.microsoft.com/office/drawing/2014/main" xmlns="" id="{20A414DC-29C9-4847-BF24-79DF36619E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4" y="2830"/>
                <a:ext cx="58" cy="62"/>
              </a:xfrm>
              <a:custGeom>
                <a:avLst/>
                <a:gdLst>
                  <a:gd name="T0" fmla="*/ 29 w 58"/>
                  <a:gd name="T1" fmla="*/ 15 h 62"/>
                  <a:gd name="T2" fmla="*/ 58 w 58"/>
                  <a:gd name="T3" fmla="*/ 0 h 62"/>
                  <a:gd name="T4" fmla="*/ 29 w 58"/>
                  <a:gd name="T5" fmla="*/ 62 h 62"/>
                  <a:gd name="T6" fmla="*/ 0 w 58"/>
                  <a:gd name="T7" fmla="*/ 0 h 62"/>
                  <a:gd name="T8" fmla="*/ 29 w 58"/>
                  <a:gd name="T9" fmla="*/ 15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62">
                    <a:moveTo>
                      <a:pt x="29" y="15"/>
                    </a:moveTo>
                    <a:lnTo>
                      <a:pt x="58" y="0"/>
                    </a:lnTo>
                    <a:lnTo>
                      <a:pt x="29" y="62"/>
                    </a:lnTo>
                    <a:lnTo>
                      <a:pt x="0" y="0"/>
                    </a:lnTo>
                    <a:lnTo>
                      <a:pt x="29" y="1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b="1"/>
              </a:p>
            </p:txBody>
          </p:sp>
          <p:sp>
            <p:nvSpPr>
              <p:cNvPr id="3372" name="Rectangle 384">
                <a:extLst>
                  <a:ext uri="{FF2B5EF4-FFF2-40B4-BE49-F238E27FC236}">
                    <a16:creationId xmlns:a16="http://schemas.microsoft.com/office/drawing/2014/main" xmlns="" id="{288E64C1-9F9E-4D79-900B-E908F1648E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05" y="2599"/>
                <a:ext cx="181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b="1"/>
              </a:p>
            </p:txBody>
          </p:sp>
          <p:sp>
            <p:nvSpPr>
              <p:cNvPr id="3373" name="Freeform 385">
                <a:extLst>
                  <a:ext uri="{FF2B5EF4-FFF2-40B4-BE49-F238E27FC236}">
                    <a16:creationId xmlns:a16="http://schemas.microsoft.com/office/drawing/2014/main" xmlns="" id="{365D1789-44E2-4C14-AD4F-EF364BA976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7" y="2580"/>
                <a:ext cx="77" cy="47"/>
              </a:xfrm>
              <a:custGeom>
                <a:avLst/>
                <a:gdLst>
                  <a:gd name="T0" fmla="*/ 58 w 77"/>
                  <a:gd name="T1" fmla="*/ 23 h 47"/>
                  <a:gd name="T2" fmla="*/ 77 w 77"/>
                  <a:gd name="T3" fmla="*/ 47 h 47"/>
                  <a:gd name="T4" fmla="*/ 0 w 77"/>
                  <a:gd name="T5" fmla="*/ 23 h 47"/>
                  <a:gd name="T6" fmla="*/ 77 w 77"/>
                  <a:gd name="T7" fmla="*/ 0 h 47"/>
                  <a:gd name="T8" fmla="*/ 58 w 77"/>
                  <a:gd name="T9" fmla="*/ 23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47">
                    <a:moveTo>
                      <a:pt x="58" y="23"/>
                    </a:moveTo>
                    <a:lnTo>
                      <a:pt x="77" y="47"/>
                    </a:lnTo>
                    <a:lnTo>
                      <a:pt x="0" y="23"/>
                    </a:lnTo>
                    <a:lnTo>
                      <a:pt x="77" y="0"/>
                    </a:lnTo>
                    <a:lnTo>
                      <a:pt x="58" y="2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b="1"/>
              </a:p>
            </p:txBody>
          </p:sp>
          <p:sp>
            <p:nvSpPr>
              <p:cNvPr id="3374" name="Rectangle 386">
                <a:extLst>
                  <a:ext uri="{FF2B5EF4-FFF2-40B4-BE49-F238E27FC236}">
                    <a16:creationId xmlns:a16="http://schemas.microsoft.com/office/drawing/2014/main" xmlns="" id="{C09B02C9-6310-443A-8DD6-B7ACDC5C7E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23" y="2548"/>
                <a:ext cx="74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C</a:t>
                </a:r>
                <a:endParaRPr kumimoji="0" lang="en-US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75" name="Rectangle 387">
                <a:extLst>
                  <a:ext uri="{FF2B5EF4-FFF2-40B4-BE49-F238E27FC236}">
                    <a16:creationId xmlns:a16="http://schemas.microsoft.com/office/drawing/2014/main" xmlns="" id="{2409A06E-4A8B-44CF-9743-9DD2527AFD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1" y="2603"/>
                <a:ext cx="26" cy="1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5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i</a:t>
                </a:r>
                <a:endParaRPr kumimoji="0" lang="en-US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76" name="Rectangle 388">
                <a:extLst>
                  <a:ext uri="{FF2B5EF4-FFF2-40B4-BE49-F238E27FC236}">
                    <a16:creationId xmlns:a16="http://schemas.microsoft.com/office/drawing/2014/main" xmlns="" id="{014B65E5-129A-4E13-8A36-0B84BA2529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6" y="2603"/>
                <a:ext cx="51" cy="1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5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n</a:t>
                </a:r>
                <a:endParaRPr kumimoji="0" lang="en-US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77" name="Rectangle 389">
                <a:extLst>
                  <a:ext uri="{FF2B5EF4-FFF2-40B4-BE49-F238E27FC236}">
                    <a16:creationId xmlns:a16="http://schemas.microsoft.com/office/drawing/2014/main" xmlns="" id="{058E4CB2-7004-429B-80C7-B43B593C2F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4" y="2548"/>
                <a:ext cx="28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 </a:t>
                </a:r>
                <a:endParaRPr kumimoji="0" lang="en-US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78" name="Rectangle 390">
                <a:extLst>
                  <a:ext uri="{FF2B5EF4-FFF2-40B4-BE49-F238E27FC236}">
                    <a16:creationId xmlns:a16="http://schemas.microsoft.com/office/drawing/2014/main" xmlns="" id="{59EBC2A7-A4F8-4AA0-A468-67F377E792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2" y="2548"/>
                <a:ext cx="77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=</a:t>
                </a:r>
                <a:endParaRPr kumimoji="0" lang="en-US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79" name="Rectangle 391">
                <a:extLst>
                  <a:ext uri="{FF2B5EF4-FFF2-40B4-BE49-F238E27FC236}">
                    <a16:creationId xmlns:a16="http://schemas.microsoft.com/office/drawing/2014/main" xmlns="" id="{C9BE489C-8EC4-4639-A45D-88E9E09CBA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59" y="2548"/>
                <a:ext cx="28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 </a:t>
                </a:r>
                <a:endParaRPr kumimoji="0" lang="en-US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80" name="Rectangle 392">
                <a:extLst>
                  <a:ext uri="{FF2B5EF4-FFF2-40B4-BE49-F238E27FC236}">
                    <a16:creationId xmlns:a16="http://schemas.microsoft.com/office/drawing/2014/main" xmlns="" id="{5DB66E07-94B5-4B35-9B04-EAD69C1F4F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7" y="2548"/>
                <a:ext cx="77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1</a:t>
                </a:r>
                <a:endParaRPr kumimoji="0" lang="en-US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81" name="Rectangle 393">
                <a:extLst>
                  <a:ext uri="{FF2B5EF4-FFF2-40B4-BE49-F238E27FC236}">
                    <a16:creationId xmlns:a16="http://schemas.microsoft.com/office/drawing/2014/main" xmlns="" id="{7D352793-7DA7-4D0D-8CE7-97DAF24F7D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5" y="2603"/>
                <a:ext cx="204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b="1"/>
              </a:p>
            </p:txBody>
          </p:sp>
          <p:sp>
            <p:nvSpPr>
              <p:cNvPr id="3382" name="Freeform 394">
                <a:extLst>
                  <a:ext uri="{FF2B5EF4-FFF2-40B4-BE49-F238E27FC236}">
                    <a16:creationId xmlns:a16="http://schemas.microsoft.com/office/drawing/2014/main" xmlns="" id="{1D2C382A-1CA0-41BD-9936-FE43B6502F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96" y="2584"/>
                <a:ext cx="78" cy="47"/>
              </a:xfrm>
              <a:custGeom>
                <a:avLst/>
                <a:gdLst>
                  <a:gd name="T0" fmla="*/ 59 w 78"/>
                  <a:gd name="T1" fmla="*/ 24 h 47"/>
                  <a:gd name="T2" fmla="*/ 78 w 78"/>
                  <a:gd name="T3" fmla="*/ 47 h 47"/>
                  <a:gd name="T4" fmla="*/ 0 w 78"/>
                  <a:gd name="T5" fmla="*/ 24 h 47"/>
                  <a:gd name="T6" fmla="*/ 78 w 78"/>
                  <a:gd name="T7" fmla="*/ 0 h 47"/>
                  <a:gd name="T8" fmla="*/ 59 w 78"/>
                  <a:gd name="T9" fmla="*/ 24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" h="47">
                    <a:moveTo>
                      <a:pt x="59" y="24"/>
                    </a:moveTo>
                    <a:lnTo>
                      <a:pt x="78" y="47"/>
                    </a:lnTo>
                    <a:lnTo>
                      <a:pt x="0" y="24"/>
                    </a:lnTo>
                    <a:lnTo>
                      <a:pt x="78" y="0"/>
                    </a:lnTo>
                    <a:lnTo>
                      <a:pt x="59" y="2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b="1"/>
              </a:p>
            </p:txBody>
          </p:sp>
          <p:sp>
            <p:nvSpPr>
              <p:cNvPr id="3383" name="Rectangle 395">
                <a:extLst>
                  <a:ext uri="{FF2B5EF4-FFF2-40B4-BE49-F238E27FC236}">
                    <a16:creationId xmlns:a16="http://schemas.microsoft.com/office/drawing/2014/main" xmlns="" id="{B1B78B1E-7050-4A41-983A-9228A37892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74" y="2546"/>
                <a:ext cx="74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C</a:t>
                </a:r>
                <a:endParaRPr kumimoji="0" lang="en-US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84" name="Rectangle 396">
                <a:extLst>
                  <a:ext uri="{FF2B5EF4-FFF2-40B4-BE49-F238E27FC236}">
                    <a16:creationId xmlns:a16="http://schemas.microsoft.com/office/drawing/2014/main" xmlns="" id="{2B078D72-2FC5-4E68-B7AF-F933C3D62D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3" y="2601"/>
                <a:ext cx="48" cy="1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5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o</a:t>
                </a:r>
                <a:endParaRPr kumimoji="0" lang="en-US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85" name="Rectangle 397">
                <a:extLst>
                  <a:ext uri="{FF2B5EF4-FFF2-40B4-BE49-F238E27FC236}">
                    <a16:creationId xmlns:a16="http://schemas.microsoft.com/office/drawing/2014/main" xmlns="" id="{A2439A31-1F47-4834-BB09-331A7C5599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90" y="2601"/>
                <a:ext cx="50" cy="1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5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u</a:t>
                </a:r>
                <a:endParaRPr kumimoji="0" lang="en-US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86" name="Rectangle 398">
                <a:extLst>
                  <a:ext uri="{FF2B5EF4-FFF2-40B4-BE49-F238E27FC236}">
                    <a16:creationId xmlns:a16="http://schemas.microsoft.com/office/drawing/2014/main" xmlns="" id="{C5D12F3C-8104-4D48-AA59-E81E7A4A54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8" y="2601"/>
                <a:ext cx="31" cy="1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5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t</a:t>
                </a:r>
                <a:endParaRPr kumimoji="0" lang="en-US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87" name="Rectangle 399">
                <a:extLst>
                  <a:ext uri="{FF2B5EF4-FFF2-40B4-BE49-F238E27FC236}">
                    <a16:creationId xmlns:a16="http://schemas.microsoft.com/office/drawing/2014/main" xmlns="" id="{9663AA9A-C5A4-4A24-A79F-F3AF2CBD97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4" y="2221"/>
                <a:ext cx="84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A</a:t>
                </a:r>
                <a:endParaRPr kumimoji="0" lang="en-US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88" name="Rectangle 400">
                <a:extLst>
                  <a:ext uri="{FF2B5EF4-FFF2-40B4-BE49-F238E27FC236}">
                    <a16:creationId xmlns:a16="http://schemas.microsoft.com/office/drawing/2014/main" xmlns="" id="{495AD950-B163-49CA-A63C-A33501028D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7" y="2221"/>
                <a:ext cx="77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0</a:t>
                </a:r>
                <a:endParaRPr kumimoji="0" lang="en-US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89" name="Rectangle 401">
                <a:extLst>
                  <a:ext uri="{FF2B5EF4-FFF2-40B4-BE49-F238E27FC236}">
                    <a16:creationId xmlns:a16="http://schemas.microsoft.com/office/drawing/2014/main" xmlns="" id="{1E59BE12-8170-4448-9173-601B10587E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8" y="2550"/>
                <a:ext cx="8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P</a:t>
                </a:r>
                <a:endParaRPr kumimoji="0" lang="en-US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90" name="Rectangle 402">
                <a:extLst>
                  <a:ext uri="{FF2B5EF4-FFF2-40B4-BE49-F238E27FC236}">
                    <a16:creationId xmlns:a16="http://schemas.microsoft.com/office/drawing/2014/main" xmlns="" id="{F08E95E0-A384-411E-9BFE-115B006F4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75" y="2550"/>
                <a:ext cx="7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a</a:t>
                </a:r>
                <a:endParaRPr kumimoji="0" lang="en-US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91" name="Rectangle 403">
                <a:extLst>
                  <a:ext uri="{FF2B5EF4-FFF2-40B4-BE49-F238E27FC236}">
                    <a16:creationId xmlns:a16="http://schemas.microsoft.com/office/drawing/2014/main" xmlns="" id="{420FCC54-6EC0-4549-894E-D114F5BEC2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5" y="2550"/>
                <a:ext cx="6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r</a:t>
                </a:r>
                <a:endParaRPr kumimoji="0" lang="en-US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92" name="Rectangle 404">
                <a:extLst>
                  <a:ext uri="{FF2B5EF4-FFF2-40B4-BE49-F238E27FC236}">
                    <a16:creationId xmlns:a16="http://schemas.microsoft.com/office/drawing/2014/main" xmlns="" id="{D3AFE03E-ECC3-4189-964E-A32AC1F4CA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4" y="2550"/>
                <a:ext cx="7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a</a:t>
                </a:r>
                <a:endParaRPr kumimoji="0" lang="en-US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93" name="Rectangle 405">
                <a:extLst>
                  <a:ext uri="{FF2B5EF4-FFF2-40B4-BE49-F238E27FC236}">
                    <a16:creationId xmlns:a16="http://schemas.microsoft.com/office/drawing/2014/main" xmlns="" id="{DA07A95C-E874-4CC0-9517-5DB5691424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3" y="2550"/>
                <a:ext cx="39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l</a:t>
                </a:r>
                <a:endParaRPr kumimoji="0" lang="en-US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94" name="Rectangle 406">
                <a:extLst>
                  <a:ext uri="{FF2B5EF4-FFF2-40B4-BE49-F238E27FC236}">
                    <a16:creationId xmlns:a16="http://schemas.microsoft.com/office/drawing/2014/main" xmlns="" id="{1A986C3F-6B28-4D57-9D3B-B87446F5E6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77" y="2550"/>
                <a:ext cx="39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l</a:t>
                </a:r>
                <a:endParaRPr kumimoji="0" lang="en-US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8" name="Rectangle 408">
              <a:extLst>
                <a:ext uri="{FF2B5EF4-FFF2-40B4-BE49-F238E27FC236}">
                  <a16:creationId xmlns:a16="http://schemas.microsoft.com/office/drawing/2014/main" xmlns="" id="{7AA2C6C5-9F59-45E2-B986-85433FB39B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9" y="2550"/>
              <a:ext cx="69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e</a:t>
              </a:r>
              <a:endPara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Rectangle 409">
              <a:extLst>
                <a:ext uri="{FF2B5EF4-FFF2-40B4-BE49-F238E27FC236}">
                  <a16:creationId xmlns:a16="http://schemas.microsoft.com/office/drawing/2014/main" xmlns="" id="{4DC5233C-D5C1-4046-A21F-015F8745FE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9" y="2550"/>
              <a:ext cx="39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l</a:t>
              </a:r>
              <a:endPara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" name="Rectangle 410">
              <a:extLst>
                <a:ext uri="{FF2B5EF4-FFF2-40B4-BE49-F238E27FC236}">
                  <a16:creationId xmlns:a16="http://schemas.microsoft.com/office/drawing/2014/main" xmlns="" id="{88B11134-D31B-40F6-829C-D404C411B5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2" y="2550"/>
              <a:ext cx="2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 </a:t>
              </a:r>
              <a:endPara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Rectangle 411">
              <a:extLst>
                <a:ext uri="{FF2B5EF4-FFF2-40B4-BE49-F238E27FC236}">
                  <a16:creationId xmlns:a16="http://schemas.microsoft.com/office/drawing/2014/main" xmlns="" id="{322F78C9-B268-464B-8035-FC1597B303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9" y="2550"/>
              <a:ext cx="70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a</a:t>
              </a:r>
              <a:endPara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" name="Rectangle 412">
              <a:extLst>
                <a:ext uri="{FF2B5EF4-FFF2-40B4-BE49-F238E27FC236}">
                  <a16:creationId xmlns:a16="http://schemas.microsoft.com/office/drawing/2014/main" xmlns="" id="{A801A98E-F3F8-4CFF-B515-B697DBC512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9" y="2550"/>
              <a:ext cx="77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d</a:t>
              </a:r>
              <a:endPara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" name="Rectangle 413">
              <a:extLst>
                <a:ext uri="{FF2B5EF4-FFF2-40B4-BE49-F238E27FC236}">
                  <a16:creationId xmlns:a16="http://schemas.microsoft.com/office/drawing/2014/main" xmlns="" id="{455343E0-B994-460E-B80D-D9091C40B1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4" y="2550"/>
              <a:ext cx="77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d</a:t>
              </a:r>
              <a:endPara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" name="Rectangle 414">
              <a:extLst>
                <a:ext uri="{FF2B5EF4-FFF2-40B4-BE49-F238E27FC236}">
                  <a16:creationId xmlns:a16="http://schemas.microsoft.com/office/drawing/2014/main" xmlns="" id="{4F8C1B83-ADA8-45D3-A930-30F4F50879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0" y="2550"/>
              <a:ext cx="69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e</a:t>
              </a:r>
              <a:endPara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" name="Rectangle 415">
              <a:extLst>
                <a:ext uri="{FF2B5EF4-FFF2-40B4-BE49-F238E27FC236}">
                  <a16:creationId xmlns:a16="http://schemas.microsoft.com/office/drawing/2014/main" xmlns="" id="{B2CECAF9-C380-4956-8CCA-EB4C575663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9" y="2550"/>
              <a:ext cx="60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r</a:t>
              </a:r>
              <a:endPara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Rectangle 416">
              <a:extLst>
                <a:ext uri="{FF2B5EF4-FFF2-40B4-BE49-F238E27FC236}">
                  <a16:creationId xmlns:a16="http://schemas.microsoft.com/office/drawing/2014/main" xmlns="" id="{3022776F-2CD3-40B4-99AC-D48E28D603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3" y="3051"/>
              <a:ext cx="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Rectangle 417">
              <a:extLst>
                <a:ext uri="{FF2B5EF4-FFF2-40B4-BE49-F238E27FC236}">
                  <a16:creationId xmlns:a16="http://schemas.microsoft.com/office/drawing/2014/main" xmlns="" id="{D7DF4385-974A-4DDD-82F2-F589427D3B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1" y="3051"/>
              <a:ext cx="30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.</a:t>
              </a:r>
              <a:endPara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Rectangle 418">
              <a:extLst>
                <a:ext uri="{FF2B5EF4-FFF2-40B4-BE49-F238E27FC236}">
                  <a16:creationId xmlns:a16="http://schemas.microsoft.com/office/drawing/2014/main" xmlns="" id="{FF765E8E-436B-496F-85D3-4E664392BA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7" y="3051"/>
              <a:ext cx="2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 </a:t>
              </a:r>
              <a:endPara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" name="Rectangle 419">
              <a:extLst>
                <a:ext uri="{FF2B5EF4-FFF2-40B4-BE49-F238E27FC236}">
                  <a16:creationId xmlns:a16="http://schemas.microsoft.com/office/drawing/2014/main" xmlns="" id="{A780C8EE-E504-4E61-B9CA-BA626DC845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3" y="3051"/>
              <a:ext cx="8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T</a:t>
              </a:r>
              <a:endPara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Rectangle 420">
              <a:extLst>
                <a:ext uri="{FF2B5EF4-FFF2-40B4-BE49-F238E27FC236}">
                  <a16:creationId xmlns:a16="http://schemas.microsoft.com/office/drawing/2014/main" xmlns="" id="{E7C80588-8990-4099-9BEB-C7066989CA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2" y="3051"/>
              <a:ext cx="60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r</a:t>
              </a:r>
              <a:endPara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" name="Rectangle 421">
              <a:extLst>
                <a:ext uri="{FF2B5EF4-FFF2-40B4-BE49-F238E27FC236}">
                  <a16:creationId xmlns:a16="http://schemas.microsoft.com/office/drawing/2014/main" xmlns="" id="{66D2E1A4-B583-4EF7-8187-9724A691AD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2" y="3051"/>
              <a:ext cx="70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a</a:t>
              </a:r>
              <a:endPara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" name="Rectangle 422">
              <a:extLst>
                <a:ext uri="{FF2B5EF4-FFF2-40B4-BE49-F238E27FC236}">
                  <a16:creationId xmlns:a16="http://schemas.microsoft.com/office/drawing/2014/main" xmlns="" id="{EB799700-F456-483A-8561-F9DF900601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1" y="3051"/>
              <a:ext cx="7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n</a:t>
              </a:r>
              <a:endPara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" name="Rectangle 423">
              <a:extLst>
                <a:ext uri="{FF2B5EF4-FFF2-40B4-BE49-F238E27FC236}">
                  <a16:creationId xmlns:a16="http://schemas.microsoft.com/office/drawing/2014/main" xmlns="" id="{C192B941-9EE0-4B38-90C6-6A6FC603A7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0" y="3051"/>
              <a:ext cx="60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s</a:t>
              </a:r>
              <a:endPara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" name="Rectangle 424">
              <a:extLst>
                <a:ext uri="{FF2B5EF4-FFF2-40B4-BE49-F238E27FC236}">
                  <a16:creationId xmlns:a16="http://schemas.microsoft.com/office/drawing/2014/main" xmlns="" id="{4F752526-90B2-4CA0-A583-8BA9C1683F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3051"/>
              <a:ext cx="4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f</a:t>
              </a:r>
              <a:endPara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" name="Rectangle 425">
              <a:extLst>
                <a:ext uri="{FF2B5EF4-FFF2-40B4-BE49-F238E27FC236}">
                  <a16:creationId xmlns:a16="http://schemas.microsoft.com/office/drawing/2014/main" xmlns="" id="{9E4EC828-0763-48E5-A7F7-E17273DFC5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9" y="3051"/>
              <a:ext cx="69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e</a:t>
              </a:r>
              <a:endPara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" name="Rectangle 426">
              <a:extLst>
                <a:ext uri="{FF2B5EF4-FFF2-40B4-BE49-F238E27FC236}">
                  <a16:creationId xmlns:a16="http://schemas.microsoft.com/office/drawing/2014/main" xmlns="" id="{391668CB-9C2B-4EAB-BCBD-04732B8D97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9" y="3051"/>
              <a:ext cx="60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r</a:t>
              </a:r>
              <a:endPara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" name="Rectangle 427">
              <a:extLst>
                <a:ext uri="{FF2B5EF4-FFF2-40B4-BE49-F238E27FC236}">
                  <a16:creationId xmlns:a16="http://schemas.microsoft.com/office/drawing/2014/main" xmlns="" id="{3020D8BA-1A4D-4C8A-BEF7-9BC91E5C17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9" y="3051"/>
              <a:ext cx="2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 </a:t>
              </a:r>
              <a:endPara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" name="Rectangle 428">
              <a:extLst>
                <a:ext uri="{FF2B5EF4-FFF2-40B4-BE49-F238E27FC236}">
                  <a16:creationId xmlns:a16="http://schemas.microsoft.com/office/drawing/2014/main" xmlns="" id="{E075F3A7-0B97-455C-8736-4947687A78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7" y="3051"/>
              <a:ext cx="84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A</a:t>
              </a:r>
              <a:endPara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" name="Rectangle 429">
              <a:extLst>
                <a:ext uri="{FF2B5EF4-FFF2-40B4-BE49-F238E27FC236}">
                  <a16:creationId xmlns:a16="http://schemas.microsoft.com/office/drawing/2014/main" xmlns="" id="{43EB550B-6024-438E-9D79-D57432F678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4" y="3051"/>
              <a:ext cx="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" name="Rectangle 430">
              <a:extLst>
                <a:ext uri="{FF2B5EF4-FFF2-40B4-BE49-F238E27FC236}">
                  <a16:creationId xmlns:a16="http://schemas.microsoft.com/office/drawing/2014/main" xmlns="" id="{F07DDA50-8D1E-4D16-BB98-226575C270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3" y="3051"/>
              <a:ext cx="30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.</a:t>
              </a:r>
              <a:endPara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" name="Rectangle 431">
              <a:extLst>
                <a:ext uri="{FF2B5EF4-FFF2-40B4-BE49-F238E27FC236}">
                  <a16:creationId xmlns:a16="http://schemas.microsoft.com/office/drawing/2014/main" xmlns="" id="{081AE659-D478-4300-8101-5610F06503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7" y="3051"/>
              <a:ext cx="2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 </a:t>
              </a:r>
              <a:endPara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2" name="Rectangle 432">
              <a:extLst>
                <a:ext uri="{FF2B5EF4-FFF2-40B4-BE49-F238E27FC236}">
                  <a16:creationId xmlns:a16="http://schemas.microsoft.com/office/drawing/2014/main" xmlns="" id="{1A644E15-D370-4D4B-B8A0-65D09E42D8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5" y="3051"/>
              <a:ext cx="4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I</a:t>
              </a:r>
              <a:endPara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3" name="Rectangle 433">
              <a:extLst>
                <a:ext uri="{FF2B5EF4-FFF2-40B4-BE49-F238E27FC236}">
                  <a16:creationId xmlns:a16="http://schemas.microsoft.com/office/drawing/2014/main" xmlns="" id="{39B18FC1-C9DB-4A13-9DEF-9A4B1CE948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5" y="3051"/>
              <a:ext cx="7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n</a:t>
              </a:r>
              <a:endPara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4" name="Rectangle 434">
              <a:extLst>
                <a:ext uri="{FF2B5EF4-FFF2-40B4-BE49-F238E27FC236}">
                  <a16:creationId xmlns:a16="http://schemas.microsoft.com/office/drawing/2014/main" xmlns="" id="{8190F9C3-CAF1-42B4-BA5B-FF381C637F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3" y="3051"/>
              <a:ext cx="61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c</a:t>
              </a:r>
              <a:endPara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5" name="Rectangle 435">
              <a:extLst>
                <a:ext uri="{FF2B5EF4-FFF2-40B4-BE49-F238E27FC236}">
                  <a16:creationId xmlns:a16="http://schemas.microsoft.com/office/drawing/2014/main" xmlns="" id="{304345D9-A3AE-4918-8119-34E8BFE8DB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7" y="3051"/>
              <a:ext cx="60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r</a:t>
              </a:r>
              <a:endPara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6" name="Rectangle 436">
              <a:extLst>
                <a:ext uri="{FF2B5EF4-FFF2-40B4-BE49-F238E27FC236}">
                  <a16:creationId xmlns:a16="http://schemas.microsoft.com/office/drawing/2014/main" xmlns="" id="{75781502-77F0-40DD-8861-C679B0298D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7" y="3051"/>
              <a:ext cx="69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e</a:t>
              </a:r>
              <a:endPara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7" name="Rectangle 437">
              <a:extLst>
                <a:ext uri="{FF2B5EF4-FFF2-40B4-BE49-F238E27FC236}">
                  <a16:creationId xmlns:a16="http://schemas.microsoft.com/office/drawing/2014/main" xmlns="" id="{DB158973-D036-4704-A598-91FEF3BE1E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7" y="3051"/>
              <a:ext cx="11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m</a:t>
              </a:r>
              <a:endPara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8" name="Rectangle 438">
              <a:extLst>
                <a:ext uri="{FF2B5EF4-FFF2-40B4-BE49-F238E27FC236}">
                  <a16:creationId xmlns:a16="http://schemas.microsoft.com/office/drawing/2014/main" xmlns="" id="{4C1FCC84-DA0C-448F-A9AE-50A249BF59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9" y="3051"/>
              <a:ext cx="69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e</a:t>
              </a:r>
              <a:endPara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9" name="Rectangle 439">
              <a:extLst>
                <a:ext uri="{FF2B5EF4-FFF2-40B4-BE49-F238E27FC236}">
                  <a16:creationId xmlns:a16="http://schemas.microsoft.com/office/drawing/2014/main" xmlns="" id="{E24C7563-84D0-47A3-9FA9-E0E60BD0B8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9" y="3051"/>
              <a:ext cx="7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n</a:t>
              </a:r>
              <a:endPara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0" name="Rectangle 440">
              <a:extLst>
                <a:ext uri="{FF2B5EF4-FFF2-40B4-BE49-F238E27FC236}">
                  <a16:creationId xmlns:a16="http://schemas.microsoft.com/office/drawing/2014/main" xmlns="" id="{8C5EC091-A90A-4897-B068-8FC5B8FFFF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8" y="3051"/>
              <a:ext cx="47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t</a:t>
              </a:r>
              <a:endPara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" name="Rectangle 441">
              <a:extLst>
                <a:ext uri="{FF2B5EF4-FFF2-40B4-BE49-F238E27FC236}">
                  <a16:creationId xmlns:a16="http://schemas.microsoft.com/office/drawing/2014/main" xmlns="" id="{202A9662-B78E-420A-85DB-B48ACFE28F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9" y="3051"/>
              <a:ext cx="2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 </a:t>
              </a:r>
              <a:endPara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2" name="Rectangle 442">
              <a:extLst>
                <a:ext uri="{FF2B5EF4-FFF2-40B4-BE49-F238E27FC236}">
                  <a16:creationId xmlns:a16="http://schemas.microsoft.com/office/drawing/2014/main" xmlns="" id="{E5F59FA0-70F8-4BC8-901A-A939DEB8D4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5" y="3051"/>
              <a:ext cx="84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A</a:t>
              </a:r>
              <a:endPara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3" name="Rectangle 443">
              <a:extLst>
                <a:ext uri="{FF2B5EF4-FFF2-40B4-BE49-F238E27FC236}">
                  <a16:creationId xmlns:a16="http://schemas.microsoft.com/office/drawing/2014/main" xmlns="" id="{B3ED6112-10A8-49CD-AF37-1AC8BC492C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7" y="3591"/>
              <a:ext cx="993" cy="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b="1"/>
            </a:p>
          </p:txBody>
        </p:sp>
        <p:sp>
          <p:nvSpPr>
            <p:cNvPr id="44" name="Rectangle 444">
              <a:extLst>
                <a:ext uri="{FF2B5EF4-FFF2-40B4-BE49-F238E27FC236}">
                  <a16:creationId xmlns:a16="http://schemas.microsoft.com/office/drawing/2014/main" xmlns="" id="{7C386DDB-2FB5-47F9-AC81-18474D8D49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5" y="3595"/>
              <a:ext cx="11" cy="22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b="1"/>
            </a:p>
          </p:txBody>
        </p:sp>
        <p:sp>
          <p:nvSpPr>
            <p:cNvPr id="45" name="Freeform 445">
              <a:extLst>
                <a:ext uri="{FF2B5EF4-FFF2-40B4-BE49-F238E27FC236}">
                  <a16:creationId xmlns:a16="http://schemas.microsoft.com/office/drawing/2014/main" xmlns="" id="{BD925D87-FDE9-4D29-B0FB-769A3E62B1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5" y="3591"/>
              <a:ext cx="11" cy="9"/>
            </a:xfrm>
            <a:custGeom>
              <a:avLst/>
              <a:gdLst>
                <a:gd name="T0" fmla="*/ 5 w 11"/>
                <a:gd name="T1" fmla="*/ 0 h 9"/>
                <a:gd name="T2" fmla="*/ 11 w 11"/>
                <a:gd name="T3" fmla="*/ 0 h 9"/>
                <a:gd name="T4" fmla="*/ 11 w 11"/>
                <a:gd name="T5" fmla="*/ 4 h 9"/>
                <a:gd name="T6" fmla="*/ 0 w 11"/>
                <a:gd name="T7" fmla="*/ 4 h 9"/>
                <a:gd name="T8" fmla="*/ 5 w 11"/>
                <a:gd name="T9" fmla="*/ 9 h 9"/>
                <a:gd name="T10" fmla="*/ 5 w 11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9">
                  <a:moveTo>
                    <a:pt x="5" y="0"/>
                  </a:moveTo>
                  <a:lnTo>
                    <a:pt x="11" y="0"/>
                  </a:lnTo>
                  <a:lnTo>
                    <a:pt x="11" y="4"/>
                  </a:lnTo>
                  <a:lnTo>
                    <a:pt x="0" y="4"/>
                  </a:lnTo>
                  <a:lnTo>
                    <a:pt x="5" y="9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b="1"/>
            </a:p>
          </p:txBody>
        </p:sp>
        <p:sp>
          <p:nvSpPr>
            <p:cNvPr id="46" name="Rectangle 446">
              <a:extLst>
                <a:ext uri="{FF2B5EF4-FFF2-40B4-BE49-F238E27FC236}">
                  <a16:creationId xmlns:a16="http://schemas.microsoft.com/office/drawing/2014/main" xmlns="" id="{4BEB9B7A-5A70-4F23-8B86-D1FD79CB9C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7" y="3811"/>
              <a:ext cx="993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b="1"/>
            </a:p>
          </p:txBody>
        </p:sp>
        <p:sp>
          <p:nvSpPr>
            <p:cNvPr id="47" name="Freeform 447">
              <a:extLst>
                <a:ext uri="{FF2B5EF4-FFF2-40B4-BE49-F238E27FC236}">
                  <a16:creationId xmlns:a16="http://schemas.microsoft.com/office/drawing/2014/main" xmlns="" id="{E2563944-324A-43A5-9C1B-9BA3C56F128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5" y="3811"/>
              <a:ext cx="11" cy="10"/>
            </a:xfrm>
            <a:custGeom>
              <a:avLst/>
              <a:gdLst>
                <a:gd name="T0" fmla="*/ 11 w 11"/>
                <a:gd name="T1" fmla="*/ 5 h 10"/>
                <a:gd name="T2" fmla="*/ 11 w 11"/>
                <a:gd name="T3" fmla="*/ 10 h 10"/>
                <a:gd name="T4" fmla="*/ 5 w 11"/>
                <a:gd name="T5" fmla="*/ 10 h 10"/>
                <a:gd name="T6" fmla="*/ 5 w 11"/>
                <a:gd name="T7" fmla="*/ 0 h 10"/>
                <a:gd name="T8" fmla="*/ 0 w 11"/>
                <a:gd name="T9" fmla="*/ 5 h 10"/>
                <a:gd name="T10" fmla="*/ 11 w 11"/>
                <a:gd name="T11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10">
                  <a:moveTo>
                    <a:pt x="11" y="5"/>
                  </a:moveTo>
                  <a:lnTo>
                    <a:pt x="11" y="10"/>
                  </a:lnTo>
                  <a:lnTo>
                    <a:pt x="5" y="10"/>
                  </a:lnTo>
                  <a:lnTo>
                    <a:pt x="5" y="0"/>
                  </a:lnTo>
                  <a:lnTo>
                    <a:pt x="0" y="5"/>
                  </a:lnTo>
                  <a:lnTo>
                    <a:pt x="11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b="1"/>
            </a:p>
          </p:txBody>
        </p:sp>
        <p:sp>
          <p:nvSpPr>
            <p:cNvPr id="48" name="Rectangle 448">
              <a:extLst>
                <a:ext uri="{FF2B5EF4-FFF2-40B4-BE49-F238E27FC236}">
                  <a16:creationId xmlns:a16="http://schemas.microsoft.com/office/drawing/2014/main" xmlns="" id="{1502963B-D048-429B-B655-7CC9151490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1" y="3595"/>
              <a:ext cx="12" cy="22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b="1"/>
            </a:p>
          </p:txBody>
        </p:sp>
        <p:sp>
          <p:nvSpPr>
            <p:cNvPr id="49" name="Freeform 449">
              <a:extLst>
                <a:ext uri="{FF2B5EF4-FFF2-40B4-BE49-F238E27FC236}">
                  <a16:creationId xmlns:a16="http://schemas.microsoft.com/office/drawing/2014/main" xmlns="" id="{984CCD4E-D932-4BEC-A28C-38530855592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1" y="3811"/>
              <a:ext cx="12" cy="10"/>
            </a:xfrm>
            <a:custGeom>
              <a:avLst/>
              <a:gdLst>
                <a:gd name="T0" fmla="*/ 6 w 12"/>
                <a:gd name="T1" fmla="*/ 10 h 10"/>
                <a:gd name="T2" fmla="*/ 0 w 12"/>
                <a:gd name="T3" fmla="*/ 10 h 10"/>
                <a:gd name="T4" fmla="*/ 0 w 12"/>
                <a:gd name="T5" fmla="*/ 5 h 10"/>
                <a:gd name="T6" fmla="*/ 12 w 12"/>
                <a:gd name="T7" fmla="*/ 5 h 10"/>
                <a:gd name="T8" fmla="*/ 6 w 12"/>
                <a:gd name="T9" fmla="*/ 0 h 10"/>
                <a:gd name="T10" fmla="*/ 6 w 12"/>
                <a:gd name="T11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0">
                  <a:moveTo>
                    <a:pt x="6" y="10"/>
                  </a:moveTo>
                  <a:lnTo>
                    <a:pt x="0" y="10"/>
                  </a:lnTo>
                  <a:lnTo>
                    <a:pt x="0" y="5"/>
                  </a:lnTo>
                  <a:lnTo>
                    <a:pt x="12" y="5"/>
                  </a:lnTo>
                  <a:lnTo>
                    <a:pt x="6" y="0"/>
                  </a:lnTo>
                  <a:lnTo>
                    <a:pt x="6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b="1"/>
            </a:p>
          </p:txBody>
        </p:sp>
        <p:sp>
          <p:nvSpPr>
            <p:cNvPr id="50" name="Freeform 450">
              <a:extLst>
                <a:ext uri="{FF2B5EF4-FFF2-40B4-BE49-F238E27FC236}">
                  <a16:creationId xmlns:a16="http://schemas.microsoft.com/office/drawing/2014/main" xmlns="" id="{579B84FA-0D49-4275-B7CE-D868FBD9F42B}"/>
                </a:ext>
              </a:extLst>
            </p:cNvPr>
            <p:cNvSpPr>
              <a:spLocks/>
            </p:cNvSpPr>
            <p:nvPr/>
          </p:nvSpPr>
          <p:spPr bwMode="auto">
            <a:xfrm>
              <a:off x="921" y="3591"/>
              <a:ext cx="12" cy="9"/>
            </a:xfrm>
            <a:custGeom>
              <a:avLst/>
              <a:gdLst>
                <a:gd name="T0" fmla="*/ 0 w 12"/>
                <a:gd name="T1" fmla="*/ 4 h 9"/>
                <a:gd name="T2" fmla="*/ 0 w 12"/>
                <a:gd name="T3" fmla="*/ 0 h 9"/>
                <a:gd name="T4" fmla="*/ 6 w 12"/>
                <a:gd name="T5" fmla="*/ 0 h 9"/>
                <a:gd name="T6" fmla="*/ 6 w 12"/>
                <a:gd name="T7" fmla="*/ 9 h 9"/>
                <a:gd name="T8" fmla="*/ 12 w 12"/>
                <a:gd name="T9" fmla="*/ 4 h 9"/>
                <a:gd name="T10" fmla="*/ 0 w 12"/>
                <a:gd name="T11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9">
                  <a:moveTo>
                    <a:pt x="0" y="4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6" y="9"/>
                  </a:lnTo>
                  <a:lnTo>
                    <a:pt x="12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b="1"/>
            </a:p>
          </p:txBody>
        </p:sp>
        <p:sp>
          <p:nvSpPr>
            <p:cNvPr id="51" name="Rectangle 451">
              <a:extLst>
                <a:ext uri="{FF2B5EF4-FFF2-40B4-BE49-F238E27FC236}">
                  <a16:creationId xmlns:a16="http://schemas.microsoft.com/office/drawing/2014/main" xmlns="" id="{D56B8C88-31A2-434B-ACD7-E862EF58FD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8" y="3994"/>
              <a:ext cx="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F</a:t>
              </a:r>
              <a:endPara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" name="Rectangle 452">
              <a:extLst>
                <a:ext uri="{FF2B5EF4-FFF2-40B4-BE49-F238E27FC236}">
                  <a16:creationId xmlns:a16="http://schemas.microsoft.com/office/drawing/2014/main" xmlns="" id="{9DC070BB-8DFA-4677-995C-9CB1809E67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4" y="3994"/>
              <a:ext cx="2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 </a:t>
              </a:r>
              <a:endPara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3" name="Rectangle 453">
              <a:extLst>
                <a:ext uri="{FF2B5EF4-FFF2-40B4-BE49-F238E27FC236}">
                  <a16:creationId xmlns:a16="http://schemas.microsoft.com/office/drawing/2014/main" xmlns="" id="{B2F2B998-F5FB-49EB-A283-76C1D673F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2" y="3994"/>
              <a:ext cx="77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=</a:t>
              </a:r>
              <a:endPara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4" name="Rectangle 454">
              <a:extLst>
                <a:ext uri="{FF2B5EF4-FFF2-40B4-BE49-F238E27FC236}">
                  <a16:creationId xmlns:a16="http://schemas.microsoft.com/office/drawing/2014/main" xmlns="" id="{AC8CA1C7-DDD8-4BA9-B04A-4440429D83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9" y="3994"/>
              <a:ext cx="2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 </a:t>
              </a:r>
              <a:endPara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" name="Rectangle 455">
              <a:extLst>
                <a:ext uri="{FF2B5EF4-FFF2-40B4-BE49-F238E27FC236}">
                  <a16:creationId xmlns:a16="http://schemas.microsoft.com/office/drawing/2014/main" xmlns="" id="{71975C5F-9C29-475D-8778-494F917D16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7" y="3994"/>
              <a:ext cx="84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A</a:t>
              </a:r>
              <a:endPara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6" name="Rectangle 456">
              <a:extLst>
                <a:ext uri="{FF2B5EF4-FFF2-40B4-BE49-F238E27FC236}">
                  <a16:creationId xmlns:a16="http://schemas.microsoft.com/office/drawing/2014/main" xmlns="" id="{AFB7BA42-6A18-42A3-92B3-4ED5E1BE1A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3" y="3994"/>
              <a:ext cx="2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 </a:t>
              </a:r>
              <a:endPara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7" name="Rectangle 457">
              <a:extLst>
                <a:ext uri="{FF2B5EF4-FFF2-40B4-BE49-F238E27FC236}">
                  <a16:creationId xmlns:a16="http://schemas.microsoft.com/office/drawing/2014/main" xmlns="" id="{2B463EFB-F3ED-4E62-8844-3147AA23F1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9" y="3994"/>
              <a:ext cx="6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–</a:t>
              </a:r>
              <a:endPara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8" name="Rectangle 458">
              <a:extLst>
                <a:ext uri="{FF2B5EF4-FFF2-40B4-BE49-F238E27FC236}">
                  <a16:creationId xmlns:a16="http://schemas.microsoft.com/office/drawing/2014/main" xmlns="" id="{A3FA1149-EF72-4EAC-9177-5DF70E598A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0" y="3994"/>
              <a:ext cx="2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 </a:t>
              </a:r>
              <a:endPara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9" name="Rectangle 459">
              <a:extLst>
                <a:ext uri="{FF2B5EF4-FFF2-40B4-BE49-F238E27FC236}">
                  <a16:creationId xmlns:a16="http://schemas.microsoft.com/office/drawing/2014/main" xmlns="" id="{594B9B52-6BC0-4B3C-BA23-8CAAE8B13C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8" y="3994"/>
              <a:ext cx="77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1</a:t>
              </a:r>
              <a:endPara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0" name="Rectangle 460">
              <a:extLst>
                <a:ext uri="{FF2B5EF4-FFF2-40B4-BE49-F238E27FC236}">
                  <a16:creationId xmlns:a16="http://schemas.microsoft.com/office/drawing/2014/main" xmlns="" id="{3AC90A8D-0FB1-4019-A02B-B56895C612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8" y="3441"/>
              <a:ext cx="12" cy="10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b="1"/>
            </a:p>
          </p:txBody>
        </p:sp>
        <p:sp>
          <p:nvSpPr>
            <p:cNvPr id="61" name="Freeform 461">
              <a:extLst>
                <a:ext uri="{FF2B5EF4-FFF2-40B4-BE49-F238E27FC236}">
                  <a16:creationId xmlns:a16="http://schemas.microsoft.com/office/drawing/2014/main" xmlns="" id="{6CDC9F8B-B855-40AB-BEFB-4EA493730C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5" y="3533"/>
              <a:ext cx="58" cy="62"/>
            </a:xfrm>
            <a:custGeom>
              <a:avLst/>
              <a:gdLst>
                <a:gd name="T0" fmla="*/ 29 w 58"/>
                <a:gd name="T1" fmla="*/ 15 h 62"/>
                <a:gd name="T2" fmla="*/ 58 w 58"/>
                <a:gd name="T3" fmla="*/ 0 h 62"/>
                <a:gd name="T4" fmla="*/ 29 w 58"/>
                <a:gd name="T5" fmla="*/ 62 h 62"/>
                <a:gd name="T6" fmla="*/ 0 w 58"/>
                <a:gd name="T7" fmla="*/ 0 h 62"/>
                <a:gd name="T8" fmla="*/ 29 w 58"/>
                <a:gd name="T9" fmla="*/ 15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62">
                  <a:moveTo>
                    <a:pt x="29" y="15"/>
                  </a:moveTo>
                  <a:lnTo>
                    <a:pt x="58" y="0"/>
                  </a:lnTo>
                  <a:lnTo>
                    <a:pt x="29" y="62"/>
                  </a:lnTo>
                  <a:lnTo>
                    <a:pt x="0" y="0"/>
                  </a:lnTo>
                  <a:lnTo>
                    <a:pt x="29" y="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b="1"/>
            </a:p>
          </p:txBody>
        </p:sp>
        <p:sp>
          <p:nvSpPr>
            <p:cNvPr id="62" name="Rectangle 462">
              <a:extLst>
                <a:ext uri="{FF2B5EF4-FFF2-40B4-BE49-F238E27FC236}">
                  <a16:creationId xmlns:a16="http://schemas.microsoft.com/office/drawing/2014/main" xmlns="" id="{B22CCE5B-B3CE-4E78-8547-D99AF9E70F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8" y="3441"/>
              <a:ext cx="12" cy="10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b="1"/>
            </a:p>
          </p:txBody>
        </p:sp>
        <p:sp>
          <p:nvSpPr>
            <p:cNvPr id="63" name="Freeform 463">
              <a:extLst>
                <a:ext uri="{FF2B5EF4-FFF2-40B4-BE49-F238E27FC236}">
                  <a16:creationId xmlns:a16="http://schemas.microsoft.com/office/drawing/2014/main" xmlns="" id="{2C8BCB89-E7F9-4DC7-855C-5841332229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5" y="3533"/>
              <a:ext cx="58" cy="62"/>
            </a:xfrm>
            <a:custGeom>
              <a:avLst/>
              <a:gdLst>
                <a:gd name="T0" fmla="*/ 29 w 58"/>
                <a:gd name="T1" fmla="*/ 15 h 62"/>
                <a:gd name="T2" fmla="*/ 58 w 58"/>
                <a:gd name="T3" fmla="*/ 0 h 62"/>
                <a:gd name="T4" fmla="*/ 29 w 58"/>
                <a:gd name="T5" fmla="*/ 62 h 62"/>
                <a:gd name="T6" fmla="*/ 0 w 58"/>
                <a:gd name="T7" fmla="*/ 0 h 62"/>
                <a:gd name="T8" fmla="*/ 29 w 58"/>
                <a:gd name="T9" fmla="*/ 15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62">
                  <a:moveTo>
                    <a:pt x="29" y="15"/>
                  </a:moveTo>
                  <a:lnTo>
                    <a:pt x="58" y="0"/>
                  </a:lnTo>
                  <a:lnTo>
                    <a:pt x="29" y="62"/>
                  </a:lnTo>
                  <a:lnTo>
                    <a:pt x="0" y="0"/>
                  </a:lnTo>
                  <a:lnTo>
                    <a:pt x="29" y="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b="1"/>
            </a:p>
          </p:txBody>
        </p:sp>
        <p:sp>
          <p:nvSpPr>
            <p:cNvPr id="3072" name="Rectangle 464">
              <a:extLst>
                <a:ext uri="{FF2B5EF4-FFF2-40B4-BE49-F238E27FC236}">
                  <a16:creationId xmlns:a16="http://schemas.microsoft.com/office/drawing/2014/main" xmlns="" id="{8FEF86E9-7B45-47FE-B7E6-EFF48C7E03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8" y="3816"/>
              <a:ext cx="12" cy="12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b="1"/>
            </a:p>
          </p:txBody>
        </p:sp>
        <p:sp>
          <p:nvSpPr>
            <p:cNvPr id="3073" name="Freeform 465">
              <a:extLst>
                <a:ext uri="{FF2B5EF4-FFF2-40B4-BE49-F238E27FC236}">
                  <a16:creationId xmlns:a16="http://schemas.microsoft.com/office/drawing/2014/main" xmlns="" id="{7094069E-A8B4-48E7-8ACC-975626826D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5" y="3927"/>
              <a:ext cx="58" cy="62"/>
            </a:xfrm>
            <a:custGeom>
              <a:avLst/>
              <a:gdLst>
                <a:gd name="T0" fmla="*/ 29 w 58"/>
                <a:gd name="T1" fmla="*/ 15 h 62"/>
                <a:gd name="T2" fmla="*/ 58 w 58"/>
                <a:gd name="T3" fmla="*/ 0 h 62"/>
                <a:gd name="T4" fmla="*/ 29 w 58"/>
                <a:gd name="T5" fmla="*/ 62 h 62"/>
                <a:gd name="T6" fmla="*/ 0 w 58"/>
                <a:gd name="T7" fmla="*/ 0 h 62"/>
                <a:gd name="T8" fmla="*/ 29 w 58"/>
                <a:gd name="T9" fmla="*/ 15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62">
                  <a:moveTo>
                    <a:pt x="29" y="15"/>
                  </a:moveTo>
                  <a:lnTo>
                    <a:pt x="58" y="0"/>
                  </a:lnTo>
                  <a:lnTo>
                    <a:pt x="29" y="62"/>
                  </a:lnTo>
                  <a:lnTo>
                    <a:pt x="0" y="0"/>
                  </a:lnTo>
                  <a:lnTo>
                    <a:pt x="29" y="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b="1"/>
            </a:p>
          </p:txBody>
        </p:sp>
        <p:sp>
          <p:nvSpPr>
            <p:cNvPr id="3075" name="Rectangle 466">
              <a:extLst>
                <a:ext uri="{FF2B5EF4-FFF2-40B4-BE49-F238E27FC236}">
                  <a16:creationId xmlns:a16="http://schemas.microsoft.com/office/drawing/2014/main" xmlns="" id="{0B196C97-5B41-434D-80C2-7698592A7D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6" y="3696"/>
              <a:ext cx="181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b="1"/>
            </a:p>
          </p:txBody>
        </p:sp>
        <p:sp>
          <p:nvSpPr>
            <p:cNvPr id="3076" name="Freeform 467">
              <a:extLst>
                <a:ext uri="{FF2B5EF4-FFF2-40B4-BE49-F238E27FC236}">
                  <a16:creationId xmlns:a16="http://schemas.microsoft.com/office/drawing/2014/main" xmlns="" id="{573E72B9-2893-44B6-BA32-9B182114E3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8" y="3677"/>
              <a:ext cx="77" cy="47"/>
            </a:xfrm>
            <a:custGeom>
              <a:avLst/>
              <a:gdLst>
                <a:gd name="T0" fmla="*/ 58 w 77"/>
                <a:gd name="T1" fmla="*/ 24 h 47"/>
                <a:gd name="T2" fmla="*/ 77 w 77"/>
                <a:gd name="T3" fmla="*/ 47 h 47"/>
                <a:gd name="T4" fmla="*/ 0 w 77"/>
                <a:gd name="T5" fmla="*/ 24 h 47"/>
                <a:gd name="T6" fmla="*/ 77 w 77"/>
                <a:gd name="T7" fmla="*/ 0 h 47"/>
                <a:gd name="T8" fmla="*/ 58 w 77"/>
                <a:gd name="T9" fmla="*/ 2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7">
                  <a:moveTo>
                    <a:pt x="58" y="24"/>
                  </a:moveTo>
                  <a:lnTo>
                    <a:pt x="77" y="47"/>
                  </a:lnTo>
                  <a:lnTo>
                    <a:pt x="0" y="24"/>
                  </a:lnTo>
                  <a:lnTo>
                    <a:pt x="77" y="0"/>
                  </a:lnTo>
                  <a:lnTo>
                    <a:pt x="58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b="1"/>
            </a:p>
          </p:txBody>
        </p:sp>
        <p:sp>
          <p:nvSpPr>
            <p:cNvPr id="3077" name="Rectangle 468">
              <a:extLst>
                <a:ext uri="{FF2B5EF4-FFF2-40B4-BE49-F238E27FC236}">
                  <a16:creationId xmlns:a16="http://schemas.microsoft.com/office/drawing/2014/main" xmlns="" id="{0A813B29-486A-4C19-9172-AE1E6189B9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4" y="3646"/>
              <a:ext cx="74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C</a:t>
              </a:r>
              <a:endPara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78" name="Rectangle 469">
              <a:extLst>
                <a:ext uri="{FF2B5EF4-FFF2-40B4-BE49-F238E27FC236}">
                  <a16:creationId xmlns:a16="http://schemas.microsoft.com/office/drawing/2014/main" xmlns="" id="{3975E3B3-5676-43C7-BCAB-5EF9173E2E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2" y="3701"/>
              <a:ext cx="26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5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i</a:t>
              </a:r>
              <a:endPara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79" name="Rectangle 470">
              <a:extLst>
                <a:ext uri="{FF2B5EF4-FFF2-40B4-BE49-F238E27FC236}">
                  <a16:creationId xmlns:a16="http://schemas.microsoft.com/office/drawing/2014/main" xmlns="" id="{9CB3C25C-2116-4863-A055-26F67805D7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6" y="3701"/>
              <a:ext cx="51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5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n</a:t>
              </a:r>
              <a:endPara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80" name="Rectangle 471">
              <a:extLst>
                <a:ext uri="{FF2B5EF4-FFF2-40B4-BE49-F238E27FC236}">
                  <a16:creationId xmlns:a16="http://schemas.microsoft.com/office/drawing/2014/main" xmlns="" id="{B51129EB-45FA-4395-8F7A-AE71ED4D42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5" y="3646"/>
              <a:ext cx="2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 </a:t>
              </a:r>
              <a:endPara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81" name="Rectangle 472">
              <a:extLst>
                <a:ext uri="{FF2B5EF4-FFF2-40B4-BE49-F238E27FC236}">
                  <a16:creationId xmlns:a16="http://schemas.microsoft.com/office/drawing/2014/main" xmlns="" id="{9FFD3CAD-44F3-431E-B2B1-58886C464A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2" y="3646"/>
              <a:ext cx="77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=</a:t>
              </a:r>
              <a:endPara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82" name="Rectangle 473">
              <a:extLst>
                <a:ext uri="{FF2B5EF4-FFF2-40B4-BE49-F238E27FC236}">
                  <a16:creationId xmlns:a16="http://schemas.microsoft.com/office/drawing/2014/main" xmlns="" id="{AE38B0CF-EF5C-43C7-88EC-914CC60CAE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0" y="3646"/>
              <a:ext cx="2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 </a:t>
              </a:r>
              <a:endPara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83" name="Rectangle 474">
              <a:extLst>
                <a:ext uri="{FF2B5EF4-FFF2-40B4-BE49-F238E27FC236}">
                  <a16:creationId xmlns:a16="http://schemas.microsoft.com/office/drawing/2014/main" xmlns="" id="{62B78E7C-1C32-49FB-B83C-2BF820AA01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7" y="3646"/>
              <a:ext cx="77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0</a:t>
              </a:r>
              <a:endPara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84" name="Rectangle 475">
              <a:extLst>
                <a:ext uri="{FF2B5EF4-FFF2-40B4-BE49-F238E27FC236}">
                  <a16:creationId xmlns:a16="http://schemas.microsoft.com/office/drawing/2014/main" xmlns="" id="{1841045F-C71B-4A45-880B-AAC422EC2F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6" y="3701"/>
              <a:ext cx="204" cy="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b="1"/>
            </a:p>
          </p:txBody>
        </p:sp>
        <p:sp>
          <p:nvSpPr>
            <p:cNvPr id="3085" name="Freeform 476">
              <a:extLst>
                <a:ext uri="{FF2B5EF4-FFF2-40B4-BE49-F238E27FC236}">
                  <a16:creationId xmlns:a16="http://schemas.microsoft.com/office/drawing/2014/main" xmlns="" id="{755697EE-B275-48C5-864C-13B0D718B1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" y="3682"/>
              <a:ext cx="78" cy="47"/>
            </a:xfrm>
            <a:custGeom>
              <a:avLst/>
              <a:gdLst>
                <a:gd name="T0" fmla="*/ 59 w 78"/>
                <a:gd name="T1" fmla="*/ 24 h 47"/>
                <a:gd name="T2" fmla="*/ 78 w 78"/>
                <a:gd name="T3" fmla="*/ 47 h 47"/>
                <a:gd name="T4" fmla="*/ 0 w 78"/>
                <a:gd name="T5" fmla="*/ 24 h 47"/>
                <a:gd name="T6" fmla="*/ 78 w 78"/>
                <a:gd name="T7" fmla="*/ 0 h 47"/>
                <a:gd name="T8" fmla="*/ 59 w 78"/>
                <a:gd name="T9" fmla="*/ 2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47">
                  <a:moveTo>
                    <a:pt x="59" y="24"/>
                  </a:moveTo>
                  <a:lnTo>
                    <a:pt x="78" y="47"/>
                  </a:lnTo>
                  <a:lnTo>
                    <a:pt x="0" y="24"/>
                  </a:lnTo>
                  <a:lnTo>
                    <a:pt x="78" y="0"/>
                  </a:lnTo>
                  <a:lnTo>
                    <a:pt x="59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b="1"/>
            </a:p>
          </p:txBody>
        </p:sp>
        <p:sp>
          <p:nvSpPr>
            <p:cNvPr id="3086" name="Rectangle 477">
              <a:extLst>
                <a:ext uri="{FF2B5EF4-FFF2-40B4-BE49-F238E27FC236}">
                  <a16:creationId xmlns:a16="http://schemas.microsoft.com/office/drawing/2014/main" xmlns="" id="{459ED063-23A0-4AFE-B95A-D851F23E11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" y="3643"/>
              <a:ext cx="74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C</a:t>
              </a:r>
              <a:endPara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87" name="Rectangle 478">
              <a:extLst>
                <a:ext uri="{FF2B5EF4-FFF2-40B4-BE49-F238E27FC236}">
                  <a16:creationId xmlns:a16="http://schemas.microsoft.com/office/drawing/2014/main" xmlns="" id="{C33F7139-F82F-457A-9844-D6C6129364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" y="3699"/>
              <a:ext cx="48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5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o</a:t>
              </a:r>
              <a:endPara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88" name="Rectangle 479">
              <a:extLst>
                <a:ext uri="{FF2B5EF4-FFF2-40B4-BE49-F238E27FC236}">
                  <a16:creationId xmlns:a16="http://schemas.microsoft.com/office/drawing/2014/main" xmlns="" id="{429F3271-0103-4C51-BEA5-4FFB10623D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" y="3699"/>
              <a:ext cx="50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5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u</a:t>
              </a:r>
              <a:endPara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89" name="Rectangle 480">
              <a:extLst>
                <a:ext uri="{FF2B5EF4-FFF2-40B4-BE49-F238E27FC236}">
                  <a16:creationId xmlns:a16="http://schemas.microsoft.com/office/drawing/2014/main" xmlns="" id="{E6FBB742-558D-4C4C-8C0B-4493A97766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" y="3699"/>
              <a:ext cx="31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5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t</a:t>
              </a:r>
              <a:endPara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90" name="Rectangle 481">
              <a:extLst>
                <a:ext uri="{FF2B5EF4-FFF2-40B4-BE49-F238E27FC236}">
                  <a16:creationId xmlns:a16="http://schemas.microsoft.com/office/drawing/2014/main" xmlns="" id="{CE7716FB-D5B3-4931-A0AC-3DEEFB8EB6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3" y="3319"/>
              <a:ext cx="84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A</a:t>
              </a:r>
              <a:endPara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91" name="Rectangle 482">
              <a:extLst>
                <a:ext uri="{FF2B5EF4-FFF2-40B4-BE49-F238E27FC236}">
                  <a16:creationId xmlns:a16="http://schemas.microsoft.com/office/drawing/2014/main" xmlns="" id="{D06BCD5C-F1B9-4BBA-B949-55964225B7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5" y="3319"/>
              <a:ext cx="84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A</a:t>
              </a:r>
              <a:endPara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92" name="Rectangle 483">
              <a:extLst>
                <a:ext uri="{FF2B5EF4-FFF2-40B4-BE49-F238E27FC236}">
                  <a16:creationId xmlns:a16="http://schemas.microsoft.com/office/drawing/2014/main" xmlns="" id="{76CE1A22-3AD6-423E-A7A8-D0B8B86A52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3" y="3319"/>
              <a:ext cx="39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l</a:t>
              </a:r>
              <a:endPara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93" name="Rectangle 484">
              <a:extLst>
                <a:ext uri="{FF2B5EF4-FFF2-40B4-BE49-F238E27FC236}">
                  <a16:creationId xmlns:a16="http://schemas.microsoft.com/office/drawing/2014/main" xmlns="" id="{0C4F8F22-F1BF-492D-9485-D56A2EB9AB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3319"/>
              <a:ext cx="39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l</a:t>
              </a:r>
              <a:endPara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94" name="Rectangle 485">
              <a:extLst>
                <a:ext uri="{FF2B5EF4-FFF2-40B4-BE49-F238E27FC236}">
                  <a16:creationId xmlns:a16="http://schemas.microsoft.com/office/drawing/2014/main" xmlns="" id="{2577D030-42CA-44FF-89DC-AED0C047D2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9" y="3319"/>
              <a:ext cx="2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 </a:t>
              </a:r>
              <a:endPara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95" name="Rectangle 486">
              <a:extLst>
                <a:ext uri="{FF2B5EF4-FFF2-40B4-BE49-F238E27FC236}">
                  <a16:creationId xmlns:a16="http://schemas.microsoft.com/office/drawing/2014/main" xmlns="" id="{5815360D-D046-4437-9C0F-8D03C532CC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6" y="3319"/>
              <a:ext cx="77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1</a:t>
              </a:r>
              <a:endPara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96" name="Rectangle 487">
              <a:extLst>
                <a:ext uri="{FF2B5EF4-FFF2-40B4-BE49-F238E27FC236}">
                  <a16:creationId xmlns:a16="http://schemas.microsoft.com/office/drawing/2014/main" xmlns="" id="{2D1C4B98-5188-4F99-91AE-EBC10C73DC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3" y="3319"/>
              <a:ext cx="3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'</a:t>
              </a:r>
              <a:endPara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97" name="Rectangle 488">
              <a:extLst>
                <a:ext uri="{FF2B5EF4-FFF2-40B4-BE49-F238E27FC236}">
                  <a16:creationId xmlns:a16="http://schemas.microsoft.com/office/drawing/2014/main" xmlns="" id="{92DE8123-8AD4-493A-A672-318F67EFFF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3" y="3319"/>
              <a:ext cx="60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s</a:t>
              </a:r>
              <a:endPara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98" name="Rectangle 489">
              <a:extLst>
                <a:ext uri="{FF2B5EF4-FFF2-40B4-BE49-F238E27FC236}">
                  <a16:creationId xmlns:a16="http://schemas.microsoft.com/office/drawing/2014/main" xmlns="" id="{A20C9869-FD0C-45C8-BC41-F630468AD0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" y="3648"/>
              <a:ext cx="80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P</a:t>
              </a:r>
              <a:endPara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99" name="Rectangle 490">
              <a:extLst>
                <a:ext uri="{FF2B5EF4-FFF2-40B4-BE49-F238E27FC236}">
                  <a16:creationId xmlns:a16="http://schemas.microsoft.com/office/drawing/2014/main" xmlns="" id="{75B84CEE-C53B-42CD-93CD-97981A459F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5" y="3648"/>
              <a:ext cx="70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a</a:t>
              </a:r>
              <a:endPara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00" name="Rectangle 491">
              <a:extLst>
                <a:ext uri="{FF2B5EF4-FFF2-40B4-BE49-F238E27FC236}">
                  <a16:creationId xmlns:a16="http://schemas.microsoft.com/office/drawing/2014/main" xmlns="" id="{CA9BB39C-DA4D-4031-962F-51F402697E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5" y="3648"/>
              <a:ext cx="60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r</a:t>
              </a:r>
              <a:endPara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01" name="Rectangle 492">
              <a:extLst>
                <a:ext uri="{FF2B5EF4-FFF2-40B4-BE49-F238E27FC236}">
                  <a16:creationId xmlns:a16="http://schemas.microsoft.com/office/drawing/2014/main" xmlns="" id="{6B86F569-5C21-40D0-B494-F1D7B1D3ED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4" y="3648"/>
              <a:ext cx="70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a</a:t>
              </a:r>
              <a:endPara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02" name="Rectangle 493">
              <a:extLst>
                <a:ext uri="{FF2B5EF4-FFF2-40B4-BE49-F238E27FC236}">
                  <a16:creationId xmlns:a16="http://schemas.microsoft.com/office/drawing/2014/main" xmlns="" id="{95A7F2E1-141A-476A-9A5F-597D63A927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4" y="3648"/>
              <a:ext cx="39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l</a:t>
              </a:r>
              <a:endPara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03" name="Rectangle 494">
              <a:extLst>
                <a:ext uri="{FF2B5EF4-FFF2-40B4-BE49-F238E27FC236}">
                  <a16:creationId xmlns:a16="http://schemas.microsoft.com/office/drawing/2014/main" xmlns="" id="{333F88E6-52E9-4CE3-97F9-44E7EBE284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8" y="3648"/>
              <a:ext cx="39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l</a:t>
              </a:r>
              <a:endPara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04" name="Rectangle 495">
              <a:extLst>
                <a:ext uri="{FF2B5EF4-FFF2-40B4-BE49-F238E27FC236}">
                  <a16:creationId xmlns:a16="http://schemas.microsoft.com/office/drawing/2014/main" xmlns="" id="{4605445C-F058-43B6-B844-3E1E8C22FA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8" y="3648"/>
              <a:ext cx="69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e</a:t>
              </a:r>
              <a:endPara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05" name="Rectangle 496">
              <a:extLst>
                <a:ext uri="{FF2B5EF4-FFF2-40B4-BE49-F238E27FC236}">
                  <a16:creationId xmlns:a16="http://schemas.microsoft.com/office/drawing/2014/main" xmlns="" id="{06FCB133-72BD-4EF5-9C5F-4F08C6382D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8" y="3648"/>
              <a:ext cx="39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l</a:t>
              </a:r>
              <a:endPara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06" name="Rectangle 497">
              <a:extLst>
                <a:ext uri="{FF2B5EF4-FFF2-40B4-BE49-F238E27FC236}">
                  <a16:creationId xmlns:a16="http://schemas.microsoft.com/office/drawing/2014/main" xmlns="" id="{C4A57A32-F4CB-4A6F-8AC1-0E216FC365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2" y="3648"/>
              <a:ext cx="2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 </a:t>
              </a:r>
              <a:endPara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07" name="Rectangle 498">
              <a:extLst>
                <a:ext uri="{FF2B5EF4-FFF2-40B4-BE49-F238E27FC236}">
                  <a16:creationId xmlns:a16="http://schemas.microsoft.com/office/drawing/2014/main" xmlns="" id="{20D02280-9B1D-45F6-BB27-3BA861C90F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0" y="3648"/>
              <a:ext cx="70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a</a:t>
              </a:r>
              <a:endPara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08" name="Rectangle 499">
              <a:extLst>
                <a:ext uri="{FF2B5EF4-FFF2-40B4-BE49-F238E27FC236}">
                  <a16:creationId xmlns:a16="http://schemas.microsoft.com/office/drawing/2014/main" xmlns="" id="{B01325E2-2BFE-443D-A174-CD3D9CDD5C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9" y="3648"/>
              <a:ext cx="77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d</a:t>
              </a:r>
              <a:endPara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09" name="Rectangle 500">
              <a:extLst>
                <a:ext uri="{FF2B5EF4-FFF2-40B4-BE49-F238E27FC236}">
                  <a16:creationId xmlns:a16="http://schemas.microsoft.com/office/drawing/2014/main" xmlns="" id="{A8C5D048-3B06-49CC-A47C-9444544FFF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5" y="3648"/>
              <a:ext cx="77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d</a:t>
              </a:r>
              <a:endPara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10" name="Rectangle 501">
              <a:extLst>
                <a:ext uri="{FF2B5EF4-FFF2-40B4-BE49-F238E27FC236}">
                  <a16:creationId xmlns:a16="http://schemas.microsoft.com/office/drawing/2014/main" xmlns="" id="{50B08782-4A36-4583-91E8-BFD194EAC6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0" y="3648"/>
              <a:ext cx="69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e</a:t>
              </a:r>
              <a:endPara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11" name="Rectangle 502">
              <a:extLst>
                <a:ext uri="{FF2B5EF4-FFF2-40B4-BE49-F238E27FC236}">
                  <a16:creationId xmlns:a16="http://schemas.microsoft.com/office/drawing/2014/main" xmlns="" id="{60957BBC-B3AA-4D8C-A3E4-BDBA93DC64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0" y="3648"/>
              <a:ext cx="60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r</a:t>
              </a:r>
              <a:endPara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12" name="Rectangle 503">
              <a:extLst>
                <a:ext uri="{FF2B5EF4-FFF2-40B4-BE49-F238E27FC236}">
                  <a16:creationId xmlns:a16="http://schemas.microsoft.com/office/drawing/2014/main" xmlns="" id="{BCFD5402-F5B5-429D-A8B9-587DA103BF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6" y="3591"/>
              <a:ext cx="994" cy="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b="1"/>
            </a:p>
          </p:txBody>
        </p:sp>
        <p:sp>
          <p:nvSpPr>
            <p:cNvPr id="3113" name="Rectangle 504">
              <a:extLst>
                <a:ext uri="{FF2B5EF4-FFF2-40B4-BE49-F238E27FC236}">
                  <a16:creationId xmlns:a16="http://schemas.microsoft.com/office/drawing/2014/main" xmlns="" id="{77485243-8901-471C-85D6-78AE13AD4C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4" y="3595"/>
              <a:ext cx="11" cy="22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b="1"/>
            </a:p>
          </p:txBody>
        </p:sp>
        <p:sp>
          <p:nvSpPr>
            <p:cNvPr id="3114" name="Freeform 505">
              <a:extLst>
                <a:ext uri="{FF2B5EF4-FFF2-40B4-BE49-F238E27FC236}">
                  <a16:creationId xmlns:a16="http://schemas.microsoft.com/office/drawing/2014/main" xmlns="" id="{496CB95F-CB54-4FF1-B919-C1ED887435E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4" y="3591"/>
              <a:ext cx="11" cy="9"/>
            </a:xfrm>
            <a:custGeom>
              <a:avLst/>
              <a:gdLst>
                <a:gd name="T0" fmla="*/ 6 w 11"/>
                <a:gd name="T1" fmla="*/ 0 h 9"/>
                <a:gd name="T2" fmla="*/ 11 w 11"/>
                <a:gd name="T3" fmla="*/ 0 h 9"/>
                <a:gd name="T4" fmla="*/ 11 w 11"/>
                <a:gd name="T5" fmla="*/ 4 h 9"/>
                <a:gd name="T6" fmla="*/ 0 w 11"/>
                <a:gd name="T7" fmla="*/ 4 h 9"/>
                <a:gd name="T8" fmla="*/ 6 w 11"/>
                <a:gd name="T9" fmla="*/ 9 h 9"/>
                <a:gd name="T10" fmla="*/ 6 w 11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9">
                  <a:moveTo>
                    <a:pt x="6" y="0"/>
                  </a:moveTo>
                  <a:lnTo>
                    <a:pt x="11" y="0"/>
                  </a:lnTo>
                  <a:lnTo>
                    <a:pt x="11" y="4"/>
                  </a:lnTo>
                  <a:lnTo>
                    <a:pt x="0" y="4"/>
                  </a:lnTo>
                  <a:lnTo>
                    <a:pt x="6" y="9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b="1"/>
            </a:p>
          </p:txBody>
        </p:sp>
        <p:sp>
          <p:nvSpPr>
            <p:cNvPr id="3115" name="Rectangle 506">
              <a:extLst>
                <a:ext uri="{FF2B5EF4-FFF2-40B4-BE49-F238E27FC236}">
                  <a16:creationId xmlns:a16="http://schemas.microsoft.com/office/drawing/2014/main" xmlns="" id="{A68F8AF2-D360-4B94-AA74-74A43F1AE8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6" y="3811"/>
              <a:ext cx="994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b="1"/>
            </a:p>
          </p:txBody>
        </p:sp>
        <p:sp>
          <p:nvSpPr>
            <p:cNvPr id="3116" name="Freeform 507">
              <a:extLst>
                <a:ext uri="{FF2B5EF4-FFF2-40B4-BE49-F238E27FC236}">
                  <a16:creationId xmlns:a16="http://schemas.microsoft.com/office/drawing/2014/main" xmlns="" id="{A08037CB-A7E5-4D55-9D26-2DEC54383C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4" y="3811"/>
              <a:ext cx="11" cy="10"/>
            </a:xfrm>
            <a:custGeom>
              <a:avLst/>
              <a:gdLst>
                <a:gd name="T0" fmla="*/ 11 w 11"/>
                <a:gd name="T1" fmla="*/ 5 h 10"/>
                <a:gd name="T2" fmla="*/ 11 w 11"/>
                <a:gd name="T3" fmla="*/ 10 h 10"/>
                <a:gd name="T4" fmla="*/ 6 w 11"/>
                <a:gd name="T5" fmla="*/ 10 h 10"/>
                <a:gd name="T6" fmla="*/ 6 w 11"/>
                <a:gd name="T7" fmla="*/ 0 h 10"/>
                <a:gd name="T8" fmla="*/ 0 w 11"/>
                <a:gd name="T9" fmla="*/ 5 h 10"/>
                <a:gd name="T10" fmla="*/ 11 w 11"/>
                <a:gd name="T11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10">
                  <a:moveTo>
                    <a:pt x="11" y="5"/>
                  </a:moveTo>
                  <a:lnTo>
                    <a:pt x="11" y="10"/>
                  </a:lnTo>
                  <a:lnTo>
                    <a:pt x="6" y="10"/>
                  </a:lnTo>
                  <a:lnTo>
                    <a:pt x="6" y="0"/>
                  </a:lnTo>
                  <a:lnTo>
                    <a:pt x="0" y="5"/>
                  </a:lnTo>
                  <a:lnTo>
                    <a:pt x="11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b="1"/>
            </a:p>
          </p:txBody>
        </p:sp>
        <p:sp>
          <p:nvSpPr>
            <p:cNvPr id="3117" name="Rectangle 508">
              <a:extLst>
                <a:ext uri="{FF2B5EF4-FFF2-40B4-BE49-F238E27FC236}">
                  <a16:creationId xmlns:a16="http://schemas.microsoft.com/office/drawing/2014/main" xmlns="" id="{6EA77592-547D-4208-AF2B-2A84C85198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0" y="3595"/>
              <a:ext cx="12" cy="22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b="1"/>
            </a:p>
          </p:txBody>
        </p:sp>
        <p:sp>
          <p:nvSpPr>
            <p:cNvPr id="3118" name="Freeform 509">
              <a:extLst>
                <a:ext uri="{FF2B5EF4-FFF2-40B4-BE49-F238E27FC236}">
                  <a16:creationId xmlns:a16="http://schemas.microsoft.com/office/drawing/2014/main" xmlns="" id="{EEF9C6E5-7E37-4098-90BB-625FCAE09F3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0" y="3811"/>
              <a:ext cx="12" cy="10"/>
            </a:xfrm>
            <a:custGeom>
              <a:avLst/>
              <a:gdLst>
                <a:gd name="T0" fmla="*/ 6 w 12"/>
                <a:gd name="T1" fmla="*/ 10 h 10"/>
                <a:gd name="T2" fmla="*/ 0 w 12"/>
                <a:gd name="T3" fmla="*/ 10 h 10"/>
                <a:gd name="T4" fmla="*/ 0 w 12"/>
                <a:gd name="T5" fmla="*/ 5 h 10"/>
                <a:gd name="T6" fmla="*/ 12 w 12"/>
                <a:gd name="T7" fmla="*/ 5 h 10"/>
                <a:gd name="T8" fmla="*/ 6 w 12"/>
                <a:gd name="T9" fmla="*/ 0 h 10"/>
                <a:gd name="T10" fmla="*/ 6 w 12"/>
                <a:gd name="T11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0">
                  <a:moveTo>
                    <a:pt x="6" y="10"/>
                  </a:moveTo>
                  <a:lnTo>
                    <a:pt x="0" y="10"/>
                  </a:lnTo>
                  <a:lnTo>
                    <a:pt x="0" y="5"/>
                  </a:lnTo>
                  <a:lnTo>
                    <a:pt x="12" y="5"/>
                  </a:lnTo>
                  <a:lnTo>
                    <a:pt x="6" y="0"/>
                  </a:lnTo>
                  <a:lnTo>
                    <a:pt x="6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b="1"/>
            </a:p>
          </p:txBody>
        </p:sp>
        <p:sp>
          <p:nvSpPr>
            <p:cNvPr id="3119" name="Freeform 510">
              <a:extLst>
                <a:ext uri="{FF2B5EF4-FFF2-40B4-BE49-F238E27FC236}">
                  <a16:creationId xmlns:a16="http://schemas.microsoft.com/office/drawing/2014/main" xmlns="" id="{783491D0-3EB3-442C-8593-44B52CA3B0BB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0" y="3591"/>
              <a:ext cx="12" cy="9"/>
            </a:xfrm>
            <a:custGeom>
              <a:avLst/>
              <a:gdLst>
                <a:gd name="T0" fmla="*/ 0 w 12"/>
                <a:gd name="T1" fmla="*/ 4 h 9"/>
                <a:gd name="T2" fmla="*/ 0 w 12"/>
                <a:gd name="T3" fmla="*/ 0 h 9"/>
                <a:gd name="T4" fmla="*/ 6 w 12"/>
                <a:gd name="T5" fmla="*/ 0 h 9"/>
                <a:gd name="T6" fmla="*/ 6 w 12"/>
                <a:gd name="T7" fmla="*/ 9 h 9"/>
                <a:gd name="T8" fmla="*/ 12 w 12"/>
                <a:gd name="T9" fmla="*/ 4 h 9"/>
                <a:gd name="T10" fmla="*/ 0 w 12"/>
                <a:gd name="T11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9">
                  <a:moveTo>
                    <a:pt x="0" y="4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6" y="9"/>
                  </a:lnTo>
                  <a:lnTo>
                    <a:pt x="12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b="1"/>
            </a:p>
          </p:txBody>
        </p:sp>
        <p:sp>
          <p:nvSpPr>
            <p:cNvPr id="3120" name="Rectangle 511">
              <a:extLst>
                <a:ext uri="{FF2B5EF4-FFF2-40B4-BE49-F238E27FC236}">
                  <a16:creationId xmlns:a16="http://schemas.microsoft.com/office/drawing/2014/main" xmlns="" id="{F703EB09-A45B-4580-B158-0A636F6ADD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8" y="3994"/>
              <a:ext cx="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F</a:t>
              </a:r>
              <a:endPara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21" name="Rectangle 512">
              <a:extLst>
                <a:ext uri="{FF2B5EF4-FFF2-40B4-BE49-F238E27FC236}">
                  <a16:creationId xmlns:a16="http://schemas.microsoft.com/office/drawing/2014/main" xmlns="" id="{4259F49C-4F0B-491C-91D7-1EFAB2F29E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4" y="3994"/>
              <a:ext cx="2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 </a:t>
              </a:r>
              <a:endPara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22" name="Rectangle 513">
              <a:extLst>
                <a:ext uri="{FF2B5EF4-FFF2-40B4-BE49-F238E27FC236}">
                  <a16:creationId xmlns:a16="http://schemas.microsoft.com/office/drawing/2014/main" xmlns="" id="{3D425B55-F6A1-47B5-9DDB-AC9CF3A665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3994"/>
              <a:ext cx="77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=</a:t>
              </a:r>
              <a:endPara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23" name="Rectangle 514">
              <a:extLst>
                <a:ext uri="{FF2B5EF4-FFF2-40B4-BE49-F238E27FC236}">
                  <a16:creationId xmlns:a16="http://schemas.microsoft.com/office/drawing/2014/main" xmlns="" id="{8B2E15AC-9C8D-4308-A232-271D4DCCDE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8" y="3994"/>
              <a:ext cx="2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 </a:t>
              </a:r>
              <a:endPara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24" name="Rectangle 515">
              <a:extLst>
                <a:ext uri="{FF2B5EF4-FFF2-40B4-BE49-F238E27FC236}">
                  <a16:creationId xmlns:a16="http://schemas.microsoft.com/office/drawing/2014/main" xmlns="" id="{9AFF72A1-3378-4FD5-A700-FBC0B9B5F9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5" y="3994"/>
              <a:ext cx="84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A</a:t>
              </a:r>
              <a:endPara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25" name="Rectangle 516">
              <a:extLst>
                <a:ext uri="{FF2B5EF4-FFF2-40B4-BE49-F238E27FC236}">
                  <a16:creationId xmlns:a16="http://schemas.microsoft.com/office/drawing/2014/main" xmlns="" id="{6EB18C15-E234-4A85-84B3-E967192C95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7" y="3441"/>
              <a:ext cx="12" cy="10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b="1"/>
            </a:p>
          </p:txBody>
        </p:sp>
        <p:sp>
          <p:nvSpPr>
            <p:cNvPr id="3126" name="Freeform 517">
              <a:extLst>
                <a:ext uri="{FF2B5EF4-FFF2-40B4-BE49-F238E27FC236}">
                  <a16:creationId xmlns:a16="http://schemas.microsoft.com/office/drawing/2014/main" xmlns="" id="{8E86285A-219D-4987-A3EF-988141D4280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4" y="3533"/>
              <a:ext cx="58" cy="62"/>
            </a:xfrm>
            <a:custGeom>
              <a:avLst/>
              <a:gdLst>
                <a:gd name="T0" fmla="*/ 29 w 58"/>
                <a:gd name="T1" fmla="*/ 15 h 62"/>
                <a:gd name="T2" fmla="*/ 58 w 58"/>
                <a:gd name="T3" fmla="*/ 0 h 62"/>
                <a:gd name="T4" fmla="*/ 29 w 58"/>
                <a:gd name="T5" fmla="*/ 62 h 62"/>
                <a:gd name="T6" fmla="*/ 0 w 58"/>
                <a:gd name="T7" fmla="*/ 0 h 62"/>
                <a:gd name="T8" fmla="*/ 29 w 58"/>
                <a:gd name="T9" fmla="*/ 15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62">
                  <a:moveTo>
                    <a:pt x="29" y="15"/>
                  </a:moveTo>
                  <a:lnTo>
                    <a:pt x="58" y="0"/>
                  </a:lnTo>
                  <a:lnTo>
                    <a:pt x="29" y="62"/>
                  </a:lnTo>
                  <a:lnTo>
                    <a:pt x="0" y="0"/>
                  </a:lnTo>
                  <a:lnTo>
                    <a:pt x="29" y="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b="1"/>
            </a:p>
          </p:txBody>
        </p:sp>
        <p:sp>
          <p:nvSpPr>
            <p:cNvPr id="3127" name="Rectangle 518">
              <a:extLst>
                <a:ext uri="{FF2B5EF4-FFF2-40B4-BE49-F238E27FC236}">
                  <a16:creationId xmlns:a16="http://schemas.microsoft.com/office/drawing/2014/main" xmlns="" id="{A38292EF-C676-4CE6-9CC5-AF404D0096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7" y="3441"/>
              <a:ext cx="12" cy="10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b="1"/>
            </a:p>
          </p:txBody>
        </p:sp>
        <p:sp>
          <p:nvSpPr>
            <p:cNvPr id="3128" name="Freeform 519">
              <a:extLst>
                <a:ext uri="{FF2B5EF4-FFF2-40B4-BE49-F238E27FC236}">
                  <a16:creationId xmlns:a16="http://schemas.microsoft.com/office/drawing/2014/main" xmlns="" id="{B3A9F0A3-9CD9-4B03-B53D-508214648E1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4" y="3533"/>
              <a:ext cx="58" cy="62"/>
            </a:xfrm>
            <a:custGeom>
              <a:avLst/>
              <a:gdLst>
                <a:gd name="T0" fmla="*/ 29 w 58"/>
                <a:gd name="T1" fmla="*/ 15 h 62"/>
                <a:gd name="T2" fmla="*/ 58 w 58"/>
                <a:gd name="T3" fmla="*/ 0 h 62"/>
                <a:gd name="T4" fmla="*/ 29 w 58"/>
                <a:gd name="T5" fmla="*/ 62 h 62"/>
                <a:gd name="T6" fmla="*/ 0 w 58"/>
                <a:gd name="T7" fmla="*/ 0 h 62"/>
                <a:gd name="T8" fmla="*/ 29 w 58"/>
                <a:gd name="T9" fmla="*/ 15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62">
                  <a:moveTo>
                    <a:pt x="29" y="15"/>
                  </a:moveTo>
                  <a:lnTo>
                    <a:pt x="58" y="0"/>
                  </a:lnTo>
                  <a:lnTo>
                    <a:pt x="29" y="62"/>
                  </a:lnTo>
                  <a:lnTo>
                    <a:pt x="0" y="0"/>
                  </a:lnTo>
                  <a:lnTo>
                    <a:pt x="29" y="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b="1"/>
            </a:p>
          </p:txBody>
        </p:sp>
        <p:sp>
          <p:nvSpPr>
            <p:cNvPr id="3129" name="Rectangle 520">
              <a:extLst>
                <a:ext uri="{FF2B5EF4-FFF2-40B4-BE49-F238E27FC236}">
                  <a16:creationId xmlns:a16="http://schemas.microsoft.com/office/drawing/2014/main" xmlns="" id="{BFF03C64-B114-4AFA-A093-E8F9DAAF4E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7" y="3816"/>
              <a:ext cx="12" cy="12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b="1"/>
            </a:p>
          </p:txBody>
        </p:sp>
        <p:sp>
          <p:nvSpPr>
            <p:cNvPr id="3130" name="Freeform 521">
              <a:extLst>
                <a:ext uri="{FF2B5EF4-FFF2-40B4-BE49-F238E27FC236}">
                  <a16:creationId xmlns:a16="http://schemas.microsoft.com/office/drawing/2014/main" xmlns="" id="{8CAB21FE-D5B5-4F3D-B5A9-46EAC59DC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4" y="3927"/>
              <a:ext cx="58" cy="62"/>
            </a:xfrm>
            <a:custGeom>
              <a:avLst/>
              <a:gdLst>
                <a:gd name="T0" fmla="*/ 29 w 58"/>
                <a:gd name="T1" fmla="*/ 15 h 62"/>
                <a:gd name="T2" fmla="*/ 58 w 58"/>
                <a:gd name="T3" fmla="*/ 0 h 62"/>
                <a:gd name="T4" fmla="*/ 29 w 58"/>
                <a:gd name="T5" fmla="*/ 62 h 62"/>
                <a:gd name="T6" fmla="*/ 0 w 58"/>
                <a:gd name="T7" fmla="*/ 0 h 62"/>
                <a:gd name="T8" fmla="*/ 29 w 58"/>
                <a:gd name="T9" fmla="*/ 15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62">
                  <a:moveTo>
                    <a:pt x="29" y="15"/>
                  </a:moveTo>
                  <a:lnTo>
                    <a:pt x="58" y="0"/>
                  </a:lnTo>
                  <a:lnTo>
                    <a:pt x="29" y="62"/>
                  </a:lnTo>
                  <a:lnTo>
                    <a:pt x="0" y="0"/>
                  </a:lnTo>
                  <a:lnTo>
                    <a:pt x="29" y="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b="1"/>
            </a:p>
          </p:txBody>
        </p:sp>
        <p:sp>
          <p:nvSpPr>
            <p:cNvPr id="3131" name="Rectangle 522">
              <a:extLst>
                <a:ext uri="{FF2B5EF4-FFF2-40B4-BE49-F238E27FC236}">
                  <a16:creationId xmlns:a16="http://schemas.microsoft.com/office/drawing/2014/main" xmlns="" id="{F7B7B169-5CD7-4B49-8693-97346CAD79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5" y="3696"/>
              <a:ext cx="181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b="1"/>
            </a:p>
          </p:txBody>
        </p:sp>
        <p:sp>
          <p:nvSpPr>
            <p:cNvPr id="3132" name="Freeform 523">
              <a:extLst>
                <a:ext uri="{FF2B5EF4-FFF2-40B4-BE49-F238E27FC236}">
                  <a16:creationId xmlns:a16="http://schemas.microsoft.com/office/drawing/2014/main" xmlns="" id="{DB0EDA7D-919E-4A15-A775-66F3F5505E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7" y="3677"/>
              <a:ext cx="77" cy="47"/>
            </a:xfrm>
            <a:custGeom>
              <a:avLst/>
              <a:gdLst>
                <a:gd name="T0" fmla="*/ 58 w 77"/>
                <a:gd name="T1" fmla="*/ 24 h 47"/>
                <a:gd name="T2" fmla="*/ 77 w 77"/>
                <a:gd name="T3" fmla="*/ 47 h 47"/>
                <a:gd name="T4" fmla="*/ 0 w 77"/>
                <a:gd name="T5" fmla="*/ 24 h 47"/>
                <a:gd name="T6" fmla="*/ 77 w 77"/>
                <a:gd name="T7" fmla="*/ 0 h 47"/>
                <a:gd name="T8" fmla="*/ 58 w 77"/>
                <a:gd name="T9" fmla="*/ 2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7">
                  <a:moveTo>
                    <a:pt x="58" y="24"/>
                  </a:moveTo>
                  <a:lnTo>
                    <a:pt x="77" y="47"/>
                  </a:lnTo>
                  <a:lnTo>
                    <a:pt x="0" y="24"/>
                  </a:lnTo>
                  <a:lnTo>
                    <a:pt x="77" y="0"/>
                  </a:lnTo>
                  <a:lnTo>
                    <a:pt x="58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b="1"/>
            </a:p>
          </p:txBody>
        </p:sp>
        <p:sp>
          <p:nvSpPr>
            <p:cNvPr id="3133" name="Rectangle 524">
              <a:extLst>
                <a:ext uri="{FF2B5EF4-FFF2-40B4-BE49-F238E27FC236}">
                  <a16:creationId xmlns:a16="http://schemas.microsoft.com/office/drawing/2014/main" xmlns="" id="{B7D89BE3-187A-484F-8C10-FDED6F68A4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3" y="3646"/>
              <a:ext cx="74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C</a:t>
              </a:r>
              <a:endPara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34" name="Rectangle 525">
              <a:extLst>
                <a:ext uri="{FF2B5EF4-FFF2-40B4-BE49-F238E27FC236}">
                  <a16:creationId xmlns:a16="http://schemas.microsoft.com/office/drawing/2014/main" xmlns="" id="{E1ADC23A-0E04-4517-9284-71C845EC6E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1" y="3701"/>
              <a:ext cx="26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5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i</a:t>
              </a:r>
              <a:endPara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35" name="Rectangle 526">
              <a:extLst>
                <a:ext uri="{FF2B5EF4-FFF2-40B4-BE49-F238E27FC236}">
                  <a16:creationId xmlns:a16="http://schemas.microsoft.com/office/drawing/2014/main" xmlns="" id="{C9A12226-982C-4ED9-8127-587262C705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6" y="3701"/>
              <a:ext cx="51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5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n</a:t>
              </a:r>
              <a:endPara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36" name="Rectangle 527">
              <a:extLst>
                <a:ext uri="{FF2B5EF4-FFF2-40B4-BE49-F238E27FC236}">
                  <a16:creationId xmlns:a16="http://schemas.microsoft.com/office/drawing/2014/main" xmlns="" id="{DC0E584B-5ED1-4311-94EB-927380887B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4" y="3646"/>
              <a:ext cx="2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 </a:t>
              </a:r>
              <a:endPara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37" name="Rectangle 528">
              <a:extLst>
                <a:ext uri="{FF2B5EF4-FFF2-40B4-BE49-F238E27FC236}">
                  <a16:creationId xmlns:a16="http://schemas.microsoft.com/office/drawing/2014/main" xmlns="" id="{465F6A2F-EE46-40D0-ACFE-0BB0692BED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2" y="3646"/>
              <a:ext cx="77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=</a:t>
              </a:r>
              <a:endPara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38" name="Rectangle 529">
              <a:extLst>
                <a:ext uri="{FF2B5EF4-FFF2-40B4-BE49-F238E27FC236}">
                  <a16:creationId xmlns:a16="http://schemas.microsoft.com/office/drawing/2014/main" xmlns="" id="{AAEF90EB-43AC-4275-9997-C61D7AAD81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9" y="3646"/>
              <a:ext cx="2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 </a:t>
              </a:r>
              <a:endPara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39" name="Rectangle 530">
              <a:extLst>
                <a:ext uri="{FF2B5EF4-FFF2-40B4-BE49-F238E27FC236}">
                  <a16:creationId xmlns:a16="http://schemas.microsoft.com/office/drawing/2014/main" xmlns="" id="{5C49C005-4941-42AA-9370-A337008301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7" y="3646"/>
              <a:ext cx="77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1</a:t>
              </a:r>
              <a:endPara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40" name="Rectangle 531">
              <a:extLst>
                <a:ext uri="{FF2B5EF4-FFF2-40B4-BE49-F238E27FC236}">
                  <a16:creationId xmlns:a16="http://schemas.microsoft.com/office/drawing/2014/main" xmlns="" id="{B7E286C0-9D5B-432D-AEDA-653679B222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5" y="3701"/>
              <a:ext cx="204" cy="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b="1"/>
            </a:p>
          </p:txBody>
        </p:sp>
        <p:sp>
          <p:nvSpPr>
            <p:cNvPr id="3141" name="Freeform 532">
              <a:extLst>
                <a:ext uri="{FF2B5EF4-FFF2-40B4-BE49-F238E27FC236}">
                  <a16:creationId xmlns:a16="http://schemas.microsoft.com/office/drawing/2014/main" xmlns="" id="{0E415D7C-CE76-415D-9E3C-64FDA46CA00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6" y="3682"/>
              <a:ext cx="78" cy="47"/>
            </a:xfrm>
            <a:custGeom>
              <a:avLst/>
              <a:gdLst>
                <a:gd name="T0" fmla="*/ 59 w 78"/>
                <a:gd name="T1" fmla="*/ 24 h 47"/>
                <a:gd name="T2" fmla="*/ 78 w 78"/>
                <a:gd name="T3" fmla="*/ 47 h 47"/>
                <a:gd name="T4" fmla="*/ 0 w 78"/>
                <a:gd name="T5" fmla="*/ 24 h 47"/>
                <a:gd name="T6" fmla="*/ 78 w 78"/>
                <a:gd name="T7" fmla="*/ 0 h 47"/>
                <a:gd name="T8" fmla="*/ 59 w 78"/>
                <a:gd name="T9" fmla="*/ 2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47">
                  <a:moveTo>
                    <a:pt x="59" y="24"/>
                  </a:moveTo>
                  <a:lnTo>
                    <a:pt x="78" y="47"/>
                  </a:lnTo>
                  <a:lnTo>
                    <a:pt x="0" y="24"/>
                  </a:lnTo>
                  <a:lnTo>
                    <a:pt x="78" y="0"/>
                  </a:lnTo>
                  <a:lnTo>
                    <a:pt x="59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b="1"/>
            </a:p>
          </p:txBody>
        </p:sp>
        <p:sp>
          <p:nvSpPr>
            <p:cNvPr id="3142" name="Rectangle 533">
              <a:extLst>
                <a:ext uri="{FF2B5EF4-FFF2-40B4-BE49-F238E27FC236}">
                  <a16:creationId xmlns:a16="http://schemas.microsoft.com/office/drawing/2014/main" xmlns="" id="{F9B73978-02EE-424C-888E-9F7B5EAAFA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4" y="3643"/>
              <a:ext cx="74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C</a:t>
              </a:r>
              <a:endPara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43" name="Rectangle 534">
              <a:extLst>
                <a:ext uri="{FF2B5EF4-FFF2-40B4-BE49-F238E27FC236}">
                  <a16:creationId xmlns:a16="http://schemas.microsoft.com/office/drawing/2014/main" xmlns="" id="{69320FAA-536D-47A0-B3B1-686B59EC12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3" y="3699"/>
              <a:ext cx="48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5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o</a:t>
              </a:r>
              <a:endPara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44" name="Rectangle 535">
              <a:extLst>
                <a:ext uri="{FF2B5EF4-FFF2-40B4-BE49-F238E27FC236}">
                  <a16:creationId xmlns:a16="http://schemas.microsoft.com/office/drawing/2014/main" xmlns="" id="{DC4F2D28-92FD-4A50-B4B0-FD96AF7B82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0" y="3699"/>
              <a:ext cx="50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5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u</a:t>
              </a:r>
              <a:endPara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45" name="Rectangle 536">
              <a:extLst>
                <a:ext uri="{FF2B5EF4-FFF2-40B4-BE49-F238E27FC236}">
                  <a16:creationId xmlns:a16="http://schemas.microsoft.com/office/drawing/2014/main" xmlns="" id="{07A5CDF1-F1F3-46B4-85A9-E22BD783DA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8" y="3699"/>
              <a:ext cx="31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5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t</a:t>
              </a:r>
              <a:endPara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46" name="Rectangle 537">
              <a:extLst>
                <a:ext uri="{FF2B5EF4-FFF2-40B4-BE49-F238E27FC236}">
                  <a16:creationId xmlns:a16="http://schemas.microsoft.com/office/drawing/2014/main" xmlns="" id="{E5F18235-4F1C-47F7-92CD-51E913121A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4" y="3319"/>
              <a:ext cx="84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A</a:t>
              </a:r>
              <a:endPara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47" name="Rectangle 538">
              <a:extLst>
                <a:ext uri="{FF2B5EF4-FFF2-40B4-BE49-F238E27FC236}">
                  <a16:creationId xmlns:a16="http://schemas.microsoft.com/office/drawing/2014/main" xmlns="" id="{B764B9C6-AA6F-49CA-8E83-AACBB3D3C2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8" y="3319"/>
              <a:ext cx="84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A</a:t>
              </a:r>
              <a:endPara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48" name="Rectangle 539">
              <a:extLst>
                <a:ext uri="{FF2B5EF4-FFF2-40B4-BE49-F238E27FC236}">
                  <a16:creationId xmlns:a16="http://schemas.microsoft.com/office/drawing/2014/main" xmlns="" id="{2A468A88-DB01-4149-A8C1-AA3E0C2810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5" y="3319"/>
              <a:ext cx="39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l</a:t>
              </a:r>
              <a:endPara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49" name="Rectangle 540">
              <a:extLst>
                <a:ext uri="{FF2B5EF4-FFF2-40B4-BE49-F238E27FC236}">
                  <a16:creationId xmlns:a16="http://schemas.microsoft.com/office/drawing/2014/main" xmlns="" id="{480DD47F-1D77-414A-AA15-7ECA18B1EF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7" y="3319"/>
              <a:ext cx="39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l</a:t>
              </a:r>
              <a:endPara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50" name="Rectangle 541">
              <a:extLst>
                <a:ext uri="{FF2B5EF4-FFF2-40B4-BE49-F238E27FC236}">
                  <a16:creationId xmlns:a16="http://schemas.microsoft.com/office/drawing/2014/main" xmlns="" id="{64E1A974-859C-403E-8F4A-5608E211E2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1" y="3319"/>
              <a:ext cx="2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 </a:t>
              </a:r>
              <a:endPara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51" name="Rectangle 542">
              <a:extLst>
                <a:ext uri="{FF2B5EF4-FFF2-40B4-BE49-F238E27FC236}">
                  <a16:creationId xmlns:a16="http://schemas.microsoft.com/office/drawing/2014/main" xmlns="" id="{3BBC7CA6-B552-4D95-B878-D542500E56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9" y="3319"/>
              <a:ext cx="77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1</a:t>
              </a:r>
              <a:endPara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52" name="Rectangle 543">
              <a:extLst>
                <a:ext uri="{FF2B5EF4-FFF2-40B4-BE49-F238E27FC236}">
                  <a16:creationId xmlns:a16="http://schemas.microsoft.com/office/drawing/2014/main" xmlns="" id="{AC7C6D92-F78A-40C0-BFE7-60D1781ACF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6" y="3319"/>
              <a:ext cx="3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'</a:t>
              </a:r>
              <a:endPara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53" name="Rectangle 544">
              <a:extLst>
                <a:ext uri="{FF2B5EF4-FFF2-40B4-BE49-F238E27FC236}">
                  <a16:creationId xmlns:a16="http://schemas.microsoft.com/office/drawing/2014/main" xmlns="" id="{C815CEB6-8762-44BB-A98B-6845E73EB5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5" y="3319"/>
              <a:ext cx="60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s</a:t>
              </a:r>
              <a:endPara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54" name="Rectangle 545">
              <a:extLst>
                <a:ext uri="{FF2B5EF4-FFF2-40B4-BE49-F238E27FC236}">
                  <a16:creationId xmlns:a16="http://schemas.microsoft.com/office/drawing/2014/main" xmlns="" id="{75C3B237-19E1-43E2-B86D-DF37DD86AB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8" y="3648"/>
              <a:ext cx="80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P</a:t>
              </a:r>
              <a:endPara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55" name="Rectangle 546">
              <a:extLst>
                <a:ext uri="{FF2B5EF4-FFF2-40B4-BE49-F238E27FC236}">
                  <a16:creationId xmlns:a16="http://schemas.microsoft.com/office/drawing/2014/main" xmlns="" id="{90B408DE-9FCF-4056-A672-35887F8970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5" y="3648"/>
              <a:ext cx="70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a</a:t>
              </a:r>
              <a:endPara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56" name="Rectangle 547">
              <a:extLst>
                <a:ext uri="{FF2B5EF4-FFF2-40B4-BE49-F238E27FC236}">
                  <a16:creationId xmlns:a16="http://schemas.microsoft.com/office/drawing/2014/main" xmlns="" id="{BCAF04EA-5DA5-4A97-A5B9-35C70910A6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5" y="3648"/>
              <a:ext cx="60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r</a:t>
              </a:r>
              <a:endPara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57" name="Rectangle 548">
              <a:extLst>
                <a:ext uri="{FF2B5EF4-FFF2-40B4-BE49-F238E27FC236}">
                  <a16:creationId xmlns:a16="http://schemas.microsoft.com/office/drawing/2014/main" xmlns="" id="{3FD820F2-7252-43E0-A8DE-54FBDD3D51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4" y="3648"/>
              <a:ext cx="70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a</a:t>
              </a:r>
              <a:endPara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58" name="Rectangle 549">
              <a:extLst>
                <a:ext uri="{FF2B5EF4-FFF2-40B4-BE49-F238E27FC236}">
                  <a16:creationId xmlns:a16="http://schemas.microsoft.com/office/drawing/2014/main" xmlns="" id="{95030DD8-121A-44D6-89AC-B56DE73F9E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3" y="3648"/>
              <a:ext cx="39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l</a:t>
              </a:r>
              <a:endPara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59" name="Rectangle 550">
              <a:extLst>
                <a:ext uri="{FF2B5EF4-FFF2-40B4-BE49-F238E27FC236}">
                  <a16:creationId xmlns:a16="http://schemas.microsoft.com/office/drawing/2014/main" xmlns="" id="{DEE4BFEB-FF95-4CA0-A711-A8E042393D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7" y="3648"/>
              <a:ext cx="39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l</a:t>
              </a:r>
              <a:endPara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60" name="Rectangle 551">
              <a:extLst>
                <a:ext uri="{FF2B5EF4-FFF2-40B4-BE49-F238E27FC236}">
                  <a16:creationId xmlns:a16="http://schemas.microsoft.com/office/drawing/2014/main" xmlns="" id="{206E6521-3059-44E0-A5A5-01BE010806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9" y="3648"/>
              <a:ext cx="69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e</a:t>
              </a:r>
              <a:endPara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61" name="Rectangle 552">
              <a:extLst>
                <a:ext uri="{FF2B5EF4-FFF2-40B4-BE49-F238E27FC236}">
                  <a16:creationId xmlns:a16="http://schemas.microsoft.com/office/drawing/2014/main" xmlns="" id="{A230497B-86C3-490E-9290-5696ECB32A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9" y="3648"/>
              <a:ext cx="39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l</a:t>
              </a:r>
              <a:endPara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62" name="Rectangle 553">
              <a:extLst>
                <a:ext uri="{FF2B5EF4-FFF2-40B4-BE49-F238E27FC236}">
                  <a16:creationId xmlns:a16="http://schemas.microsoft.com/office/drawing/2014/main" xmlns="" id="{2F6269DE-CC4F-45FE-A015-58342165E3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2" y="3648"/>
              <a:ext cx="2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 </a:t>
              </a:r>
              <a:endPara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63" name="Rectangle 554">
              <a:extLst>
                <a:ext uri="{FF2B5EF4-FFF2-40B4-BE49-F238E27FC236}">
                  <a16:creationId xmlns:a16="http://schemas.microsoft.com/office/drawing/2014/main" xmlns="" id="{3494953A-BEDF-469A-932B-991E325DDA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9" y="3648"/>
              <a:ext cx="70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a</a:t>
              </a:r>
              <a:endPara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64" name="Rectangle 555">
              <a:extLst>
                <a:ext uri="{FF2B5EF4-FFF2-40B4-BE49-F238E27FC236}">
                  <a16:creationId xmlns:a16="http://schemas.microsoft.com/office/drawing/2014/main" xmlns="" id="{D7A9C1C2-6F61-46F4-AD4C-8E99BF7384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9" y="3648"/>
              <a:ext cx="77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d</a:t>
              </a:r>
              <a:endPara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65" name="Rectangle 556">
              <a:extLst>
                <a:ext uri="{FF2B5EF4-FFF2-40B4-BE49-F238E27FC236}">
                  <a16:creationId xmlns:a16="http://schemas.microsoft.com/office/drawing/2014/main" xmlns="" id="{5E0B2AEE-5A1C-4077-9524-34E38B55DE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4" y="3648"/>
              <a:ext cx="77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d</a:t>
              </a:r>
              <a:endPara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66" name="Rectangle 557">
              <a:extLst>
                <a:ext uri="{FF2B5EF4-FFF2-40B4-BE49-F238E27FC236}">
                  <a16:creationId xmlns:a16="http://schemas.microsoft.com/office/drawing/2014/main" xmlns="" id="{86D72673-EB0B-4121-83AC-1F7BF586F6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0" y="3648"/>
              <a:ext cx="69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e</a:t>
              </a:r>
              <a:endPara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67" name="Rectangle 558">
              <a:extLst>
                <a:ext uri="{FF2B5EF4-FFF2-40B4-BE49-F238E27FC236}">
                  <a16:creationId xmlns:a16="http://schemas.microsoft.com/office/drawing/2014/main" xmlns="" id="{1FDC03F4-F381-45F9-9395-C449D853EC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9" y="3648"/>
              <a:ext cx="60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r</a:t>
              </a:r>
              <a:endPara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68" name="Rectangle 559">
              <a:extLst>
                <a:ext uri="{FF2B5EF4-FFF2-40B4-BE49-F238E27FC236}">
                  <a16:creationId xmlns:a16="http://schemas.microsoft.com/office/drawing/2014/main" xmlns="" id="{640E5183-468B-4337-8C97-BD068C0304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1" y="4149"/>
              <a:ext cx="77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7</a:t>
              </a:r>
              <a:endPara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69" name="Rectangle 560">
              <a:extLst>
                <a:ext uri="{FF2B5EF4-FFF2-40B4-BE49-F238E27FC236}">
                  <a16:creationId xmlns:a16="http://schemas.microsoft.com/office/drawing/2014/main" xmlns="" id="{62118AA9-7CD5-4242-928F-B94259F247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9" y="4149"/>
              <a:ext cx="30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.</a:t>
              </a:r>
              <a:endPara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70" name="Rectangle 561">
              <a:extLst>
                <a:ext uri="{FF2B5EF4-FFF2-40B4-BE49-F238E27FC236}">
                  <a16:creationId xmlns:a16="http://schemas.microsoft.com/office/drawing/2014/main" xmlns="" id="{6FCACA33-B1C0-432B-99E2-B1A27E1977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4" y="4149"/>
              <a:ext cx="2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 </a:t>
              </a:r>
              <a:endPara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71" name="Rectangle 562">
              <a:extLst>
                <a:ext uri="{FF2B5EF4-FFF2-40B4-BE49-F238E27FC236}">
                  <a16:creationId xmlns:a16="http://schemas.microsoft.com/office/drawing/2014/main" xmlns="" id="{BC553329-ACCA-420F-B2A4-5AC06FB046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2" y="4149"/>
              <a:ext cx="91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D</a:t>
              </a:r>
              <a:endPara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72" name="Rectangle 563">
              <a:extLst>
                <a:ext uri="{FF2B5EF4-FFF2-40B4-BE49-F238E27FC236}">
                  <a16:creationId xmlns:a16="http://schemas.microsoft.com/office/drawing/2014/main" xmlns="" id="{D6256861-E601-431B-B84A-F133733511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2" y="4149"/>
              <a:ext cx="69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e</a:t>
              </a:r>
              <a:endPara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73" name="Rectangle 564">
              <a:extLst>
                <a:ext uri="{FF2B5EF4-FFF2-40B4-BE49-F238E27FC236}">
                  <a16:creationId xmlns:a16="http://schemas.microsoft.com/office/drawing/2014/main" xmlns="" id="{016F1583-662D-4EF4-8116-F39D9B533C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2" y="4149"/>
              <a:ext cx="61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c</a:t>
              </a:r>
              <a:endPara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74" name="Rectangle 565">
              <a:extLst>
                <a:ext uri="{FF2B5EF4-FFF2-40B4-BE49-F238E27FC236}">
                  <a16:creationId xmlns:a16="http://schemas.microsoft.com/office/drawing/2014/main" xmlns="" id="{A932253A-1B9D-4BAD-A686-072A6E9A4B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6" y="4149"/>
              <a:ext cx="60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r</a:t>
              </a:r>
              <a:endPara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75" name="Rectangle 566">
              <a:extLst>
                <a:ext uri="{FF2B5EF4-FFF2-40B4-BE49-F238E27FC236}">
                  <a16:creationId xmlns:a16="http://schemas.microsoft.com/office/drawing/2014/main" xmlns="" id="{99667BB7-47AB-45D2-BDC8-49FEE7FAB7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6" y="4149"/>
              <a:ext cx="69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e</a:t>
              </a:r>
              <a:endPara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76" name="Rectangle 567">
              <a:extLst>
                <a:ext uri="{FF2B5EF4-FFF2-40B4-BE49-F238E27FC236}">
                  <a16:creationId xmlns:a16="http://schemas.microsoft.com/office/drawing/2014/main" xmlns="" id="{F2D89CA4-156C-4A33-AB42-0151BEB210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6" y="4149"/>
              <a:ext cx="11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m</a:t>
              </a:r>
              <a:endPara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77" name="Rectangle 568">
              <a:extLst>
                <a:ext uri="{FF2B5EF4-FFF2-40B4-BE49-F238E27FC236}">
                  <a16:creationId xmlns:a16="http://schemas.microsoft.com/office/drawing/2014/main" xmlns="" id="{74A30B40-147A-472B-A453-6391021245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8" y="4149"/>
              <a:ext cx="69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e</a:t>
              </a:r>
              <a:endPara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78" name="Rectangle 569">
              <a:extLst>
                <a:ext uri="{FF2B5EF4-FFF2-40B4-BE49-F238E27FC236}">
                  <a16:creationId xmlns:a16="http://schemas.microsoft.com/office/drawing/2014/main" xmlns="" id="{9DFE2FC8-CA29-435D-8B6A-9CFB771695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8" y="4149"/>
              <a:ext cx="7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n</a:t>
              </a:r>
              <a:endPara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79" name="Rectangle 570">
              <a:extLst>
                <a:ext uri="{FF2B5EF4-FFF2-40B4-BE49-F238E27FC236}">
                  <a16:creationId xmlns:a16="http://schemas.microsoft.com/office/drawing/2014/main" xmlns="" id="{889A6C87-67AA-4D48-925F-9B8488E435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7" y="4149"/>
              <a:ext cx="47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t</a:t>
              </a:r>
              <a:endPara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80" name="Rectangle 571">
              <a:extLst>
                <a:ext uri="{FF2B5EF4-FFF2-40B4-BE49-F238E27FC236}">
                  <a16:creationId xmlns:a16="http://schemas.microsoft.com/office/drawing/2014/main" xmlns="" id="{D34A5B88-6F89-482F-8719-E8F57AC38B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7" y="4149"/>
              <a:ext cx="2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 </a:t>
              </a:r>
              <a:endPara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81" name="Rectangle 572">
              <a:extLst>
                <a:ext uri="{FF2B5EF4-FFF2-40B4-BE49-F238E27FC236}">
                  <a16:creationId xmlns:a16="http://schemas.microsoft.com/office/drawing/2014/main" xmlns="" id="{EBB0FA80-A56B-488C-9567-455BAFDF50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5" y="4149"/>
              <a:ext cx="84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A</a:t>
              </a:r>
              <a:endPara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82" name="Rectangle 573">
              <a:extLst>
                <a:ext uri="{FF2B5EF4-FFF2-40B4-BE49-F238E27FC236}">
                  <a16:creationId xmlns:a16="http://schemas.microsoft.com/office/drawing/2014/main" xmlns="" id="{D39810FB-4D11-4675-BD14-568EFB6DAA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7" y="4149"/>
              <a:ext cx="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83" name="Rectangle 574">
              <a:extLst>
                <a:ext uri="{FF2B5EF4-FFF2-40B4-BE49-F238E27FC236}">
                  <a16:creationId xmlns:a16="http://schemas.microsoft.com/office/drawing/2014/main" xmlns="" id="{6242DDBD-A89A-4CB1-A30D-84FD82FF32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5" y="4149"/>
              <a:ext cx="30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.</a:t>
              </a:r>
              <a:endPara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84" name="Rectangle 575">
              <a:extLst>
                <a:ext uri="{FF2B5EF4-FFF2-40B4-BE49-F238E27FC236}">
                  <a16:creationId xmlns:a16="http://schemas.microsoft.com/office/drawing/2014/main" xmlns="" id="{79492B10-D492-4070-A09E-8D68283212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0" y="4149"/>
              <a:ext cx="2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 </a:t>
              </a:r>
              <a:endPara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85" name="Rectangle 576">
              <a:extLst>
                <a:ext uri="{FF2B5EF4-FFF2-40B4-BE49-F238E27FC236}">
                  <a16:creationId xmlns:a16="http://schemas.microsoft.com/office/drawing/2014/main" xmlns="" id="{F75F29F2-0A17-4558-A795-F32A233107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6" y="4149"/>
              <a:ext cx="8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T</a:t>
              </a:r>
              <a:endPara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86" name="Rectangle 577">
              <a:extLst>
                <a:ext uri="{FF2B5EF4-FFF2-40B4-BE49-F238E27FC236}">
                  <a16:creationId xmlns:a16="http://schemas.microsoft.com/office/drawing/2014/main" xmlns="" id="{08436061-8418-4AD4-8D3C-28A5EEF8EB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6" y="4149"/>
              <a:ext cx="60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r</a:t>
              </a:r>
              <a:endPara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87" name="Rectangle 578">
              <a:extLst>
                <a:ext uri="{FF2B5EF4-FFF2-40B4-BE49-F238E27FC236}">
                  <a16:creationId xmlns:a16="http://schemas.microsoft.com/office/drawing/2014/main" xmlns="" id="{E7AD2695-CC54-4DF6-A3E8-51DD2AE784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5" y="4149"/>
              <a:ext cx="70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a</a:t>
              </a:r>
              <a:endPara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88" name="Rectangle 579">
              <a:extLst>
                <a:ext uri="{FF2B5EF4-FFF2-40B4-BE49-F238E27FC236}">
                  <a16:creationId xmlns:a16="http://schemas.microsoft.com/office/drawing/2014/main" xmlns="" id="{B8A2E8AF-C879-4092-9518-4FA06451C6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5" y="4149"/>
              <a:ext cx="7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n</a:t>
              </a:r>
              <a:endPara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89" name="Rectangle 580">
              <a:extLst>
                <a:ext uri="{FF2B5EF4-FFF2-40B4-BE49-F238E27FC236}">
                  <a16:creationId xmlns:a16="http://schemas.microsoft.com/office/drawing/2014/main" xmlns="" id="{E8DC64B2-346E-4A05-98D4-51C384D030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3" y="4149"/>
              <a:ext cx="60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s</a:t>
              </a:r>
              <a:endPara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90" name="Rectangle 581">
              <a:extLst>
                <a:ext uri="{FF2B5EF4-FFF2-40B4-BE49-F238E27FC236}">
                  <a16:creationId xmlns:a16="http://schemas.microsoft.com/office/drawing/2014/main" xmlns="" id="{659A934B-36DC-48AC-A78A-06BAF53915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6" y="4149"/>
              <a:ext cx="4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f</a:t>
              </a:r>
              <a:endPara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91" name="Rectangle 582">
              <a:extLst>
                <a:ext uri="{FF2B5EF4-FFF2-40B4-BE49-F238E27FC236}">
                  <a16:creationId xmlns:a16="http://schemas.microsoft.com/office/drawing/2014/main" xmlns="" id="{93E211C3-13B0-4819-85A7-5DA804F0FD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2" y="4149"/>
              <a:ext cx="69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e</a:t>
              </a:r>
              <a:endPara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92" name="Rectangle 583">
              <a:extLst>
                <a:ext uri="{FF2B5EF4-FFF2-40B4-BE49-F238E27FC236}">
                  <a16:creationId xmlns:a16="http://schemas.microsoft.com/office/drawing/2014/main" xmlns="" id="{53EA65E3-D249-4A03-90CC-AFA5B5B733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2" y="4149"/>
              <a:ext cx="60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r</a:t>
              </a:r>
              <a:endPara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93" name="Rectangle 584">
              <a:extLst>
                <a:ext uri="{FF2B5EF4-FFF2-40B4-BE49-F238E27FC236}">
                  <a16:creationId xmlns:a16="http://schemas.microsoft.com/office/drawing/2014/main" xmlns="" id="{B75E1FA8-4375-4BCB-9FE3-59E39177B6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2" y="4149"/>
              <a:ext cx="2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 </a:t>
              </a:r>
              <a:endPara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94" name="Rectangle 585">
              <a:extLst>
                <a:ext uri="{FF2B5EF4-FFF2-40B4-BE49-F238E27FC236}">
                  <a16:creationId xmlns:a16="http://schemas.microsoft.com/office/drawing/2014/main" xmlns="" id="{D7630F3B-C7FA-4532-96B6-142D5F29CF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0" y="4149"/>
              <a:ext cx="84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A</a:t>
              </a:r>
              <a:endPara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111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A85839-6FB3-49EC-88A5-989C4B8E2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228600"/>
            <a:ext cx="6347713" cy="685800"/>
          </a:xfrm>
        </p:spPr>
        <p:txBody>
          <a:bodyPr/>
          <a:lstStyle/>
          <a:p>
            <a:r>
              <a:rPr lang="en-US" dirty="0"/>
              <a:t>Function table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xmlns="" id="{A2741CD8-E586-4321-AB9B-E3FA778E8B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1909961"/>
              </p:ext>
            </p:extLst>
          </p:nvPr>
        </p:nvGraphicFramePr>
        <p:xfrm>
          <a:off x="762000" y="1066800"/>
          <a:ext cx="8001000" cy="4846895"/>
        </p:xfrm>
        <a:graphic>
          <a:graphicData uri="http://schemas.openxmlformats.org/drawingml/2006/table">
            <a:tbl>
              <a:tblPr/>
              <a:tblGrid>
                <a:gridCol w="762706">
                  <a:extLst>
                    <a:ext uri="{9D8B030D-6E8A-4147-A177-3AD203B41FA5}">
                      <a16:colId xmlns:a16="http://schemas.microsoft.com/office/drawing/2014/main" xmlns="" val="3091410947"/>
                    </a:ext>
                  </a:extLst>
                </a:gridCol>
                <a:gridCol w="704674">
                  <a:extLst>
                    <a:ext uri="{9D8B030D-6E8A-4147-A177-3AD203B41FA5}">
                      <a16:colId xmlns:a16="http://schemas.microsoft.com/office/drawing/2014/main" xmlns="" val="103470934"/>
                    </a:ext>
                  </a:extLst>
                </a:gridCol>
                <a:gridCol w="1381461">
                  <a:extLst>
                    <a:ext uri="{9D8B030D-6E8A-4147-A177-3AD203B41FA5}">
                      <a16:colId xmlns:a16="http://schemas.microsoft.com/office/drawing/2014/main" xmlns="" val="1207036928"/>
                    </a:ext>
                  </a:extLst>
                </a:gridCol>
                <a:gridCol w="2360468">
                  <a:extLst>
                    <a:ext uri="{9D8B030D-6E8A-4147-A177-3AD203B41FA5}">
                      <a16:colId xmlns:a16="http://schemas.microsoft.com/office/drawing/2014/main" xmlns="" val="2185151275"/>
                    </a:ext>
                  </a:extLst>
                </a:gridCol>
                <a:gridCol w="2791691">
                  <a:extLst>
                    <a:ext uri="{9D8B030D-6E8A-4147-A177-3AD203B41FA5}">
                      <a16:colId xmlns:a16="http://schemas.microsoft.com/office/drawing/2014/main" xmlns="" val="1878172029"/>
                    </a:ext>
                  </a:extLst>
                </a:gridCol>
              </a:tblGrid>
              <a:tr h="704565">
                <a:tc gridSpan="3"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tabLst>
                          <a:tab pos="1800225" algn="l"/>
                          <a:tab pos="3935730" algn="r"/>
                        </a:tabLs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Function select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590" marR="215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tabLst>
                          <a:tab pos="1800225" algn="l"/>
                          <a:tab pos="3935730" algn="r"/>
                        </a:tabLs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Output equals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590" marR="215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tabLst>
                          <a:tab pos="1800225" algn="l"/>
                          <a:tab pos="3935730" algn="r"/>
                        </a:tabLs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Function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590" marR="215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64677092"/>
                  </a:ext>
                </a:extLst>
              </a:tr>
              <a:tr h="359402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tabLst>
                          <a:tab pos="1800225" algn="l"/>
                          <a:tab pos="3935730" algn="r"/>
                        </a:tabLs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2000" b="1" baseline="-25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590" marR="215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tabLst>
                          <a:tab pos="1800225" algn="l"/>
                          <a:tab pos="3935730" algn="r"/>
                        </a:tabLs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2000" b="1" baseline="-25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590" marR="215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tabLst>
                          <a:tab pos="1800225" algn="l"/>
                          <a:tab pos="3935730" algn="r"/>
                        </a:tabLs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sz="2000" b="1" baseline="-25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590" marR="215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9914365"/>
                  </a:ext>
                </a:extLst>
              </a:tr>
              <a:tr h="450148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tabLst>
                          <a:tab pos="1800225" algn="l"/>
                          <a:tab pos="3935730" algn="r"/>
                        </a:tabLs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21590" marR="215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tabLst>
                          <a:tab pos="1800225" algn="l"/>
                          <a:tab pos="3935730" algn="r"/>
                        </a:tabLs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21590" marR="215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tabLst>
                          <a:tab pos="1800225" algn="l"/>
                          <a:tab pos="3935730" algn="r"/>
                        </a:tabLs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21590" marR="215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tabLst>
                          <a:tab pos="1800225" algn="l"/>
                          <a:tab pos="3935730" algn="r"/>
                        </a:tabLs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 = A</a:t>
                      </a:r>
                    </a:p>
                  </a:txBody>
                  <a:tcPr marL="21590" marR="215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Transfer A</a:t>
                      </a:r>
                    </a:p>
                  </a:txBody>
                  <a:tcPr marL="21590" marR="215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1958377"/>
                  </a:ext>
                </a:extLst>
              </a:tr>
              <a:tr h="450148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tabLst>
                          <a:tab pos="1800225" algn="l"/>
                          <a:tab pos="3935730" algn="r"/>
                        </a:tabLs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21590" marR="215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tabLst>
                          <a:tab pos="1800225" algn="l"/>
                          <a:tab pos="3935730" algn="r"/>
                        </a:tabLs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21590" marR="215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tabLst>
                          <a:tab pos="1800225" algn="l"/>
                          <a:tab pos="3935730" algn="r"/>
                        </a:tabLs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21590" marR="215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tabLst>
                          <a:tab pos="1800225" algn="l"/>
                          <a:tab pos="3935730" algn="r"/>
                        </a:tabLs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 = A +1</a:t>
                      </a:r>
                    </a:p>
                  </a:txBody>
                  <a:tcPr marL="21590" marR="215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1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tabLst>
                          <a:tab pos="1800225" algn="l"/>
                          <a:tab pos="3935730" algn="r"/>
                        </a:tabLs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Increment A</a:t>
                      </a:r>
                    </a:p>
                  </a:txBody>
                  <a:tcPr marL="21590" marR="215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93333486"/>
                  </a:ext>
                </a:extLst>
              </a:tr>
              <a:tr h="450148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tabLst>
                          <a:tab pos="1800225" algn="l"/>
                          <a:tab pos="3935730" algn="r"/>
                        </a:tabLs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21590" marR="215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tabLst>
                          <a:tab pos="1800225" algn="l"/>
                          <a:tab pos="3935730" algn="r"/>
                        </a:tabLs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21590" marR="215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tabLst>
                          <a:tab pos="1800225" algn="l"/>
                          <a:tab pos="3935730" algn="r"/>
                        </a:tabLs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21590" marR="215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tabLst>
                          <a:tab pos="1800225" algn="l"/>
                          <a:tab pos="3935730" algn="r"/>
                        </a:tabLs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 = A + B</a:t>
                      </a:r>
                    </a:p>
                  </a:txBody>
                  <a:tcPr marL="21590" marR="215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1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tabLst>
                          <a:tab pos="1800225" algn="l"/>
                          <a:tab pos="3935730" algn="r"/>
                        </a:tabLs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Add A and B</a:t>
                      </a:r>
                    </a:p>
                  </a:txBody>
                  <a:tcPr marL="21590" marR="215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6455894"/>
                  </a:ext>
                </a:extLst>
              </a:tr>
              <a:tr h="450148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tabLst>
                          <a:tab pos="1800225" algn="l"/>
                          <a:tab pos="3935730" algn="r"/>
                        </a:tabLs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21590" marR="215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tabLst>
                          <a:tab pos="1800225" algn="l"/>
                          <a:tab pos="3935730" algn="r"/>
                        </a:tabLs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21590" marR="215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tabLst>
                          <a:tab pos="1800225" algn="l"/>
                          <a:tab pos="3935730" algn="r"/>
                        </a:tabLs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21590" marR="215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tabLst>
                          <a:tab pos="1800225" algn="l"/>
                          <a:tab pos="3935730" algn="r"/>
                        </a:tabLs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 = A +B + 1</a:t>
                      </a:r>
                    </a:p>
                  </a:txBody>
                  <a:tcPr marL="21590" marR="215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1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tabLst>
                          <a:tab pos="1800225" algn="l"/>
                          <a:tab pos="3935730" algn="r"/>
                        </a:tabLs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Add A and B with Carry 1</a:t>
                      </a:r>
                    </a:p>
                  </a:txBody>
                  <a:tcPr marL="21590" marR="215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04917751"/>
                  </a:ext>
                </a:extLst>
              </a:tr>
              <a:tr h="477057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tabLst>
                          <a:tab pos="1800225" algn="l"/>
                          <a:tab pos="3935730" algn="r"/>
                        </a:tabLs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21590" marR="215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tabLst>
                          <a:tab pos="1800225" algn="l"/>
                          <a:tab pos="3935730" algn="r"/>
                        </a:tabLs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21590" marR="215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tabLst>
                          <a:tab pos="1800225" algn="l"/>
                          <a:tab pos="3935730" algn="r"/>
                        </a:tabLs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21590" marR="215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F=A+ B’</a:t>
                      </a:r>
                    </a:p>
                  </a:txBody>
                  <a:tcPr marL="21590" marR="215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 A and 1’s complement of B</a:t>
                      </a:r>
                    </a:p>
                  </a:txBody>
                  <a:tcPr marL="21590" marR="215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78131326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tabLst>
                          <a:tab pos="1800225" algn="l"/>
                          <a:tab pos="3935730" algn="r"/>
                        </a:tabLs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21590" marR="215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tabLst>
                          <a:tab pos="1800225" algn="l"/>
                          <a:tab pos="3935730" algn="r"/>
                        </a:tabLs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21590" marR="215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tabLst>
                          <a:tab pos="1800225" algn="l"/>
                          <a:tab pos="3935730" algn="r"/>
                        </a:tabLs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21590" marR="215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F=A+B’+1</a:t>
                      </a:r>
                    </a:p>
                  </a:txBody>
                  <a:tcPr marL="21590" marR="215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Subtraction(A-B)</a:t>
                      </a:r>
                    </a:p>
                  </a:txBody>
                  <a:tcPr marL="21590" marR="215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695239676"/>
                  </a:ext>
                </a:extLst>
              </a:tr>
              <a:tr h="450148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tabLst>
                          <a:tab pos="1800225" algn="l"/>
                          <a:tab pos="3935730" algn="r"/>
                        </a:tabLs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21590" marR="215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tabLst>
                          <a:tab pos="1800225" algn="l"/>
                          <a:tab pos="3935730" algn="r"/>
                        </a:tabLs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21590" marR="215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tabLst>
                          <a:tab pos="1800225" algn="l"/>
                          <a:tab pos="3935730" algn="r"/>
                        </a:tabLs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21590" marR="215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tabLst>
                          <a:tab pos="1800225" algn="l"/>
                          <a:tab pos="3935730" algn="r"/>
                        </a:tabLs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 = A – 1</a:t>
                      </a:r>
                    </a:p>
                  </a:txBody>
                  <a:tcPr marL="21590" marR="215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1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tabLst>
                          <a:tab pos="1800225" algn="l"/>
                          <a:tab pos="3935730" algn="r"/>
                        </a:tabLs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Decrement A</a:t>
                      </a:r>
                    </a:p>
                  </a:txBody>
                  <a:tcPr marL="21590" marR="215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51022620"/>
                  </a:ext>
                </a:extLst>
              </a:tr>
              <a:tr h="450148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tabLst>
                          <a:tab pos="1800225" algn="l"/>
                          <a:tab pos="3935730" algn="r"/>
                        </a:tabLs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21590" marR="215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tabLst>
                          <a:tab pos="1800225" algn="l"/>
                          <a:tab pos="3935730" algn="r"/>
                        </a:tabLs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21590" marR="215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tabLst>
                          <a:tab pos="1800225" algn="l"/>
                          <a:tab pos="3935730" algn="r"/>
                        </a:tabLs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21590" marR="215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tabLst>
                          <a:tab pos="1800225" algn="l"/>
                          <a:tab pos="3935730" algn="r"/>
                        </a:tabLs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F=A</a:t>
                      </a:r>
                    </a:p>
                  </a:txBody>
                  <a:tcPr marL="21590" marR="215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1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tabLst>
                          <a:tab pos="1800225" algn="l"/>
                          <a:tab pos="3935730" algn="r"/>
                        </a:tabLs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Transfer A</a:t>
                      </a:r>
                    </a:p>
                  </a:txBody>
                  <a:tcPr marL="21590" marR="215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0500797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9814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F1FD76C7-5EBF-49FB-85CF-3901D7084700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772240837"/>
              </p:ext>
            </p:extLst>
          </p:nvPr>
        </p:nvGraphicFramePr>
        <p:xfrm>
          <a:off x="0" y="288925"/>
          <a:ext cx="3810000" cy="62642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xmlns="" val="363423786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xmlns="" val="418609295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xmlns="" val="319337253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xmlns="" val="41788724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xmlns="" val="2154827715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xmlns="" val="2907079595"/>
                    </a:ext>
                  </a:extLst>
                </a:gridCol>
              </a:tblGrid>
              <a:tr h="347980">
                <a:tc gridSpan="4">
                  <a:txBody>
                    <a:bodyPr/>
                    <a:lstStyle/>
                    <a:p>
                      <a:r>
                        <a:rPr lang="en-US" sz="1600" dirty="0"/>
                        <a:t>Inputs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600" dirty="0"/>
                        <a:t>Outputs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02903729"/>
                  </a:ext>
                </a:extLst>
              </a:tr>
              <a:tr h="347980">
                <a:tc>
                  <a:txBody>
                    <a:bodyPr/>
                    <a:lstStyle/>
                    <a:p>
                      <a:r>
                        <a:rPr lang="en-US" sz="1600" dirty="0"/>
                        <a:t>S</a:t>
                      </a:r>
                      <a:r>
                        <a:rPr lang="en-US" sz="1200" dirty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</a:t>
                      </a:r>
                      <a:r>
                        <a:rPr lang="en-US" sz="1200" dirty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Xi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71005126"/>
                  </a:ext>
                </a:extLst>
              </a:tr>
              <a:tr h="347980"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48112447"/>
                  </a:ext>
                </a:extLst>
              </a:tr>
              <a:tr h="347980"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21195627"/>
                  </a:ext>
                </a:extLst>
              </a:tr>
              <a:tr h="347980"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67012090"/>
                  </a:ext>
                </a:extLst>
              </a:tr>
              <a:tr h="347980"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74565035"/>
                  </a:ext>
                </a:extLst>
              </a:tr>
              <a:tr h="347980"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21329355"/>
                  </a:ext>
                </a:extLst>
              </a:tr>
              <a:tr h="347980"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79888008"/>
                  </a:ext>
                </a:extLst>
              </a:tr>
              <a:tr h="347980"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75514558"/>
                  </a:ext>
                </a:extLst>
              </a:tr>
              <a:tr h="347980"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23805195"/>
                  </a:ext>
                </a:extLst>
              </a:tr>
              <a:tr h="347980"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87326323"/>
                  </a:ext>
                </a:extLst>
              </a:tr>
              <a:tr h="347980"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0054378"/>
                  </a:ext>
                </a:extLst>
              </a:tr>
              <a:tr h="347980"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97448007"/>
                  </a:ext>
                </a:extLst>
              </a:tr>
              <a:tr h="347980"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20288389"/>
                  </a:ext>
                </a:extLst>
              </a:tr>
              <a:tr h="347980"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89041348"/>
                  </a:ext>
                </a:extLst>
              </a:tr>
              <a:tr h="347980"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77914895"/>
                  </a:ext>
                </a:extLst>
              </a:tr>
              <a:tr h="347980"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4739309"/>
                  </a:ext>
                </a:extLst>
              </a:tr>
              <a:tr h="347980"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9033274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1621D2A-E438-4BDC-AA9A-503831744CE2}"/>
              </a:ext>
            </a:extLst>
          </p:cNvPr>
          <p:cNvSpPr txBox="1"/>
          <p:nvPr/>
        </p:nvSpPr>
        <p:spPr>
          <a:xfrm>
            <a:off x="5410200" y="2057400"/>
            <a:ext cx="22098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truth table, using K map,</a:t>
            </a:r>
          </a:p>
          <a:p>
            <a:r>
              <a:rPr lang="en-US" sz="2000" b="1" dirty="0"/>
              <a:t>Xi=Ai</a:t>
            </a:r>
          </a:p>
          <a:p>
            <a:r>
              <a:rPr lang="en-US" sz="2000" b="1" dirty="0"/>
              <a:t>Yi=S</a:t>
            </a:r>
            <a:r>
              <a:rPr lang="en-US" sz="1600" b="1" dirty="0"/>
              <a:t>0</a:t>
            </a:r>
            <a:r>
              <a:rPr lang="en-US" sz="2000" b="1" dirty="0"/>
              <a:t>Bi+S</a:t>
            </a:r>
            <a:r>
              <a:rPr lang="en-US" sz="1600" b="1" dirty="0"/>
              <a:t>1</a:t>
            </a:r>
            <a:r>
              <a:rPr lang="en-US" sz="2000" b="1" dirty="0"/>
              <a:t>Bi’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34770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>
            <a:extLst>
              <a:ext uri="{FF2B5EF4-FFF2-40B4-BE49-F238E27FC236}">
                <a16:creationId xmlns:a16="http://schemas.microsoft.com/office/drawing/2014/main" xmlns="" id="{74930499-B101-4043-9D7F-D789FEA2B18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37378" y="1143000"/>
            <a:ext cx="6223514" cy="4119439"/>
            <a:chOff x="928" y="526"/>
            <a:chExt cx="2154" cy="1652"/>
          </a:xfrm>
        </p:grpSpPr>
        <p:sp>
          <p:nvSpPr>
            <p:cNvPr id="3" name="AutoShape 4">
              <a:extLst>
                <a:ext uri="{FF2B5EF4-FFF2-40B4-BE49-F238E27FC236}">
                  <a16:creationId xmlns:a16="http://schemas.microsoft.com/office/drawing/2014/main" xmlns="" id="{A9711334-5689-4398-9808-4ACE75AB4C7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928" y="526"/>
              <a:ext cx="1968" cy="1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4" name="Rectangle 6">
              <a:extLst>
                <a:ext uri="{FF2B5EF4-FFF2-40B4-BE49-F238E27FC236}">
                  <a16:creationId xmlns:a16="http://schemas.microsoft.com/office/drawing/2014/main" xmlns="" id="{26F16496-559F-49A2-8646-4E35980742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7" y="1411"/>
              <a:ext cx="1024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5" name="Rectangle 7">
              <a:extLst>
                <a:ext uri="{FF2B5EF4-FFF2-40B4-BE49-F238E27FC236}">
                  <a16:creationId xmlns:a16="http://schemas.microsoft.com/office/drawing/2014/main" xmlns="" id="{54048BBC-2592-484C-8DEE-AE64AB02F0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7" y="1415"/>
              <a:ext cx="8" cy="44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6" name="Freeform 8">
              <a:extLst>
                <a:ext uri="{FF2B5EF4-FFF2-40B4-BE49-F238E27FC236}">
                  <a16:creationId xmlns:a16="http://schemas.microsoft.com/office/drawing/2014/main" xmlns="" id="{A7258FD1-AFC3-4AD9-840F-4E963DC2C7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7" y="1411"/>
              <a:ext cx="8" cy="8"/>
            </a:xfrm>
            <a:custGeom>
              <a:avLst/>
              <a:gdLst>
                <a:gd name="T0" fmla="*/ 4 w 8"/>
                <a:gd name="T1" fmla="*/ 0 h 16"/>
                <a:gd name="T2" fmla="*/ 8 w 8"/>
                <a:gd name="T3" fmla="*/ 0 h 16"/>
                <a:gd name="T4" fmla="*/ 8 w 8"/>
                <a:gd name="T5" fmla="*/ 8 h 16"/>
                <a:gd name="T6" fmla="*/ 0 w 8"/>
                <a:gd name="T7" fmla="*/ 8 h 16"/>
                <a:gd name="T8" fmla="*/ 4 w 8"/>
                <a:gd name="T9" fmla="*/ 16 h 16"/>
                <a:gd name="T10" fmla="*/ 4 w 8"/>
                <a:gd name="T1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6">
                  <a:moveTo>
                    <a:pt x="4" y="0"/>
                  </a:moveTo>
                  <a:lnTo>
                    <a:pt x="8" y="0"/>
                  </a:lnTo>
                  <a:lnTo>
                    <a:pt x="8" y="8"/>
                  </a:lnTo>
                  <a:lnTo>
                    <a:pt x="0" y="8"/>
                  </a:lnTo>
                  <a:lnTo>
                    <a:pt x="4" y="16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7" name="Rectangle 9">
              <a:extLst>
                <a:ext uri="{FF2B5EF4-FFF2-40B4-BE49-F238E27FC236}">
                  <a16:creationId xmlns:a16="http://schemas.microsoft.com/office/drawing/2014/main" xmlns="" id="{618288E7-766B-4AC2-AFF5-F6BB57BBEE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7" y="1857"/>
              <a:ext cx="1024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8" name="Freeform 10">
              <a:extLst>
                <a:ext uri="{FF2B5EF4-FFF2-40B4-BE49-F238E27FC236}">
                  <a16:creationId xmlns:a16="http://schemas.microsoft.com/office/drawing/2014/main" xmlns="" id="{C643878F-F8D1-40D3-B9C6-20DEBBA00A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7" y="1857"/>
              <a:ext cx="8" cy="8"/>
            </a:xfrm>
            <a:custGeom>
              <a:avLst/>
              <a:gdLst>
                <a:gd name="T0" fmla="*/ 8 w 8"/>
                <a:gd name="T1" fmla="*/ 8 h 16"/>
                <a:gd name="T2" fmla="*/ 8 w 8"/>
                <a:gd name="T3" fmla="*/ 16 h 16"/>
                <a:gd name="T4" fmla="*/ 4 w 8"/>
                <a:gd name="T5" fmla="*/ 16 h 16"/>
                <a:gd name="T6" fmla="*/ 4 w 8"/>
                <a:gd name="T7" fmla="*/ 0 h 16"/>
                <a:gd name="T8" fmla="*/ 0 w 8"/>
                <a:gd name="T9" fmla="*/ 8 h 16"/>
                <a:gd name="T10" fmla="*/ 8 w 8"/>
                <a:gd name="T11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6">
                  <a:moveTo>
                    <a:pt x="8" y="8"/>
                  </a:moveTo>
                  <a:lnTo>
                    <a:pt x="8" y="16"/>
                  </a:lnTo>
                  <a:lnTo>
                    <a:pt x="4" y="16"/>
                  </a:lnTo>
                  <a:lnTo>
                    <a:pt x="4" y="0"/>
                  </a:lnTo>
                  <a:lnTo>
                    <a:pt x="0" y="8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9" name="Rectangle 11">
              <a:extLst>
                <a:ext uri="{FF2B5EF4-FFF2-40B4-BE49-F238E27FC236}">
                  <a16:creationId xmlns:a16="http://schemas.microsoft.com/office/drawing/2014/main" xmlns="" id="{DBFFDDB5-ADF2-405E-94DD-8CF0584D93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3" y="1415"/>
              <a:ext cx="8" cy="44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10" name="Freeform 12">
              <a:extLst>
                <a:ext uri="{FF2B5EF4-FFF2-40B4-BE49-F238E27FC236}">
                  <a16:creationId xmlns:a16="http://schemas.microsoft.com/office/drawing/2014/main" xmlns="" id="{C8EBD098-295E-4112-9062-8296777A78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3" y="1857"/>
              <a:ext cx="8" cy="8"/>
            </a:xfrm>
            <a:custGeom>
              <a:avLst/>
              <a:gdLst>
                <a:gd name="T0" fmla="*/ 4 w 8"/>
                <a:gd name="T1" fmla="*/ 16 h 16"/>
                <a:gd name="T2" fmla="*/ 0 w 8"/>
                <a:gd name="T3" fmla="*/ 16 h 16"/>
                <a:gd name="T4" fmla="*/ 0 w 8"/>
                <a:gd name="T5" fmla="*/ 8 h 16"/>
                <a:gd name="T6" fmla="*/ 8 w 8"/>
                <a:gd name="T7" fmla="*/ 8 h 16"/>
                <a:gd name="T8" fmla="*/ 4 w 8"/>
                <a:gd name="T9" fmla="*/ 0 h 16"/>
                <a:gd name="T10" fmla="*/ 4 w 8"/>
                <a:gd name="T11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6">
                  <a:moveTo>
                    <a:pt x="4" y="16"/>
                  </a:moveTo>
                  <a:lnTo>
                    <a:pt x="0" y="16"/>
                  </a:lnTo>
                  <a:lnTo>
                    <a:pt x="0" y="8"/>
                  </a:lnTo>
                  <a:lnTo>
                    <a:pt x="8" y="8"/>
                  </a:lnTo>
                  <a:lnTo>
                    <a:pt x="4" y="0"/>
                  </a:lnTo>
                  <a:lnTo>
                    <a:pt x="4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11" name="Freeform 13">
              <a:extLst>
                <a:ext uri="{FF2B5EF4-FFF2-40B4-BE49-F238E27FC236}">
                  <a16:creationId xmlns:a16="http://schemas.microsoft.com/office/drawing/2014/main" xmlns="" id="{ADDBC317-C75A-4F61-9A36-89B016BA5C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3" y="1411"/>
              <a:ext cx="8" cy="8"/>
            </a:xfrm>
            <a:custGeom>
              <a:avLst/>
              <a:gdLst>
                <a:gd name="T0" fmla="*/ 0 w 8"/>
                <a:gd name="T1" fmla="*/ 8 h 16"/>
                <a:gd name="T2" fmla="*/ 0 w 8"/>
                <a:gd name="T3" fmla="*/ 0 h 16"/>
                <a:gd name="T4" fmla="*/ 4 w 8"/>
                <a:gd name="T5" fmla="*/ 0 h 16"/>
                <a:gd name="T6" fmla="*/ 4 w 8"/>
                <a:gd name="T7" fmla="*/ 16 h 16"/>
                <a:gd name="T8" fmla="*/ 8 w 8"/>
                <a:gd name="T9" fmla="*/ 8 h 16"/>
                <a:gd name="T10" fmla="*/ 0 w 8"/>
                <a:gd name="T11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6">
                  <a:moveTo>
                    <a:pt x="0" y="8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4" y="16"/>
                  </a:lnTo>
                  <a:lnTo>
                    <a:pt x="8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12" name="Rectangle 14">
              <a:extLst>
                <a:ext uri="{FF2B5EF4-FFF2-40B4-BE49-F238E27FC236}">
                  <a16:creationId xmlns:a16="http://schemas.microsoft.com/office/drawing/2014/main" xmlns="" id="{6CF3D4F9-F1C0-489B-8828-6B39A48240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9" y="1602"/>
              <a:ext cx="8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P</a:t>
              </a:r>
              <a:endParaRPr kumimoji="0" lang="en-US" altLang="en-US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" name="Rectangle 15">
              <a:extLst>
                <a:ext uri="{FF2B5EF4-FFF2-40B4-BE49-F238E27FC236}">
                  <a16:creationId xmlns:a16="http://schemas.microsoft.com/office/drawing/2014/main" xmlns="" id="{0703A3A0-DC6D-43B9-8608-D54BFBBE03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5" y="1602"/>
              <a:ext cx="7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a</a:t>
              </a:r>
              <a:endParaRPr kumimoji="0" lang="en-US" altLang="en-US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" name="Rectangle 16">
              <a:extLst>
                <a:ext uri="{FF2B5EF4-FFF2-40B4-BE49-F238E27FC236}">
                  <a16:creationId xmlns:a16="http://schemas.microsoft.com/office/drawing/2014/main" xmlns="" id="{FDFA606C-47B9-494E-876E-CD4980E6AE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6" y="1602"/>
              <a:ext cx="6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r</a:t>
              </a:r>
              <a:endParaRPr kumimoji="0" lang="en-US" altLang="en-US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" name="Rectangle 17">
              <a:extLst>
                <a:ext uri="{FF2B5EF4-FFF2-40B4-BE49-F238E27FC236}">
                  <a16:creationId xmlns:a16="http://schemas.microsoft.com/office/drawing/2014/main" xmlns="" id="{C50EE360-74F9-4F6D-A059-B77D105E4E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1" y="1602"/>
              <a:ext cx="7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a</a:t>
              </a:r>
              <a:endParaRPr kumimoji="0" lang="en-US" altLang="en-US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Rectangle 18">
              <a:extLst>
                <a:ext uri="{FF2B5EF4-FFF2-40B4-BE49-F238E27FC236}">
                  <a16:creationId xmlns:a16="http://schemas.microsoft.com/office/drawing/2014/main" xmlns="" id="{11890139-C98D-4312-80F2-3F5373A9BC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2" y="1602"/>
              <a:ext cx="3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l</a:t>
              </a:r>
              <a:endParaRPr kumimoji="0" lang="en-US" altLang="en-US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Rectangle 19">
              <a:extLst>
                <a:ext uri="{FF2B5EF4-FFF2-40B4-BE49-F238E27FC236}">
                  <a16:creationId xmlns:a16="http://schemas.microsoft.com/office/drawing/2014/main" xmlns="" id="{F2B4FB65-20CF-4791-BA6D-E1B45E89FC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5" y="1602"/>
              <a:ext cx="3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l</a:t>
              </a:r>
              <a:endParaRPr kumimoji="0" lang="en-US" altLang="en-US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Rectangle 20">
              <a:extLst>
                <a:ext uri="{FF2B5EF4-FFF2-40B4-BE49-F238E27FC236}">
                  <a16:creationId xmlns:a16="http://schemas.microsoft.com/office/drawing/2014/main" xmlns="" id="{74F5B9A6-13AC-4C1B-93BA-52B3C3DF8C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" y="1602"/>
              <a:ext cx="7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e</a:t>
              </a:r>
              <a:endParaRPr kumimoji="0" lang="en-US" altLang="en-US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" name="Rectangle 21">
              <a:extLst>
                <a:ext uri="{FF2B5EF4-FFF2-40B4-BE49-F238E27FC236}">
                  <a16:creationId xmlns:a16="http://schemas.microsoft.com/office/drawing/2014/main" xmlns="" id="{1388B146-4A86-4C5D-90CC-97BF123EB6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2" y="1602"/>
              <a:ext cx="3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l</a:t>
              </a:r>
              <a:endParaRPr kumimoji="0" lang="en-US" altLang="en-US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Rectangle 22">
              <a:extLst>
                <a:ext uri="{FF2B5EF4-FFF2-40B4-BE49-F238E27FC236}">
                  <a16:creationId xmlns:a16="http://schemas.microsoft.com/office/drawing/2014/main" xmlns="" id="{68743235-0130-448E-A42D-0ED3DF3F04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4" y="1602"/>
              <a:ext cx="3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 </a:t>
              </a:r>
              <a:endParaRPr kumimoji="0" lang="en-US" altLang="en-US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" name="Rectangle 23">
              <a:extLst>
                <a:ext uri="{FF2B5EF4-FFF2-40B4-BE49-F238E27FC236}">
                  <a16:creationId xmlns:a16="http://schemas.microsoft.com/office/drawing/2014/main" xmlns="" id="{5E0D5517-534B-4A25-A068-57271FCA51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3" y="1602"/>
              <a:ext cx="7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a</a:t>
              </a:r>
              <a:endParaRPr kumimoji="0" lang="en-US" altLang="en-US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" name="Rectangle 24">
              <a:extLst>
                <a:ext uri="{FF2B5EF4-FFF2-40B4-BE49-F238E27FC236}">
                  <a16:creationId xmlns:a16="http://schemas.microsoft.com/office/drawing/2014/main" xmlns="" id="{87D99455-904A-4474-9B60-8F73205CD8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4" y="1602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d</a:t>
              </a:r>
              <a:endParaRPr kumimoji="0" lang="en-US" altLang="en-US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" name="Rectangle 25">
              <a:extLst>
                <a:ext uri="{FF2B5EF4-FFF2-40B4-BE49-F238E27FC236}">
                  <a16:creationId xmlns:a16="http://schemas.microsoft.com/office/drawing/2014/main" xmlns="" id="{38049B2F-89FB-41B5-BECE-5A6CF416A3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3" y="1602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d</a:t>
              </a:r>
              <a:endParaRPr kumimoji="0" lang="en-US" altLang="en-US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" name="Rectangle 26">
              <a:extLst>
                <a:ext uri="{FF2B5EF4-FFF2-40B4-BE49-F238E27FC236}">
                  <a16:creationId xmlns:a16="http://schemas.microsoft.com/office/drawing/2014/main" xmlns="" id="{FE1DF751-3C49-4197-9E87-423BC80F9D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1" y="1602"/>
              <a:ext cx="7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e</a:t>
              </a:r>
              <a:endParaRPr kumimoji="0" lang="en-US" altLang="en-US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" name="Rectangle 27">
              <a:extLst>
                <a:ext uri="{FF2B5EF4-FFF2-40B4-BE49-F238E27FC236}">
                  <a16:creationId xmlns:a16="http://schemas.microsoft.com/office/drawing/2014/main" xmlns="" id="{EF59511B-DED5-4DBB-BEF0-048D10054E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1602"/>
              <a:ext cx="6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r</a:t>
              </a:r>
              <a:endParaRPr kumimoji="0" lang="en-US" altLang="en-US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" name="Rectangle 28">
              <a:extLst>
                <a:ext uri="{FF2B5EF4-FFF2-40B4-BE49-F238E27FC236}">
                  <a16:creationId xmlns:a16="http://schemas.microsoft.com/office/drawing/2014/main" xmlns="" id="{862D4678-DD28-4F71-8981-D08787EF4C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1" y="1650"/>
              <a:ext cx="146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27" name="Freeform 29">
              <a:extLst>
                <a:ext uri="{FF2B5EF4-FFF2-40B4-BE49-F238E27FC236}">
                  <a16:creationId xmlns:a16="http://schemas.microsoft.com/office/drawing/2014/main" xmlns="" id="{B2DA1695-D6AA-4BFA-A822-576E67D818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1" y="1634"/>
              <a:ext cx="55" cy="40"/>
            </a:xfrm>
            <a:custGeom>
              <a:avLst/>
              <a:gdLst>
                <a:gd name="T0" fmla="*/ 40 w 55"/>
                <a:gd name="T1" fmla="*/ 40 h 80"/>
                <a:gd name="T2" fmla="*/ 55 w 55"/>
                <a:gd name="T3" fmla="*/ 80 h 80"/>
                <a:gd name="T4" fmla="*/ 0 w 55"/>
                <a:gd name="T5" fmla="*/ 40 h 80"/>
                <a:gd name="T6" fmla="*/ 55 w 55"/>
                <a:gd name="T7" fmla="*/ 0 h 80"/>
                <a:gd name="T8" fmla="*/ 40 w 55"/>
                <a:gd name="T9" fmla="*/ 4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80">
                  <a:moveTo>
                    <a:pt x="40" y="40"/>
                  </a:moveTo>
                  <a:lnTo>
                    <a:pt x="55" y="80"/>
                  </a:lnTo>
                  <a:lnTo>
                    <a:pt x="0" y="40"/>
                  </a:lnTo>
                  <a:lnTo>
                    <a:pt x="55" y="0"/>
                  </a:lnTo>
                  <a:lnTo>
                    <a:pt x="40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28" name="Rectangle 30">
              <a:extLst>
                <a:ext uri="{FF2B5EF4-FFF2-40B4-BE49-F238E27FC236}">
                  <a16:creationId xmlns:a16="http://schemas.microsoft.com/office/drawing/2014/main" xmlns="" id="{2E879D9D-437A-4DC9-AB17-31752D02EF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8" y="1272"/>
              <a:ext cx="8" cy="10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29" name="Freeform 31">
              <a:extLst>
                <a:ext uri="{FF2B5EF4-FFF2-40B4-BE49-F238E27FC236}">
                  <a16:creationId xmlns:a16="http://schemas.microsoft.com/office/drawing/2014/main" xmlns="" id="{01A20401-B2CD-4196-B973-D26517DE0E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2" y="1363"/>
              <a:ext cx="40" cy="52"/>
            </a:xfrm>
            <a:custGeom>
              <a:avLst/>
              <a:gdLst>
                <a:gd name="T0" fmla="*/ 20 w 40"/>
                <a:gd name="T1" fmla="*/ 25 h 105"/>
                <a:gd name="T2" fmla="*/ 40 w 40"/>
                <a:gd name="T3" fmla="*/ 0 h 105"/>
                <a:gd name="T4" fmla="*/ 20 w 40"/>
                <a:gd name="T5" fmla="*/ 105 h 105"/>
                <a:gd name="T6" fmla="*/ 0 w 40"/>
                <a:gd name="T7" fmla="*/ 0 h 105"/>
                <a:gd name="T8" fmla="*/ 20 w 40"/>
                <a:gd name="T9" fmla="*/ 2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105">
                  <a:moveTo>
                    <a:pt x="20" y="25"/>
                  </a:moveTo>
                  <a:lnTo>
                    <a:pt x="40" y="0"/>
                  </a:lnTo>
                  <a:lnTo>
                    <a:pt x="20" y="105"/>
                  </a:lnTo>
                  <a:lnTo>
                    <a:pt x="0" y="0"/>
                  </a:lnTo>
                  <a:lnTo>
                    <a:pt x="20" y="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30" name="Rectangle 32">
              <a:extLst>
                <a:ext uri="{FF2B5EF4-FFF2-40B4-BE49-F238E27FC236}">
                  <a16:creationId xmlns:a16="http://schemas.microsoft.com/office/drawing/2014/main" xmlns="" id="{C788F4E6-78C0-41B4-B60B-B64E11B2D2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4" y="1175"/>
              <a:ext cx="10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A</a:t>
              </a:r>
              <a:endParaRPr kumimoji="0" lang="en-US" altLang="en-US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" name="Rectangle 33">
              <a:extLst>
                <a:ext uri="{FF2B5EF4-FFF2-40B4-BE49-F238E27FC236}">
                  <a16:creationId xmlns:a16="http://schemas.microsoft.com/office/drawing/2014/main" xmlns="" id="{5665DDA7-20F0-4A93-B553-335083B842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3" y="1220"/>
              <a:ext cx="27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i</a:t>
              </a:r>
              <a:endParaRPr kumimoji="0" lang="en-US" altLang="en-US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2" name="Freeform 34">
              <a:extLst>
                <a:ext uri="{FF2B5EF4-FFF2-40B4-BE49-F238E27FC236}">
                  <a16:creationId xmlns:a16="http://schemas.microsoft.com/office/drawing/2014/main" xmlns="" id="{76C7DCA7-B409-4C26-803D-20443460D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2" y="1040"/>
              <a:ext cx="24" cy="121"/>
            </a:xfrm>
            <a:custGeom>
              <a:avLst/>
              <a:gdLst>
                <a:gd name="T0" fmla="*/ 17 w 24"/>
                <a:gd name="T1" fmla="*/ 242 h 242"/>
                <a:gd name="T2" fmla="*/ 10 w 24"/>
                <a:gd name="T3" fmla="*/ 210 h 242"/>
                <a:gd name="T4" fmla="*/ 4 w 24"/>
                <a:gd name="T5" fmla="*/ 181 h 242"/>
                <a:gd name="T6" fmla="*/ 1 w 24"/>
                <a:gd name="T7" fmla="*/ 149 h 242"/>
                <a:gd name="T8" fmla="*/ 0 w 24"/>
                <a:gd name="T9" fmla="*/ 117 h 242"/>
                <a:gd name="T10" fmla="*/ 1 w 24"/>
                <a:gd name="T11" fmla="*/ 85 h 242"/>
                <a:gd name="T12" fmla="*/ 4 w 24"/>
                <a:gd name="T13" fmla="*/ 57 h 242"/>
                <a:gd name="T14" fmla="*/ 10 w 24"/>
                <a:gd name="T15" fmla="*/ 28 h 242"/>
                <a:gd name="T16" fmla="*/ 18 w 24"/>
                <a:gd name="T17" fmla="*/ 0 h 242"/>
                <a:gd name="T18" fmla="*/ 24 w 24"/>
                <a:gd name="T19" fmla="*/ 10 h 242"/>
                <a:gd name="T20" fmla="*/ 17 w 24"/>
                <a:gd name="T21" fmla="*/ 36 h 242"/>
                <a:gd name="T22" fmla="*/ 11 w 24"/>
                <a:gd name="T23" fmla="*/ 63 h 242"/>
                <a:gd name="T24" fmla="*/ 8 w 24"/>
                <a:gd name="T25" fmla="*/ 89 h 242"/>
                <a:gd name="T26" fmla="*/ 8 w 24"/>
                <a:gd name="T27" fmla="*/ 117 h 242"/>
                <a:gd name="T28" fmla="*/ 8 w 24"/>
                <a:gd name="T29" fmla="*/ 145 h 242"/>
                <a:gd name="T30" fmla="*/ 11 w 24"/>
                <a:gd name="T31" fmla="*/ 175 h 242"/>
                <a:gd name="T32" fmla="*/ 17 w 24"/>
                <a:gd name="T33" fmla="*/ 202 h 242"/>
                <a:gd name="T34" fmla="*/ 24 w 24"/>
                <a:gd name="T35" fmla="*/ 234 h 242"/>
                <a:gd name="T36" fmla="*/ 17 w 24"/>
                <a:gd name="T37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" h="242">
                  <a:moveTo>
                    <a:pt x="17" y="242"/>
                  </a:moveTo>
                  <a:lnTo>
                    <a:pt x="10" y="210"/>
                  </a:lnTo>
                  <a:lnTo>
                    <a:pt x="4" y="181"/>
                  </a:lnTo>
                  <a:lnTo>
                    <a:pt x="1" y="149"/>
                  </a:lnTo>
                  <a:lnTo>
                    <a:pt x="0" y="117"/>
                  </a:lnTo>
                  <a:lnTo>
                    <a:pt x="1" y="85"/>
                  </a:lnTo>
                  <a:lnTo>
                    <a:pt x="4" y="57"/>
                  </a:lnTo>
                  <a:lnTo>
                    <a:pt x="10" y="28"/>
                  </a:lnTo>
                  <a:lnTo>
                    <a:pt x="18" y="0"/>
                  </a:lnTo>
                  <a:lnTo>
                    <a:pt x="24" y="10"/>
                  </a:lnTo>
                  <a:lnTo>
                    <a:pt x="17" y="36"/>
                  </a:lnTo>
                  <a:lnTo>
                    <a:pt x="11" y="63"/>
                  </a:lnTo>
                  <a:lnTo>
                    <a:pt x="8" y="89"/>
                  </a:lnTo>
                  <a:lnTo>
                    <a:pt x="8" y="117"/>
                  </a:lnTo>
                  <a:lnTo>
                    <a:pt x="8" y="145"/>
                  </a:lnTo>
                  <a:lnTo>
                    <a:pt x="11" y="175"/>
                  </a:lnTo>
                  <a:lnTo>
                    <a:pt x="17" y="202"/>
                  </a:lnTo>
                  <a:lnTo>
                    <a:pt x="24" y="234"/>
                  </a:lnTo>
                  <a:lnTo>
                    <a:pt x="17" y="2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33" name="Freeform 35">
              <a:extLst>
                <a:ext uri="{FF2B5EF4-FFF2-40B4-BE49-F238E27FC236}">
                  <a16:creationId xmlns:a16="http://schemas.microsoft.com/office/drawing/2014/main" xmlns="" id="{C06FBB0D-3244-47CE-B095-16C1722A005D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7" y="1039"/>
              <a:ext cx="116" cy="59"/>
            </a:xfrm>
            <a:custGeom>
              <a:avLst/>
              <a:gdLst>
                <a:gd name="T0" fmla="*/ 116 w 116"/>
                <a:gd name="T1" fmla="*/ 14 h 119"/>
                <a:gd name="T2" fmla="*/ 101 w 116"/>
                <a:gd name="T3" fmla="*/ 16 h 119"/>
                <a:gd name="T4" fmla="*/ 86 w 116"/>
                <a:gd name="T5" fmla="*/ 20 h 119"/>
                <a:gd name="T6" fmla="*/ 72 w 116"/>
                <a:gd name="T7" fmla="*/ 28 h 119"/>
                <a:gd name="T8" fmla="*/ 58 w 116"/>
                <a:gd name="T9" fmla="*/ 38 h 119"/>
                <a:gd name="T10" fmla="*/ 30 w 116"/>
                <a:gd name="T11" fmla="*/ 73 h 119"/>
                <a:gd name="T12" fmla="*/ 18 w 116"/>
                <a:gd name="T13" fmla="*/ 95 h 119"/>
                <a:gd name="T14" fmla="*/ 6 w 116"/>
                <a:gd name="T15" fmla="*/ 119 h 119"/>
                <a:gd name="T16" fmla="*/ 0 w 116"/>
                <a:gd name="T17" fmla="*/ 109 h 119"/>
                <a:gd name="T18" fmla="*/ 12 w 116"/>
                <a:gd name="T19" fmla="*/ 85 h 119"/>
                <a:gd name="T20" fmla="*/ 25 w 116"/>
                <a:gd name="T21" fmla="*/ 61 h 119"/>
                <a:gd name="T22" fmla="*/ 53 w 116"/>
                <a:gd name="T23" fmla="*/ 26 h 119"/>
                <a:gd name="T24" fmla="*/ 68 w 116"/>
                <a:gd name="T25" fmla="*/ 14 h 119"/>
                <a:gd name="T26" fmla="*/ 83 w 116"/>
                <a:gd name="T27" fmla="*/ 6 h 119"/>
                <a:gd name="T28" fmla="*/ 99 w 116"/>
                <a:gd name="T29" fmla="*/ 2 h 119"/>
                <a:gd name="T30" fmla="*/ 116 w 116"/>
                <a:gd name="T31" fmla="*/ 0 h 119"/>
                <a:gd name="T32" fmla="*/ 116 w 116"/>
                <a:gd name="T33" fmla="*/ 1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6" h="119">
                  <a:moveTo>
                    <a:pt x="116" y="14"/>
                  </a:moveTo>
                  <a:lnTo>
                    <a:pt x="101" y="16"/>
                  </a:lnTo>
                  <a:lnTo>
                    <a:pt x="86" y="20"/>
                  </a:lnTo>
                  <a:lnTo>
                    <a:pt x="72" y="28"/>
                  </a:lnTo>
                  <a:lnTo>
                    <a:pt x="58" y="38"/>
                  </a:lnTo>
                  <a:lnTo>
                    <a:pt x="30" y="73"/>
                  </a:lnTo>
                  <a:lnTo>
                    <a:pt x="18" y="95"/>
                  </a:lnTo>
                  <a:lnTo>
                    <a:pt x="6" y="119"/>
                  </a:lnTo>
                  <a:lnTo>
                    <a:pt x="0" y="109"/>
                  </a:lnTo>
                  <a:lnTo>
                    <a:pt x="12" y="85"/>
                  </a:lnTo>
                  <a:lnTo>
                    <a:pt x="25" y="61"/>
                  </a:lnTo>
                  <a:lnTo>
                    <a:pt x="53" y="26"/>
                  </a:lnTo>
                  <a:lnTo>
                    <a:pt x="68" y="14"/>
                  </a:lnTo>
                  <a:lnTo>
                    <a:pt x="83" y="6"/>
                  </a:lnTo>
                  <a:lnTo>
                    <a:pt x="99" y="2"/>
                  </a:lnTo>
                  <a:lnTo>
                    <a:pt x="116" y="0"/>
                  </a:lnTo>
                  <a:lnTo>
                    <a:pt x="116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34" name="Freeform 36">
              <a:extLst>
                <a:ext uri="{FF2B5EF4-FFF2-40B4-BE49-F238E27FC236}">
                  <a16:creationId xmlns:a16="http://schemas.microsoft.com/office/drawing/2014/main" xmlns="" id="{70D28E41-4DD5-4176-B870-12C1F3AE22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0" y="1039"/>
              <a:ext cx="10" cy="7"/>
            </a:xfrm>
            <a:custGeom>
              <a:avLst/>
              <a:gdLst>
                <a:gd name="T0" fmla="*/ 6 w 10"/>
                <a:gd name="T1" fmla="*/ 12 h 14"/>
                <a:gd name="T2" fmla="*/ 10 w 10"/>
                <a:gd name="T3" fmla="*/ 0 h 14"/>
                <a:gd name="T4" fmla="*/ 3 w 10"/>
                <a:gd name="T5" fmla="*/ 0 h 14"/>
                <a:gd name="T6" fmla="*/ 3 w 10"/>
                <a:gd name="T7" fmla="*/ 14 h 14"/>
                <a:gd name="T8" fmla="*/ 0 w 10"/>
                <a:gd name="T9" fmla="*/ 2 h 14"/>
                <a:gd name="T10" fmla="*/ 6 w 10"/>
                <a:gd name="T11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14">
                  <a:moveTo>
                    <a:pt x="6" y="12"/>
                  </a:moveTo>
                  <a:lnTo>
                    <a:pt x="10" y="0"/>
                  </a:lnTo>
                  <a:lnTo>
                    <a:pt x="3" y="0"/>
                  </a:lnTo>
                  <a:lnTo>
                    <a:pt x="3" y="14"/>
                  </a:lnTo>
                  <a:lnTo>
                    <a:pt x="0" y="2"/>
                  </a:lnTo>
                  <a:lnTo>
                    <a:pt x="6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35" name="Freeform 37">
              <a:extLst>
                <a:ext uri="{FF2B5EF4-FFF2-40B4-BE49-F238E27FC236}">
                  <a16:creationId xmlns:a16="http://schemas.microsoft.com/office/drawing/2014/main" xmlns="" id="{D63D6CC6-D5EA-4005-93DE-731A6612DE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7" y="1094"/>
              <a:ext cx="116" cy="69"/>
            </a:xfrm>
            <a:custGeom>
              <a:avLst/>
              <a:gdLst>
                <a:gd name="T0" fmla="*/ 6 w 116"/>
                <a:gd name="T1" fmla="*/ 0 h 139"/>
                <a:gd name="T2" fmla="*/ 31 w 116"/>
                <a:gd name="T3" fmla="*/ 54 h 139"/>
                <a:gd name="T4" fmla="*/ 43 w 116"/>
                <a:gd name="T5" fmla="*/ 74 h 139"/>
                <a:gd name="T6" fmla="*/ 57 w 116"/>
                <a:gd name="T7" fmla="*/ 91 h 139"/>
                <a:gd name="T8" fmla="*/ 72 w 116"/>
                <a:gd name="T9" fmla="*/ 105 h 139"/>
                <a:gd name="T10" fmla="*/ 86 w 116"/>
                <a:gd name="T11" fmla="*/ 113 h 139"/>
                <a:gd name="T12" fmla="*/ 100 w 116"/>
                <a:gd name="T13" fmla="*/ 119 h 139"/>
                <a:gd name="T14" fmla="*/ 116 w 116"/>
                <a:gd name="T15" fmla="*/ 123 h 139"/>
                <a:gd name="T16" fmla="*/ 115 w 116"/>
                <a:gd name="T17" fmla="*/ 139 h 139"/>
                <a:gd name="T18" fmla="*/ 99 w 116"/>
                <a:gd name="T19" fmla="*/ 135 h 139"/>
                <a:gd name="T20" fmla="*/ 84 w 116"/>
                <a:gd name="T21" fmla="*/ 129 h 139"/>
                <a:gd name="T22" fmla="*/ 68 w 116"/>
                <a:gd name="T23" fmla="*/ 119 h 139"/>
                <a:gd name="T24" fmla="*/ 53 w 116"/>
                <a:gd name="T25" fmla="*/ 105 h 139"/>
                <a:gd name="T26" fmla="*/ 39 w 116"/>
                <a:gd name="T27" fmla="*/ 87 h 139"/>
                <a:gd name="T28" fmla="*/ 25 w 116"/>
                <a:gd name="T29" fmla="*/ 64 h 139"/>
                <a:gd name="T30" fmla="*/ 0 w 116"/>
                <a:gd name="T31" fmla="*/ 10 h 139"/>
                <a:gd name="T32" fmla="*/ 6 w 116"/>
                <a:gd name="T33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6" h="139">
                  <a:moveTo>
                    <a:pt x="6" y="0"/>
                  </a:moveTo>
                  <a:lnTo>
                    <a:pt x="31" y="54"/>
                  </a:lnTo>
                  <a:lnTo>
                    <a:pt x="43" y="74"/>
                  </a:lnTo>
                  <a:lnTo>
                    <a:pt x="57" y="91"/>
                  </a:lnTo>
                  <a:lnTo>
                    <a:pt x="72" y="105"/>
                  </a:lnTo>
                  <a:lnTo>
                    <a:pt x="86" y="113"/>
                  </a:lnTo>
                  <a:lnTo>
                    <a:pt x="100" y="119"/>
                  </a:lnTo>
                  <a:lnTo>
                    <a:pt x="116" y="123"/>
                  </a:lnTo>
                  <a:lnTo>
                    <a:pt x="115" y="139"/>
                  </a:lnTo>
                  <a:lnTo>
                    <a:pt x="99" y="135"/>
                  </a:lnTo>
                  <a:lnTo>
                    <a:pt x="84" y="129"/>
                  </a:lnTo>
                  <a:lnTo>
                    <a:pt x="68" y="119"/>
                  </a:lnTo>
                  <a:lnTo>
                    <a:pt x="53" y="105"/>
                  </a:lnTo>
                  <a:lnTo>
                    <a:pt x="39" y="87"/>
                  </a:lnTo>
                  <a:lnTo>
                    <a:pt x="25" y="64"/>
                  </a:lnTo>
                  <a:lnTo>
                    <a:pt x="0" y="1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36" name="Freeform 38">
              <a:extLst>
                <a:ext uri="{FF2B5EF4-FFF2-40B4-BE49-F238E27FC236}">
                  <a16:creationId xmlns:a16="http://schemas.microsoft.com/office/drawing/2014/main" xmlns="" id="{CE852948-0249-4590-B964-AC6C68525B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5" y="1094"/>
              <a:ext cx="8" cy="4"/>
            </a:xfrm>
            <a:custGeom>
              <a:avLst/>
              <a:gdLst>
                <a:gd name="T0" fmla="*/ 2 w 8"/>
                <a:gd name="T1" fmla="*/ 0 h 10"/>
                <a:gd name="T2" fmla="*/ 0 w 8"/>
                <a:gd name="T3" fmla="*/ 4 h 10"/>
                <a:gd name="T4" fmla="*/ 2 w 8"/>
                <a:gd name="T5" fmla="*/ 10 h 10"/>
                <a:gd name="T6" fmla="*/ 8 w 8"/>
                <a:gd name="T7" fmla="*/ 0 h 10"/>
                <a:gd name="T8" fmla="*/ 8 w 8"/>
                <a:gd name="T9" fmla="*/ 10 h 10"/>
                <a:gd name="T10" fmla="*/ 2 w 8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0">
                  <a:moveTo>
                    <a:pt x="2" y="0"/>
                  </a:moveTo>
                  <a:lnTo>
                    <a:pt x="0" y="4"/>
                  </a:lnTo>
                  <a:lnTo>
                    <a:pt x="2" y="10"/>
                  </a:lnTo>
                  <a:lnTo>
                    <a:pt x="8" y="0"/>
                  </a:lnTo>
                  <a:lnTo>
                    <a:pt x="8" y="1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37" name="Freeform 39">
              <a:extLst>
                <a:ext uri="{FF2B5EF4-FFF2-40B4-BE49-F238E27FC236}">
                  <a16:creationId xmlns:a16="http://schemas.microsoft.com/office/drawing/2014/main" xmlns="" id="{C6C43D22-AF89-47F4-B43E-4806E8F30A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9" y="1155"/>
              <a:ext cx="10" cy="9"/>
            </a:xfrm>
            <a:custGeom>
              <a:avLst/>
              <a:gdLst>
                <a:gd name="T0" fmla="*/ 3 w 10"/>
                <a:gd name="T1" fmla="*/ 16 h 18"/>
                <a:gd name="T2" fmla="*/ 10 w 10"/>
                <a:gd name="T3" fmla="*/ 18 h 18"/>
                <a:gd name="T4" fmla="*/ 7 w 10"/>
                <a:gd name="T5" fmla="*/ 4 h 18"/>
                <a:gd name="T6" fmla="*/ 0 w 10"/>
                <a:gd name="T7" fmla="*/ 12 h 18"/>
                <a:gd name="T8" fmla="*/ 4 w 10"/>
                <a:gd name="T9" fmla="*/ 0 h 18"/>
                <a:gd name="T10" fmla="*/ 3 w 10"/>
                <a:gd name="T11" fmla="*/ 1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18">
                  <a:moveTo>
                    <a:pt x="3" y="16"/>
                  </a:moveTo>
                  <a:lnTo>
                    <a:pt x="10" y="18"/>
                  </a:lnTo>
                  <a:lnTo>
                    <a:pt x="7" y="4"/>
                  </a:lnTo>
                  <a:lnTo>
                    <a:pt x="0" y="12"/>
                  </a:lnTo>
                  <a:lnTo>
                    <a:pt x="4" y="0"/>
                  </a:lnTo>
                  <a:lnTo>
                    <a:pt x="3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38" name="Rectangle 40">
              <a:extLst>
                <a:ext uri="{FF2B5EF4-FFF2-40B4-BE49-F238E27FC236}">
                  <a16:creationId xmlns:a16="http://schemas.microsoft.com/office/drawing/2014/main" xmlns="" id="{95200F0B-597A-4E84-B362-6099FA849F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1" y="1646"/>
              <a:ext cx="141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39" name="Freeform 41">
              <a:extLst>
                <a:ext uri="{FF2B5EF4-FFF2-40B4-BE49-F238E27FC236}">
                  <a16:creationId xmlns:a16="http://schemas.microsoft.com/office/drawing/2014/main" xmlns="" id="{85F016FC-83BC-42A7-BE64-6B6AEFC828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1" y="1630"/>
              <a:ext cx="54" cy="40"/>
            </a:xfrm>
            <a:custGeom>
              <a:avLst/>
              <a:gdLst>
                <a:gd name="T0" fmla="*/ 40 w 54"/>
                <a:gd name="T1" fmla="*/ 40 h 80"/>
                <a:gd name="T2" fmla="*/ 54 w 54"/>
                <a:gd name="T3" fmla="*/ 80 h 80"/>
                <a:gd name="T4" fmla="*/ 0 w 54"/>
                <a:gd name="T5" fmla="*/ 40 h 80"/>
                <a:gd name="T6" fmla="*/ 54 w 54"/>
                <a:gd name="T7" fmla="*/ 0 h 80"/>
                <a:gd name="T8" fmla="*/ 40 w 54"/>
                <a:gd name="T9" fmla="*/ 4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80">
                  <a:moveTo>
                    <a:pt x="40" y="40"/>
                  </a:moveTo>
                  <a:lnTo>
                    <a:pt x="54" y="80"/>
                  </a:lnTo>
                  <a:lnTo>
                    <a:pt x="0" y="40"/>
                  </a:lnTo>
                  <a:lnTo>
                    <a:pt x="54" y="0"/>
                  </a:lnTo>
                  <a:lnTo>
                    <a:pt x="40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40" name="Rectangle 42">
              <a:extLst>
                <a:ext uri="{FF2B5EF4-FFF2-40B4-BE49-F238E27FC236}">
                  <a16:creationId xmlns:a16="http://schemas.microsoft.com/office/drawing/2014/main" xmlns="" id="{6AD456E9-2F73-4D63-828F-D57588CD8B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" y="1608"/>
              <a:ext cx="9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C</a:t>
              </a:r>
              <a:endParaRPr kumimoji="0" lang="en-US" altLang="en-US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" name="Rectangle 43">
              <a:extLst>
                <a:ext uri="{FF2B5EF4-FFF2-40B4-BE49-F238E27FC236}">
                  <a16:creationId xmlns:a16="http://schemas.microsoft.com/office/drawing/2014/main" xmlns="" id="{BA8377C8-806E-4BAD-9AF4-5A31D1CDE4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6" y="1653"/>
              <a:ext cx="48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o</a:t>
              </a:r>
              <a:endParaRPr kumimoji="0" lang="en-US" altLang="en-US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2" name="Rectangle 44">
              <a:extLst>
                <a:ext uri="{FF2B5EF4-FFF2-40B4-BE49-F238E27FC236}">
                  <a16:creationId xmlns:a16="http://schemas.microsoft.com/office/drawing/2014/main" xmlns="" id="{A0D19743-046D-40E4-8BCE-2B35BDBF49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4" y="1653"/>
              <a:ext cx="48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u</a:t>
              </a:r>
              <a:endParaRPr kumimoji="0" lang="en-US" altLang="en-US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3" name="Rectangle 45">
              <a:extLst>
                <a:ext uri="{FF2B5EF4-FFF2-40B4-BE49-F238E27FC236}">
                  <a16:creationId xmlns:a16="http://schemas.microsoft.com/office/drawing/2014/main" xmlns="" id="{2FCCBCD4-D82D-494C-8CEA-F29A8102DB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2" y="1653"/>
              <a:ext cx="27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t</a:t>
              </a:r>
              <a:endParaRPr kumimoji="0" lang="en-US" altLang="en-US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4" name="Rectangle 46">
              <a:extLst>
                <a:ext uri="{FF2B5EF4-FFF2-40B4-BE49-F238E27FC236}">
                  <a16:creationId xmlns:a16="http://schemas.microsoft.com/office/drawing/2014/main" xmlns="" id="{A7A84CFB-16D3-44E6-84A8-32563CCC03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3" y="1600"/>
              <a:ext cx="9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C</a:t>
              </a:r>
              <a:endParaRPr kumimoji="0" lang="en-US" altLang="en-US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5" name="Rectangle 47">
              <a:extLst>
                <a:ext uri="{FF2B5EF4-FFF2-40B4-BE49-F238E27FC236}">
                  <a16:creationId xmlns:a16="http://schemas.microsoft.com/office/drawing/2014/main" xmlns="" id="{8E11BDFF-CF69-4516-B418-EB6B5AC95F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6" y="1645"/>
              <a:ext cx="27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i</a:t>
              </a:r>
              <a:endParaRPr kumimoji="0" lang="en-US" altLang="en-US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6" name="Rectangle 48">
              <a:extLst>
                <a:ext uri="{FF2B5EF4-FFF2-40B4-BE49-F238E27FC236}">
                  <a16:creationId xmlns:a16="http://schemas.microsoft.com/office/drawing/2014/main" xmlns="" id="{C760417C-6227-411C-B515-A78A09289A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2" y="1645"/>
              <a:ext cx="48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n</a:t>
              </a:r>
              <a:endParaRPr kumimoji="0" lang="en-US" altLang="en-US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" name="Rectangle 49">
              <a:extLst>
                <a:ext uri="{FF2B5EF4-FFF2-40B4-BE49-F238E27FC236}">
                  <a16:creationId xmlns:a16="http://schemas.microsoft.com/office/drawing/2014/main" xmlns="" id="{9ADFD0F8-48F0-482B-9D8B-880592216A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1" y="1861"/>
              <a:ext cx="8" cy="10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48" name="Freeform 50">
              <a:extLst>
                <a:ext uri="{FF2B5EF4-FFF2-40B4-BE49-F238E27FC236}">
                  <a16:creationId xmlns:a16="http://schemas.microsoft.com/office/drawing/2014/main" xmlns="" id="{F4A1CE92-C013-4399-8B24-A5F2C67FC7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5" y="1951"/>
              <a:ext cx="40" cy="53"/>
            </a:xfrm>
            <a:custGeom>
              <a:avLst/>
              <a:gdLst>
                <a:gd name="T0" fmla="*/ 20 w 40"/>
                <a:gd name="T1" fmla="*/ 26 h 105"/>
                <a:gd name="T2" fmla="*/ 40 w 40"/>
                <a:gd name="T3" fmla="*/ 0 h 105"/>
                <a:gd name="T4" fmla="*/ 20 w 40"/>
                <a:gd name="T5" fmla="*/ 105 h 105"/>
                <a:gd name="T6" fmla="*/ 0 w 40"/>
                <a:gd name="T7" fmla="*/ 0 h 105"/>
                <a:gd name="T8" fmla="*/ 20 w 40"/>
                <a:gd name="T9" fmla="*/ 26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105">
                  <a:moveTo>
                    <a:pt x="20" y="26"/>
                  </a:moveTo>
                  <a:lnTo>
                    <a:pt x="40" y="0"/>
                  </a:lnTo>
                  <a:lnTo>
                    <a:pt x="20" y="105"/>
                  </a:lnTo>
                  <a:lnTo>
                    <a:pt x="0" y="0"/>
                  </a:lnTo>
                  <a:lnTo>
                    <a:pt x="20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49" name="Rectangle 51">
              <a:extLst>
                <a:ext uri="{FF2B5EF4-FFF2-40B4-BE49-F238E27FC236}">
                  <a16:creationId xmlns:a16="http://schemas.microsoft.com/office/drawing/2014/main" xmlns="" id="{B05B76DA-2D94-4FE4-A718-8507AD9DA2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4" y="1861"/>
              <a:ext cx="8" cy="10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50" name="Freeform 52">
              <a:extLst>
                <a:ext uri="{FF2B5EF4-FFF2-40B4-BE49-F238E27FC236}">
                  <a16:creationId xmlns:a16="http://schemas.microsoft.com/office/drawing/2014/main" xmlns="" id="{F16EA266-0EA4-45DF-A71E-B750017A7A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8" y="1951"/>
              <a:ext cx="40" cy="53"/>
            </a:xfrm>
            <a:custGeom>
              <a:avLst/>
              <a:gdLst>
                <a:gd name="T0" fmla="*/ 20 w 40"/>
                <a:gd name="T1" fmla="*/ 26 h 105"/>
                <a:gd name="T2" fmla="*/ 40 w 40"/>
                <a:gd name="T3" fmla="*/ 0 h 105"/>
                <a:gd name="T4" fmla="*/ 20 w 40"/>
                <a:gd name="T5" fmla="*/ 105 h 105"/>
                <a:gd name="T6" fmla="*/ 0 w 40"/>
                <a:gd name="T7" fmla="*/ 0 h 105"/>
                <a:gd name="T8" fmla="*/ 20 w 40"/>
                <a:gd name="T9" fmla="*/ 26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105">
                  <a:moveTo>
                    <a:pt x="20" y="26"/>
                  </a:moveTo>
                  <a:lnTo>
                    <a:pt x="40" y="0"/>
                  </a:lnTo>
                  <a:lnTo>
                    <a:pt x="20" y="105"/>
                  </a:lnTo>
                  <a:lnTo>
                    <a:pt x="0" y="0"/>
                  </a:lnTo>
                  <a:lnTo>
                    <a:pt x="20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51" name="Rectangle 53">
              <a:extLst>
                <a:ext uri="{FF2B5EF4-FFF2-40B4-BE49-F238E27FC236}">
                  <a16:creationId xmlns:a16="http://schemas.microsoft.com/office/drawing/2014/main" xmlns="" id="{3401849C-8755-447D-9A63-2F02C4C911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3" y="2004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F</a:t>
              </a:r>
              <a:endParaRPr kumimoji="0" lang="en-US" altLang="en-US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" name="Rectangle 54">
              <a:extLst>
                <a:ext uri="{FF2B5EF4-FFF2-40B4-BE49-F238E27FC236}">
                  <a16:creationId xmlns:a16="http://schemas.microsoft.com/office/drawing/2014/main" xmlns="" id="{6FDFE41D-0FB3-4677-ABA2-45570307CD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8" y="2048"/>
              <a:ext cx="27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i</a:t>
              </a:r>
              <a:endParaRPr kumimoji="0" lang="en-US" altLang="en-US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3" name="Rectangle 55">
              <a:extLst>
                <a:ext uri="{FF2B5EF4-FFF2-40B4-BE49-F238E27FC236}">
                  <a16:creationId xmlns:a16="http://schemas.microsoft.com/office/drawing/2014/main" xmlns="" id="{CD85C280-1ADE-4C7D-B1FF-93787156D5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7" y="1861"/>
              <a:ext cx="8" cy="10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54" name="Freeform 56">
              <a:extLst>
                <a:ext uri="{FF2B5EF4-FFF2-40B4-BE49-F238E27FC236}">
                  <a16:creationId xmlns:a16="http://schemas.microsoft.com/office/drawing/2014/main" xmlns="" id="{70812B6F-512B-4ED4-869A-34C474B26D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1" y="1951"/>
              <a:ext cx="40" cy="53"/>
            </a:xfrm>
            <a:custGeom>
              <a:avLst/>
              <a:gdLst>
                <a:gd name="T0" fmla="*/ 20 w 40"/>
                <a:gd name="T1" fmla="*/ 26 h 105"/>
                <a:gd name="T2" fmla="*/ 40 w 40"/>
                <a:gd name="T3" fmla="*/ 0 h 105"/>
                <a:gd name="T4" fmla="*/ 20 w 40"/>
                <a:gd name="T5" fmla="*/ 105 h 105"/>
                <a:gd name="T6" fmla="*/ 0 w 40"/>
                <a:gd name="T7" fmla="*/ 0 h 105"/>
                <a:gd name="T8" fmla="*/ 20 w 40"/>
                <a:gd name="T9" fmla="*/ 26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105">
                  <a:moveTo>
                    <a:pt x="20" y="26"/>
                  </a:moveTo>
                  <a:lnTo>
                    <a:pt x="40" y="0"/>
                  </a:lnTo>
                  <a:lnTo>
                    <a:pt x="20" y="105"/>
                  </a:lnTo>
                  <a:lnTo>
                    <a:pt x="0" y="0"/>
                  </a:lnTo>
                  <a:lnTo>
                    <a:pt x="20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55" name="Rectangle 57">
              <a:extLst>
                <a:ext uri="{FF2B5EF4-FFF2-40B4-BE49-F238E27FC236}">
                  <a16:creationId xmlns:a16="http://schemas.microsoft.com/office/drawing/2014/main" xmlns="" id="{7D1248BA-2D66-493E-94E0-0BF9BAB326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0" y="1861"/>
              <a:ext cx="8" cy="10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56" name="Freeform 58">
              <a:extLst>
                <a:ext uri="{FF2B5EF4-FFF2-40B4-BE49-F238E27FC236}">
                  <a16:creationId xmlns:a16="http://schemas.microsoft.com/office/drawing/2014/main" xmlns="" id="{C8F5E93D-6974-4B66-B3EE-A3ECC5B216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4" y="1951"/>
              <a:ext cx="41" cy="53"/>
            </a:xfrm>
            <a:custGeom>
              <a:avLst/>
              <a:gdLst>
                <a:gd name="T0" fmla="*/ 20 w 41"/>
                <a:gd name="T1" fmla="*/ 26 h 105"/>
                <a:gd name="T2" fmla="*/ 41 w 41"/>
                <a:gd name="T3" fmla="*/ 0 h 105"/>
                <a:gd name="T4" fmla="*/ 20 w 41"/>
                <a:gd name="T5" fmla="*/ 105 h 105"/>
                <a:gd name="T6" fmla="*/ 0 w 41"/>
                <a:gd name="T7" fmla="*/ 0 h 105"/>
                <a:gd name="T8" fmla="*/ 20 w 41"/>
                <a:gd name="T9" fmla="*/ 26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05">
                  <a:moveTo>
                    <a:pt x="20" y="26"/>
                  </a:moveTo>
                  <a:lnTo>
                    <a:pt x="41" y="0"/>
                  </a:lnTo>
                  <a:lnTo>
                    <a:pt x="20" y="105"/>
                  </a:lnTo>
                  <a:lnTo>
                    <a:pt x="0" y="0"/>
                  </a:lnTo>
                  <a:lnTo>
                    <a:pt x="20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57" name="Rectangle 59">
              <a:extLst>
                <a:ext uri="{FF2B5EF4-FFF2-40B4-BE49-F238E27FC236}">
                  <a16:creationId xmlns:a16="http://schemas.microsoft.com/office/drawing/2014/main" xmlns="" id="{76451019-9395-4060-9EC7-D3208AB23F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5" y="890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S</a:t>
              </a:r>
              <a:endParaRPr kumimoji="0" lang="en-US" altLang="en-US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8" name="Rectangle 60">
              <a:extLst>
                <a:ext uri="{FF2B5EF4-FFF2-40B4-BE49-F238E27FC236}">
                  <a16:creationId xmlns:a16="http://schemas.microsoft.com/office/drawing/2014/main" xmlns="" id="{17260F8C-8CBC-4012-A4A3-C9C54EB465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1" y="935"/>
              <a:ext cx="48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0</a:t>
              </a:r>
              <a:endParaRPr kumimoji="0" lang="en-US" altLang="en-US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9" name="Rectangle 61">
              <a:extLst>
                <a:ext uri="{FF2B5EF4-FFF2-40B4-BE49-F238E27FC236}">
                  <a16:creationId xmlns:a16="http://schemas.microsoft.com/office/drawing/2014/main" xmlns="" id="{07704989-5940-4E97-B70D-ADE5FA5442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0" y="1437"/>
              <a:ext cx="10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X</a:t>
              </a:r>
              <a:endParaRPr kumimoji="0" lang="en-US" altLang="en-US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0" name="Rectangle 62">
              <a:extLst>
                <a:ext uri="{FF2B5EF4-FFF2-40B4-BE49-F238E27FC236}">
                  <a16:creationId xmlns:a16="http://schemas.microsoft.com/office/drawing/2014/main" xmlns="" id="{8B38748D-FE60-413A-A1DC-35E274167B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9" y="1482"/>
              <a:ext cx="27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i</a:t>
              </a:r>
              <a:endParaRPr kumimoji="0" lang="en-US" altLang="en-US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1" name="Rectangle 63">
              <a:extLst>
                <a:ext uri="{FF2B5EF4-FFF2-40B4-BE49-F238E27FC236}">
                  <a16:creationId xmlns:a16="http://schemas.microsoft.com/office/drawing/2014/main" xmlns="" id="{B845BEC3-5246-49C6-8DF0-8E37FEB9E4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1" y="1094"/>
              <a:ext cx="69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62" name="Rectangle 64">
              <a:extLst>
                <a:ext uri="{FF2B5EF4-FFF2-40B4-BE49-F238E27FC236}">
                  <a16:creationId xmlns:a16="http://schemas.microsoft.com/office/drawing/2014/main" xmlns="" id="{1CB4032F-1803-45CE-B69E-7D3BF2953C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7" y="1098"/>
              <a:ext cx="8" cy="27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63" name="Freeform 65">
              <a:extLst>
                <a:ext uri="{FF2B5EF4-FFF2-40B4-BE49-F238E27FC236}">
                  <a16:creationId xmlns:a16="http://schemas.microsoft.com/office/drawing/2014/main" xmlns="" id="{C44D7911-4D4A-4A8F-ACCB-715A557DD9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7" y="1094"/>
              <a:ext cx="8" cy="7"/>
            </a:xfrm>
            <a:custGeom>
              <a:avLst/>
              <a:gdLst>
                <a:gd name="T0" fmla="*/ 4 w 8"/>
                <a:gd name="T1" fmla="*/ 0 h 16"/>
                <a:gd name="T2" fmla="*/ 0 w 8"/>
                <a:gd name="T3" fmla="*/ 0 h 16"/>
                <a:gd name="T4" fmla="*/ 0 w 8"/>
                <a:gd name="T5" fmla="*/ 8 h 16"/>
                <a:gd name="T6" fmla="*/ 8 w 8"/>
                <a:gd name="T7" fmla="*/ 8 h 16"/>
                <a:gd name="T8" fmla="*/ 4 w 8"/>
                <a:gd name="T9" fmla="*/ 16 h 16"/>
                <a:gd name="T10" fmla="*/ 4 w 8"/>
                <a:gd name="T1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6">
                  <a:moveTo>
                    <a:pt x="4" y="0"/>
                  </a:moveTo>
                  <a:lnTo>
                    <a:pt x="0" y="0"/>
                  </a:lnTo>
                  <a:lnTo>
                    <a:pt x="0" y="8"/>
                  </a:lnTo>
                  <a:lnTo>
                    <a:pt x="8" y="8"/>
                  </a:lnTo>
                  <a:lnTo>
                    <a:pt x="4" y="16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7168" name="Freeform 66">
              <a:extLst>
                <a:ext uri="{FF2B5EF4-FFF2-40B4-BE49-F238E27FC236}">
                  <a16:creationId xmlns:a16="http://schemas.microsoft.com/office/drawing/2014/main" xmlns="" id="{3407826F-80B8-4D42-8CCE-91A2467822A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0" y="1363"/>
              <a:ext cx="41" cy="52"/>
            </a:xfrm>
            <a:custGeom>
              <a:avLst/>
              <a:gdLst>
                <a:gd name="T0" fmla="*/ 21 w 41"/>
                <a:gd name="T1" fmla="*/ 25 h 105"/>
                <a:gd name="T2" fmla="*/ 41 w 41"/>
                <a:gd name="T3" fmla="*/ 0 h 105"/>
                <a:gd name="T4" fmla="*/ 21 w 41"/>
                <a:gd name="T5" fmla="*/ 105 h 105"/>
                <a:gd name="T6" fmla="*/ 0 w 41"/>
                <a:gd name="T7" fmla="*/ 0 h 105"/>
                <a:gd name="T8" fmla="*/ 21 w 41"/>
                <a:gd name="T9" fmla="*/ 2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05">
                  <a:moveTo>
                    <a:pt x="21" y="25"/>
                  </a:moveTo>
                  <a:lnTo>
                    <a:pt x="41" y="0"/>
                  </a:lnTo>
                  <a:lnTo>
                    <a:pt x="21" y="105"/>
                  </a:lnTo>
                  <a:lnTo>
                    <a:pt x="0" y="0"/>
                  </a:lnTo>
                  <a:lnTo>
                    <a:pt x="21" y="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7169" name="Rectangle 67">
              <a:extLst>
                <a:ext uri="{FF2B5EF4-FFF2-40B4-BE49-F238E27FC236}">
                  <a16:creationId xmlns:a16="http://schemas.microsoft.com/office/drawing/2014/main" xmlns="" id="{218AF8C4-D47C-404E-9CED-6FC2F009AC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4" y="1437"/>
              <a:ext cx="10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Y</a:t>
              </a:r>
              <a:endParaRPr kumimoji="0" lang="en-US" altLang="en-US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171" name="Rectangle 68">
              <a:extLst>
                <a:ext uri="{FF2B5EF4-FFF2-40B4-BE49-F238E27FC236}">
                  <a16:creationId xmlns:a16="http://schemas.microsoft.com/office/drawing/2014/main" xmlns="" id="{D3A459AD-3BA0-4EAE-9D2B-9C8653D719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3" y="1482"/>
              <a:ext cx="27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i</a:t>
              </a:r>
              <a:endParaRPr kumimoji="0" lang="en-US" altLang="en-US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172" name="Freeform 69">
              <a:extLst>
                <a:ext uri="{FF2B5EF4-FFF2-40B4-BE49-F238E27FC236}">
                  <a16:creationId xmlns:a16="http://schemas.microsoft.com/office/drawing/2014/main" xmlns="" id="{40E63BE3-3EFF-4912-93A2-A7D2A2DACBF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0" y="916"/>
              <a:ext cx="86" cy="132"/>
            </a:xfrm>
            <a:custGeom>
              <a:avLst/>
              <a:gdLst>
                <a:gd name="T0" fmla="*/ 86 w 86"/>
                <a:gd name="T1" fmla="*/ 265 h 265"/>
                <a:gd name="T2" fmla="*/ 67 w 86"/>
                <a:gd name="T3" fmla="*/ 265 h 265"/>
                <a:gd name="T4" fmla="*/ 48 w 86"/>
                <a:gd name="T5" fmla="*/ 259 h 265"/>
                <a:gd name="T6" fmla="*/ 33 w 86"/>
                <a:gd name="T7" fmla="*/ 245 h 265"/>
                <a:gd name="T8" fmla="*/ 21 w 86"/>
                <a:gd name="T9" fmla="*/ 229 h 265"/>
                <a:gd name="T10" fmla="*/ 12 w 86"/>
                <a:gd name="T11" fmla="*/ 207 h 265"/>
                <a:gd name="T12" fmla="*/ 5 w 86"/>
                <a:gd name="T13" fmla="*/ 183 h 265"/>
                <a:gd name="T14" fmla="*/ 2 w 86"/>
                <a:gd name="T15" fmla="*/ 155 h 265"/>
                <a:gd name="T16" fmla="*/ 0 w 86"/>
                <a:gd name="T17" fmla="*/ 128 h 265"/>
                <a:gd name="T18" fmla="*/ 2 w 86"/>
                <a:gd name="T19" fmla="*/ 100 h 265"/>
                <a:gd name="T20" fmla="*/ 6 w 86"/>
                <a:gd name="T21" fmla="*/ 74 h 265"/>
                <a:gd name="T22" fmla="*/ 13 w 86"/>
                <a:gd name="T23" fmla="*/ 52 h 265"/>
                <a:gd name="T24" fmla="*/ 22 w 86"/>
                <a:gd name="T25" fmla="*/ 30 h 265"/>
                <a:gd name="T26" fmla="*/ 35 w 86"/>
                <a:gd name="T27" fmla="*/ 16 h 265"/>
                <a:gd name="T28" fmla="*/ 51 w 86"/>
                <a:gd name="T29" fmla="*/ 4 h 265"/>
                <a:gd name="T30" fmla="*/ 67 w 86"/>
                <a:gd name="T31" fmla="*/ 0 h 265"/>
                <a:gd name="T32" fmla="*/ 86 w 86"/>
                <a:gd name="T33" fmla="*/ 4 h 265"/>
                <a:gd name="T34" fmla="*/ 85 w 86"/>
                <a:gd name="T35" fmla="*/ 20 h 265"/>
                <a:gd name="T36" fmla="*/ 67 w 86"/>
                <a:gd name="T37" fmla="*/ 16 h 265"/>
                <a:gd name="T38" fmla="*/ 52 w 86"/>
                <a:gd name="T39" fmla="*/ 20 h 265"/>
                <a:gd name="T40" fmla="*/ 39 w 86"/>
                <a:gd name="T41" fmla="*/ 30 h 265"/>
                <a:gd name="T42" fmla="*/ 27 w 86"/>
                <a:gd name="T43" fmla="*/ 42 h 265"/>
                <a:gd name="T44" fmla="*/ 19 w 86"/>
                <a:gd name="T45" fmla="*/ 62 h 265"/>
                <a:gd name="T46" fmla="*/ 13 w 86"/>
                <a:gd name="T47" fmla="*/ 82 h 265"/>
                <a:gd name="T48" fmla="*/ 9 w 86"/>
                <a:gd name="T49" fmla="*/ 106 h 265"/>
                <a:gd name="T50" fmla="*/ 7 w 86"/>
                <a:gd name="T51" fmla="*/ 128 h 265"/>
                <a:gd name="T52" fmla="*/ 9 w 86"/>
                <a:gd name="T53" fmla="*/ 151 h 265"/>
                <a:gd name="T54" fmla="*/ 12 w 86"/>
                <a:gd name="T55" fmla="*/ 175 h 265"/>
                <a:gd name="T56" fmla="*/ 18 w 86"/>
                <a:gd name="T57" fmla="*/ 197 h 265"/>
                <a:gd name="T58" fmla="*/ 26 w 86"/>
                <a:gd name="T59" fmla="*/ 217 h 265"/>
                <a:gd name="T60" fmla="*/ 38 w 86"/>
                <a:gd name="T61" fmla="*/ 233 h 265"/>
                <a:gd name="T62" fmla="*/ 51 w 86"/>
                <a:gd name="T63" fmla="*/ 245 h 265"/>
                <a:gd name="T64" fmla="*/ 67 w 86"/>
                <a:gd name="T65" fmla="*/ 251 h 265"/>
                <a:gd name="T66" fmla="*/ 86 w 86"/>
                <a:gd name="T67" fmla="*/ 251 h 265"/>
                <a:gd name="T68" fmla="*/ 86 w 86"/>
                <a:gd name="T69" fmla="*/ 265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6" h="265">
                  <a:moveTo>
                    <a:pt x="86" y="265"/>
                  </a:moveTo>
                  <a:lnTo>
                    <a:pt x="67" y="265"/>
                  </a:lnTo>
                  <a:lnTo>
                    <a:pt x="48" y="259"/>
                  </a:lnTo>
                  <a:lnTo>
                    <a:pt x="33" y="245"/>
                  </a:lnTo>
                  <a:lnTo>
                    <a:pt x="21" y="229"/>
                  </a:lnTo>
                  <a:lnTo>
                    <a:pt x="12" y="207"/>
                  </a:lnTo>
                  <a:lnTo>
                    <a:pt x="5" y="183"/>
                  </a:lnTo>
                  <a:lnTo>
                    <a:pt x="2" y="155"/>
                  </a:lnTo>
                  <a:lnTo>
                    <a:pt x="0" y="128"/>
                  </a:lnTo>
                  <a:lnTo>
                    <a:pt x="2" y="100"/>
                  </a:lnTo>
                  <a:lnTo>
                    <a:pt x="6" y="74"/>
                  </a:lnTo>
                  <a:lnTo>
                    <a:pt x="13" y="52"/>
                  </a:lnTo>
                  <a:lnTo>
                    <a:pt x="22" y="30"/>
                  </a:lnTo>
                  <a:lnTo>
                    <a:pt x="35" y="16"/>
                  </a:lnTo>
                  <a:lnTo>
                    <a:pt x="51" y="4"/>
                  </a:lnTo>
                  <a:lnTo>
                    <a:pt x="67" y="0"/>
                  </a:lnTo>
                  <a:lnTo>
                    <a:pt x="86" y="4"/>
                  </a:lnTo>
                  <a:lnTo>
                    <a:pt x="85" y="20"/>
                  </a:lnTo>
                  <a:lnTo>
                    <a:pt x="67" y="16"/>
                  </a:lnTo>
                  <a:lnTo>
                    <a:pt x="52" y="20"/>
                  </a:lnTo>
                  <a:lnTo>
                    <a:pt x="39" y="30"/>
                  </a:lnTo>
                  <a:lnTo>
                    <a:pt x="27" y="42"/>
                  </a:lnTo>
                  <a:lnTo>
                    <a:pt x="19" y="62"/>
                  </a:lnTo>
                  <a:lnTo>
                    <a:pt x="13" y="82"/>
                  </a:lnTo>
                  <a:lnTo>
                    <a:pt x="9" y="106"/>
                  </a:lnTo>
                  <a:lnTo>
                    <a:pt x="7" y="128"/>
                  </a:lnTo>
                  <a:lnTo>
                    <a:pt x="9" y="151"/>
                  </a:lnTo>
                  <a:lnTo>
                    <a:pt x="12" y="175"/>
                  </a:lnTo>
                  <a:lnTo>
                    <a:pt x="18" y="197"/>
                  </a:lnTo>
                  <a:lnTo>
                    <a:pt x="26" y="217"/>
                  </a:lnTo>
                  <a:lnTo>
                    <a:pt x="38" y="233"/>
                  </a:lnTo>
                  <a:lnTo>
                    <a:pt x="51" y="245"/>
                  </a:lnTo>
                  <a:lnTo>
                    <a:pt x="67" y="251"/>
                  </a:lnTo>
                  <a:lnTo>
                    <a:pt x="86" y="251"/>
                  </a:lnTo>
                  <a:lnTo>
                    <a:pt x="86" y="2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7173" name="Rectangle 70">
              <a:extLst>
                <a:ext uri="{FF2B5EF4-FFF2-40B4-BE49-F238E27FC236}">
                  <a16:creationId xmlns:a16="http://schemas.microsoft.com/office/drawing/2014/main" xmlns="" id="{25F09D2C-1F31-44F8-B581-D719ACCE3B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2" y="922"/>
              <a:ext cx="8" cy="12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7174" name="Freeform 71">
              <a:extLst>
                <a:ext uri="{FF2B5EF4-FFF2-40B4-BE49-F238E27FC236}">
                  <a16:creationId xmlns:a16="http://schemas.microsoft.com/office/drawing/2014/main" xmlns="" id="{1DA2D161-9F8E-45F1-ACCB-867E3BA40B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2" y="918"/>
              <a:ext cx="8" cy="8"/>
            </a:xfrm>
            <a:custGeom>
              <a:avLst/>
              <a:gdLst>
                <a:gd name="T0" fmla="*/ 4 w 8"/>
                <a:gd name="T1" fmla="*/ 0 h 16"/>
                <a:gd name="T2" fmla="*/ 8 w 8"/>
                <a:gd name="T3" fmla="*/ 0 h 16"/>
                <a:gd name="T4" fmla="*/ 8 w 8"/>
                <a:gd name="T5" fmla="*/ 8 h 16"/>
                <a:gd name="T6" fmla="*/ 0 w 8"/>
                <a:gd name="T7" fmla="*/ 8 h 16"/>
                <a:gd name="T8" fmla="*/ 3 w 8"/>
                <a:gd name="T9" fmla="*/ 16 h 16"/>
                <a:gd name="T10" fmla="*/ 4 w 8"/>
                <a:gd name="T1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6">
                  <a:moveTo>
                    <a:pt x="4" y="0"/>
                  </a:moveTo>
                  <a:lnTo>
                    <a:pt x="8" y="0"/>
                  </a:lnTo>
                  <a:lnTo>
                    <a:pt x="8" y="8"/>
                  </a:lnTo>
                  <a:lnTo>
                    <a:pt x="0" y="8"/>
                  </a:lnTo>
                  <a:lnTo>
                    <a:pt x="3" y="16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7175" name="Freeform 72">
              <a:extLst>
                <a:ext uri="{FF2B5EF4-FFF2-40B4-BE49-F238E27FC236}">
                  <a16:creationId xmlns:a16="http://schemas.microsoft.com/office/drawing/2014/main" xmlns="" id="{30C824C0-0EE0-46CA-9370-235FE9C6AB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2" y="1041"/>
              <a:ext cx="8" cy="7"/>
            </a:xfrm>
            <a:custGeom>
              <a:avLst/>
              <a:gdLst>
                <a:gd name="T0" fmla="*/ 8 w 8"/>
                <a:gd name="T1" fmla="*/ 6 h 14"/>
                <a:gd name="T2" fmla="*/ 8 w 8"/>
                <a:gd name="T3" fmla="*/ 14 h 14"/>
                <a:gd name="T4" fmla="*/ 4 w 8"/>
                <a:gd name="T5" fmla="*/ 14 h 14"/>
                <a:gd name="T6" fmla="*/ 4 w 8"/>
                <a:gd name="T7" fmla="*/ 0 h 14"/>
                <a:gd name="T8" fmla="*/ 0 w 8"/>
                <a:gd name="T9" fmla="*/ 6 h 14"/>
                <a:gd name="T10" fmla="*/ 8 w 8"/>
                <a:gd name="T1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4">
                  <a:moveTo>
                    <a:pt x="8" y="6"/>
                  </a:moveTo>
                  <a:lnTo>
                    <a:pt x="8" y="14"/>
                  </a:lnTo>
                  <a:lnTo>
                    <a:pt x="4" y="14"/>
                  </a:lnTo>
                  <a:lnTo>
                    <a:pt x="4" y="0"/>
                  </a:lnTo>
                  <a:lnTo>
                    <a:pt x="0" y="6"/>
                  </a:lnTo>
                  <a:lnTo>
                    <a:pt x="8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7176" name="Rectangle 73">
              <a:extLst>
                <a:ext uri="{FF2B5EF4-FFF2-40B4-BE49-F238E27FC236}">
                  <a16:creationId xmlns:a16="http://schemas.microsoft.com/office/drawing/2014/main" xmlns="" id="{577C1897-A633-4620-B650-B79DE714EF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2" y="1062"/>
              <a:ext cx="93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7177" name="Rectangle 74">
              <a:extLst>
                <a:ext uri="{FF2B5EF4-FFF2-40B4-BE49-F238E27FC236}">
                  <a16:creationId xmlns:a16="http://schemas.microsoft.com/office/drawing/2014/main" xmlns="" id="{2AEE1C30-5557-4F65-87FB-DF1DFA23AA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1" y="982"/>
              <a:ext cx="8" cy="8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7178" name="Freeform 75">
              <a:extLst>
                <a:ext uri="{FF2B5EF4-FFF2-40B4-BE49-F238E27FC236}">
                  <a16:creationId xmlns:a16="http://schemas.microsoft.com/office/drawing/2014/main" xmlns="" id="{D1C10E27-4DC6-4933-AE4A-D44A74E1F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1" y="1062"/>
              <a:ext cx="8" cy="8"/>
            </a:xfrm>
            <a:custGeom>
              <a:avLst/>
              <a:gdLst>
                <a:gd name="T0" fmla="*/ 4 w 8"/>
                <a:gd name="T1" fmla="*/ 16 h 16"/>
                <a:gd name="T2" fmla="*/ 8 w 8"/>
                <a:gd name="T3" fmla="*/ 16 h 16"/>
                <a:gd name="T4" fmla="*/ 8 w 8"/>
                <a:gd name="T5" fmla="*/ 8 h 16"/>
                <a:gd name="T6" fmla="*/ 0 w 8"/>
                <a:gd name="T7" fmla="*/ 8 h 16"/>
                <a:gd name="T8" fmla="*/ 4 w 8"/>
                <a:gd name="T9" fmla="*/ 0 h 16"/>
                <a:gd name="T10" fmla="*/ 4 w 8"/>
                <a:gd name="T11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6">
                  <a:moveTo>
                    <a:pt x="4" y="16"/>
                  </a:moveTo>
                  <a:lnTo>
                    <a:pt x="8" y="16"/>
                  </a:lnTo>
                  <a:lnTo>
                    <a:pt x="8" y="8"/>
                  </a:lnTo>
                  <a:lnTo>
                    <a:pt x="0" y="8"/>
                  </a:lnTo>
                  <a:lnTo>
                    <a:pt x="4" y="0"/>
                  </a:lnTo>
                  <a:lnTo>
                    <a:pt x="4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7179" name="Rectangle 76">
              <a:extLst>
                <a:ext uri="{FF2B5EF4-FFF2-40B4-BE49-F238E27FC236}">
                  <a16:creationId xmlns:a16="http://schemas.microsoft.com/office/drawing/2014/main" xmlns="" id="{34EC7DA6-4607-4887-AF69-20766C530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5" y="978"/>
              <a:ext cx="121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7180" name="Freeform 77">
              <a:extLst>
                <a:ext uri="{FF2B5EF4-FFF2-40B4-BE49-F238E27FC236}">
                  <a16:creationId xmlns:a16="http://schemas.microsoft.com/office/drawing/2014/main" xmlns="" id="{12E46550-8A4B-430E-A8D9-A2C541072F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1" y="978"/>
              <a:ext cx="8" cy="8"/>
            </a:xfrm>
            <a:custGeom>
              <a:avLst/>
              <a:gdLst>
                <a:gd name="T0" fmla="*/ 0 w 8"/>
                <a:gd name="T1" fmla="*/ 7 h 15"/>
                <a:gd name="T2" fmla="*/ 0 w 8"/>
                <a:gd name="T3" fmla="*/ 0 h 15"/>
                <a:gd name="T4" fmla="*/ 4 w 8"/>
                <a:gd name="T5" fmla="*/ 0 h 15"/>
                <a:gd name="T6" fmla="*/ 4 w 8"/>
                <a:gd name="T7" fmla="*/ 15 h 15"/>
                <a:gd name="T8" fmla="*/ 8 w 8"/>
                <a:gd name="T9" fmla="*/ 7 h 15"/>
                <a:gd name="T10" fmla="*/ 0 w 8"/>
                <a:gd name="T11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5">
                  <a:moveTo>
                    <a:pt x="0" y="7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4" y="15"/>
                  </a:lnTo>
                  <a:lnTo>
                    <a:pt x="8" y="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7181" name="Rectangle 78">
              <a:extLst>
                <a:ext uri="{FF2B5EF4-FFF2-40B4-BE49-F238E27FC236}">
                  <a16:creationId xmlns:a16="http://schemas.microsoft.com/office/drawing/2014/main" xmlns="" id="{813B414D-AF92-4B82-BCAB-59744F90E2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4" y="1135"/>
              <a:ext cx="93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7182" name="Rectangle 79">
              <a:extLst>
                <a:ext uri="{FF2B5EF4-FFF2-40B4-BE49-F238E27FC236}">
                  <a16:creationId xmlns:a16="http://schemas.microsoft.com/office/drawing/2014/main" xmlns="" id="{2243A650-48E4-4B89-BDC6-9299B5DF39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3" y="1139"/>
              <a:ext cx="8" cy="8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7183" name="Freeform 80">
              <a:extLst>
                <a:ext uri="{FF2B5EF4-FFF2-40B4-BE49-F238E27FC236}">
                  <a16:creationId xmlns:a16="http://schemas.microsoft.com/office/drawing/2014/main" xmlns="" id="{ABBC1B52-3AA8-479C-BC32-827C5220E0C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3" y="1135"/>
              <a:ext cx="8" cy="8"/>
            </a:xfrm>
            <a:custGeom>
              <a:avLst/>
              <a:gdLst>
                <a:gd name="T0" fmla="*/ 4 w 8"/>
                <a:gd name="T1" fmla="*/ 0 h 15"/>
                <a:gd name="T2" fmla="*/ 8 w 8"/>
                <a:gd name="T3" fmla="*/ 0 h 15"/>
                <a:gd name="T4" fmla="*/ 8 w 8"/>
                <a:gd name="T5" fmla="*/ 7 h 15"/>
                <a:gd name="T6" fmla="*/ 0 w 8"/>
                <a:gd name="T7" fmla="*/ 7 h 15"/>
                <a:gd name="T8" fmla="*/ 4 w 8"/>
                <a:gd name="T9" fmla="*/ 15 h 15"/>
                <a:gd name="T10" fmla="*/ 4 w 8"/>
                <a:gd name="T11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5">
                  <a:moveTo>
                    <a:pt x="4" y="0"/>
                  </a:moveTo>
                  <a:lnTo>
                    <a:pt x="8" y="0"/>
                  </a:lnTo>
                  <a:lnTo>
                    <a:pt x="8" y="7"/>
                  </a:lnTo>
                  <a:lnTo>
                    <a:pt x="0" y="7"/>
                  </a:lnTo>
                  <a:lnTo>
                    <a:pt x="4" y="15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7184" name="Rectangle 81">
              <a:extLst>
                <a:ext uri="{FF2B5EF4-FFF2-40B4-BE49-F238E27FC236}">
                  <a16:creationId xmlns:a16="http://schemas.microsoft.com/office/drawing/2014/main" xmlns="" id="{1F42DCF7-48DD-4BDC-8126-6F768483ED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7" y="1219"/>
              <a:ext cx="121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7185" name="Freeform 82">
              <a:extLst>
                <a:ext uri="{FF2B5EF4-FFF2-40B4-BE49-F238E27FC236}">
                  <a16:creationId xmlns:a16="http://schemas.microsoft.com/office/drawing/2014/main" xmlns="" id="{D1C3946F-DEAF-4863-90EE-74389461BB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3" y="1219"/>
              <a:ext cx="8" cy="8"/>
            </a:xfrm>
            <a:custGeom>
              <a:avLst/>
              <a:gdLst>
                <a:gd name="T0" fmla="*/ 0 w 8"/>
                <a:gd name="T1" fmla="*/ 8 h 16"/>
                <a:gd name="T2" fmla="*/ 0 w 8"/>
                <a:gd name="T3" fmla="*/ 16 h 16"/>
                <a:gd name="T4" fmla="*/ 4 w 8"/>
                <a:gd name="T5" fmla="*/ 16 h 16"/>
                <a:gd name="T6" fmla="*/ 4 w 8"/>
                <a:gd name="T7" fmla="*/ 0 h 16"/>
                <a:gd name="T8" fmla="*/ 8 w 8"/>
                <a:gd name="T9" fmla="*/ 8 h 16"/>
                <a:gd name="T10" fmla="*/ 0 w 8"/>
                <a:gd name="T11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6">
                  <a:moveTo>
                    <a:pt x="0" y="8"/>
                  </a:moveTo>
                  <a:lnTo>
                    <a:pt x="0" y="16"/>
                  </a:lnTo>
                  <a:lnTo>
                    <a:pt x="4" y="16"/>
                  </a:lnTo>
                  <a:lnTo>
                    <a:pt x="4" y="0"/>
                  </a:lnTo>
                  <a:lnTo>
                    <a:pt x="8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7186" name="Freeform 83">
              <a:extLst>
                <a:ext uri="{FF2B5EF4-FFF2-40B4-BE49-F238E27FC236}">
                  <a16:creationId xmlns:a16="http://schemas.microsoft.com/office/drawing/2014/main" xmlns="" id="{1358AD31-0749-4240-8D52-A6F8089F95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0" y="1154"/>
              <a:ext cx="86" cy="132"/>
            </a:xfrm>
            <a:custGeom>
              <a:avLst/>
              <a:gdLst>
                <a:gd name="T0" fmla="*/ 86 w 86"/>
                <a:gd name="T1" fmla="*/ 265 h 265"/>
                <a:gd name="T2" fmla="*/ 67 w 86"/>
                <a:gd name="T3" fmla="*/ 265 h 265"/>
                <a:gd name="T4" fmla="*/ 48 w 86"/>
                <a:gd name="T5" fmla="*/ 259 h 265"/>
                <a:gd name="T6" fmla="*/ 33 w 86"/>
                <a:gd name="T7" fmla="*/ 245 h 265"/>
                <a:gd name="T8" fmla="*/ 21 w 86"/>
                <a:gd name="T9" fmla="*/ 229 h 265"/>
                <a:gd name="T10" fmla="*/ 12 w 86"/>
                <a:gd name="T11" fmla="*/ 207 h 265"/>
                <a:gd name="T12" fmla="*/ 5 w 86"/>
                <a:gd name="T13" fmla="*/ 183 h 265"/>
                <a:gd name="T14" fmla="*/ 2 w 86"/>
                <a:gd name="T15" fmla="*/ 155 h 265"/>
                <a:gd name="T16" fmla="*/ 0 w 86"/>
                <a:gd name="T17" fmla="*/ 127 h 265"/>
                <a:gd name="T18" fmla="*/ 2 w 86"/>
                <a:gd name="T19" fmla="*/ 100 h 265"/>
                <a:gd name="T20" fmla="*/ 6 w 86"/>
                <a:gd name="T21" fmla="*/ 74 h 265"/>
                <a:gd name="T22" fmla="*/ 13 w 86"/>
                <a:gd name="T23" fmla="*/ 52 h 265"/>
                <a:gd name="T24" fmla="*/ 22 w 86"/>
                <a:gd name="T25" fmla="*/ 30 h 265"/>
                <a:gd name="T26" fmla="*/ 35 w 86"/>
                <a:gd name="T27" fmla="*/ 16 h 265"/>
                <a:gd name="T28" fmla="*/ 51 w 86"/>
                <a:gd name="T29" fmla="*/ 4 h 265"/>
                <a:gd name="T30" fmla="*/ 67 w 86"/>
                <a:gd name="T31" fmla="*/ 0 h 265"/>
                <a:gd name="T32" fmla="*/ 86 w 86"/>
                <a:gd name="T33" fmla="*/ 4 h 265"/>
                <a:gd name="T34" fmla="*/ 85 w 86"/>
                <a:gd name="T35" fmla="*/ 20 h 265"/>
                <a:gd name="T36" fmla="*/ 67 w 86"/>
                <a:gd name="T37" fmla="*/ 16 h 265"/>
                <a:gd name="T38" fmla="*/ 52 w 86"/>
                <a:gd name="T39" fmla="*/ 20 h 265"/>
                <a:gd name="T40" fmla="*/ 39 w 86"/>
                <a:gd name="T41" fmla="*/ 30 h 265"/>
                <a:gd name="T42" fmla="*/ 27 w 86"/>
                <a:gd name="T43" fmla="*/ 42 h 265"/>
                <a:gd name="T44" fmla="*/ 19 w 86"/>
                <a:gd name="T45" fmla="*/ 62 h 265"/>
                <a:gd name="T46" fmla="*/ 13 w 86"/>
                <a:gd name="T47" fmla="*/ 82 h 265"/>
                <a:gd name="T48" fmla="*/ 9 w 86"/>
                <a:gd name="T49" fmla="*/ 106 h 265"/>
                <a:gd name="T50" fmla="*/ 7 w 86"/>
                <a:gd name="T51" fmla="*/ 127 h 265"/>
                <a:gd name="T52" fmla="*/ 9 w 86"/>
                <a:gd name="T53" fmla="*/ 151 h 265"/>
                <a:gd name="T54" fmla="*/ 12 w 86"/>
                <a:gd name="T55" fmla="*/ 175 h 265"/>
                <a:gd name="T56" fmla="*/ 18 w 86"/>
                <a:gd name="T57" fmla="*/ 197 h 265"/>
                <a:gd name="T58" fmla="*/ 26 w 86"/>
                <a:gd name="T59" fmla="*/ 217 h 265"/>
                <a:gd name="T60" fmla="*/ 38 w 86"/>
                <a:gd name="T61" fmla="*/ 233 h 265"/>
                <a:gd name="T62" fmla="*/ 51 w 86"/>
                <a:gd name="T63" fmla="*/ 245 h 265"/>
                <a:gd name="T64" fmla="*/ 67 w 86"/>
                <a:gd name="T65" fmla="*/ 251 h 265"/>
                <a:gd name="T66" fmla="*/ 86 w 86"/>
                <a:gd name="T67" fmla="*/ 251 h 265"/>
                <a:gd name="T68" fmla="*/ 86 w 86"/>
                <a:gd name="T69" fmla="*/ 265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6" h="265">
                  <a:moveTo>
                    <a:pt x="86" y="265"/>
                  </a:moveTo>
                  <a:lnTo>
                    <a:pt x="67" y="265"/>
                  </a:lnTo>
                  <a:lnTo>
                    <a:pt x="48" y="259"/>
                  </a:lnTo>
                  <a:lnTo>
                    <a:pt x="33" y="245"/>
                  </a:lnTo>
                  <a:lnTo>
                    <a:pt x="21" y="229"/>
                  </a:lnTo>
                  <a:lnTo>
                    <a:pt x="12" y="207"/>
                  </a:lnTo>
                  <a:lnTo>
                    <a:pt x="5" y="183"/>
                  </a:lnTo>
                  <a:lnTo>
                    <a:pt x="2" y="155"/>
                  </a:lnTo>
                  <a:lnTo>
                    <a:pt x="0" y="127"/>
                  </a:lnTo>
                  <a:lnTo>
                    <a:pt x="2" y="100"/>
                  </a:lnTo>
                  <a:lnTo>
                    <a:pt x="6" y="74"/>
                  </a:lnTo>
                  <a:lnTo>
                    <a:pt x="13" y="52"/>
                  </a:lnTo>
                  <a:lnTo>
                    <a:pt x="22" y="30"/>
                  </a:lnTo>
                  <a:lnTo>
                    <a:pt x="35" y="16"/>
                  </a:lnTo>
                  <a:lnTo>
                    <a:pt x="51" y="4"/>
                  </a:lnTo>
                  <a:lnTo>
                    <a:pt x="67" y="0"/>
                  </a:lnTo>
                  <a:lnTo>
                    <a:pt x="86" y="4"/>
                  </a:lnTo>
                  <a:lnTo>
                    <a:pt x="85" y="20"/>
                  </a:lnTo>
                  <a:lnTo>
                    <a:pt x="67" y="16"/>
                  </a:lnTo>
                  <a:lnTo>
                    <a:pt x="52" y="20"/>
                  </a:lnTo>
                  <a:lnTo>
                    <a:pt x="39" y="30"/>
                  </a:lnTo>
                  <a:lnTo>
                    <a:pt x="27" y="42"/>
                  </a:lnTo>
                  <a:lnTo>
                    <a:pt x="19" y="62"/>
                  </a:lnTo>
                  <a:lnTo>
                    <a:pt x="13" y="82"/>
                  </a:lnTo>
                  <a:lnTo>
                    <a:pt x="9" y="106"/>
                  </a:lnTo>
                  <a:lnTo>
                    <a:pt x="7" y="127"/>
                  </a:lnTo>
                  <a:lnTo>
                    <a:pt x="9" y="151"/>
                  </a:lnTo>
                  <a:lnTo>
                    <a:pt x="12" y="175"/>
                  </a:lnTo>
                  <a:lnTo>
                    <a:pt x="18" y="197"/>
                  </a:lnTo>
                  <a:lnTo>
                    <a:pt x="26" y="217"/>
                  </a:lnTo>
                  <a:lnTo>
                    <a:pt x="38" y="233"/>
                  </a:lnTo>
                  <a:lnTo>
                    <a:pt x="51" y="245"/>
                  </a:lnTo>
                  <a:lnTo>
                    <a:pt x="67" y="251"/>
                  </a:lnTo>
                  <a:lnTo>
                    <a:pt x="86" y="251"/>
                  </a:lnTo>
                  <a:lnTo>
                    <a:pt x="86" y="2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7187" name="Rectangle 84">
              <a:extLst>
                <a:ext uri="{FF2B5EF4-FFF2-40B4-BE49-F238E27FC236}">
                  <a16:creationId xmlns:a16="http://schemas.microsoft.com/office/drawing/2014/main" xmlns="" id="{DAA7A84F-ECB3-45D9-A917-BEE69C492D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2" y="1160"/>
              <a:ext cx="8" cy="12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7188" name="Freeform 85">
              <a:extLst>
                <a:ext uri="{FF2B5EF4-FFF2-40B4-BE49-F238E27FC236}">
                  <a16:creationId xmlns:a16="http://schemas.microsoft.com/office/drawing/2014/main" xmlns="" id="{77B61617-73CF-448F-8215-96A3B280F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2" y="1156"/>
              <a:ext cx="8" cy="8"/>
            </a:xfrm>
            <a:custGeom>
              <a:avLst/>
              <a:gdLst>
                <a:gd name="T0" fmla="*/ 4 w 8"/>
                <a:gd name="T1" fmla="*/ 0 h 16"/>
                <a:gd name="T2" fmla="*/ 8 w 8"/>
                <a:gd name="T3" fmla="*/ 0 h 16"/>
                <a:gd name="T4" fmla="*/ 8 w 8"/>
                <a:gd name="T5" fmla="*/ 8 h 16"/>
                <a:gd name="T6" fmla="*/ 0 w 8"/>
                <a:gd name="T7" fmla="*/ 8 h 16"/>
                <a:gd name="T8" fmla="*/ 3 w 8"/>
                <a:gd name="T9" fmla="*/ 16 h 16"/>
                <a:gd name="T10" fmla="*/ 4 w 8"/>
                <a:gd name="T1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6">
                  <a:moveTo>
                    <a:pt x="4" y="0"/>
                  </a:moveTo>
                  <a:lnTo>
                    <a:pt x="8" y="0"/>
                  </a:lnTo>
                  <a:lnTo>
                    <a:pt x="8" y="8"/>
                  </a:lnTo>
                  <a:lnTo>
                    <a:pt x="0" y="8"/>
                  </a:lnTo>
                  <a:lnTo>
                    <a:pt x="3" y="16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7189" name="Freeform 86">
              <a:extLst>
                <a:ext uri="{FF2B5EF4-FFF2-40B4-BE49-F238E27FC236}">
                  <a16:creationId xmlns:a16="http://schemas.microsoft.com/office/drawing/2014/main" xmlns="" id="{22AFECD1-3DAB-4159-8054-0BCFED740A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2" y="1279"/>
              <a:ext cx="8" cy="7"/>
            </a:xfrm>
            <a:custGeom>
              <a:avLst/>
              <a:gdLst>
                <a:gd name="T0" fmla="*/ 8 w 8"/>
                <a:gd name="T1" fmla="*/ 6 h 14"/>
                <a:gd name="T2" fmla="*/ 8 w 8"/>
                <a:gd name="T3" fmla="*/ 14 h 14"/>
                <a:gd name="T4" fmla="*/ 4 w 8"/>
                <a:gd name="T5" fmla="*/ 14 h 14"/>
                <a:gd name="T6" fmla="*/ 4 w 8"/>
                <a:gd name="T7" fmla="*/ 0 h 14"/>
                <a:gd name="T8" fmla="*/ 0 w 8"/>
                <a:gd name="T9" fmla="*/ 6 h 14"/>
                <a:gd name="T10" fmla="*/ 8 w 8"/>
                <a:gd name="T1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4">
                  <a:moveTo>
                    <a:pt x="8" y="6"/>
                  </a:moveTo>
                  <a:lnTo>
                    <a:pt x="8" y="14"/>
                  </a:lnTo>
                  <a:lnTo>
                    <a:pt x="4" y="14"/>
                  </a:lnTo>
                  <a:lnTo>
                    <a:pt x="4" y="0"/>
                  </a:lnTo>
                  <a:lnTo>
                    <a:pt x="0" y="6"/>
                  </a:lnTo>
                  <a:lnTo>
                    <a:pt x="8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7190" name="Rectangle 87">
              <a:extLst>
                <a:ext uri="{FF2B5EF4-FFF2-40B4-BE49-F238E27FC236}">
                  <a16:creationId xmlns:a16="http://schemas.microsoft.com/office/drawing/2014/main" xmlns="" id="{99131738-CFC7-47B3-9074-87DDD25563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6" y="939"/>
              <a:ext cx="349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7191" name="Rectangle 88">
              <a:extLst>
                <a:ext uri="{FF2B5EF4-FFF2-40B4-BE49-F238E27FC236}">
                  <a16:creationId xmlns:a16="http://schemas.microsoft.com/office/drawing/2014/main" xmlns="" id="{CA94C985-3AF2-4BDA-B098-0454ADF411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6" y="1256"/>
              <a:ext cx="140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7192" name="Rectangle 89">
              <a:extLst>
                <a:ext uri="{FF2B5EF4-FFF2-40B4-BE49-F238E27FC236}">
                  <a16:creationId xmlns:a16="http://schemas.microsoft.com/office/drawing/2014/main" xmlns="" id="{8E2D305E-FDE8-407B-B05F-1306F49D0F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6" y="1177"/>
              <a:ext cx="115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7193" name="Rectangle 90">
              <a:extLst>
                <a:ext uri="{FF2B5EF4-FFF2-40B4-BE49-F238E27FC236}">
                  <a16:creationId xmlns:a16="http://schemas.microsoft.com/office/drawing/2014/main" xmlns="" id="{1613CA5A-EFE0-4CDB-90FA-385B3222AA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7" y="1046"/>
              <a:ext cx="8" cy="13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7194" name="Freeform 91">
              <a:extLst>
                <a:ext uri="{FF2B5EF4-FFF2-40B4-BE49-F238E27FC236}">
                  <a16:creationId xmlns:a16="http://schemas.microsoft.com/office/drawing/2014/main" xmlns="" id="{A64653FE-2E61-4F77-83E7-A642EC7F4C5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7" y="1177"/>
              <a:ext cx="8" cy="8"/>
            </a:xfrm>
            <a:custGeom>
              <a:avLst/>
              <a:gdLst>
                <a:gd name="T0" fmla="*/ 4 w 8"/>
                <a:gd name="T1" fmla="*/ 16 h 16"/>
                <a:gd name="T2" fmla="*/ 8 w 8"/>
                <a:gd name="T3" fmla="*/ 16 h 16"/>
                <a:gd name="T4" fmla="*/ 8 w 8"/>
                <a:gd name="T5" fmla="*/ 8 h 16"/>
                <a:gd name="T6" fmla="*/ 0 w 8"/>
                <a:gd name="T7" fmla="*/ 8 h 16"/>
                <a:gd name="T8" fmla="*/ 4 w 8"/>
                <a:gd name="T9" fmla="*/ 0 h 16"/>
                <a:gd name="T10" fmla="*/ 4 w 8"/>
                <a:gd name="T11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6">
                  <a:moveTo>
                    <a:pt x="4" y="16"/>
                  </a:moveTo>
                  <a:lnTo>
                    <a:pt x="8" y="16"/>
                  </a:lnTo>
                  <a:lnTo>
                    <a:pt x="8" y="8"/>
                  </a:lnTo>
                  <a:lnTo>
                    <a:pt x="0" y="8"/>
                  </a:lnTo>
                  <a:lnTo>
                    <a:pt x="4" y="0"/>
                  </a:lnTo>
                  <a:lnTo>
                    <a:pt x="4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7195" name="Rectangle 92">
              <a:extLst>
                <a:ext uri="{FF2B5EF4-FFF2-40B4-BE49-F238E27FC236}">
                  <a16:creationId xmlns:a16="http://schemas.microsoft.com/office/drawing/2014/main" xmlns="" id="{089C2E6D-7EF3-43F3-BC30-AD4B8D23B1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1" y="1042"/>
              <a:ext cx="228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7196" name="Freeform 93">
              <a:extLst>
                <a:ext uri="{FF2B5EF4-FFF2-40B4-BE49-F238E27FC236}">
                  <a16:creationId xmlns:a16="http://schemas.microsoft.com/office/drawing/2014/main" xmlns="" id="{8EB7C2AC-4A79-4094-9836-E16CAC53A8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7" y="1042"/>
              <a:ext cx="8" cy="8"/>
            </a:xfrm>
            <a:custGeom>
              <a:avLst/>
              <a:gdLst>
                <a:gd name="T0" fmla="*/ 0 w 8"/>
                <a:gd name="T1" fmla="*/ 8 h 16"/>
                <a:gd name="T2" fmla="*/ 0 w 8"/>
                <a:gd name="T3" fmla="*/ 0 h 16"/>
                <a:gd name="T4" fmla="*/ 4 w 8"/>
                <a:gd name="T5" fmla="*/ 0 h 16"/>
                <a:gd name="T6" fmla="*/ 4 w 8"/>
                <a:gd name="T7" fmla="*/ 16 h 16"/>
                <a:gd name="T8" fmla="*/ 8 w 8"/>
                <a:gd name="T9" fmla="*/ 8 h 16"/>
                <a:gd name="T10" fmla="*/ 0 w 8"/>
                <a:gd name="T11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6">
                  <a:moveTo>
                    <a:pt x="0" y="8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4" y="16"/>
                  </a:lnTo>
                  <a:lnTo>
                    <a:pt x="8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7197" name="Rectangle 94">
              <a:extLst>
                <a:ext uri="{FF2B5EF4-FFF2-40B4-BE49-F238E27FC236}">
                  <a16:creationId xmlns:a16="http://schemas.microsoft.com/office/drawing/2014/main" xmlns="" id="{78BEF588-1400-4634-B8C3-4B5BFA69E8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6" y="1020"/>
              <a:ext cx="91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7198" name="Rectangle 95">
              <a:extLst>
                <a:ext uri="{FF2B5EF4-FFF2-40B4-BE49-F238E27FC236}">
                  <a16:creationId xmlns:a16="http://schemas.microsoft.com/office/drawing/2014/main" xmlns="" id="{CDD8E070-E302-4933-BA65-B76668F3E0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3" y="1024"/>
              <a:ext cx="8" cy="13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7199" name="Freeform 96">
              <a:extLst>
                <a:ext uri="{FF2B5EF4-FFF2-40B4-BE49-F238E27FC236}">
                  <a16:creationId xmlns:a16="http://schemas.microsoft.com/office/drawing/2014/main" xmlns="" id="{DA080E52-12AD-4FA5-91AD-D98D26A57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3" y="1020"/>
              <a:ext cx="8" cy="8"/>
            </a:xfrm>
            <a:custGeom>
              <a:avLst/>
              <a:gdLst>
                <a:gd name="T0" fmla="*/ 4 w 8"/>
                <a:gd name="T1" fmla="*/ 0 h 16"/>
                <a:gd name="T2" fmla="*/ 8 w 8"/>
                <a:gd name="T3" fmla="*/ 0 h 16"/>
                <a:gd name="T4" fmla="*/ 8 w 8"/>
                <a:gd name="T5" fmla="*/ 8 h 16"/>
                <a:gd name="T6" fmla="*/ 0 w 8"/>
                <a:gd name="T7" fmla="*/ 8 h 16"/>
                <a:gd name="T8" fmla="*/ 4 w 8"/>
                <a:gd name="T9" fmla="*/ 16 h 16"/>
                <a:gd name="T10" fmla="*/ 4 w 8"/>
                <a:gd name="T1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6">
                  <a:moveTo>
                    <a:pt x="4" y="0"/>
                  </a:moveTo>
                  <a:lnTo>
                    <a:pt x="8" y="0"/>
                  </a:lnTo>
                  <a:lnTo>
                    <a:pt x="8" y="8"/>
                  </a:lnTo>
                  <a:lnTo>
                    <a:pt x="0" y="8"/>
                  </a:lnTo>
                  <a:lnTo>
                    <a:pt x="4" y="16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7200" name="Rectangle 97">
              <a:extLst>
                <a:ext uri="{FF2B5EF4-FFF2-40B4-BE49-F238E27FC236}">
                  <a16:creationId xmlns:a16="http://schemas.microsoft.com/office/drawing/2014/main" xmlns="" id="{970D5A59-6866-4932-B511-77A12ECD0C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7" y="1155"/>
              <a:ext cx="256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7201" name="Freeform 98">
              <a:extLst>
                <a:ext uri="{FF2B5EF4-FFF2-40B4-BE49-F238E27FC236}">
                  <a16:creationId xmlns:a16="http://schemas.microsoft.com/office/drawing/2014/main" xmlns="" id="{D81018BD-1C0A-40F3-9D30-15FA3082131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3" y="1155"/>
              <a:ext cx="8" cy="8"/>
            </a:xfrm>
            <a:custGeom>
              <a:avLst/>
              <a:gdLst>
                <a:gd name="T0" fmla="*/ 0 w 8"/>
                <a:gd name="T1" fmla="*/ 8 h 16"/>
                <a:gd name="T2" fmla="*/ 0 w 8"/>
                <a:gd name="T3" fmla="*/ 16 h 16"/>
                <a:gd name="T4" fmla="*/ 4 w 8"/>
                <a:gd name="T5" fmla="*/ 16 h 16"/>
                <a:gd name="T6" fmla="*/ 4 w 8"/>
                <a:gd name="T7" fmla="*/ 0 h 16"/>
                <a:gd name="T8" fmla="*/ 8 w 8"/>
                <a:gd name="T9" fmla="*/ 8 h 16"/>
                <a:gd name="T10" fmla="*/ 0 w 8"/>
                <a:gd name="T11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6">
                  <a:moveTo>
                    <a:pt x="0" y="8"/>
                  </a:moveTo>
                  <a:lnTo>
                    <a:pt x="0" y="16"/>
                  </a:lnTo>
                  <a:lnTo>
                    <a:pt x="4" y="16"/>
                  </a:lnTo>
                  <a:lnTo>
                    <a:pt x="4" y="0"/>
                  </a:lnTo>
                  <a:lnTo>
                    <a:pt x="8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7202" name="Oval 99">
              <a:extLst>
                <a:ext uri="{FF2B5EF4-FFF2-40B4-BE49-F238E27FC236}">
                  <a16:creationId xmlns:a16="http://schemas.microsoft.com/office/drawing/2014/main" xmlns="" id="{ADACACBC-322C-48A6-9B92-14CA551576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1" y="1248"/>
              <a:ext cx="27" cy="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7203" name="Oval 100">
              <a:extLst>
                <a:ext uri="{FF2B5EF4-FFF2-40B4-BE49-F238E27FC236}">
                  <a16:creationId xmlns:a16="http://schemas.microsoft.com/office/drawing/2014/main" xmlns="" id="{078DA542-1FFE-4EF6-AE8A-AB487CFE8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1" y="1248"/>
              <a:ext cx="27" cy="25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7204" name="Rectangle 101">
              <a:extLst>
                <a:ext uri="{FF2B5EF4-FFF2-40B4-BE49-F238E27FC236}">
                  <a16:creationId xmlns:a16="http://schemas.microsoft.com/office/drawing/2014/main" xmlns="" id="{E203FB52-ADA3-4000-A906-2F9A7F5C5F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0" y="1226"/>
              <a:ext cx="8" cy="7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7205" name="Freeform 102">
              <a:extLst>
                <a:ext uri="{FF2B5EF4-FFF2-40B4-BE49-F238E27FC236}">
                  <a16:creationId xmlns:a16="http://schemas.microsoft.com/office/drawing/2014/main" xmlns="" id="{095569F6-094A-4166-BD6D-ED8F50C6458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1" y="1257"/>
              <a:ext cx="75" cy="44"/>
            </a:xfrm>
            <a:custGeom>
              <a:avLst/>
              <a:gdLst>
                <a:gd name="T0" fmla="*/ 71 w 75"/>
                <a:gd name="T1" fmla="*/ 87 h 87"/>
                <a:gd name="T2" fmla="*/ 75 w 75"/>
                <a:gd name="T3" fmla="*/ 73 h 87"/>
                <a:gd name="T4" fmla="*/ 4 w 75"/>
                <a:gd name="T5" fmla="*/ 0 h 87"/>
                <a:gd name="T6" fmla="*/ 0 w 75"/>
                <a:gd name="T7" fmla="*/ 14 h 87"/>
                <a:gd name="T8" fmla="*/ 71 w 75"/>
                <a:gd name="T9" fmla="*/ 8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87">
                  <a:moveTo>
                    <a:pt x="71" y="87"/>
                  </a:moveTo>
                  <a:lnTo>
                    <a:pt x="75" y="73"/>
                  </a:lnTo>
                  <a:lnTo>
                    <a:pt x="4" y="0"/>
                  </a:lnTo>
                  <a:lnTo>
                    <a:pt x="0" y="14"/>
                  </a:lnTo>
                  <a:lnTo>
                    <a:pt x="71" y="8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7206" name="Freeform 103">
              <a:extLst>
                <a:ext uri="{FF2B5EF4-FFF2-40B4-BE49-F238E27FC236}">
                  <a16:creationId xmlns:a16="http://schemas.microsoft.com/office/drawing/2014/main" xmlns="" id="{7CDB2B30-629B-4732-A97C-E4C83BC847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0" y="1294"/>
              <a:ext cx="8" cy="10"/>
            </a:xfrm>
            <a:custGeom>
              <a:avLst/>
              <a:gdLst>
                <a:gd name="T0" fmla="*/ 8 w 8"/>
                <a:gd name="T1" fmla="*/ 6 h 20"/>
                <a:gd name="T2" fmla="*/ 8 w 8"/>
                <a:gd name="T3" fmla="*/ 20 h 20"/>
                <a:gd name="T4" fmla="*/ 2 w 8"/>
                <a:gd name="T5" fmla="*/ 14 h 20"/>
                <a:gd name="T6" fmla="*/ 6 w 8"/>
                <a:gd name="T7" fmla="*/ 0 h 20"/>
                <a:gd name="T8" fmla="*/ 0 w 8"/>
                <a:gd name="T9" fmla="*/ 6 h 20"/>
                <a:gd name="T10" fmla="*/ 8 w 8"/>
                <a:gd name="T11" fmla="*/ 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20">
                  <a:moveTo>
                    <a:pt x="8" y="6"/>
                  </a:moveTo>
                  <a:lnTo>
                    <a:pt x="8" y="20"/>
                  </a:lnTo>
                  <a:lnTo>
                    <a:pt x="2" y="14"/>
                  </a:lnTo>
                  <a:lnTo>
                    <a:pt x="6" y="0"/>
                  </a:lnTo>
                  <a:lnTo>
                    <a:pt x="0" y="6"/>
                  </a:lnTo>
                  <a:lnTo>
                    <a:pt x="8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7207" name="Freeform 104">
              <a:extLst>
                <a:ext uri="{FF2B5EF4-FFF2-40B4-BE49-F238E27FC236}">
                  <a16:creationId xmlns:a16="http://schemas.microsoft.com/office/drawing/2014/main" xmlns="" id="{50A47820-F9DA-4E08-A894-CD5B7C6C60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1" y="1223"/>
              <a:ext cx="75" cy="41"/>
            </a:xfrm>
            <a:custGeom>
              <a:avLst/>
              <a:gdLst>
                <a:gd name="T0" fmla="*/ 0 w 75"/>
                <a:gd name="T1" fmla="*/ 70 h 84"/>
                <a:gd name="T2" fmla="*/ 4 w 75"/>
                <a:gd name="T3" fmla="*/ 84 h 84"/>
                <a:gd name="T4" fmla="*/ 75 w 75"/>
                <a:gd name="T5" fmla="*/ 14 h 84"/>
                <a:gd name="T6" fmla="*/ 71 w 75"/>
                <a:gd name="T7" fmla="*/ 0 h 84"/>
                <a:gd name="T8" fmla="*/ 0 w 75"/>
                <a:gd name="T9" fmla="*/ 7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84">
                  <a:moveTo>
                    <a:pt x="0" y="70"/>
                  </a:moveTo>
                  <a:lnTo>
                    <a:pt x="4" y="84"/>
                  </a:lnTo>
                  <a:lnTo>
                    <a:pt x="75" y="14"/>
                  </a:lnTo>
                  <a:lnTo>
                    <a:pt x="71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7208" name="Freeform 105">
              <a:extLst>
                <a:ext uri="{FF2B5EF4-FFF2-40B4-BE49-F238E27FC236}">
                  <a16:creationId xmlns:a16="http://schemas.microsoft.com/office/drawing/2014/main" xmlns="" id="{71C76FBA-77DA-42D4-8596-CA6FFB89E8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4" y="1257"/>
              <a:ext cx="11" cy="7"/>
            </a:xfrm>
            <a:custGeom>
              <a:avLst/>
              <a:gdLst>
                <a:gd name="T0" fmla="*/ 7 w 11"/>
                <a:gd name="T1" fmla="*/ 14 h 14"/>
                <a:gd name="T2" fmla="*/ 0 w 11"/>
                <a:gd name="T3" fmla="*/ 6 h 14"/>
                <a:gd name="T4" fmla="*/ 7 w 11"/>
                <a:gd name="T5" fmla="*/ 0 h 14"/>
                <a:gd name="T6" fmla="*/ 11 w 11"/>
                <a:gd name="T7" fmla="*/ 14 h 14"/>
                <a:gd name="T8" fmla="*/ 11 w 11"/>
                <a:gd name="T9" fmla="*/ 0 h 14"/>
                <a:gd name="T10" fmla="*/ 7 w 11"/>
                <a:gd name="T1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14">
                  <a:moveTo>
                    <a:pt x="7" y="14"/>
                  </a:moveTo>
                  <a:lnTo>
                    <a:pt x="0" y="6"/>
                  </a:lnTo>
                  <a:lnTo>
                    <a:pt x="7" y="0"/>
                  </a:lnTo>
                  <a:lnTo>
                    <a:pt x="11" y="14"/>
                  </a:lnTo>
                  <a:lnTo>
                    <a:pt x="11" y="0"/>
                  </a:lnTo>
                  <a:lnTo>
                    <a:pt x="7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7209" name="Freeform 106">
              <a:extLst>
                <a:ext uri="{FF2B5EF4-FFF2-40B4-BE49-F238E27FC236}">
                  <a16:creationId xmlns:a16="http://schemas.microsoft.com/office/drawing/2014/main" xmlns="" id="{38FBA3FE-4DBF-4392-84E8-B01E1129D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0" y="1221"/>
              <a:ext cx="8" cy="9"/>
            </a:xfrm>
            <a:custGeom>
              <a:avLst/>
              <a:gdLst>
                <a:gd name="T0" fmla="*/ 2 w 8"/>
                <a:gd name="T1" fmla="*/ 4 h 18"/>
                <a:gd name="T2" fmla="*/ 8 w 8"/>
                <a:gd name="T3" fmla="*/ 0 h 18"/>
                <a:gd name="T4" fmla="*/ 8 w 8"/>
                <a:gd name="T5" fmla="*/ 10 h 18"/>
                <a:gd name="T6" fmla="*/ 0 w 8"/>
                <a:gd name="T7" fmla="*/ 10 h 18"/>
                <a:gd name="T8" fmla="*/ 6 w 8"/>
                <a:gd name="T9" fmla="*/ 18 h 18"/>
                <a:gd name="T10" fmla="*/ 2 w 8"/>
                <a:gd name="T11" fmla="*/ 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8">
                  <a:moveTo>
                    <a:pt x="2" y="4"/>
                  </a:moveTo>
                  <a:lnTo>
                    <a:pt x="8" y="0"/>
                  </a:lnTo>
                  <a:lnTo>
                    <a:pt x="8" y="10"/>
                  </a:lnTo>
                  <a:lnTo>
                    <a:pt x="0" y="10"/>
                  </a:lnTo>
                  <a:lnTo>
                    <a:pt x="6" y="18"/>
                  </a:lnTo>
                  <a:lnTo>
                    <a:pt x="2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7210" name="Rectangle 107">
              <a:extLst>
                <a:ext uri="{FF2B5EF4-FFF2-40B4-BE49-F238E27FC236}">
                  <a16:creationId xmlns:a16="http://schemas.microsoft.com/office/drawing/2014/main" xmlns="" id="{CE079497-3092-4619-836A-AE549C69B3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4" y="1258"/>
              <a:ext cx="63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7211" name="Rectangle 108">
              <a:extLst>
                <a:ext uri="{FF2B5EF4-FFF2-40B4-BE49-F238E27FC236}">
                  <a16:creationId xmlns:a16="http://schemas.microsoft.com/office/drawing/2014/main" xmlns="" id="{50983F3C-2521-4AF1-B36D-7E4B1DED60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3" y="1159"/>
              <a:ext cx="8" cy="10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7212" name="Freeform 109">
              <a:extLst>
                <a:ext uri="{FF2B5EF4-FFF2-40B4-BE49-F238E27FC236}">
                  <a16:creationId xmlns:a16="http://schemas.microsoft.com/office/drawing/2014/main" xmlns="" id="{F072E4C8-A57A-46DB-B4CA-B04858BE275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3" y="1258"/>
              <a:ext cx="8" cy="8"/>
            </a:xfrm>
            <a:custGeom>
              <a:avLst/>
              <a:gdLst>
                <a:gd name="T0" fmla="*/ 4 w 8"/>
                <a:gd name="T1" fmla="*/ 16 h 16"/>
                <a:gd name="T2" fmla="*/ 8 w 8"/>
                <a:gd name="T3" fmla="*/ 16 h 16"/>
                <a:gd name="T4" fmla="*/ 8 w 8"/>
                <a:gd name="T5" fmla="*/ 8 h 16"/>
                <a:gd name="T6" fmla="*/ 0 w 8"/>
                <a:gd name="T7" fmla="*/ 8 h 16"/>
                <a:gd name="T8" fmla="*/ 4 w 8"/>
                <a:gd name="T9" fmla="*/ 0 h 16"/>
                <a:gd name="T10" fmla="*/ 4 w 8"/>
                <a:gd name="T11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6">
                  <a:moveTo>
                    <a:pt x="4" y="16"/>
                  </a:moveTo>
                  <a:lnTo>
                    <a:pt x="8" y="16"/>
                  </a:lnTo>
                  <a:lnTo>
                    <a:pt x="8" y="8"/>
                  </a:lnTo>
                  <a:lnTo>
                    <a:pt x="0" y="8"/>
                  </a:lnTo>
                  <a:lnTo>
                    <a:pt x="4" y="0"/>
                  </a:lnTo>
                  <a:lnTo>
                    <a:pt x="4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7213" name="Rectangle 110">
              <a:extLst>
                <a:ext uri="{FF2B5EF4-FFF2-40B4-BE49-F238E27FC236}">
                  <a16:creationId xmlns:a16="http://schemas.microsoft.com/office/drawing/2014/main" xmlns="" id="{62977112-7370-4D83-B538-F010BFE7C5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5" y="1003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S</a:t>
              </a:r>
              <a:endParaRPr kumimoji="0" lang="en-US" altLang="en-US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214" name="Rectangle 111">
              <a:extLst>
                <a:ext uri="{FF2B5EF4-FFF2-40B4-BE49-F238E27FC236}">
                  <a16:creationId xmlns:a16="http://schemas.microsoft.com/office/drawing/2014/main" xmlns="" id="{46760354-685C-41CF-B979-8FD5BC40F0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1" y="1048"/>
              <a:ext cx="48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1</a:t>
              </a:r>
              <a:endParaRPr kumimoji="0" lang="en-US" altLang="en-US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215" name="Rectangle 112">
              <a:extLst>
                <a:ext uri="{FF2B5EF4-FFF2-40B4-BE49-F238E27FC236}">
                  <a16:creationId xmlns:a16="http://schemas.microsoft.com/office/drawing/2014/main" xmlns="" id="{61C72DBC-B441-4DCA-9A35-99F6C1667C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5" y="1116"/>
              <a:ext cx="9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B</a:t>
              </a:r>
              <a:endParaRPr kumimoji="0" lang="en-US" altLang="en-US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216" name="Rectangle 113">
              <a:extLst>
                <a:ext uri="{FF2B5EF4-FFF2-40B4-BE49-F238E27FC236}">
                  <a16:creationId xmlns:a16="http://schemas.microsoft.com/office/drawing/2014/main" xmlns="" id="{38DA7EA4-A4B7-4115-B5E0-47B7BAAE2D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9" y="1161"/>
              <a:ext cx="27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i</a:t>
              </a:r>
              <a:endParaRPr kumimoji="0" lang="en-US" altLang="en-US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217" name="Rectangle 114">
              <a:extLst>
                <a:ext uri="{FF2B5EF4-FFF2-40B4-BE49-F238E27FC236}">
                  <a16:creationId xmlns:a16="http://schemas.microsoft.com/office/drawing/2014/main" xmlns="" id="{9A8E3065-D1E1-4FA6-A32B-DC770AF80C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4" y="1232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S</a:t>
              </a:r>
              <a:endParaRPr kumimoji="0" lang="en-US" altLang="en-US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218" name="Rectangle 115">
              <a:extLst>
                <a:ext uri="{FF2B5EF4-FFF2-40B4-BE49-F238E27FC236}">
                  <a16:creationId xmlns:a16="http://schemas.microsoft.com/office/drawing/2014/main" xmlns="" id="{C852CA78-6AE9-4E28-A95B-07B6283CF4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9" y="1276"/>
              <a:ext cx="48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1</a:t>
              </a:r>
              <a:endParaRPr kumimoji="0" lang="en-US" altLang="en-US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219" name="Rectangle 116">
              <a:extLst>
                <a:ext uri="{FF2B5EF4-FFF2-40B4-BE49-F238E27FC236}">
                  <a16:creationId xmlns:a16="http://schemas.microsoft.com/office/drawing/2014/main" xmlns="" id="{6D224AB7-2CE6-444E-B9AC-471E26E5BC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8" y="1232"/>
              <a:ext cx="9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B</a:t>
              </a:r>
              <a:endParaRPr kumimoji="0" lang="en-US" altLang="en-US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220" name="Rectangle 117">
              <a:extLst>
                <a:ext uri="{FF2B5EF4-FFF2-40B4-BE49-F238E27FC236}">
                  <a16:creationId xmlns:a16="http://schemas.microsoft.com/office/drawing/2014/main" xmlns="" id="{1C68B213-0C26-4C84-B9DC-ADF9A2297A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1" y="1276"/>
              <a:ext cx="27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i</a:t>
              </a:r>
              <a:endParaRPr kumimoji="0" lang="en-US" altLang="en-US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221" name="Rectangle 118">
              <a:extLst>
                <a:ext uri="{FF2B5EF4-FFF2-40B4-BE49-F238E27FC236}">
                  <a16:creationId xmlns:a16="http://schemas.microsoft.com/office/drawing/2014/main" xmlns="" id="{1338DAC2-D2E5-4D31-AA2E-EBE80D0600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6" y="1232"/>
              <a:ext cx="26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'</a:t>
              </a:r>
              <a:endParaRPr kumimoji="0" lang="en-US" altLang="en-US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222" name="Rectangle 119">
              <a:extLst>
                <a:ext uri="{FF2B5EF4-FFF2-40B4-BE49-F238E27FC236}">
                  <a16:creationId xmlns:a16="http://schemas.microsoft.com/office/drawing/2014/main" xmlns="" id="{13CC47FD-3A71-4EA1-8665-E72DBAE0B0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4" y="868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S</a:t>
              </a:r>
              <a:endParaRPr kumimoji="0" lang="en-US" altLang="en-US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223" name="Rectangle 120">
              <a:extLst>
                <a:ext uri="{FF2B5EF4-FFF2-40B4-BE49-F238E27FC236}">
                  <a16:creationId xmlns:a16="http://schemas.microsoft.com/office/drawing/2014/main" xmlns="" id="{015A85F1-C06F-4ED9-9F5D-02B70A774C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9" y="913"/>
              <a:ext cx="48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0</a:t>
              </a:r>
              <a:endParaRPr kumimoji="0" lang="en-US" altLang="en-US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224" name="Rectangle 121">
              <a:extLst>
                <a:ext uri="{FF2B5EF4-FFF2-40B4-BE49-F238E27FC236}">
                  <a16:creationId xmlns:a16="http://schemas.microsoft.com/office/drawing/2014/main" xmlns="" id="{CD25026D-1365-418D-A535-B35AC6908F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8" y="868"/>
              <a:ext cx="9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B</a:t>
              </a:r>
              <a:endParaRPr kumimoji="0" lang="en-US" altLang="en-US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225" name="Rectangle 122">
              <a:extLst>
                <a:ext uri="{FF2B5EF4-FFF2-40B4-BE49-F238E27FC236}">
                  <a16:creationId xmlns:a16="http://schemas.microsoft.com/office/drawing/2014/main" xmlns="" id="{9AF5D643-51F5-4A1B-9CE6-16DEC694DC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1" y="913"/>
              <a:ext cx="27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i</a:t>
              </a:r>
              <a:endParaRPr kumimoji="0" lang="en-US" altLang="en-US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226" name="Rectangle 123">
              <a:extLst>
                <a:ext uri="{FF2B5EF4-FFF2-40B4-BE49-F238E27FC236}">
                  <a16:creationId xmlns:a16="http://schemas.microsoft.com/office/drawing/2014/main" xmlns="" id="{2782A3F5-5A69-4DF2-9F18-4AEF868BA8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5" y="989"/>
              <a:ext cx="0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227" name="Rectangle 124">
              <a:extLst>
                <a:ext uri="{FF2B5EF4-FFF2-40B4-BE49-F238E27FC236}">
                  <a16:creationId xmlns:a16="http://schemas.microsoft.com/office/drawing/2014/main" xmlns="" id="{CD3013A3-4D13-40A2-A9AF-F1357B9EE3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0" y="1034"/>
              <a:ext cx="0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228" name="Rectangle 125">
              <a:extLst>
                <a:ext uri="{FF2B5EF4-FFF2-40B4-BE49-F238E27FC236}">
                  <a16:creationId xmlns:a16="http://schemas.microsoft.com/office/drawing/2014/main" xmlns="" id="{16363278-3F9E-47D6-BAAD-8A61B7C1C2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8" y="989"/>
              <a:ext cx="0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229" name="Rectangle 126">
              <a:extLst>
                <a:ext uri="{FF2B5EF4-FFF2-40B4-BE49-F238E27FC236}">
                  <a16:creationId xmlns:a16="http://schemas.microsoft.com/office/drawing/2014/main" xmlns="" id="{8C3DFD45-6ABE-430D-B55A-BE0E9D305C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2" y="1034"/>
              <a:ext cx="0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230" name="Rectangle 127">
              <a:extLst>
                <a:ext uri="{FF2B5EF4-FFF2-40B4-BE49-F238E27FC236}">
                  <a16:creationId xmlns:a16="http://schemas.microsoft.com/office/drawing/2014/main" xmlns="" id="{F7D4053C-4F2C-49EF-83CC-53631AA465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7" y="989"/>
              <a:ext cx="0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231" name="Rectangle 128">
              <a:extLst>
                <a:ext uri="{FF2B5EF4-FFF2-40B4-BE49-F238E27FC236}">
                  <a16:creationId xmlns:a16="http://schemas.microsoft.com/office/drawing/2014/main" xmlns="" id="{DD831DE9-5555-41B9-A0D0-1EDF235354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1034"/>
              <a:ext cx="0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232" name="Rectangle 129">
              <a:extLst>
                <a:ext uri="{FF2B5EF4-FFF2-40B4-BE49-F238E27FC236}">
                  <a16:creationId xmlns:a16="http://schemas.microsoft.com/office/drawing/2014/main" xmlns="" id="{E4AEEA36-44EA-4E4D-8526-08632F1146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0" y="989"/>
              <a:ext cx="0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233" name="Rectangle 130">
              <a:extLst>
                <a:ext uri="{FF2B5EF4-FFF2-40B4-BE49-F238E27FC236}">
                  <a16:creationId xmlns:a16="http://schemas.microsoft.com/office/drawing/2014/main" xmlns="" id="{B151FEFF-01C5-4418-AAA4-52607A7BDA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4" y="1034"/>
              <a:ext cx="0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234" name="Rectangle 131">
              <a:extLst>
                <a:ext uri="{FF2B5EF4-FFF2-40B4-BE49-F238E27FC236}">
                  <a16:creationId xmlns:a16="http://schemas.microsoft.com/office/drawing/2014/main" xmlns="" id="{86172622-15BB-4FE7-AFEE-CD97B5EBD9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0" y="989"/>
              <a:ext cx="0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7235" name="TextBox 7234">
            <a:extLst>
              <a:ext uri="{FF2B5EF4-FFF2-40B4-BE49-F238E27FC236}">
                <a16:creationId xmlns:a16="http://schemas.microsoft.com/office/drawing/2014/main" xmlns="" id="{251D207B-6EA1-4C7C-BF4C-05B9E6D2517A}"/>
              </a:ext>
            </a:extLst>
          </p:cNvPr>
          <p:cNvSpPr txBox="1"/>
          <p:nvPr/>
        </p:nvSpPr>
        <p:spPr>
          <a:xfrm>
            <a:off x="2069025" y="5578525"/>
            <a:ext cx="5073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Fig: Single stage Arithmetic circuit</a:t>
            </a:r>
          </a:p>
        </p:txBody>
      </p:sp>
    </p:spTree>
    <p:extLst>
      <p:ext uri="{BB962C8B-B14F-4D97-AF65-F5344CB8AC3E}">
        <p14:creationId xmlns:p14="http://schemas.microsoft.com/office/powerpoint/2010/main" val="2524450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4112B3F-0488-4E33-BAB5-97317BAE5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228600"/>
            <a:ext cx="8001001" cy="588037"/>
          </a:xfrm>
        </p:spPr>
        <p:txBody>
          <a:bodyPr>
            <a:normAutofit fontScale="90000"/>
          </a:bodyPr>
          <a:lstStyle/>
          <a:p>
            <a:r>
              <a:rPr lang="en-US" sz="2800" b="1" dirty="0"/>
              <a:t>Design of logic unit</a:t>
            </a:r>
            <a:br>
              <a:rPr lang="en-US" sz="2800" b="1" dirty="0"/>
            </a:b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A9C4385-787E-4F40-BA71-A4003CA56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8" y="1143000"/>
            <a:ext cx="7924802" cy="54864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Design a logic circuit, which can perform following logic operation.</a:t>
            </a:r>
          </a:p>
          <a:p>
            <a:pPr>
              <a:buFont typeface="+mj-lt"/>
              <a:buAutoNum type="alphaLcPeriod"/>
            </a:pPr>
            <a:r>
              <a:rPr lang="en-US" b="1" dirty="0"/>
              <a:t>AND</a:t>
            </a:r>
          </a:p>
          <a:p>
            <a:pPr>
              <a:buFont typeface="+mj-lt"/>
              <a:buAutoNum type="alphaLcPeriod"/>
            </a:pPr>
            <a:r>
              <a:rPr lang="en-US" b="1" dirty="0"/>
              <a:t>OR</a:t>
            </a:r>
          </a:p>
          <a:p>
            <a:pPr>
              <a:buFont typeface="+mj-lt"/>
              <a:buAutoNum type="alphaLcPeriod"/>
            </a:pPr>
            <a:r>
              <a:rPr lang="en-US" b="1" dirty="0"/>
              <a:t>XOR</a:t>
            </a:r>
          </a:p>
          <a:p>
            <a:pPr>
              <a:buFont typeface="+mj-lt"/>
              <a:buAutoNum type="alphaLcPeriod"/>
            </a:pPr>
            <a:r>
              <a:rPr lang="en-US" b="1" dirty="0"/>
              <a:t>NOT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 We require 4X1 Mux for 4 logical operations</a:t>
            </a:r>
          </a:p>
          <a:p>
            <a:pPr>
              <a:buFont typeface="+mj-lt"/>
              <a:buAutoNum type="alphaLcPeriod"/>
            </a:pPr>
            <a:endParaRPr lang="en-US" b="1" dirty="0"/>
          </a:p>
          <a:p>
            <a:pPr>
              <a:buFont typeface="+mj-lt"/>
              <a:buAutoNum type="alphaLcPeriod"/>
            </a:pPr>
            <a:endParaRPr lang="en-US" b="1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E21170C7-5BCE-4FA3-879E-9B39087A9C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4724218"/>
              </p:ext>
            </p:extLst>
          </p:nvPr>
        </p:nvGraphicFramePr>
        <p:xfrm>
          <a:off x="1219200" y="4388360"/>
          <a:ext cx="5826703" cy="1979368"/>
        </p:xfrm>
        <a:graphic>
          <a:graphicData uri="http://schemas.openxmlformats.org/drawingml/2006/table">
            <a:tbl>
              <a:tblPr/>
              <a:tblGrid>
                <a:gridCol w="875611">
                  <a:extLst>
                    <a:ext uri="{9D8B030D-6E8A-4147-A177-3AD203B41FA5}">
                      <a16:colId xmlns:a16="http://schemas.microsoft.com/office/drawing/2014/main" xmlns="" val="3703945835"/>
                    </a:ext>
                  </a:extLst>
                </a:gridCol>
                <a:gridCol w="1049746">
                  <a:extLst>
                    <a:ext uri="{9D8B030D-6E8A-4147-A177-3AD203B41FA5}">
                      <a16:colId xmlns:a16="http://schemas.microsoft.com/office/drawing/2014/main" xmlns="" val="1339075136"/>
                    </a:ext>
                  </a:extLst>
                </a:gridCol>
                <a:gridCol w="2551497">
                  <a:extLst>
                    <a:ext uri="{9D8B030D-6E8A-4147-A177-3AD203B41FA5}">
                      <a16:colId xmlns:a16="http://schemas.microsoft.com/office/drawing/2014/main" xmlns="" val="3470221153"/>
                    </a:ext>
                  </a:extLst>
                </a:gridCol>
                <a:gridCol w="1349849">
                  <a:extLst>
                    <a:ext uri="{9D8B030D-6E8A-4147-A177-3AD203B41FA5}">
                      <a16:colId xmlns:a16="http://schemas.microsoft.com/office/drawing/2014/main" xmlns="" val="1907511604"/>
                    </a:ext>
                  </a:extLst>
                </a:gridCol>
              </a:tblGrid>
              <a:tr h="401993">
                <a:tc gridSpan="2"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tabLst>
                          <a:tab pos="1800225" algn="l"/>
                          <a:tab pos="3935730" algn="r"/>
                        </a:tabLst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Output (F)</a:t>
                      </a:r>
                    </a:p>
                  </a:txBody>
                  <a:tcPr marL="21590" marR="21590" marT="0" marB="0" anchor="ctr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tabLst>
                          <a:tab pos="1800225" algn="l"/>
                          <a:tab pos="3935730" algn="r"/>
                        </a:tabLst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Operation</a:t>
                      </a:r>
                    </a:p>
                  </a:txBody>
                  <a:tcPr marL="21590" marR="215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799380566"/>
                  </a:ext>
                </a:extLst>
              </a:tr>
              <a:tr h="315475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tabLst>
                          <a:tab pos="1800225" algn="l"/>
                          <a:tab pos="3935730" algn="r"/>
                        </a:tabLs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2000" b="1" baseline="-25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590" marR="215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tabLst>
                          <a:tab pos="1800225" algn="l"/>
                          <a:tab pos="3935730" algn="r"/>
                        </a:tabLs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2000" b="1" baseline="-25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590" marR="215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51443407"/>
                  </a:ext>
                </a:extLst>
              </a:tr>
              <a:tr h="315475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tabLst>
                          <a:tab pos="1800225" algn="l"/>
                          <a:tab pos="3935730" algn="r"/>
                        </a:tabLs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21590" marR="215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tabLst>
                          <a:tab pos="1800225" algn="l"/>
                          <a:tab pos="3935730" algn="r"/>
                        </a:tabLs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21590" marR="215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tabLst>
                          <a:tab pos="1800225" algn="l"/>
                          <a:tab pos="3935730" algn="r"/>
                        </a:tabLst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 .B</a:t>
                      </a:r>
                    </a:p>
                  </a:txBody>
                  <a:tcPr marL="21590" marR="215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tabLst>
                          <a:tab pos="1800225" algn="l"/>
                          <a:tab pos="3935730" algn="r"/>
                        </a:tabLs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</a:t>
                      </a:r>
                    </a:p>
                  </a:txBody>
                  <a:tcPr marL="21590" marR="215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64570805"/>
                  </a:ext>
                </a:extLst>
              </a:tr>
              <a:tr h="315475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tabLst>
                          <a:tab pos="1800225" algn="l"/>
                          <a:tab pos="3935730" algn="r"/>
                        </a:tabLs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21590" marR="215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tabLst>
                          <a:tab pos="1800225" algn="l"/>
                          <a:tab pos="3935730" algn="r"/>
                        </a:tabLs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21590" marR="215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1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800225" algn="l"/>
                          <a:tab pos="3935730" algn="r"/>
                        </a:tabLst>
                        <a:defRPr/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A+B</a:t>
                      </a:r>
                    </a:p>
                  </a:txBody>
                  <a:tcPr marL="21590" marR="215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tabLst>
                          <a:tab pos="1800225" algn="l"/>
                          <a:tab pos="3935730" algn="r"/>
                        </a:tabLst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XOR</a:t>
                      </a:r>
                    </a:p>
                  </a:txBody>
                  <a:tcPr marL="21590" marR="215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425798260"/>
                  </a:ext>
                </a:extLst>
              </a:tr>
              <a:tr h="315475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tabLst>
                          <a:tab pos="1800225" algn="l"/>
                          <a:tab pos="3935730" algn="r"/>
                        </a:tabLs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21590" marR="215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tabLst>
                          <a:tab pos="1800225" algn="l"/>
                          <a:tab pos="3935730" algn="r"/>
                        </a:tabLs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21590" marR="215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1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800225" algn="l"/>
                          <a:tab pos="3935730" algn="r"/>
                        </a:tabLst>
                        <a:defRPr/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 </a:t>
                      </a: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</a:t>
                      </a: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B</a:t>
                      </a:r>
                    </a:p>
                  </a:txBody>
                  <a:tcPr marL="21590" marR="215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tabLst>
                          <a:tab pos="1800225" algn="l"/>
                          <a:tab pos="3935730" algn="r"/>
                        </a:tabLst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AND</a:t>
                      </a:r>
                    </a:p>
                  </a:txBody>
                  <a:tcPr marL="21590" marR="215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383033634"/>
                  </a:ext>
                </a:extLst>
              </a:tr>
              <a:tr h="315475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tabLst>
                          <a:tab pos="1800225" algn="l"/>
                          <a:tab pos="3935730" algn="r"/>
                        </a:tabLs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21590" marR="215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tabLst>
                          <a:tab pos="1800225" algn="l"/>
                          <a:tab pos="3935730" algn="r"/>
                        </a:tabLs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21590" marR="215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tabLst>
                          <a:tab pos="1800225" algn="l"/>
                          <a:tab pos="3935730" algn="r"/>
                        </a:tabLst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A’</a:t>
                      </a:r>
                    </a:p>
                  </a:txBody>
                  <a:tcPr marL="21590" marR="215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tabLst>
                          <a:tab pos="1800225" algn="l"/>
                          <a:tab pos="3935730" algn="r"/>
                        </a:tabLst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NOT</a:t>
                      </a:r>
                    </a:p>
                  </a:txBody>
                  <a:tcPr marL="21590" marR="215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645182562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80DD177F-3B04-459F-931B-E85041FEEA8F}"/>
              </a:ext>
            </a:extLst>
          </p:cNvPr>
          <p:cNvSpPr/>
          <p:nvPr/>
        </p:nvSpPr>
        <p:spPr>
          <a:xfrm>
            <a:off x="722624" y="3592181"/>
            <a:ext cx="2135200" cy="7961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30555" marR="0" indent="-270510" algn="just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tabLst>
                <a:tab pos="1800225" algn="l"/>
                <a:tab pos="3935730" algn="r"/>
              </a:tabLst>
            </a:pPr>
            <a:endParaRPr lang="en-US" sz="2000" b="1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630555" marR="0" indent="-270510" algn="just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tabLst>
                <a:tab pos="1800225" algn="l"/>
                <a:tab pos="3935730" algn="r"/>
              </a:tabLst>
            </a:pP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</a:rPr>
              <a:t>Function table</a:t>
            </a:r>
          </a:p>
        </p:txBody>
      </p:sp>
    </p:spTree>
    <p:extLst>
      <p:ext uri="{BB962C8B-B14F-4D97-AF65-F5344CB8AC3E}">
        <p14:creationId xmlns:p14="http://schemas.microsoft.com/office/powerpoint/2010/main" val="36196508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9938</TotalTime>
  <Words>1209</Words>
  <Application>Microsoft Office PowerPoint</Application>
  <PresentationFormat>On-screen Show (4:3)</PresentationFormat>
  <Paragraphs>932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Calibri</vt:lpstr>
      <vt:lpstr>Cambria</vt:lpstr>
      <vt:lpstr>Century Gothic</vt:lpstr>
      <vt:lpstr>Symbol</vt:lpstr>
      <vt:lpstr>Times New Roman</vt:lpstr>
      <vt:lpstr>Wingdings</vt:lpstr>
      <vt:lpstr>Wingdings 3</vt:lpstr>
      <vt:lpstr>Ion</vt:lpstr>
      <vt:lpstr>Unit 9 Memory Unit and ALU</vt:lpstr>
      <vt:lpstr>Arithmetic Logic unit</vt:lpstr>
      <vt:lpstr>Design of Arithmetic Logic Unit</vt:lpstr>
      <vt:lpstr>Design of Arithmetic Unit</vt:lpstr>
      <vt:lpstr>PowerPoint Presentation</vt:lpstr>
      <vt:lpstr>Function table</vt:lpstr>
      <vt:lpstr>PowerPoint Presentation</vt:lpstr>
      <vt:lpstr>PowerPoint Presentation</vt:lpstr>
      <vt:lpstr>Design of logic unit </vt:lpstr>
      <vt:lpstr>PowerPoint Presentation</vt:lpstr>
      <vt:lpstr>Design of Arithmetic Logic Unit</vt:lpstr>
      <vt:lpstr>Status Register</vt:lpstr>
      <vt:lpstr>PowerPoint Presentation</vt:lpstr>
      <vt:lpstr>Shifter</vt:lpstr>
      <vt:lpstr>Processor Unit and Accumulator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LOGIC</dc:title>
  <dc:creator>Sarina</dc:creator>
  <cp:lastModifiedBy>Microsoft account</cp:lastModifiedBy>
  <cp:revision>137</cp:revision>
  <dcterms:created xsi:type="dcterms:W3CDTF">2021-05-08T16:13:26Z</dcterms:created>
  <dcterms:modified xsi:type="dcterms:W3CDTF">2025-05-12T17:19:40Z</dcterms:modified>
</cp:coreProperties>
</file>