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A619F-BA83-4DFF-959C-B59D5154CC1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392E-B7C6-4940-8FB9-6AE6E2F3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029-3176-3B7D-326B-55C8FEBA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B7B26-91FD-9EDA-3BA4-DEDED310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CC98-D9B1-0FD9-3645-4512143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07F-D891-1C9A-5C30-FB5F8B42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DF68-BEAE-E44E-3A9D-7ED63D25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FB5-FC38-05F8-6BE0-9EA5DF93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6AC43-3BF4-D130-BBC6-8F0395FC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14E3-9739-2144-5701-A4DC6AA1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9930-9A44-57BC-2FFD-932BCF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6093-441D-FE3D-0384-2E58CF2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BE99-A63C-E652-BB0E-0B92EFF23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0567-46DE-D897-6498-45F0AEB5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6EC3-61BE-43A7-03CB-1FB84013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8759-E577-E576-B557-31AEF9D9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384F-1987-8B7F-372F-F317E353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4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3CC7-A8D4-5736-ED17-3CB345B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93B8-802D-ED06-980B-53FCED1D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4996-AE8D-F8F6-2570-F291C73B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1AAD-FD1A-4BB0-D9B6-47D1BC28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A66F-A41F-ACE6-8D6D-F813061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B77C-773E-5D08-CD0F-57E8390C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74188-2F39-771F-BBAC-74A38E0D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15BB-A6B8-6BD2-98A8-2F91F61B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2F29-C0D3-52B5-D568-014703E2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E3EA-DC93-C37D-0240-51641A9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7E68-BC7A-7705-03EE-93F0CE74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7639-B961-78AD-E6BB-5456A8C4E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29E57-2C41-5CFF-432F-114F6089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CEC88-66F0-0C15-1EA1-F92704E8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E732-C2F3-2D03-7BA7-6A8936EE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BBECC-093B-9404-0528-0E5FB748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A1BA-E185-1312-173B-F9DC5B0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FFAC-384E-9BEC-017D-8131FFFF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ECA56-F983-917C-A0E6-28B0055E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4F5F9-F524-DA84-16D2-05574AD8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D3848-56F3-BD27-E2AE-5D853E3D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52011-CF09-FE78-A3DA-107A3580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A3D8-BADC-AB0E-6084-8E6BF86B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3E23B-DB92-82E5-88BC-B5E9AAE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C75F-D685-9602-0414-9AE96E3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796C0-3880-5227-F8F2-E85C4A2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CBE2-8C4F-4A2C-D74C-54AFE8A1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BEA3-329A-196C-A4BB-1D273549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E9CD4-330F-21A0-FBD8-07E0E0F0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64D3-9B2A-FB84-4CCF-C336AD76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93BE-495D-8DBF-4D56-134F48BF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5F51-99A8-4952-A09B-D6996EE8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E430-8048-906A-26AC-09E7C146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4DA6-3B19-3EC8-CAFD-C04B50A2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7E87-2FE5-7FFA-072B-78E23FC0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4F57-CB0D-498F-A712-642B9CA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221F-8159-555D-25E6-FE7FACB3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6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7D6-A637-98C7-FE52-CA0A2B0A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C7203-6535-A7E0-9ADD-2133F31F5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B56F-2038-2545-95B4-D9EBE26C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BB39-E151-6531-C8C4-D5FF445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1A8-4717-27FC-6089-06C20AB6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C0266-3C70-224D-ED4E-3628B38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34860-7273-80A4-D649-E6965DC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47758-D57D-B45F-D430-83432093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203D-0186-FC1D-0E15-86A6B2F3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E7DC-EB8F-4EF4-A67A-A2F40519959D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BD18-F2F2-D8BC-BD8F-1847C37FD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D1CD-1B36-0861-7E2B-3D1109D7A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D7B0-9156-4154-941D-3FA9B88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8E51D30-86D9-BF49-FF49-DF6407767D94}"/>
              </a:ext>
            </a:extLst>
          </p:cNvPr>
          <p:cNvSpPr/>
          <p:nvPr/>
        </p:nvSpPr>
        <p:spPr>
          <a:xfrm>
            <a:off x="5501640" y="518160"/>
            <a:ext cx="1386840" cy="100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05BB7F-EE9A-38E6-3FA7-DD0C7D68C51A}"/>
              </a:ext>
            </a:extLst>
          </p:cNvPr>
          <p:cNvSpPr/>
          <p:nvPr/>
        </p:nvSpPr>
        <p:spPr>
          <a:xfrm>
            <a:off x="3581400" y="3985260"/>
            <a:ext cx="1386840" cy="1356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9405DB-E1F2-D157-D0CD-286095FCDA3E}"/>
              </a:ext>
            </a:extLst>
          </p:cNvPr>
          <p:cNvSpPr/>
          <p:nvPr/>
        </p:nvSpPr>
        <p:spPr>
          <a:xfrm>
            <a:off x="7726680" y="3985260"/>
            <a:ext cx="1386840" cy="1356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E8841F-5946-4C31-A0D5-154ECB32BA27}"/>
              </a:ext>
            </a:extLst>
          </p:cNvPr>
          <p:cNvSpPr/>
          <p:nvPr/>
        </p:nvSpPr>
        <p:spPr>
          <a:xfrm>
            <a:off x="5654040" y="3985260"/>
            <a:ext cx="1386840" cy="1356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4069FE-7E24-A021-0138-C065F4785EB0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4968240" y="46634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FA1CB-E935-8CD7-7EE4-5A6E53FBBFD0}"/>
              </a:ext>
            </a:extLst>
          </p:cNvPr>
          <p:cNvCxnSpPr>
            <a:cxnSpLocks/>
            <a:stCxn id="24" idx="6"/>
            <a:endCxn id="23" idx="2"/>
          </p:cNvCxnSpPr>
          <p:nvPr/>
        </p:nvCxnSpPr>
        <p:spPr>
          <a:xfrm>
            <a:off x="7040880" y="46634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118332-4DE1-A9A2-C356-86AEF4671506}"/>
              </a:ext>
            </a:extLst>
          </p:cNvPr>
          <p:cNvCxnSpPr>
            <a:cxnSpLocks/>
          </p:cNvCxnSpPr>
          <p:nvPr/>
        </p:nvCxnSpPr>
        <p:spPr>
          <a:xfrm>
            <a:off x="2743200" y="466344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BD14C3-D1FB-E375-3D11-4039DA5AB920}"/>
              </a:ext>
            </a:extLst>
          </p:cNvPr>
          <p:cNvCxnSpPr>
            <a:cxnSpLocks/>
          </p:cNvCxnSpPr>
          <p:nvPr/>
        </p:nvCxnSpPr>
        <p:spPr>
          <a:xfrm>
            <a:off x="6195060" y="534162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C64AAE-6E3A-8C3E-D4B5-C08AA569108D}"/>
              </a:ext>
            </a:extLst>
          </p:cNvPr>
          <p:cNvCxnSpPr>
            <a:cxnSpLocks/>
          </p:cNvCxnSpPr>
          <p:nvPr/>
        </p:nvCxnSpPr>
        <p:spPr>
          <a:xfrm flipV="1">
            <a:off x="6515100" y="534162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CF731B-F7C6-C166-6728-48975F816C6A}"/>
              </a:ext>
            </a:extLst>
          </p:cNvPr>
          <p:cNvCxnSpPr>
            <a:cxnSpLocks/>
          </p:cNvCxnSpPr>
          <p:nvPr/>
        </p:nvCxnSpPr>
        <p:spPr>
          <a:xfrm>
            <a:off x="6888480" y="102108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A25CC9-1E4B-E925-B128-E0443223C99B}"/>
              </a:ext>
            </a:extLst>
          </p:cNvPr>
          <p:cNvCxnSpPr>
            <a:cxnSpLocks/>
          </p:cNvCxnSpPr>
          <p:nvPr/>
        </p:nvCxnSpPr>
        <p:spPr>
          <a:xfrm>
            <a:off x="4678680" y="102108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7B3F7-A7D1-BABD-9643-74C3C9C88F51}"/>
              </a:ext>
            </a:extLst>
          </p:cNvPr>
          <p:cNvCxnSpPr>
            <a:cxnSpLocks/>
          </p:cNvCxnSpPr>
          <p:nvPr/>
        </p:nvCxnSpPr>
        <p:spPr>
          <a:xfrm>
            <a:off x="5935980" y="1524000"/>
            <a:ext cx="0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C0C3BF-8772-C4BA-89AD-51A24F80EED6}"/>
              </a:ext>
            </a:extLst>
          </p:cNvPr>
          <p:cNvCxnSpPr>
            <a:cxnSpLocks/>
          </p:cNvCxnSpPr>
          <p:nvPr/>
        </p:nvCxnSpPr>
        <p:spPr>
          <a:xfrm flipH="1" flipV="1">
            <a:off x="6347460" y="1524000"/>
            <a:ext cx="7620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B1626B0-517B-18DE-9AF2-C7FD0B4AA4DD}"/>
              </a:ext>
            </a:extLst>
          </p:cNvPr>
          <p:cNvSpPr/>
          <p:nvPr/>
        </p:nvSpPr>
        <p:spPr>
          <a:xfrm>
            <a:off x="3840480" y="777244"/>
            <a:ext cx="838200" cy="487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0E0D9-02D2-87F7-091C-1B45190F01A6}"/>
              </a:ext>
            </a:extLst>
          </p:cNvPr>
          <p:cNvSpPr/>
          <p:nvPr/>
        </p:nvSpPr>
        <p:spPr>
          <a:xfrm>
            <a:off x="7726680" y="792484"/>
            <a:ext cx="838200" cy="487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FF1DC-EA3E-2314-7236-B239A4AFCB4F}"/>
              </a:ext>
            </a:extLst>
          </p:cNvPr>
          <p:cNvSpPr/>
          <p:nvPr/>
        </p:nvSpPr>
        <p:spPr>
          <a:xfrm>
            <a:off x="10054590" y="4240530"/>
            <a:ext cx="1059180" cy="84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6F1772-5B75-2A8D-440F-59172F304A70}"/>
              </a:ext>
            </a:extLst>
          </p:cNvPr>
          <p:cNvCxnSpPr>
            <a:cxnSpLocks/>
            <a:stCxn id="23" idx="6"/>
            <a:endCxn id="47" idx="1"/>
          </p:cNvCxnSpPr>
          <p:nvPr/>
        </p:nvCxnSpPr>
        <p:spPr>
          <a:xfrm>
            <a:off x="9113520" y="4663440"/>
            <a:ext cx="941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B2F9E7-9A6F-8E5F-D573-991835457588}"/>
              </a:ext>
            </a:extLst>
          </p:cNvPr>
          <p:cNvCxnSpPr/>
          <p:nvPr/>
        </p:nvCxnSpPr>
        <p:spPr>
          <a:xfrm>
            <a:off x="5501640" y="196596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DB302-AE13-F6DB-462D-24B41DC9DEFB}"/>
              </a:ext>
            </a:extLst>
          </p:cNvPr>
          <p:cNvCxnSpPr/>
          <p:nvPr/>
        </p:nvCxnSpPr>
        <p:spPr>
          <a:xfrm>
            <a:off x="5516880" y="242316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BAFF3D-DE74-AADA-4C94-2B55FD7EE82B}"/>
              </a:ext>
            </a:extLst>
          </p:cNvPr>
          <p:cNvCxnSpPr/>
          <p:nvPr/>
        </p:nvCxnSpPr>
        <p:spPr>
          <a:xfrm>
            <a:off x="3737610" y="316992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FC36CC-B6BD-57A6-24FD-484A13EF6685}"/>
              </a:ext>
            </a:extLst>
          </p:cNvPr>
          <p:cNvCxnSpPr/>
          <p:nvPr/>
        </p:nvCxnSpPr>
        <p:spPr>
          <a:xfrm>
            <a:off x="3737610" y="356616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C21864-3B09-BB38-AD9A-C39D50FECBFE}"/>
              </a:ext>
            </a:extLst>
          </p:cNvPr>
          <p:cNvCxnSpPr/>
          <p:nvPr/>
        </p:nvCxnSpPr>
        <p:spPr>
          <a:xfrm>
            <a:off x="7357110" y="316992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0C0A6B-E8C2-7451-86AB-212B9CC6FE0D}"/>
              </a:ext>
            </a:extLst>
          </p:cNvPr>
          <p:cNvCxnSpPr/>
          <p:nvPr/>
        </p:nvCxnSpPr>
        <p:spPr>
          <a:xfrm>
            <a:off x="7357110" y="3574733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F17548-FE7B-82C6-CA78-3896BD387FC6}"/>
              </a:ext>
            </a:extLst>
          </p:cNvPr>
          <p:cNvCxnSpPr/>
          <p:nvPr/>
        </p:nvCxnSpPr>
        <p:spPr>
          <a:xfrm>
            <a:off x="5535930" y="591312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D6E8758-61E5-9AD3-AA70-17D6D66D2203}"/>
              </a:ext>
            </a:extLst>
          </p:cNvPr>
          <p:cNvCxnSpPr/>
          <p:nvPr/>
        </p:nvCxnSpPr>
        <p:spPr>
          <a:xfrm>
            <a:off x="5516880" y="6294120"/>
            <a:ext cx="188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1E1990-D672-B5F4-7869-0981C7950D1F}"/>
              </a:ext>
            </a:extLst>
          </p:cNvPr>
          <p:cNvCxnSpPr>
            <a:cxnSpLocks/>
          </p:cNvCxnSpPr>
          <p:nvPr/>
        </p:nvCxnSpPr>
        <p:spPr>
          <a:xfrm>
            <a:off x="5516880" y="196596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CF302D-8BB4-8AD9-4A23-564FF5CE45BD}"/>
              </a:ext>
            </a:extLst>
          </p:cNvPr>
          <p:cNvCxnSpPr>
            <a:cxnSpLocks/>
          </p:cNvCxnSpPr>
          <p:nvPr/>
        </p:nvCxnSpPr>
        <p:spPr>
          <a:xfrm>
            <a:off x="5814060" y="196596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F2C9D4-9E43-9793-9CFD-9C822F8B60E3}"/>
              </a:ext>
            </a:extLst>
          </p:cNvPr>
          <p:cNvCxnSpPr>
            <a:cxnSpLocks/>
          </p:cNvCxnSpPr>
          <p:nvPr/>
        </p:nvCxnSpPr>
        <p:spPr>
          <a:xfrm>
            <a:off x="3737610" y="3169920"/>
            <a:ext cx="0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F87680-F6C5-AEA0-F84D-838C0F310D85}"/>
              </a:ext>
            </a:extLst>
          </p:cNvPr>
          <p:cNvCxnSpPr>
            <a:cxnSpLocks/>
          </p:cNvCxnSpPr>
          <p:nvPr/>
        </p:nvCxnSpPr>
        <p:spPr>
          <a:xfrm>
            <a:off x="7357110" y="3169920"/>
            <a:ext cx="0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43A723-EFE5-71B6-03E1-1CC505330A62}"/>
              </a:ext>
            </a:extLst>
          </p:cNvPr>
          <p:cNvCxnSpPr>
            <a:cxnSpLocks/>
          </p:cNvCxnSpPr>
          <p:nvPr/>
        </p:nvCxnSpPr>
        <p:spPr>
          <a:xfrm>
            <a:off x="5535930" y="5897880"/>
            <a:ext cx="0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4E2FE4-1F18-E6DE-2DE3-ED5A09F20DAD}"/>
              </a:ext>
            </a:extLst>
          </p:cNvPr>
          <p:cNvCxnSpPr>
            <a:cxnSpLocks/>
            <a:stCxn id="46" idx="0"/>
            <a:endCxn id="46" idx="1"/>
          </p:cNvCxnSpPr>
          <p:nvPr/>
        </p:nvCxnSpPr>
        <p:spPr>
          <a:xfrm flipH="1">
            <a:off x="7726680" y="792484"/>
            <a:ext cx="419100" cy="243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B28F0E-D82E-3969-1527-F0E2F6AD1FB9}"/>
              </a:ext>
            </a:extLst>
          </p:cNvPr>
          <p:cNvCxnSpPr>
            <a:cxnSpLocks/>
          </p:cNvCxnSpPr>
          <p:nvPr/>
        </p:nvCxnSpPr>
        <p:spPr>
          <a:xfrm>
            <a:off x="2743200" y="4373880"/>
            <a:ext cx="941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FC485D-67FE-23E9-55CE-F1652661B40A}"/>
              </a:ext>
            </a:extLst>
          </p:cNvPr>
          <p:cNvCxnSpPr>
            <a:cxnSpLocks/>
          </p:cNvCxnSpPr>
          <p:nvPr/>
        </p:nvCxnSpPr>
        <p:spPr>
          <a:xfrm>
            <a:off x="2743200" y="5040630"/>
            <a:ext cx="941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A17CCA5-DF26-67F0-A63D-BBDCF68B8EF3}"/>
              </a:ext>
            </a:extLst>
          </p:cNvPr>
          <p:cNvCxnSpPr>
            <a:cxnSpLocks/>
          </p:cNvCxnSpPr>
          <p:nvPr/>
        </p:nvCxnSpPr>
        <p:spPr>
          <a:xfrm>
            <a:off x="2743200" y="4373880"/>
            <a:ext cx="0" cy="666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66E42E-0AA1-0874-102D-26A52FA95642}"/>
              </a:ext>
            </a:extLst>
          </p:cNvPr>
          <p:cNvCxnSpPr>
            <a:cxnSpLocks/>
          </p:cNvCxnSpPr>
          <p:nvPr/>
        </p:nvCxnSpPr>
        <p:spPr>
          <a:xfrm>
            <a:off x="8961120" y="4000500"/>
            <a:ext cx="128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A4BF4C-5467-940C-2379-3B0FA8996EE4}"/>
              </a:ext>
            </a:extLst>
          </p:cNvPr>
          <p:cNvCxnSpPr>
            <a:cxnSpLocks/>
          </p:cNvCxnSpPr>
          <p:nvPr/>
        </p:nvCxnSpPr>
        <p:spPr>
          <a:xfrm>
            <a:off x="10241280" y="4000500"/>
            <a:ext cx="0" cy="240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7B8D36-903A-C64A-E878-B3FD20A6287A}"/>
              </a:ext>
            </a:extLst>
          </p:cNvPr>
          <p:cNvCxnSpPr>
            <a:cxnSpLocks/>
          </p:cNvCxnSpPr>
          <p:nvPr/>
        </p:nvCxnSpPr>
        <p:spPr>
          <a:xfrm>
            <a:off x="8961120" y="3985260"/>
            <a:ext cx="0" cy="240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FD55E5-3E09-CE27-5C4B-850248FA4009}"/>
              </a:ext>
            </a:extLst>
          </p:cNvPr>
          <p:cNvCxnSpPr/>
          <p:nvPr/>
        </p:nvCxnSpPr>
        <p:spPr>
          <a:xfrm rot="16200000" flipV="1">
            <a:off x="3722370" y="3684270"/>
            <a:ext cx="434340" cy="198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A2586CE-BBC5-F355-99E8-399BDE15651F}"/>
              </a:ext>
            </a:extLst>
          </p:cNvPr>
          <p:cNvCxnSpPr>
            <a:cxnSpLocks/>
          </p:cNvCxnSpPr>
          <p:nvPr/>
        </p:nvCxnSpPr>
        <p:spPr>
          <a:xfrm rot="5400000">
            <a:off x="4484848" y="3739039"/>
            <a:ext cx="516253" cy="216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8CB7A96-C22F-BF8D-F588-B8811CAC366A}"/>
              </a:ext>
            </a:extLst>
          </p:cNvPr>
          <p:cNvCxnSpPr>
            <a:cxnSpLocks/>
          </p:cNvCxnSpPr>
          <p:nvPr/>
        </p:nvCxnSpPr>
        <p:spPr>
          <a:xfrm rot="5400000">
            <a:off x="4480086" y="3739039"/>
            <a:ext cx="516253" cy="216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45D03F9-3C1F-1741-916C-F096EC49E0AC}"/>
              </a:ext>
            </a:extLst>
          </p:cNvPr>
          <p:cNvCxnSpPr>
            <a:cxnSpLocks/>
          </p:cNvCxnSpPr>
          <p:nvPr/>
        </p:nvCxnSpPr>
        <p:spPr>
          <a:xfrm rot="5400000">
            <a:off x="8479633" y="3659981"/>
            <a:ext cx="418146" cy="247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058E0F4-1A30-4000-17D8-8EB101A68036}"/>
              </a:ext>
            </a:extLst>
          </p:cNvPr>
          <p:cNvCxnSpPr/>
          <p:nvPr/>
        </p:nvCxnSpPr>
        <p:spPr>
          <a:xfrm rot="16200000" flipV="1">
            <a:off x="7818120" y="3692844"/>
            <a:ext cx="434340" cy="198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08DBDD5-A6EA-ED2D-36D7-360AD336EBA2}"/>
              </a:ext>
            </a:extLst>
          </p:cNvPr>
          <p:cNvCxnSpPr/>
          <p:nvPr/>
        </p:nvCxnSpPr>
        <p:spPr>
          <a:xfrm>
            <a:off x="304800" y="2834640"/>
            <a:ext cx="1188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BD17C70-3A50-94E5-4215-B82633F38776}"/>
              </a:ext>
            </a:extLst>
          </p:cNvPr>
          <p:cNvSpPr txBox="1"/>
          <p:nvPr/>
        </p:nvSpPr>
        <p:spPr>
          <a:xfrm>
            <a:off x="5426425" y="643264"/>
            <a:ext cx="1537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masis MT Pro Black" panose="020B0604020202020204" pitchFamily="18" charset="0"/>
                <a:cs typeface="Arabic Typesetting" panose="020B0604020202020204" pitchFamily="66" charset="-78"/>
              </a:rPr>
              <a:t>Medical </a:t>
            </a:r>
          </a:p>
          <a:p>
            <a:pPr algn="ctr"/>
            <a:r>
              <a:rPr lang="en-IN" sz="2000" b="1" dirty="0">
                <a:latin typeface="Amasis MT Pro Black" panose="020B0604020202020204" pitchFamily="18" charset="0"/>
                <a:cs typeface="Arabic Typesetting" panose="020B0604020202020204" pitchFamily="66" charset="-78"/>
              </a:rPr>
              <a:t>Shop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51404-FAAC-D655-D312-2A99CC8A58B7}"/>
              </a:ext>
            </a:extLst>
          </p:cNvPr>
          <p:cNvSpPr txBox="1"/>
          <p:nvPr/>
        </p:nvSpPr>
        <p:spPr>
          <a:xfrm>
            <a:off x="3889625" y="81254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2DA8D-8B8D-4822-0B83-6A9DB0A373AE}"/>
              </a:ext>
            </a:extLst>
          </p:cNvPr>
          <p:cNvSpPr txBox="1"/>
          <p:nvPr/>
        </p:nvSpPr>
        <p:spPr>
          <a:xfrm>
            <a:off x="7814310" y="844388"/>
            <a:ext cx="675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AE3D1E-CCFA-4462-B19B-265863AF9451}"/>
              </a:ext>
            </a:extLst>
          </p:cNvPr>
          <p:cNvSpPr txBox="1"/>
          <p:nvPr/>
        </p:nvSpPr>
        <p:spPr>
          <a:xfrm>
            <a:off x="5825992" y="200010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ell MT" panose="02020503060305020303" pitchFamily="18" charset="0"/>
              </a:rPr>
              <a:t>Database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A3DB6E-F294-67A0-0D63-2B8F7F19CE6B}"/>
              </a:ext>
            </a:extLst>
          </p:cNvPr>
          <p:cNvSpPr txBox="1"/>
          <p:nvPr/>
        </p:nvSpPr>
        <p:spPr>
          <a:xfrm>
            <a:off x="5182676" y="1499504"/>
            <a:ext cx="87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j-lt"/>
              </a:rPr>
              <a:t>Update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80FB6-C26F-43F9-FE17-0F08EF85CE6A}"/>
              </a:ext>
            </a:extLst>
          </p:cNvPr>
          <p:cNvSpPr txBox="1"/>
          <p:nvPr/>
        </p:nvSpPr>
        <p:spPr>
          <a:xfrm>
            <a:off x="6339045" y="153209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+mj-lt"/>
              </a:rPr>
              <a:t>Access</a:t>
            </a:r>
          </a:p>
        </p:txBody>
      </p:sp>
      <p:sp>
        <p:nvSpPr>
          <p:cNvPr id="111" name="Rectangle: Diagonal Corners Snipped 110">
            <a:extLst>
              <a:ext uri="{FF2B5EF4-FFF2-40B4-BE49-F238E27FC236}">
                <a16:creationId xmlns:a16="http://schemas.microsoft.com/office/drawing/2014/main" id="{70EDA618-8AEB-4931-87E0-6D556E412AB9}"/>
              </a:ext>
            </a:extLst>
          </p:cNvPr>
          <p:cNvSpPr/>
          <p:nvPr/>
        </p:nvSpPr>
        <p:spPr>
          <a:xfrm>
            <a:off x="601979" y="643264"/>
            <a:ext cx="1407975" cy="57045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 level DFD</a:t>
            </a:r>
          </a:p>
        </p:txBody>
      </p:sp>
      <p:sp>
        <p:nvSpPr>
          <p:cNvPr id="112" name="Rectangle: Diagonal Corners Snipped 111">
            <a:extLst>
              <a:ext uri="{FF2B5EF4-FFF2-40B4-BE49-F238E27FC236}">
                <a16:creationId xmlns:a16="http://schemas.microsoft.com/office/drawing/2014/main" id="{6A94282F-673E-1A43-104C-F620EB531FE2}"/>
              </a:ext>
            </a:extLst>
          </p:cNvPr>
          <p:cNvSpPr/>
          <p:nvPr/>
        </p:nvSpPr>
        <p:spPr>
          <a:xfrm>
            <a:off x="619124" y="3255334"/>
            <a:ext cx="1381125" cy="6216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 level DFD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182DA-3E44-E414-6C33-462AEDA6ACD1}"/>
              </a:ext>
            </a:extLst>
          </p:cNvPr>
          <p:cNvSpPr txBox="1"/>
          <p:nvPr/>
        </p:nvSpPr>
        <p:spPr>
          <a:xfrm>
            <a:off x="3041373" y="3671053"/>
            <a:ext cx="98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j-lt"/>
              </a:rPr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E87A1-8102-4CCC-D65F-796237FB1398}"/>
              </a:ext>
            </a:extLst>
          </p:cNvPr>
          <p:cNvSpPr txBox="1"/>
          <p:nvPr/>
        </p:nvSpPr>
        <p:spPr>
          <a:xfrm>
            <a:off x="4829642" y="3649961"/>
            <a:ext cx="84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j-lt"/>
              </a:rPr>
              <a:t>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A0F84-8259-2960-38CC-C3EAE3371425}"/>
              </a:ext>
            </a:extLst>
          </p:cNvPr>
          <p:cNvSpPr txBox="1"/>
          <p:nvPr/>
        </p:nvSpPr>
        <p:spPr>
          <a:xfrm>
            <a:off x="2779134" y="4291756"/>
            <a:ext cx="76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New Entry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F52F5-3ABD-5211-0470-22E95998F766}"/>
              </a:ext>
            </a:extLst>
          </p:cNvPr>
          <p:cNvSpPr txBox="1"/>
          <p:nvPr/>
        </p:nvSpPr>
        <p:spPr>
          <a:xfrm>
            <a:off x="3728085" y="3169920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Medicine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16F90-8BDA-7C59-9178-9C8363BC52E1}"/>
              </a:ext>
            </a:extLst>
          </p:cNvPr>
          <p:cNvSpPr txBox="1"/>
          <p:nvPr/>
        </p:nvSpPr>
        <p:spPr>
          <a:xfrm>
            <a:off x="7530860" y="3169920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Stock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13F19-FE58-2E4A-4036-0640C959C31C}"/>
              </a:ext>
            </a:extLst>
          </p:cNvPr>
          <p:cNvSpPr txBox="1"/>
          <p:nvPr/>
        </p:nvSpPr>
        <p:spPr>
          <a:xfrm>
            <a:off x="3632453" y="4315084"/>
            <a:ext cx="138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Stock Detail</a:t>
            </a:r>
          </a:p>
          <a:p>
            <a:pPr algn="ctr"/>
            <a:r>
              <a:rPr lang="en-IN" sz="1600" b="1" dirty="0"/>
              <a:t>Of Medicine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E34D8-1DB3-933C-A382-8F26CB70DE69}"/>
              </a:ext>
            </a:extLst>
          </p:cNvPr>
          <p:cNvSpPr txBox="1"/>
          <p:nvPr/>
        </p:nvSpPr>
        <p:spPr>
          <a:xfrm>
            <a:off x="5792264" y="413254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Medicine </a:t>
            </a:r>
          </a:p>
          <a:p>
            <a:pPr algn="ctr"/>
            <a:r>
              <a:rPr lang="en-IN" b="1" dirty="0"/>
              <a:t>Type</a:t>
            </a:r>
          </a:p>
          <a:p>
            <a:pPr algn="ctr"/>
            <a:r>
              <a:rPr lang="en-IN" b="1" dirty="0"/>
              <a:t>Detail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11438-E134-8FE3-2498-F06A3BD78FF0}"/>
              </a:ext>
            </a:extLst>
          </p:cNvPr>
          <p:cNvSpPr txBox="1"/>
          <p:nvPr/>
        </p:nvSpPr>
        <p:spPr>
          <a:xfrm>
            <a:off x="7795260" y="4201774"/>
            <a:ext cx="1386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 err="1"/>
              <a:t>Updation</a:t>
            </a:r>
            <a:r>
              <a:rPr lang="en-IN" b="1" dirty="0"/>
              <a:t> </a:t>
            </a:r>
          </a:p>
          <a:p>
            <a:pPr algn="ctr"/>
            <a:r>
              <a:rPr lang="en-IN" b="1" dirty="0"/>
              <a:t>Of</a:t>
            </a:r>
          </a:p>
          <a:p>
            <a:pPr algn="ctr"/>
            <a:r>
              <a:rPr lang="en-IN" b="1" dirty="0"/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1CF6A-9907-93A2-3FDB-4DADA41EEB98}"/>
              </a:ext>
            </a:extLst>
          </p:cNvPr>
          <p:cNvSpPr txBox="1"/>
          <p:nvPr/>
        </p:nvSpPr>
        <p:spPr>
          <a:xfrm>
            <a:off x="10008871" y="4186535"/>
            <a:ext cx="1068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Display Stock Detail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A89EC-A275-C5DE-88B1-A75195C07103}"/>
              </a:ext>
            </a:extLst>
          </p:cNvPr>
          <p:cNvSpPr txBox="1"/>
          <p:nvPr/>
        </p:nvSpPr>
        <p:spPr>
          <a:xfrm>
            <a:off x="5455158" y="5920977"/>
            <a:ext cx="211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Medicine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35B03-7A65-8582-6713-D68420E6A7E3}"/>
              </a:ext>
            </a:extLst>
          </p:cNvPr>
          <p:cNvSpPr txBox="1"/>
          <p:nvPr/>
        </p:nvSpPr>
        <p:spPr>
          <a:xfrm>
            <a:off x="4965494" y="4333500"/>
            <a:ext cx="636112" cy="38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Info</a:t>
            </a:r>
            <a:endParaRPr lang="en-IN" sz="18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2330E-A8CD-091C-FE08-C9177002F836}"/>
              </a:ext>
            </a:extLst>
          </p:cNvPr>
          <p:cNvSpPr txBox="1"/>
          <p:nvPr/>
        </p:nvSpPr>
        <p:spPr>
          <a:xfrm>
            <a:off x="7004289" y="4307016"/>
            <a:ext cx="636112" cy="38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Info</a:t>
            </a:r>
            <a:endParaRPr lang="en-IN" sz="18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64805-17ED-8CFA-3E78-978FB8448511}"/>
              </a:ext>
            </a:extLst>
          </p:cNvPr>
          <p:cNvSpPr txBox="1"/>
          <p:nvPr/>
        </p:nvSpPr>
        <p:spPr>
          <a:xfrm>
            <a:off x="9077563" y="4360858"/>
            <a:ext cx="636112" cy="38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Info</a:t>
            </a:r>
            <a:endParaRPr lang="en-IN" sz="18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682F8-95C5-D32B-E4DF-6624C063FEC7}"/>
              </a:ext>
            </a:extLst>
          </p:cNvPr>
          <p:cNvSpPr txBox="1"/>
          <p:nvPr/>
        </p:nvSpPr>
        <p:spPr>
          <a:xfrm>
            <a:off x="8758238" y="3534489"/>
            <a:ext cx="90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j-lt"/>
              </a:rPr>
              <a:t>Access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380E2FB-1B56-C735-6268-9215FD61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137" y="3666914"/>
            <a:ext cx="969348" cy="4938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DD52916-7674-1A89-BAA1-979E65B6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02" y="5392512"/>
            <a:ext cx="969348" cy="4938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2BE8F91-E0D5-2339-22AA-8F130299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4" y="5430009"/>
            <a:ext cx="90228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9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B7298E-B8DC-E177-3F34-4EBE593E9DFD}"/>
              </a:ext>
            </a:extLst>
          </p:cNvPr>
          <p:cNvSpPr/>
          <p:nvPr/>
        </p:nvSpPr>
        <p:spPr>
          <a:xfrm>
            <a:off x="5539740" y="48768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527DF8-2B84-3A8F-2301-6674D39D493E}"/>
              </a:ext>
            </a:extLst>
          </p:cNvPr>
          <p:cNvSpPr/>
          <p:nvPr/>
        </p:nvSpPr>
        <p:spPr>
          <a:xfrm>
            <a:off x="7124700" y="48768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7E7B89-4E5B-BE2D-680A-55CE04CCA634}"/>
              </a:ext>
            </a:extLst>
          </p:cNvPr>
          <p:cNvSpPr/>
          <p:nvPr/>
        </p:nvSpPr>
        <p:spPr>
          <a:xfrm>
            <a:off x="5539740" y="230124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CE1D4-6DF7-F4B3-379B-2BC9B300845A}"/>
              </a:ext>
            </a:extLst>
          </p:cNvPr>
          <p:cNvSpPr/>
          <p:nvPr/>
        </p:nvSpPr>
        <p:spPr>
          <a:xfrm>
            <a:off x="7124700" y="230124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7C40C1-EB8A-FFCE-B4FB-4A8EC7C26467}"/>
              </a:ext>
            </a:extLst>
          </p:cNvPr>
          <p:cNvSpPr/>
          <p:nvPr/>
        </p:nvSpPr>
        <p:spPr>
          <a:xfrm>
            <a:off x="3916680" y="150876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8F3A4-87C2-7969-EBCF-0466F0FDEFF8}"/>
              </a:ext>
            </a:extLst>
          </p:cNvPr>
          <p:cNvSpPr/>
          <p:nvPr/>
        </p:nvSpPr>
        <p:spPr>
          <a:xfrm>
            <a:off x="2110740" y="342900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EC041-731C-710A-39C2-2B75E451199A}"/>
              </a:ext>
            </a:extLst>
          </p:cNvPr>
          <p:cNvSpPr/>
          <p:nvPr/>
        </p:nvSpPr>
        <p:spPr>
          <a:xfrm>
            <a:off x="3954780" y="495300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EFAFF9-BDB6-227A-4E9A-FFCCAB107B08}"/>
              </a:ext>
            </a:extLst>
          </p:cNvPr>
          <p:cNvSpPr/>
          <p:nvPr/>
        </p:nvSpPr>
        <p:spPr>
          <a:xfrm>
            <a:off x="5539740" y="4953000"/>
            <a:ext cx="1112520" cy="1127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A154D-96CE-BE3B-9797-6D8CC565D92B}"/>
              </a:ext>
            </a:extLst>
          </p:cNvPr>
          <p:cNvSpPr/>
          <p:nvPr/>
        </p:nvSpPr>
        <p:spPr>
          <a:xfrm>
            <a:off x="9022080" y="1280160"/>
            <a:ext cx="1234440" cy="1021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4FA43-F596-F79C-38EF-E8ACF764A296}"/>
              </a:ext>
            </a:extLst>
          </p:cNvPr>
          <p:cNvSpPr/>
          <p:nvPr/>
        </p:nvSpPr>
        <p:spPr>
          <a:xfrm>
            <a:off x="8237220" y="3604260"/>
            <a:ext cx="1234440" cy="1021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5E5E7-782A-C9A8-981C-0E356974B55D}"/>
              </a:ext>
            </a:extLst>
          </p:cNvPr>
          <p:cNvSpPr/>
          <p:nvPr/>
        </p:nvSpPr>
        <p:spPr>
          <a:xfrm>
            <a:off x="7299960" y="5006340"/>
            <a:ext cx="1234440" cy="1021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A7345-81B3-4661-C4F8-D1E96382D334}"/>
              </a:ext>
            </a:extLst>
          </p:cNvPr>
          <p:cNvCxnSpPr>
            <a:cxnSpLocks/>
          </p:cNvCxnSpPr>
          <p:nvPr/>
        </p:nvCxnSpPr>
        <p:spPr>
          <a:xfrm flipH="1">
            <a:off x="6202680" y="183642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7D1EB-B4FE-279F-2194-F58AEFD35371}"/>
              </a:ext>
            </a:extLst>
          </p:cNvPr>
          <p:cNvCxnSpPr>
            <a:cxnSpLocks/>
          </p:cNvCxnSpPr>
          <p:nvPr/>
        </p:nvCxnSpPr>
        <p:spPr>
          <a:xfrm flipH="1">
            <a:off x="6202680" y="217170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8C9A8F-8255-A7EF-3557-EDD6B92F3AD1}"/>
              </a:ext>
            </a:extLst>
          </p:cNvPr>
          <p:cNvCxnSpPr>
            <a:cxnSpLocks/>
          </p:cNvCxnSpPr>
          <p:nvPr/>
        </p:nvCxnSpPr>
        <p:spPr>
          <a:xfrm>
            <a:off x="6202680" y="1836420"/>
            <a:ext cx="0" cy="335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8BE64-38AF-8460-5774-DDA18B973E5F}"/>
              </a:ext>
            </a:extLst>
          </p:cNvPr>
          <p:cNvCxnSpPr>
            <a:cxnSpLocks/>
          </p:cNvCxnSpPr>
          <p:nvPr/>
        </p:nvCxnSpPr>
        <p:spPr>
          <a:xfrm flipH="1">
            <a:off x="4754880" y="416052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A8EB06-92E1-36AA-8081-492D20189431}"/>
              </a:ext>
            </a:extLst>
          </p:cNvPr>
          <p:cNvCxnSpPr>
            <a:cxnSpLocks/>
          </p:cNvCxnSpPr>
          <p:nvPr/>
        </p:nvCxnSpPr>
        <p:spPr>
          <a:xfrm flipH="1">
            <a:off x="4754880" y="455676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7F36D2-EA43-B946-D53A-9257E739AFA8}"/>
              </a:ext>
            </a:extLst>
          </p:cNvPr>
          <p:cNvCxnSpPr>
            <a:cxnSpLocks/>
          </p:cNvCxnSpPr>
          <p:nvPr/>
        </p:nvCxnSpPr>
        <p:spPr>
          <a:xfrm>
            <a:off x="4754880" y="4160520"/>
            <a:ext cx="0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172E1C-6418-C311-0350-38B97ECDE8B1}"/>
              </a:ext>
            </a:extLst>
          </p:cNvPr>
          <p:cNvCxnSpPr>
            <a:cxnSpLocks/>
          </p:cNvCxnSpPr>
          <p:nvPr/>
        </p:nvCxnSpPr>
        <p:spPr>
          <a:xfrm flipH="1">
            <a:off x="1996440" y="64008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A557D0-6D16-47EC-4ED8-E05FD917DE99}"/>
              </a:ext>
            </a:extLst>
          </p:cNvPr>
          <p:cNvCxnSpPr>
            <a:cxnSpLocks/>
          </p:cNvCxnSpPr>
          <p:nvPr/>
        </p:nvCxnSpPr>
        <p:spPr>
          <a:xfrm flipH="1">
            <a:off x="1996440" y="1036320"/>
            <a:ext cx="117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AF4A9-1AD6-3CEC-3CEF-C920ECDBB8B8}"/>
              </a:ext>
            </a:extLst>
          </p:cNvPr>
          <p:cNvCxnSpPr>
            <a:cxnSpLocks/>
          </p:cNvCxnSpPr>
          <p:nvPr/>
        </p:nvCxnSpPr>
        <p:spPr>
          <a:xfrm flipV="1">
            <a:off x="1996440" y="640080"/>
            <a:ext cx="0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0607B-3420-F9C7-7D84-ABD67580109E}"/>
              </a:ext>
            </a:extLst>
          </p:cNvPr>
          <p:cNvCxnSpPr>
            <a:cxnSpLocks/>
          </p:cNvCxnSpPr>
          <p:nvPr/>
        </p:nvCxnSpPr>
        <p:spPr>
          <a:xfrm>
            <a:off x="2621280" y="1036320"/>
            <a:ext cx="0" cy="239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E035F3-A758-457B-C769-5BC834471D65}"/>
              </a:ext>
            </a:extLst>
          </p:cNvPr>
          <p:cNvCxnSpPr>
            <a:cxnSpLocks/>
          </p:cNvCxnSpPr>
          <p:nvPr/>
        </p:nvCxnSpPr>
        <p:spPr>
          <a:xfrm>
            <a:off x="1379220" y="39928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69DF88-ED06-228D-7E6B-76B2E93B742C}"/>
              </a:ext>
            </a:extLst>
          </p:cNvPr>
          <p:cNvCxnSpPr>
            <a:cxnSpLocks/>
          </p:cNvCxnSpPr>
          <p:nvPr/>
        </p:nvCxnSpPr>
        <p:spPr>
          <a:xfrm flipH="1" flipV="1">
            <a:off x="6496050" y="1463039"/>
            <a:ext cx="293370" cy="3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5F30FB-CAD8-1079-5F3E-757DF3539962}"/>
              </a:ext>
            </a:extLst>
          </p:cNvPr>
          <p:cNvCxnSpPr>
            <a:cxnSpLocks/>
          </p:cNvCxnSpPr>
          <p:nvPr/>
        </p:nvCxnSpPr>
        <p:spPr>
          <a:xfrm flipV="1">
            <a:off x="6866548" y="1456660"/>
            <a:ext cx="430530" cy="372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01B058-0145-4253-4A3E-77FBE0AFC8A2}"/>
              </a:ext>
            </a:extLst>
          </p:cNvPr>
          <p:cNvCxnSpPr>
            <a:cxnSpLocks/>
          </p:cNvCxnSpPr>
          <p:nvPr/>
        </p:nvCxnSpPr>
        <p:spPr>
          <a:xfrm flipH="1">
            <a:off x="6517005" y="2171699"/>
            <a:ext cx="349543" cy="343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F5203C-00FA-D8B9-39FA-3D90C99534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6548" y="2174890"/>
            <a:ext cx="421077" cy="29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902D00-1340-AD12-A105-145B29CC9F6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652260" y="2865120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41B5BD-EF8C-A217-EB54-DCA5B432C52F}"/>
              </a:ext>
            </a:extLst>
          </p:cNvPr>
          <p:cNvCxnSpPr>
            <a:cxnSpLocks/>
          </p:cNvCxnSpPr>
          <p:nvPr/>
        </p:nvCxnSpPr>
        <p:spPr>
          <a:xfrm>
            <a:off x="6652260" y="1043940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AFFFF8-A6DD-4D55-DC9A-94D8AED3ED3A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6652260" y="551688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790DFC-3546-2BC5-E3BA-3F2E8B63B11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67300" y="5516880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7B61FD-3D02-28ED-93AA-48491FAC52D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11040" y="4556760"/>
            <a:ext cx="83058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F3168B-2BB1-46A0-56C9-18A4E6D151B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41620" y="4556759"/>
            <a:ext cx="754380" cy="396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44BDC4-3C21-1540-98A9-A020CB145A75}"/>
              </a:ext>
            </a:extLst>
          </p:cNvPr>
          <p:cNvCxnSpPr>
            <a:stCxn id="5" idx="4"/>
            <a:endCxn id="11" idx="1"/>
          </p:cNvCxnSpPr>
          <p:nvPr/>
        </p:nvCxnSpPr>
        <p:spPr>
          <a:xfrm rot="16200000" flipH="1">
            <a:off x="7616190" y="3493770"/>
            <a:ext cx="685800" cy="556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DA616AB-BFB4-BC9D-640E-CE3BEEB16B1D}"/>
              </a:ext>
            </a:extLst>
          </p:cNvPr>
          <p:cNvCxnSpPr>
            <a:cxnSpLocks/>
          </p:cNvCxnSpPr>
          <p:nvPr/>
        </p:nvCxnSpPr>
        <p:spPr>
          <a:xfrm>
            <a:off x="8188618" y="1280159"/>
            <a:ext cx="833462" cy="228601"/>
          </a:xfrm>
          <a:prstGeom prst="bentConnector3">
            <a:avLst>
              <a:gd name="adj1" fmla="val 6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FA13608-2FCE-CEC1-8609-19AF3782EA42}"/>
              </a:ext>
            </a:extLst>
          </p:cNvPr>
          <p:cNvCxnSpPr>
            <a:cxnSpLocks/>
            <a:stCxn id="6" idx="5"/>
          </p:cNvCxnSpPr>
          <p:nvPr/>
        </p:nvCxnSpPr>
        <p:spPr>
          <a:xfrm rot="16200000" flipH="1">
            <a:off x="4955450" y="2382188"/>
            <a:ext cx="578934" cy="757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538E238-B4CD-591E-1361-F34026FE1749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 flipH="1" flipV="1">
            <a:off x="4880433" y="1097457"/>
            <a:ext cx="705204" cy="6134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52AC8D5-6A67-68BE-92AF-134F2350DDBB}"/>
              </a:ext>
            </a:extLst>
          </p:cNvPr>
          <p:cNvCxnSpPr>
            <a:cxnSpLocks/>
          </p:cNvCxnSpPr>
          <p:nvPr/>
        </p:nvCxnSpPr>
        <p:spPr>
          <a:xfrm>
            <a:off x="2911293" y="1051560"/>
            <a:ext cx="1147809" cy="666264"/>
          </a:xfrm>
          <a:prstGeom prst="bentConnector3">
            <a:avLst>
              <a:gd name="adj1" fmla="val 8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E2D1381-9C20-ADA0-3D16-9BD8344E0941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2716640" y="2305161"/>
            <a:ext cx="1432560" cy="9675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A1942BB-8CB3-31A9-C1F3-DAA4648E761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937" y="4487339"/>
            <a:ext cx="1046843" cy="1029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: Diagonal Corners Snipped 97">
            <a:extLst>
              <a:ext uri="{FF2B5EF4-FFF2-40B4-BE49-F238E27FC236}">
                <a16:creationId xmlns:a16="http://schemas.microsoft.com/office/drawing/2014/main" id="{5154812C-03FF-CF7C-5D29-FFFA8C561D7B}"/>
              </a:ext>
            </a:extLst>
          </p:cNvPr>
          <p:cNvSpPr/>
          <p:nvPr/>
        </p:nvSpPr>
        <p:spPr>
          <a:xfrm>
            <a:off x="430530" y="429910"/>
            <a:ext cx="1323522" cy="6216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 level DFD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B752BA9-8612-E783-59CB-FDDD6E96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02" y="606531"/>
            <a:ext cx="2078916" cy="4938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2FC1F9-BE36-5932-A2FA-0F38F9832355}"/>
              </a:ext>
            </a:extLst>
          </p:cNvPr>
          <p:cNvSpPr txBox="1"/>
          <p:nvPr/>
        </p:nvSpPr>
        <p:spPr>
          <a:xfrm>
            <a:off x="4024287" y="1705837"/>
            <a:ext cx="192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Quantity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6E1C5-FC50-8BF7-A1EB-A62C7BDE233E}"/>
              </a:ext>
            </a:extLst>
          </p:cNvPr>
          <p:cNvSpPr txBox="1"/>
          <p:nvPr/>
        </p:nvSpPr>
        <p:spPr>
          <a:xfrm>
            <a:off x="2220900" y="3604260"/>
            <a:ext cx="1257520" cy="66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Stock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D0BA65-FA2B-8E02-C1E9-D30796AC8530}"/>
              </a:ext>
            </a:extLst>
          </p:cNvPr>
          <p:cNvSpPr txBox="1"/>
          <p:nvPr/>
        </p:nvSpPr>
        <p:spPr>
          <a:xfrm>
            <a:off x="4024287" y="5090891"/>
            <a:ext cx="1112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And</a:t>
            </a:r>
          </a:p>
          <a:p>
            <a:r>
              <a:rPr lang="en-IN" b="1" dirty="0"/>
              <a:t>Amount</a:t>
            </a:r>
          </a:p>
          <a:p>
            <a:r>
              <a:rPr lang="en-IN" b="1" dirty="0"/>
              <a:t>Detail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A81A3F-939E-0418-E5C8-3CA5799F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25" y="4085111"/>
            <a:ext cx="2078916" cy="4938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470AA48-D94F-0EF7-5E05-76B26B87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04" y="1777732"/>
            <a:ext cx="2078916" cy="4938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E86BEBD-BD3E-3051-B653-91FB32529F18}"/>
              </a:ext>
            </a:extLst>
          </p:cNvPr>
          <p:cNvSpPr txBox="1"/>
          <p:nvPr/>
        </p:nvSpPr>
        <p:spPr>
          <a:xfrm>
            <a:off x="5697397" y="589895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Dumb </a:t>
            </a:r>
          </a:p>
          <a:p>
            <a:r>
              <a:rPr lang="en-IN" b="1" dirty="0"/>
              <a:t>Quality 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4888ED-FD02-795B-1807-B763282B53E9}"/>
              </a:ext>
            </a:extLst>
          </p:cNvPr>
          <p:cNvSpPr txBox="1"/>
          <p:nvPr/>
        </p:nvSpPr>
        <p:spPr>
          <a:xfrm>
            <a:off x="7208281" y="586085"/>
            <a:ext cx="10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Calculate</a:t>
            </a:r>
          </a:p>
          <a:p>
            <a:r>
              <a:rPr lang="en-IN" b="1" dirty="0"/>
              <a:t>Quality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35E0CD-351C-04F8-F51B-07ACA765C5E8}"/>
              </a:ext>
            </a:extLst>
          </p:cNvPr>
          <p:cNvSpPr txBox="1"/>
          <p:nvPr/>
        </p:nvSpPr>
        <p:spPr>
          <a:xfrm>
            <a:off x="5606717" y="2418176"/>
            <a:ext cx="111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</a:t>
            </a:r>
          </a:p>
          <a:p>
            <a:r>
              <a:rPr lang="en-IN" b="1" dirty="0"/>
              <a:t>Quality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74A2B-BA9B-EB8A-EB3F-9D04190E6E57}"/>
              </a:ext>
            </a:extLst>
          </p:cNvPr>
          <p:cNvSpPr txBox="1"/>
          <p:nvPr/>
        </p:nvSpPr>
        <p:spPr>
          <a:xfrm>
            <a:off x="7208281" y="2379336"/>
            <a:ext cx="125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Calculate Running</a:t>
            </a:r>
          </a:p>
          <a:p>
            <a:r>
              <a:rPr lang="en-IN" b="1" dirty="0"/>
              <a:t>Quantity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F3D226-757E-218C-1241-DFA02261C9CD}"/>
              </a:ext>
            </a:extLst>
          </p:cNvPr>
          <p:cNvSpPr txBox="1"/>
          <p:nvPr/>
        </p:nvSpPr>
        <p:spPr>
          <a:xfrm>
            <a:off x="9124950" y="1384692"/>
            <a:ext cx="113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 Dump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761670-AFB3-FD07-33D2-D598A2E174DE}"/>
              </a:ext>
            </a:extLst>
          </p:cNvPr>
          <p:cNvSpPr txBox="1"/>
          <p:nvPr/>
        </p:nvSpPr>
        <p:spPr>
          <a:xfrm>
            <a:off x="8264852" y="3676650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 Running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6893A0-5427-7558-519E-3595BA7512FF}"/>
              </a:ext>
            </a:extLst>
          </p:cNvPr>
          <p:cNvSpPr txBox="1"/>
          <p:nvPr/>
        </p:nvSpPr>
        <p:spPr>
          <a:xfrm>
            <a:off x="5503387" y="5160109"/>
            <a:ext cx="11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Calculate </a:t>
            </a:r>
          </a:p>
          <a:p>
            <a:pPr algn="ctr"/>
            <a:r>
              <a:rPr lang="en-IN" b="1" dirty="0"/>
              <a:t>Price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A1302-E914-5DAA-FB56-603DDB703B2D}"/>
              </a:ext>
            </a:extLst>
          </p:cNvPr>
          <p:cNvSpPr txBox="1"/>
          <p:nvPr/>
        </p:nvSpPr>
        <p:spPr>
          <a:xfrm>
            <a:off x="7297078" y="5002109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Display Price Detail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A7E03F-2760-0F32-D5ED-253756F3F519}"/>
              </a:ext>
            </a:extLst>
          </p:cNvPr>
          <p:cNvSpPr txBox="1"/>
          <p:nvPr/>
        </p:nvSpPr>
        <p:spPr>
          <a:xfrm>
            <a:off x="1219200" y="4114800"/>
            <a:ext cx="822033" cy="37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Enq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7DA262-A28A-14CD-DE98-27D60DFFE61F}"/>
              </a:ext>
            </a:extLst>
          </p:cNvPr>
          <p:cNvSpPr txBox="1"/>
          <p:nvPr/>
        </p:nvSpPr>
        <p:spPr>
          <a:xfrm>
            <a:off x="2949160" y="2517808"/>
            <a:ext cx="8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9EB7D6-2F40-D968-57CF-81A527ED2A6B}"/>
              </a:ext>
            </a:extLst>
          </p:cNvPr>
          <p:cNvSpPr txBox="1"/>
          <p:nvPr/>
        </p:nvSpPr>
        <p:spPr>
          <a:xfrm>
            <a:off x="2856221" y="4795242"/>
            <a:ext cx="84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5D5049-6B20-6707-76D4-FF53436472F9}"/>
              </a:ext>
            </a:extLst>
          </p:cNvPr>
          <p:cNvSpPr txBox="1"/>
          <p:nvPr/>
        </p:nvSpPr>
        <p:spPr>
          <a:xfrm>
            <a:off x="4400550" y="12096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7C3AF4-EF6C-B0B8-2A4F-45AB1FDB5C60}"/>
              </a:ext>
            </a:extLst>
          </p:cNvPr>
          <p:cNvSpPr txBox="1"/>
          <p:nvPr/>
        </p:nvSpPr>
        <p:spPr>
          <a:xfrm>
            <a:off x="4655265" y="2995732"/>
            <a:ext cx="83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779D6F-0E65-C33C-707A-504127181A78}"/>
              </a:ext>
            </a:extLst>
          </p:cNvPr>
          <p:cNvSpPr txBox="1"/>
          <p:nvPr/>
        </p:nvSpPr>
        <p:spPr>
          <a:xfrm>
            <a:off x="6130181" y="1583472"/>
            <a:ext cx="98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Access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EA50EF8-A4C0-4B69-A7B3-54DFF031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21" y="1563933"/>
            <a:ext cx="688908" cy="37798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7AFF3AD-BD61-7655-ED6B-46C4B0F8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18" y="2143856"/>
            <a:ext cx="688908" cy="37798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DC342E1-AD24-D4F7-A2B6-F96A07D3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65" y="2143856"/>
            <a:ext cx="688908" cy="3779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47356C4-D01D-9964-4EC5-767CC5C0F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52" y="523950"/>
            <a:ext cx="652329" cy="49381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44A34A9-F206-F8F8-E531-3EB52B8E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898" y="1190856"/>
            <a:ext cx="652329" cy="4938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3AAD23F-3776-27EB-CB3A-45496790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11" y="2886074"/>
            <a:ext cx="601620" cy="45543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9E041-7BAB-306F-6F06-EBCA93C6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150" y="3785771"/>
            <a:ext cx="601620" cy="4554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D962534-DEA6-6528-FF80-B7B511E3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78" y="5201873"/>
            <a:ext cx="601620" cy="4554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34FA24E-6B81-DF37-700E-5CEAA326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39" y="5147548"/>
            <a:ext cx="601620" cy="45543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38F53F8-B3E8-4868-2213-C13646C2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92" y="4565534"/>
            <a:ext cx="688908" cy="37798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BD61012-ACFF-13A5-9E73-C8BC1E5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22" y="4525934"/>
            <a:ext cx="688908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62AA21D-F374-D511-97CD-28DB8957FCD4}"/>
              </a:ext>
            </a:extLst>
          </p:cNvPr>
          <p:cNvSpPr/>
          <p:nvPr/>
        </p:nvSpPr>
        <p:spPr>
          <a:xfrm>
            <a:off x="4016829" y="1055915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24BE5B-D3D8-A808-4A00-519519D14B41}"/>
              </a:ext>
            </a:extLst>
          </p:cNvPr>
          <p:cNvSpPr/>
          <p:nvPr/>
        </p:nvSpPr>
        <p:spPr>
          <a:xfrm>
            <a:off x="5453743" y="1055914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FA5420-3116-F52D-6717-F1348214997F}"/>
              </a:ext>
            </a:extLst>
          </p:cNvPr>
          <p:cNvSpPr/>
          <p:nvPr/>
        </p:nvSpPr>
        <p:spPr>
          <a:xfrm>
            <a:off x="6890657" y="1055914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40F133-8C50-CD9B-6561-508D9C69946D}"/>
              </a:ext>
            </a:extLst>
          </p:cNvPr>
          <p:cNvSpPr/>
          <p:nvPr/>
        </p:nvSpPr>
        <p:spPr>
          <a:xfrm>
            <a:off x="4016829" y="2922814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8A671B-6881-6A84-5AB6-7997B8F9A87B}"/>
              </a:ext>
            </a:extLst>
          </p:cNvPr>
          <p:cNvSpPr/>
          <p:nvPr/>
        </p:nvSpPr>
        <p:spPr>
          <a:xfrm>
            <a:off x="5453743" y="2922812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2582E9-B40E-C501-EDB3-A5E844E4C0D9}"/>
              </a:ext>
            </a:extLst>
          </p:cNvPr>
          <p:cNvSpPr/>
          <p:nvPr/>
        </p:nvSpPr>
        <p:spPr>
          <a:xfrm>
            <a:off x="6890657" y="2922812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5A8125-4A60-CF9F-A9BB-54278319DFAB}"/>
              </a:ext>
            </a:extLst>
          </p:cNvPr>
          <p:cNvSpPr/>
          <p:nvPr/>
        </p:nvSpPr>
        <p:spPr>
          <a:xfrm>
            <a:off x="4016829" y="4789714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251E75-DA9C-654B-B1C2-3881271098C0}"/>
              </a:ext>
            </a:extLst>
          </p:cNvPr>
          <p:cNvSpPr/>
          <p:nvPr/>
        </p:nvSpPr>
        <p:spPr>
          <a:xfrm>
            <a:off x="5453743" y="4789714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220C1-436F-4099-6EEC-3D28FDFA2ABC}"/>
              </a:ext>
            </a:extLst>
          </p:cNvPr>
          <p:cNvSpPr/>
          <p:nvPr/>
        </p:nvSpPr>
        <p:spPr>
          <a:xfrm>
            <a:off x="2231572" y="2922812"/>
            <a:ext cx="1066800" cy="1012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E0108-9713-DEB4-45CA-6FD12FCF4B40}"/>
              </a:ext>
            </a:extLst>
          </p:cNvPr>
          <p:cNvSpPr/>
          <p:nvPr/>
        </p:nvSpPr>
        <p:spPr>
          <a:xfrm>
            <a:off x="8327571" y="108857"/>
            <a:ext cx="1001486" cy="740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E43B-3392-391B-8D51-8C892142772C}"/>
              </a:ext>
            </a:extLst>
          </p:cNvPr>
          <p:cNvSpPr/>
          <p:nvPr/>
        </p:nvSpPr>
        <p:spPr>
          <a:xfrm>
            <a:off x="8828314" y="3058882"/>
            <a:ext cx="1001486" cy="74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2E407-6022-9D8C-8BD4-F78D85B74C46}"/>
              </a:ext>
            </a:extLst>
          </p:cNvPr>
          <p:cNvSpPr/>
          <p:nvPr/>
        </p:nvSpPr>
        <p:spPr>
          <a:xfrm>
            <a:off x="7434943" y="5083625"/>
            <a:ext cx="1567543" cy="424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6BF28-6D2D-B013-1B65-95F60117D310}"/>
              </a:ext>
            </a:extLst>
          </p:cNvPr>
          <p:cNvCxnSpPr/>
          <p:nvPr/>
        </p:nvCxnSpPr>
        <p:spPr>
          <a:xfrm>
            <a:off x="4735286" y="2383972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B8C96-2C9A-A6A6-B1F5-43F77E2FF55F}"/>
              </a:ext>
            </a:extLst>
          </p:cNvPr>
          <p:cNvCxnSpPr/>
          <p:nvPr/>
        </p:nvCxnSpPr>
        <p:spPr>
          <a:xfrm>
            <a:off x="4735286" y="2699657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3C7F28-7401-9BD0-8906-C941A6150609}"/>
              </a:ext>
            </a:extLst>
          </p:cNvPr>
          <p:cNvCxnSpPr>
            <a:cxnSpLocks/>
          </p:cNvCxnSpPr>
          <p:nvPr/>
        </p:nvCxnSpPr>
        <p:spPr>
          <a:xfrm>
            <a:off x="4735286" y="2383972"/>
            <a:ext cx="0" cy="315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C7372A-DD13-6A35-454E-299F2F2F32C0}"/>
              </a:ext>
            </a:extLst>
          </p:cNvPr>
          <p:cNvCxnSpPr/>
          <p:nvPr/>
        </p:nvCxnSpPr>
        <p:spPr>
          <a:xfrm>
            <a:off x="4735286" y="359229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1A47ED-54DA-935C-CB13-42101CAC6CAB}"/>
              </a:ext>
            </a:extLst>
          </p:cNvPr>
          <p:cNvCxnSpPr/>
          <p:nvPr/>
        </p:nvCxnSpPr>
        <p:spPr>
          <a:xfrm>
            <a:off x="4735286" y="729343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11CA16-57AA-D25A-30C7-89CEF249E915}"/>
              </a:ext>
            </a:extLst>
          </p:cNvPr>
          <p:cNvCxnSpPr>
            <a:cxnSpLocks/>
          </p:cNvCxnSpPr>
          <p:nvPr/>
        </p:nvCxnSpPr>
        <p:spPr>
          <a:xfrm>
            <a:off x="4735286" y="370115"/>
            <a:ext cx="0" cy="35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38EFFC-8E38-79DC-B22A-23EDFB29029F}"/>
              </a:ext>
            </a:extLst>
          </p:cNvPr>
          <p:cNvCxnSpPr/>
          <p:nvPr/>
        </p:nvCxnSpPr>
        <p:spPr>
          <a:xfrm>
            <a:off x="4615544" y="6172200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685B9A-7838-3DDD-6A6D-4CDB66B7B685}"/>
              </a:ext>
            </a:extLst>
          </p:cNvPr>
          <p:cNvCxnSpPr/>
          <p:nvPr/>
        </p:nvCxnSpPr>
        <p:spPr>
          <a:xfrm>
            <a:off x="4615544" y="6509657"/>
            <a:ext cx="1001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868B8D-FCD9-F3BC-0BFD-711E40DF307C}"/>
              </a:ext>
            </a:extLst>
          </p:cNvPr>
          <p:cNvCxnSpPr>
            <a:cxnSpLocks/>
          </p:cNvCxnSpPr>
          <p:nvPr/>
        </p:nvCxnSpPr>
        <p:spPr>
          <a:xfrm>
            <a:off x="4615544" y="6172199"/>
            <a:ext cx="0" cy="337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4AF369-4FD1-A0AE-1F52-AF744D1D2C4C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3298372" y="3428998"/>
            <a:ext cx="71845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2AE416-CD8D-EB79-92B7-70653EA8679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083629" y="3428998"/>
            <a:ext cx="370114" cy="10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D16565-92A4-8F81-DAB6-D8FF7B94526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520543" y="3428993"/>
            <a:ext cx="370114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B4E62-126B-BA8E-739B-ECC2628F4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7957457" y="3428993"/>
            <a:ext cx="870857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7D1B6A-D1EA-F547-B794-DA96EB2DAF1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20543" y="5295891"/>
            <a:ext cx="914400" cy="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D7427-C4D7-513E-CDF0-3ED7FE46792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83629" y="5295900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876CD-2D21-FFF3-F7FE-F5AC839B54A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083629" y="1562100"/>
            <a:ext cx="370114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E3CD1C-3708-064C-FEAF-4802C58F45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531428" y="1562100"/>
            <a:ext cx="359229" cy="1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F9425A-C58E-AFEF-F428-51E9A467123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550229" y="2710539"/>
            <a:ext cx="566058" cy="212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FBE29A-12A8-ADA4-09D9-007C552EF2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68686" y="2699657"/>
            <a:ext cx="718457" cy="223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FCC6C6-FC96-4632-9ED0-E8FDD15C675C}"/>
              </a:ext>
            </a:extLst>
          </p:cNvPr>
          <p:cNvCxnSpPr>
            <a:cxnSpLocks/>
            <a:stCxn id="10" idx="7"/>
            <a:endCxn id="2" idx="2"/>
          </p:cNvCxnSpPr>
          <p:nvPr/>
        </p:nvCxnSpPr>
        <p:spPr>
          <a:xfrm rot="5400000" flipH="1" flipV="1">
            <a:off x="2825002" y="1879243"/>
            <a:ext cx="1508969" cy="874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4DF66AF-BC12-E06F-0BD1-8C485A6581DB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 rot="16200000" flipH="1">
            <a:off x="2824999" y="4104069"/>
            <a:ext cx="1508975" cy="874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284643-4207-8950-718E-FF6184437A2D}"/>
              </a:ext>
            </a:extLst>
          </p:cNvPr>
          <p:cNvCxnSpPr/>
          <p:nvPr/>
        </p:nvCxnSpPr>
        <p:spPr>
          <a:xfrm>
            <a:off x="1817914" y="3418106"/>
            <a:ext cx="413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9B4E536-CE60-F503-3A80-1E1065851DA3}"/>
              </a:ext>
            </a:extLst>
          </p:cNvPr>
          <p:cNvCxnSpPr>
            <a:stCxn id="4" idx="6"/>
            <a:endCxn id="11" idx="1"/>
          </p:cNvCxnSpPr>
          <p:nvPr/>
        </p:nvCxnSpPr>
        <p:spPr>
          <a:xfrm flipV="1">
            <a:off x="7957457" y="478972"/>
            <a:ext cx="370114" cy="10831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0F3CB6C-BE95-3884-D113-D2F660F6714F}"/>
              </a:ext>
            </a:extLst>
          </p:cNvPr>
          <p:cNvCxnSpPr>
            <a:endCxn id="2" idx="7"/>
          </p:cNvCxnSpPr>
          <p:nvPr/>
        </p:nvCxnSpPr>
        <p:spPr>
          <a:xfrm rot="5400000">
            <a:off x="4702785" y="953958"/>
            <a:ext cx="474830" cy="25600"/>
          </a:xfrm>
          <a:prstGeom prst="bentConnector3">
            <a:avLst>
              <a:gd name="adj1" fmla="val 889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EE0E3F2-C581-0F10-4FDB-BF18E5ED6C1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4111983" y="580870"/>
            <a:ext cx="684379" cy="562228"/>
          </a:xfrm>
          <a:prstGeom prst="bentConnector3">
            <a:avLst>
              <a:gd name="adj1" fmla="val 977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F45AF9D-FEF5-79FE-E582-7FD32364562F}"/>
              </a:ext>
            </a:extLst>
          </p:cNvPr>
          <p:cNvCxnSpPr>
            <a:cxnSpLocks/>
            <a:stCxn id="3" idx="1"/>
          </p:cNvCxnSpPr>
          <p:nvPr/>
        </p:nvCxnSpPr>
        <p:spPr>
          <a:xfrm rot="16200000" flipV="1">
            <a:off x="5151647" y="745846"/>
            <a:ext cx="497250" cy="419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D646780-B3D9-D239-285D-DBF37EE8F62C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5339921" y="408692"/>
            <a:ext cx="707572" cy="586871"/>
          </a:xfrm>
          <a:prstGeom prst="bentConnector3">
            <a:avLst>
              <a:gd name="adj1" fmla="val -36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15C4A3A-A80B-358B-26FF-A80E2F5107DA}"/>
              </a:ext>
            </a:extLst>
          </p:cNvPr>
          <p:cNvCxnSpPr>
            <a:stCxn id="8" idx="3"/>
          </p:cNvCxnSpPr>
          <p:nvPr/>
        </p:nvCxnSpPr>
        <p:spPr>
          <a:xfrm rot="16200000" flipH="1">
            <a:off x="4004486" y="5822399"/>
            <a:ext cx="779630" cy="442486"/>
          </a:xfrm>
          <a:prstGeom prst="bentConnector3">
            <a:avLst>
              <a:gd name="adj1" fmla="val 988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AD05015-B3F9-CBC5-7449-D5C7DA37655B}"/>
              </a:ext>
            </a:extLst>
          </p:cNvPr>
          <p:cNvCxnSpPr>
            <a:cxnSpLocks/>
            <a:endCxn id="8" idx="5"/>
          </p:cNvCxnSpPr>
          <p:nvPr/>
        </p:nvCxnSpPr>
        <p:spPr>
          <a:xfrm flipV="1">
            <a:off x="4927400" y="5653827"/>
            <a:ext cx="0" cy="518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458649F-D408-F2D7-6D1E-4372C0E07C08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5103943" y="5666171"/>
            <a:ext cx="518372" cy="4936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0C07655-0B37-7E16-EB08-ADE2C3C3D98F}"/>
              </a:ext>
            </a:extLst>
          </p:cNvPr>
          <p:cNvCxnSpPr>
            <a:cxnSpLocks/>
          </p:cNvCxnSpPr>
          <p:nvPr/>
        </p:nvCxnSpPr>
        <p:spPr>
          <a:xfrm rot="5400000">
            <a:off x="5516905" y="5811297"/>
            <a:ext cx="370115" cy="351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: Diagonal Corners Snipped 114">
            <a:extLst>
              <a:ext uri="{FF2B5EF4-FFF2-40B4-BE49-F238E27FC236}">
                <a16:creationId xmlns:a16="http://schemas.microsoft.com/office/drawing/2014/main" id="{C64B90E7-6B3A-47E5-02EB-374D119927D1}"/>
              </a:ext>
            </a:extLst>
          </p:cNvPr>
          <p:cNvSpPr/>
          <p:nvPr/>
        </p:nvSpPr>
        <p:spPr>
          <a:xfrm>
            <a:off x="265885" y="164705"/>
            <a:ext cx="1381937" cy="68438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1 level DFD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F5EF3-60E7-47D3-E16D-BB98D494BD44}"/>
              </a:ext>
            </a:extLst>
          </p:cNvPr>
          <p:cNvSpPr txBox="1"/>
          <p:nvPr/>
        </p:nvSpPr>
        <p:spPr>
          <a:xfrm>
            <a:off x="1514222" y="955546"/>
            <a:ext cx="1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608AF5-F82A-2576-398B-F6B819DEB1AC}"/>
              </a:ext>
            </a:extLst>
          </p:cNvPr>
          <p:cNvCxnSpPr>
            <a:cxnSpLocks/>
          </p:cNvCxnSpPr>
          <p:nvPr/>
        </p:nvCxnSpPr>
        <p:spPr>
          <a:xfrm>
            <a:off x="1534250" y="955546"/>
            <a:ext cx="16181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4198EF-1C87-A08E-D66E-161B73817502}"/>
              </a:ext>
            </a:extLst>
          </p:cNvPr>
          <p:cNvCxnSpPr>
            <a:cxnSpLocks/>
          </p:cNvCxnSpPr>
          <p:nvPr/>
        </p:nvCxnSpPr>
        <p:spPr>
          <a:xfrm>
            <a:off x="1534250" y="1337971"/>
            <a:ext cx="16181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92F07-9D10-3EFF-8D6A-06AFABFF97CE}"/>
              </a:ext>
            </a:extLst>
          </p:cNvPr>
          <p:cNvCxnSpPr>
            <a:cxnSpLocks/>
          </p:cNvCxnSpPr>
          <p:nvPr/>
        </p:nvCxnSpPr>
        <p:spPr>
          <a:xfrm>
            <a:off x="1534250" y="966758"/>
            <a:ext cx="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46411C-7FDA-B156-C63C-F9D537263E67}"/>
              </a:ext>
            </a:extLst>
          </p:cNvPr>
          <p:cNvCxnSpPr>
            <a:cxnSpLocks/>
          </p:cNvCxnSpPr>
          <p:nvPr/>
        </p:nvCxnSpPr>
        <p:spPr>
          <a:xfrm>
            <a:off x="1524000" y="966758"/>
            <a:ext cx="16181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51E2BB-C569-E4E0-DB53-0F5A9261081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64972" y="1336090"/>
            <a:ext cx="0" cy="158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77FDD-995D-21FC-CF0A-AB494F606E66}"/>
              </a:ext>
            </a:extLst>
          </p:cNvPr>
          <p:cNvCxnSpPr>
            <a:cxnSpLocks/>
          </p:cNvCxnSpPr>
          <p:nvPr/>
        </p:nvCxnSpPr>
        <p:spPr>
          <a:xfrm flipV="1">
            <a:off x="2631622" y="1336090"/>
            <a:ext cx="0" cy="158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9059A4C-D38D-23CF-194F-FF0EC8C2C36A}"/>
              </a:ext>
            </a:extLst>
          </p:cNvPr>
          <p:cNvSpPr txBox="1"/>
          <p:nvPr/>
        </p:nvSpPr>
        <p:spPr>
          <a:xfrm>
            <a:off x="4688546" y="393701"/>
            <a:ext cx="198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Product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2F3451-ED0B-FED1-51CC-549880E40A4C}"/>
              </a:ext>
            </a:extLst>
          </p:cNvPr>
          <p:cNvSpPr txBox="1"/>
          <p:nvPr/>
        </p:nvSpPr>
        <p:spPr>
          <a:xfrm>
            <a:off x="4173058" y="1287697"/>
            <a:ext cx="77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Order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3D2E63-927D-442C-E2FC-E63126394F6D}"/>
              </a:ext>
            </a:extLst>
          </p:cNvPr>
          <p:cNvSpPr txBox="1"/>
          <p:nvPr/>
        </p:nvSpPr>
        <p:spPr>
          <a:xfrm>
            <a:off x="5488883" y="1189298"/>
            <a:ext cx="111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Calculate</a:t>
            </a:r>
          </a:p>
          <a:p>
            <a:pPr algn="ctr"/>
            <a:r>
              <a:rPr lang="en-IN" b="1" dirty="0"/>
              <a:t>Order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FA06C-0193-CC2C-ED4D-CDA0FE6E437E}"/>
              </a:ext>
            </a:extLst>
          </p:cNvPr>
          <p:cNvSpPr txBox="1"/>
          <p:nvPr/>
        </p:nvSpPr>
        <p:spPr>
          <a:xfrm>
            <a:off x="7000150" y="1111319"/>
            <a:ext cx="90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</a:t>
            </a:r>
          </a:p>
          <a:p>
            <a:r>
              <a:rPr lang="en-IN" b="1" dirty="0"/>
              <a:t>Fake</a:t>
            </a:r>
          </a:p>
          <a:p>
            <a:r>
              <a:rPr lang="en-IN" b="1" dirty="0"/>
              <a:t>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D0E180-A004-E361-4465-F5D43DD34230}"/>
              </a:ext>
            </a:extLst>
          </p:cNvPr>
          <p:cNvSpPr txBox="1"/>
          <p:nvPr/>
        </p:nvSpPr>
        <p:spPr>
          <a:xfrm>
            <a:off x="8327571" y="0"/>
            <a:ext cx="107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</a:t>
            </a:r>
          </a:p>
          <a:p>
            <a:r>
              <a:rPr lang="en-IN" b="1" dirty="0"/>
              <a:t>Fake Order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061CB5-C893-BC14-1B97-45E6EA77A06D}"/>
              </a:ext>
            </a:extLst>
          </p:cNvPr>
          <p:cNvSpPr txBox="1"/>
          <p:nvPr/>
        </p:nvSpPr>
        <p:spPr>
          <a:xfrm>
            <a:off x="4735286" y="2363373"/>
            <a:ext cx="206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Product Database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1854FA-57E4-4C75-F40E-2B701B1138FB}"/>
              </a:ext>
            </a:extLst>
          </p:cNvPr>
          <p:cNvSpPr txBox="1"/>
          <p:nvPr/>
        </p:nvSpPr>
        <p:spPr>
          <a:xfrm>
            <a:off x="2333071" y="3143250"/>
            <a:ext cx="80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Sale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46FE5-2791-A9F4-90C1-054DB201B68C}"/>
              </a:ext>
            </a:extLst>
          </p:cNvPr>
          <p:cNvSpPr txBox="1"/>
          <p:nvPr/>
        </p:nvSpPr>
        <p:spPr>
          <a:xfrm>
            <a:off x="4098169" y="3000975"/>
            <a:ext cx="109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Product</a:t>
            </a:r>
          </a:p>
          <a:p>
            <a:pPr algn="ctr"/>
            <a:r>
              <a:rPr lang="en-IN" b="1" dirty="0"/>
              <a:t>Quantity</a:t>
            </a:r>
          </a:p>
          <a:p>
            <a:pPr algn="ctr"/>
            <a:r>
              <a:rPr lang="en-IN" b="1" dirty="0"/>
              <a:t>Detail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CE6DFD-5365-DDE0-BCCA-6613A33DB66C}"/>
              </a:ext>
            </a:extLst>
          </p:cNvPr>
          <p:cNvSpPr txBox="1"/>
          <p:nvPr/>
        </p:nvSpPr>
        <p:spPr>
          <a:xfrm>
            <a:off x="5495116" y="3073181"/>
            <a:ext cx="117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Calculate </a:t>
            </a:r>
          </a:p>
          <a:p>
            <a:r>
              <a:rPr lang="en-IN" b="1" dirty="0"/>
              <a:t>Quantity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0E932-FBA7-9E13-3461-1723EF06130A}"/>
              </a:ext>
            </a:extLst>
          </p:cNvPr>
          <p:cNvSpPr txBox="1"/>
          <p:nvPr/>
        </p:nvSpPr>
        <p:spPr>
          <a:xfrm>
            <a:off x="6886206" y="2910441"/>
            <a:ext cx="106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Check</a:t>
            </a:r>
          </a:p>
          <a:p>
            <a:pPr algn="ctr"/>
            <a:r>
              <a:rPr lang="en-IN" b="1" dirty="0"/>
              <a:t>Short</a:t>
            </a:r>
          </a:p>
          <a:p>
            <a:pPr algn="ctr"/>
            <a:r>
              <a:rPr lang="en-IN" b="1" dirty="0"/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592F88-ABFF-4F12-2AF4-88E4A18C81D5}"/>
              </a:ext>
            </a:extLst>
          </p:cNvPr>
          <p:cNvSpPr txBox="1"/>
          <p:nvPr/>
        </p:nvSpPr>
        <p:spPr>
          <a:xfrm>
            <a:off x="8863010" y="307107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Display</a:t>
            </a:r>
          </a:p>
          <a:p>
            <a:r>
              <a:rPr lang="en-IN" b="1" dirty="0"/>
              <a:t>Quantity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EB63A-E969-3180-12A8-D42819DAE59E}"/>
              </a:ext>
            </a:extLst>
          </p:cNvPr>
          <p:cNvSpPr txBox="1"/>
          <p:nvPr/>
        </p:nvSpPr>
        <p:spPr>
          <a:xfrm>
            <a:off x="4153324" y="4946935"/>
            <a:ext cx="94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Price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FD4017-0474-04AA-705D-974F42E9891D}"/>
              </a:ext>
            </a:extLst>
          </p:cNvPr>
          <p:cNvSpPr txBox="1"/>
          <p:nvPr/>
        </p:nvSpPr>
        <p:spPr>
          <a:xfrm>
            <a:off x="5522901" y="4929190"/>
            <a:ext cx="112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Calculate</a:t>
            </a:r>
          </a:p>
          <a:p>
            <a:r>
              <a:rPr lang="en-IN" b="1" dirty="0"/>
              <a:t>Price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7532B2-AB8B-8EA8-C862-A2D7B0D26490}"/>
              </a:ext>
            </a:extLst>
          </p:cNvPr>
          <p:cNvSpPr txBox="1"/>
          <p:nvPr/>
        </p:nvSpPr>
        <p:spPr>
          <a:xfrm>
            <a:off x="7434943" y="5116741"/>
            <a:ext cx="15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Print Report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76B5F4-8B33-3A70-09B7-D33E38C1E1FF}"/>
              </a:ext>
            </a:extLst>
          </p:cNvPr>
          <p:cNvSpPr txBox="1"/>
          <p:nvPr/>
        </p:nvSpPr>
        <p:spPr>
          <a:xfrm>
            <a:off x="4615544" y="6128657"/>
            <a:ext cx="18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F896FC-0975-1703-4F63-8CFA97447178}"/>
              </a:ext>
            </a:extLst>
          </p:cNvPr>
          <p:cNvSpPr txBox="1"/>
          <p:nvPr/>
        </p:nvSpPr>
        <p:spPr>
          <a:xfrm>
            <a:off x="1599140" y="3348069"/>
            <a:ext cx="6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Enq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AA28B-9DBD-47E8-7D40-4EC3B2E548CE}"/>
              </a:ext>
            </a:extLst>
          </p:cNvPr>
          <p:cNvSpPr txBox="1"/>
          <p:nvPr/>
        </p:nvSpPr>
        <p:spPr>
          <a:xfrm>
            <a:off x="1881478" y="1799648"/>
            <a:ext cx="12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Update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C447C2C-B71A-8B11-2FC7-88B053AD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75" y="5672182"/>
            <a:ext cx="749683" cy="38027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DD5F893-4BE2-7FAE-62D8-BBB445A7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26" y="5655491"/>
            <a:ext cx="749683" cy="38027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41369D0-8863-A6A1-7AB9-39B42DF084AF}"/>
              </a:ext>
            </a:extLst>
          </p:cNvPr>
          <p:cNvSpPr txBox="1"/>
          <p:nvPr/>
        </p:nvSpPr>
        <p:spPr>
          <a:xfrm>
            <a:off x="2672567" y="1264742"/>
            <a:ext cx="83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Access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BE231A-6C95-21F9-18FC-82097785A182}"/>
              </a:ext>
            </a:extLst>
          </p:cNvPr>
          <p:cNvSpPr txBox="1"/>
          <p:nvPr/>
        </p:nvSpPr>
        <p:spPr>
          <a:xfrm>
            <a:off x="3555786" y="5959916"/>
            <a:ext cx="874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Access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E535F7D-E282-F2F8-0224-F8EE1B76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62" y="5888067"/>
            <a:ext cx="688908" cy="37798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2D3DE71-114D-529B-3DC9-D8823A53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75" y="2591095"/>
            <a:ext cx="688908" cy="37798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6FD3A25-AAEE-FEB3-E57F-7DC3A4AC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16" y="2620770"/>
            <a:ext cx="688908" cy="37798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661C464-ADF8-6E77-18EE-5EDD8116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1" y="525476"/>
            <a:ext cx="688908" cy="37798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6E6FC10-1AC2-2577-0CF7-35D79499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196" y="745021"/>
            <a:ext cx="688908" cy="3779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7D8C2CE-6181-B08F-F480-91FF4C68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8" y="787472"/>
            <a:ext cx="749683" cy="38027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424FD8A-E35E-7E60-F8AC-883C8881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93" y="882778"/>
            <a:ext cx="749683" cy="38027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A0719E7-6ECE-7719-955C-9E07AF77C4A5}"/>
              </a:ext>
            </a:extLst>
          </p:cNvPr>
          <p:cNvSpPr txBox="1"/>
          <p:nvPr/>
        </p:nvSpPr>
        <p:spPr>
          <a:xfrm>
            <a:off x="3152393" y="2129451"/>
            <a:ext cx="102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info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13B01DF-FBEF-ADAE-1587-756EDFCBE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90" y="4328033"/>
            <a:ext cx="554784" cy="42675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4E81559-41AA-B4A1-09EC-E3CD028A5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643" y="4933665"/>
            <a:ext cx="554784" cy="43089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22604F7-5CE3-D760-577F-A16AE8C1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61" y="4981100"/>
            <a:ext cx="554784" cy="42675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D0A3638-999F-F2EF-07CA-18B4CEEB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66" y="3118199"/>
            <a:ext cx="554784" cy="4267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19876B5-AE84-E3B9-2BA8-3DE60A3E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597" y="3110785"/>
            <a:ext cx="554784" cy="42675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9917590-EDF1-1A24-FD78-FB6EC3213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517" y="3079377"/>
            <a:ext cx="554784" cy="4267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C5370C5-39A6-EFA6-95AF-B799175E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00" y="3105978"/>
            <a:ext cx="554784" cy="4267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3C71DDE-D0D4-1802-5D00-4FFD9D59E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66" y="1518330"/>
            <a:ext cx="554784" cy="42675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C4875F4F-D843-E53A-C150-CD0F222B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55" y="1565842"/>
            <a:ext cx="554784" cy="4267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7F4F02D-49FE-AD87-7864-EF06F7B6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79" y="1036264"/>
            <a:ext cx="55478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CE8D8D-CA9A-E16C-B93C-425027CAF5BD}"/>
              </a:ext>
            </a:extLst>
          </p:cNvPr>
          <p:cNvSpPr/>
          <p:nvPr/>
        </p:nvSpPr>
        <p:spPr>
          <a:xfrm>
            <a:off x="6291943" y="185059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B73F32-7EC5-E893-47C0-CE32B9AAC951}"/>
              </a:ext>
            </a:extLst>
          </p:cNvPr>
          <p:cNvSpPr/>
          <p:nvPr/>
        </p:nvSpPr>
        <p:spPr>
          <a:xfrm>
            <a:off x="6297385" y="1654628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0338EC-287F-FE65-BB03-3414AF64E84A}"/>
              </a:ext>
            </a:extLst>
          </p:cNvPr>
          <p:cNvSpPr/>
          <p:nvPr/>
        </p:nvSpPr>
        <p:spPr>
          <a:xfrm>
            <a:off x="4724400" y="968829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A36D21-5897-131C-8589-D1C31499DA09}"/>
              </a:ext>
            </a:extLst>
          </p:cNvPr>
          <p:cNvSpPr/>
          <p:nvPr/>
        </p:nvSpPr>
        <p:spPr>
          <a:xfrm>
            <a:off x="3352800" y="968828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4CF38-9D57-000D-C973-9ABF9B924965}"/>
              </a:ext>
            </a:extLst>
          </p:cNvPr>
          <p:cNvSpPr/>
          <p:nvPr/>
        </p:nvSpPr>
        <p:spPr>
          <a:xfrm>
            <a:off x="2362200" y="3026229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9B6A3A-A695-E707-8FE1-A2AD6C033606}"/>
              </a:ext>
            </a:extLst>
          </p:cNvPr>
          <p:cNvSpPr/>
          <p:nvPr/>
        </p:nvSpPr>
        <p:spPr>
          <a:xfrm>
            <a:off x="4925786" y="3265715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11AD3B-C357-F1AB-B0F3-E5B69B540B78}"/>
              </a:ext>
            </a:extLst>
          </p:cNvPr>
          <p:cNvSpPr/>
          <p:nvPr/>
        </p:nvSpPr>
        <p:spPr>
          <a:xfrm>
            <a:off x="4925786" y="4539344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2E10A5-D2FC-376E-EC95-EC4284106E2F}"/>
              </a:ext>
            </a:extLst>
          </p:cNvPr>
          <p:cNvSpPr/>
          <p:nvPr/>
        </p:nvSpPr>
        <p:spPr>
          <a:xfrm>
            <a:off x="4925786" y="5812973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DB60D-29F0-7AE9-DE44-B8728E55EE91}"/>
              </a:ext>
            </a:extLst>
          </p:cNvPr>
          <p:cNvSpPr/>
          <p:nvPr/>
        </p:nvSpPr>
        <p:spPr>
          <a:xfrm>
            <a:off x="3352800" y="4523015"/>
            <a:ext cx="990600" cy="10341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3A4AB-AA3E-0D36-9D9C-B6D02311EFFE}"/>
              </a:ext>
            </a:extLst>
          </p:cNvPr>
          <p:cNvSpPr/>
          <p:nvPr/>
        </p:nvSpPr>
        <p:spPr>
          <a:xfrm>
            <a:off x="8164286" y="511629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54AB79-5CD7-64E5-5030-576CB565707E}"/>
              </a:ext>
            </a:extLst>
          </p:cNvPr>
          <p:cNvSpPr/>
          <p:nvPr/>
        </p:nvSpPr>
        <p:spPr>
          <a:xfrm>
            <a:off x="8164286" y="1866898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BB3473-4B16-07DD-149D-6F96935C507F}"/>
              </a:ext>
            </a:extLst>
          </p:cNvPr>
          <p:cNvSpPr/>
          <p:nvPr/>
        </p:nvSpPr>
        <p:spPr>
          <a:xfrm>
            <a:off x="7489372" y="3423557"/>
            <a:ext cx="1371600" cy="517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E64132-DC1B-9630-B766-16DD816E02BB}"/>
              </a:ext>
            </a:extLst>
          </p:cNvPr>
          <p:cNvSpPr/>
          <p:nvPr/>
        </p:nvSpPr>
        <p:spPr>
          <a:xfrm>
            <a:off x="7358743" y="4751614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C157DC-C38C-750C-D55A-06653AB8539B}"/>
              </a:ext>
            </a:extLst>
          </p:cNvPr>
          <p:cNvSpPr/>
          <p:nvPr/>
        </p:nvSpPr>
        <p:spPr>
          <a:xfrm>
            <a:off x="7478486" y="6161316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317C47-CE3B-15B8-8A57-9FC0AC671C1D}"/>
              </a:ext>
            </a:extLst>
          </p:cNvPr>
          <p:cNvCxnSpPr/>
          <p:nvPr/>
        </p:nvCxnSpPr>
        <p:spPr>
          <a:xfrm>
            <a:off x="3156857" y="6161316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9AB0DA-C892-1EBF-0857-75E693632E0E}"/>
              </a:ext>
            </a:extLst>
          </p:cNvPr>
          <p:cNvCxnSpPr>
            <a:cxnSpLocks/>
          </p:cNvCxnSpPr>
          <p:nvPr/>
        </p:nvCxnSpPr>
        <p:spPr>
          <a:xfrm>
            <a:off x="3156857" y="6161316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5D5E01-31A5-BB8B-1D05-7FB63E1A804C}"/>
              </a:ext>
            </a:extLst>
          </p:cNvPr>
          <p:cNvCxnSpPr>
            <a:cxnSpLocks/>
          </p:cNvCxnSpPr>
          <p:nvPr/>
        </p:nvCxnSpPr>
        <p:spPr>
          <a:xfrm>
            <a:off x="3156857" y="6607629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E2F017-7843-EF77-3A2E-984779A0EE12}"/>
              </a:ext>
            </a:extLst>
          </p:cNvPr>
          <p:cNvCxnSpPr/>
          <p:nvPr/>
        </p:nvCxnSpPr>
        <p:spPr>
          <a:xfrm>
            <a:off x="4082143" y="359231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F8ECF9-B52F-A7DC-DE3D-F5E3E043BECA}"/>
              </a:ext>
            </a:extLst>
          </p:cNvPr>
          <p:cNvCxnSpPr>
            <a:cxnSpLocks/>
          </p:cNvCxnSpPr>
          <p:nvPr/>
        </p:nvCxnSpPr>
        <p:spPr>
          <a:xfrm>
            <a:off x="4082143" y="359231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9A4B01-4DCE-A7C6-E740-66D0EBE8A11C}"/>
              </a:ext>
            </a:extLst>
          </p:cNvPr>
          <p:cNvCxnSpPr>
            <a:cxnSpLocks/>
          </p:cNvCxnSpPr>
          <p:nvPr/>
        </p:nvCxnSpPr>
        <p:spPr>
          <a:xfrm>
            <a:off x="4082143" y="805544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F767C8-4A16-24C9-90C3-BB5E2ED4112D}"/>
              </a:ext>
            </a:extLst>
          </p:cNvPr>
          <p:cNvCxnSpPr/>
          <p:nvPr/>
        </p:nvCxnSpPr>
        <p:spPr>
          <a:xfrm>
            <a:off x="1850571" y="359231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AFF972-5CF9-55E7-4E48-9F4FB2DC9523}"/>
              </a:ext>
            </a:extLst>
          </p:cNvPr>
          <p:cNvCxnSpPr>
            <a:cxnSpLocks/>
          </p:cNvCxnSpPr>
          <p:nvPr/>
        </p:nvCxnSpPr>
        <p:spPr>
          <a:xfrm>
            <a:off x="1850571" y="359231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EA2CAF-110E-E1A3-6850-4C41F10B73D8}"/>
              </a:ext>
            </a:extLst>
          </p:cNvPr>
          <p:cNvCxnSpPr>
            <a:cxnSpLocks/>
          </p:cNvCxnSpPr>
          <p:nvPr/>
        </p:nvCxnSpPr>
        <p:spPr>
          <a:xfrm>
            <a:off x="1850571" y="805544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ED4762-7BEE-D62B-5861-ABC392B4CD95}"/>
              </a:ext>
            </a:extLst>
          </p:cNvPr>
          <p:cNvCxnSpPr/>
          <p:nvPr/>
        </p:nvCxnSpPr>
        <p:spPr>
          <a:xfrm>
            <a:off x="6172200" y="2862944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6C8A6F-47F5-E3D4-1646-997389319052}"/>
              </a:ext>
            </a:extLst>
          </p:cNvPr>
          <p:cNvCxnSpPr>
            <a:cxnSpLocks/>
          </p:cNvCxnSpPr>
          <p:nvPr/>
        </p:nvCxnSpPr>
        <p:spPr>
          <a:xfrm>
            <a:off x="6172200" y="2862944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F4FD1C-AF4D-F548-6D7E-E2C6878ED1F7}"/>
              </a:ext>
            </a:extLst>
          </p:cNvPr>
          <p:cNvCxnSpPr>
            <a:cxnSpLocks/>
          </p:cNvCxnSpPr>
          <p:nvPr/>
        </p:nvCxnSpPr>
        <p:spPr>
          <a:xfrm>
            <a:off x="6172200" y="3309257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A6CE6E-94F3-B502-ABE2-75DC43CE8129}"/>
              </a:ext>
            </a:extLst>
          </p:cNvPr>
          <p:cNvCxnSpPr/>
          <p:nvPr/>
        </p:nvCxnSpPr>
        <p:spPr>
          <a:xfrm>
            <a:off x="6596743" y="4060370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269688-A407-9053-1DC8-009536BCA8BC}"/>
              </a:ext>
            </a:extLst>
          </p:cNvPr>
          <p:cNvCxnSpPr>
            <a:cxnSpLocks/>
          </p:cNvCxnSpPr>
          <p:nvPr/>
        </p:nvCxnSpPr>
        <p:spPr>
          <a:xfrm>
            <a:off x="6596743" y="4060370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4A0FD5-6EE7-82FF-8C16-19C6C2415EAF}"/>
              </a:ext>
            </a:extLst>
          </p:cNvPr>
          <p:cNvCxnSpPr>
            <a:cxnSpLocks/>
          </p:cNvCxnSpPr>
          <p:nvPr/>
        </p:nvCxnSpPr>
        <p:spPr>
          <a:xfrm>
            <a:off x="6596743" y="4506683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2E35F5-497F-E04A-686D-D875C0B4D382}"/>
              </a:ext>
            </a:extLst>
          </p:cNvPr>
          <p:cNvCxnSpPr/>
          <p:nvPr/>
        </p:nvCxnSpPr>
        <p:spPr>
          <a:xfrm>
            <a:off x="6542314" y="5573485"/>
            <a:ext cx="0" cy="446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376AC8-EE29-4276-D65A-E2897D9CA656}"/>
              </a:ext>
            </a:extLst>
          </p:cNvPr>
          <p:cNvCxnSpPr>
            <a:cxnSpLocks/>
          </p:cNvCxnSpPr>
          <p:nvPr/>
        </p:nvCxnSpPr>
        <p:spPr>
          <a:xfrm>
            <a:off x="6542314" y="5573485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452DC3-F97B-39B5-6AAD-3E665EC33133}"/>
              </a:ext>
            </a:extLst>
          </p:cNvPr>
          <p:cNvCxnSpPr>
            <a:cxnSpLocks/>
          </p:cNvCxnSpPr>
          <p:nvPr/>
        </p:nvCxnSpPr>
        <p:spPr>
          <a:xfrm>
            <a:off x="6542314" y="6019798"/>
            <a:ext cx="10232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9CBEA2-A069-4CF8-51BC-459F3844379F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43400" y="1485899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9697A8-393F-0B07-F975-1AED4977B846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343400" y="5040086"/>
            <a:ext cx="582386" cy="1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A25D2B-E8CC-003D-7CA7-862563F0339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7986" y="810985"/>
            <a:ext cx="876300" cy="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0B7180-02CC-2868-B769-C0C19081E999}"/>
              </a:ext>
            </a:extLst>
          </p:cNvPr>
          <p:cNvCxnSpPr>
            <a:cxnSpLocks/>
          </p:cNvCxnSpPr>
          <p:nvPr/>
        </p:nvCxnSpPr>
        <p:spPr>
          <a:xfrm>
            <a:off x="7287986" y="2182586"/>
            <a:ext cx="876300" cy="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64B880-CF04-C60E-7E0F-B976416BC34D}"/>
              </a:ext>
            </a:extLst>
          </p:cNvPr>
          <p:cNvCxnSpPr>
            <a:cxnSpLocks/>
          </p:cNvCxnSpPr>
          <p:nvPr/>
        </p:nvCxnSpPr>
        <p:spPr>
          <a:xfrm flipV="1">
            <a:off x="6585857" y="2645231"/>
            <a:ext cx="0" cy="217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E48E44-D582-595F-05C5-B06EC2F68E43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916386" y="3782786"/>
            <a:ext cx="1006928" cy="27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6F694D-FB57-78C4-C6E0-E06C5647DFFF}"/>
              </a:ext>
            </a:extLst>
          </p:cNvPr>
          <p:cNvCxnSpPr>
            <a:cxnSpLocks/>
          </p:cNvCxnSpPr>
          <p:nvPr/>
        </p:nvCxnSpPr>
        <p:spPr>
          <a:xfrm flipH="1" flipV="1">
            <a:off x="5913664" y="5285015"/>
            <a:ext cx="1006928" cy="27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F68D57-4956-313A-3100-83FBF8EE991E}"/>
              </a:ext>
            </a:extLst>
          </p:cNvPr>
          <p:cNvCxnSpPr>
            <a:cxnSpLocks/>
          </p:cNvCxnSpPr>
          <p:nvPr/>
        </p:nvCxnSpPr>
        <p:spPr>
          <a:xfrm flipH="1">
            <a:off x="5924550" y="4533897"/>
            <a:ext cx="1129392" cy="45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4AB4B9-373E-077F-43C9-2AD91F6AEAE4}"/>
              </a:ext>
            </a:extLst>
          </p:cNvPr>
          <p:cNvCxnSpPr>
            <a:cxnSpLocks/>
          </p:cNvCxnSpPr>
          <p:nvPr/>
        </p:nvCxnSpPr>
        <p:spPr>
          <a:xfrm flipH="1">
            <a:off x="5913664" y="6030685"/>
            <a:ext cx="1129392" cy="45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1E0EB9-0961-C0C1-2DDB-CB99C2711E1D}"/>
              </a:ext>
            </a:extLst>
          </p:cNvPr>
          <p:cNvCxnSpPr>
            <a:cxnSpLocks/>
            <a:stCxn id="15" idx="6"/>
            <a:endCxn id="22" idx="1"/>
          </p:cNvCxnSpPr>
          <p:nvPr/>
        </p:nvCxnSpPr>
        <p:spPr>
          <a:xfrm flipV="1">
            <a:off x="5916386" y="5056414"/>
            <a:ext cx="1442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C6963D-3D5E-1A13-158E-4B5A8240BAFF}"/>
              </a:ext>
            </a:extLst>
          </p:cNvPr>
          <p:cNvCxnSpPr>
            <a:cxnSpLocks/>
          </p:cNvCxnSpPr>
          <p:nvPr/>
        </p:nvCxnSpPr>
        <p:spPr>
          <a:xfrm>
            <a:off x="5957206" y="3766456"/>
            <a:ext cx="1532166" cy="5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3C1890-389E-33FB-877F-505178627BBA}"/>
              </a:ext>
            </a:extLst>
          </p:cNvPr>
          <p:cNvCxnSpPr>
            <a:cxnSpLocks/>
          </p:cNvCxnSpPr>
          <p:nvPr/>
        </p:nvCxnSpPr>
        <p:spPr>
          <a:xfrm>
            <a:off x="5875564" y="6569528"/>
            <a:ext cx="1613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E7B35D-3940-029F-0629-ECE3FF3CAEB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848100" y="5557156"/>
            <a:ext cx="0" cy="604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CD1319E-A155-8730-8256-6B48010F4F9E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5715000" y="702130"/>
            <a:ext cx="576943" cy="7837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B79895-9BCD-6D0F-1EE2-1EECE9AAF0B0}"/>
              </a:ext>
            </a:extLst>
          </p:cNvPr>
          <p:cNvCxnSpPr>
            <a:cxnSpLocks/>
          </p:cNvCxnSpPr>
          <p:nvPr/>
        </p:nvCxnSpPr>
        <p:spPr>
          <a:xfrm flipH="1">
            <a:off x="4177503" y="810985"/>
            <a:ext cx="283862" cy="309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6FFBE7-E838-ED80-DB8B-9675857A6A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11947" y="810991"/>
            <a:ext cx="157523" cy="309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8AA9E6-98AA-35F6-C704-39081482C04D}"/>
              </a:ext>
            </a:extLst>
          </p:cNvPr>
          <p:cNvCxnSpPr>
            <a:cxnSpLocks/>
          </p:cNvCxnSpPr>
          <p:nvPr/>
        </p:nvCxnSpPr>
        <p:spPr>
          <a:xfrm flipH="1">
            <a:off x="2442790" y="813707"/>
            <a:ext cx="28267" cy="2400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CA7985F-04B1-A3FC-0B29-B6E9F8F2DA93}"/>
              </a:ext>
            </a:extLst>
          </p:cNvPr>
          <p:cNvCxnSpPr>
            <a:endCxn id="2" idx="0"/>
          </p:cNvCxnSpPr>
          <p:nvPr/>
        </p:nvCxnSpPr>
        <p:spPr>
          <a:xfrm flipV="1">
            <a:off x="4593771" y="185059"/>
            <a:ext cx="2193472" cy="174172"/>
          </a:xfrm>
          <a:prstGeom prst="bentConnector4">
            <a:avLst>
              <a:gd name="adj1" fmla="val -5955"/>
              <a:gd name="adj2" fmla="val 162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186AB25-27B0-C5B2-3124-E22597FA845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690507" y="1703612"/>
            <a:ext cx="606878" cy="468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03274A-3451-D0E5-594C-1F50051D301B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2337915" y="2051748"/>
            <a:ext cx="1494066" cy="454896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A357DEE-3B81-0A8A-6362-5EC2EFE82B07}"/>
              </a:ext>
            </a:extLst>
          </p:cNvPr>
          <p:cNvCxnSpPr>
            <a:stCxn id="13" idx="4"/>
            <a:endCxn id="17" idx="2"/>
          </p:cNvCxnSpPr>
          <p:nvPr/>
        </p:nvCxnSpPr>
        <p:spPr>
          <a:xfrm rot="16200000" flipH="1">
            <a:off x="2615292" y="4302578"/>
            <a:ext cx="979716" cy="4953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401C1B9-3A1C-AEBB-04D9-2810B006F42C}"/>
              </a:ext>
            </a:extLst>
          </p:cNvPr>
          <p:cNvCxnSpPr>
            <a:cxnSpLocks/>
          </p:cNvCxnSpPr>
          <p:nvPr/>
        </p:nvCxnSpPr>
        <p:spPr>
          <a:xfrm flipV="1">
            <a:off x="4161064" y="4060369"/>
            <a:ext cx="808264" cy="566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1732B9A-C850-BADB-7B01-4B213B9E9C97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rot="16200000" flipH="1">
            <a:off x="4355239" y="5248801"/>
            <a:ext cx="558709" cy="87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: Diagonal Corners Snipped 116">
            <a:extLst>
              <a:ext uri="{FF2B5EF4-FFF2-40B4-BE49-F238E27FC236}">
                <a16:creationId xmlns:a16="http://schemas.microsoft.com/office/drawing/2014/main" id="{DD0B727F-7017-0B63-8F33-51C4B1AA41A1}"/>
              </a:ext>
            </a:extLst>
          </p:cNvPr>
          <p:cNvSpPr/>
          <p:nvPr/>
        </p:nvSpPr>
        <p:spPr>
          <a:xfrm>
            <a:off x="263761" y="183894"/>
            <a:ext cx="1336227" cy="6216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85CD6-9D69-A093-4E40-546E58D5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17" y="-25855"/>
            <a:ext cx="688908" cy="377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F25C4-50D3-FA5B-27DF-968E46B0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2" y="5653916"/>
            <a:ext cx="688908" cy="377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749DC-A900-1EDE-ACC3-754A4053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50" y="1748662"/>
            <a:ext cx="688908" cy="37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8CE65-CAB9-7CC0-2E53-C66043D6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63" y="774394"/>
            <a:ext cx="688908" cy="37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F58D1-E35E-3F73-7241-D2256E94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57" y="782963"/>
            <a:ext cx="688908" cy="3779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26EA2-2170-3ACC-CF8C-FD93931F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11" y="3887704"/>
            <a:ext cx="688908" cy="3779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B01113-5F57-BF89-ED01-B97BF882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2" y="4477960"/>
            <a:ext cx="688908" cy="3779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D4347-B5A4-25F1-FE2B-AEE98A2E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59" y="5316010"/>
            <a:ext cx="688908" cy="3779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24F0AE-EC7F-98B3-9142-CB01944A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59" y="6030684"/>
            <a:ext cx="688908" cy="3779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40DEE5-C14F-93AC-0F01-F7DA405E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67" y="2612482"/>
            <a:ext cx="688908" cy="3779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04F297-0FF8-901E-8B5D-6F0227F35C5E}"/>
              </a:ext>
            </a:extLst>
          </p:cNvPr>
          <p:cNvSpPr txBox="1"/>
          <p:nvPr/>
        </p:nvSpPr>
        <p:spPr>
          <a:xfrm>
            <a:off x="1850571" y="359231"/>
            <a:ext cx="11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Supplier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A53613-2D82-8068-369C-C48DB9F4BDE6}"/>
              </a:ext>
            </a:extLst>
          </p:cNvPr>
          <p:cNvSpPr txBox="1"/>
          <p:nvPr/>
        </p:nvSpPr>
        <p:spPr>
          <a:xfrm>
            <a:off x="6676050" y="4091088"/>
            <a:ext cx="110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Supplier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09C62C-5C34-1BA1-D826-DECDCDF4DCF6}"/>
              </a:ext>
            </a:extLst>
          </p:cNvPr>
          <p:cNvSpPr txBox="1"/>
          <p:nvPr/>
        </p:nvSpPr>
        <p:spPr>
          <a:xfrm>
            <a:off x="6592660" y="5611975"/>
            <a:ext cx="896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Supplier</a:t>
            </a:r>
            <a:endParaRPr lang="en-IN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9F21EEA-D7BF-966F-73D6-46A65143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16" y="2911217"/>
            <a:ext cx="914479" cy="42675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1CEC093-D55C-509B-989E-C78D8CF1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02" y="6180872"/>
            <a:ext cx="914479" cy="42675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FA33178-E517-7FAC-15AD-BA0DDAF3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41" y="397325"/>
            <a:ext cx="914479" cy="4267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DFF3A6-5356-1E33-C902-6F98160C22BC}"/>
              </a:ext>
            </a:extLst>
          </p:cNvPr>
          <p:cNvSpPr txBox="1"/>
          <p:nvPr/>
        </p:nvSpPr>
        <p:spPr>
          <a:xfrm>
            <a:off x="3379449" y="1007701"/>
            <a:ext cx="888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Personal</a:t>
            </a:r>
          </a:p>
          <a:p>
            <a:pPr algn="ctr"/>
            <a:r>
              <a:rPr lang="en-IN" sz="1400" b="1" dirty="0"/>
              <a:t>Detail</a:t>
            </a:r>
          </a:p>
          <a:p>
            <a:pPr algn="ctr"/>
            <a:r>
              <a:rPr lang="en-IN" sz="1400" b="1" dirty="0"/>
              <a:t>Of 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83B53-E6A6-CC7D-ECEA-42AA7F011FB8}"/>
              </a:ext>
            </a:extLst>
          </p:cNvPr>
          <p:cNvSpPr txBox="1"/>
          <p:nvPr/>
        </p:nvSpPr>
        <p:spPr>
          <a:xfrm>
            <a:off x="4744068" y="1079702"/>
            <a:ext cx="91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Check</a:t>
            </a:r>
          </a:p>
          <a:p>
            <a:pPr algn="ctr"/>
            <a:r>
              <a:rPr lang="en-IN" sz="1400" b="1" dirty="0"/>
              <a:t>Supplier</a:t>
            </a:r>
          </a:p>
          <a:p>
            <a:pPr algn="ctr"/>
            <a:r>
              <a:rPr lang="en-IN" sz="1400" b="1" dirty="0"/>
              <a:t>Type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94A376-6EE9-AA49-4FFD-8AD89D1A2704}"/>
              </a:ext>
            </a:extLst>
          </p:cNvPr>
          <p:cNvSpPr txBox="1"/>
          <p:nvPr/>
        </p:nvSpPr>
        <p:spPr>
          <a:xfrm>
            <a:off x="6417128" y="266314"/>
            <a:ext cx="865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New Supplier Detail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289BE6-9F94-71CB-D8FE-B6FFA6EC88E3}"/>
              </a:ext>
            </a:extLst>
          </p:cNvPr>
          <p:cNvSpPr txBox="1"/>
          <p:nvPr/>
        </p:nvSpPr>
        <p:spPr>
          <a:xfrm>
            <a:off x="6194613" y="1707212"/>
            <a:ext cx="1230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Old</a:t>
            </a:r>
          </a:p>
          <a:p>
            <a:pPr algn="ctr"/>
            <a:r>
              <a:rPr lang="en-IN" sz="1600" b="1" dirty="0"/>
              <a:t>Supplier </a:t>
            </a:r>
          </a:p>
          <a:p>
            <a:pPr algn="ctr"/>
            <a:r>
              <a:rPr lang="en-IN" sz="1600" b="1" dirty="0"/>
              <a:t>Detail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AE110A-2AE7-B81F-4995-59E70EB2ECA0}"/>
              </a:ext>
            </a:extLst>
          </p:cNvPr>
          <p:cNvSpPr txBox="1"/>
          <p:nvPr/>
        </p:nvSpPr>
        <p:spPr>
          <a:xfrm>
            <a:off x="8331615" y="556482"/>
            <a:ext cx="12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Display New Supplier Type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F469E9-B629-98DD-5EF5-5882E6FCE3F4}"/>
              </a:ext>
            </a:extLst>
          </p:cNvPr>
          <p:cNvSpPr txBox="1"/>
          <p:nvPr/>
        </p:nvSpPr>
        <p:spPr>
          <a:xfrm>
            <a:off x="2471390" y="318306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Supplier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991099-12DD-304C-C372-8E171ABFFA09}"/>
              </a:ext>
            </a:extLst>
          </p:cNvPr>
          <p:cNvSpPr txBox="1"/>
          <p:nvPr/>
        </p:nvSpPr>
        <p:spPr>
          <a:xfrm>
            <a:off x="8196943" y="1879804"/>
            <a:ext cx="119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Display Old Supplier Type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C8A048-2D77-6F3C-DDAC-BC63B7692AAF}"/>
              </a:ext>
            </a:extLst>
          </p:cNvPr>
          <p:cNvSpPr txBox="1"/>
          <p:nvPr/>
        </p:nvSpPr>
        <p:spPr>
          <a:xfrm>
            <a:off x="5020158" y="3295958"/>
            <a:ext cx="1052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Calculate</a:t>
            </a:r>
          </a:p>
          <a:p>
            <a:r>
              <a:rPr lang="en-IN" sz="1600" b="1" dirty="0"/>
              <a:t>Daily</a:t>
            </a:r>
          </a:p>
          <a:p>
            <a:r>
              <a:rPr lang="en-IN" sz="1600" b="1" dirty="0"/>
              <a:t>Payment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529253-2B4D-180E-099F-8BED298E8C4C}"/>
              </a:ext>
            </a:extLst>
          </p:cNvPr>
          <p:cNvSpPr txBox="1"/>
          <p:nvPr/>
        </p:nvSpPr>
        <p:spPr>
          <a:xfrm>
            <a:off x="3405866" y="467528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Payment</a:t>
            </a:r>
          </a:p>
          <a:p>
            <a:r>
              <a:rPr lang="en-IN" b="1" dirty="0"/>
              <a:t>Detail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2173FF-C5C1-B043-82B0-6DC2B83D14A8}"/>
              </a:ext>
            </a:extLst>
          </p:cNvPr>
          <p:cNvSpPr txBox="1"/>
          <p:nvPr/>
        </p:nvSpPr>
        <p:spPr>
          <a:xfrm>
            <a:off x="7567776" y="3371411"/>
            <a:ext cx="154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Display Daily</a:t>
            </a:r>
          </a:p>
          <a:p>
            <a:r>
              <a:rPr lang="en-IN" sz="1600" b="1" dirty="0"/>
              <a:t>Payment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71F096-39F2-8575-247E-579320845444}"/>
              </a:ext>
            </a:extLst>
          </p:cNvPr>
          <p:cNvSpPr txBox="1"/>
          <p:nvPr/>
        </p:nvSpPr>
        <p:spPr>
          <a:xfrm>
            <a:off x="4964302" y="4651080"/>
            <a:ext cx="1514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Calculate</a:t>
            </a:r>
          </a:p>
          <a:p>
            <a:r>
              <a:rPr lang="en-IN" sz="1600" b="1" dirty="0"/>
              <a:t>Monthly</a:t>
            </a:r>
          </a:p>
          <a:p>
            <a:r>
              <a:rPr lang="en-IN" sz="1600" b="1" dirty="0"/>
              <a:t>Payment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3CA19-8340-6981-64AA-A74E61CF36F6}"/>
              </a:ext>
            </a:extLst>
          </p:cNvPr>
          <p:cNvSpPr txBox="1"/>
          <p:nvPr/>
        </p:nvSpPr>
        <p:spPr>
          <a:xfrm>
            <a:off x="4974772" y="5951336"/>
            <a:ext cx="114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Calculate</a:t>
            </a:r>
          </a:p>
          <a:p>
            <a:r>
              <a:rPr lang="en-IN" sz="1600" b="1" dirty="0"/>
              <a:t>Balance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5A94C8-DF40-7F05-949C-4384D29E18F0}"/>
              </a:ext>
            </a:extLst>
          </p:cNvPr>
          <p:cNvSpPr txBox="1"/>
          <p:nvPr/>
        </p:nvSpPr>
        <p:spPr>
          <a:xfrm>
            <a:off x="7454634" y="6251122"/>
            <a:ext cx="175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Display Balance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2B8F7B-EA93-217C-1677-921E0D3FB11B}"/>
              </a:ext>
            </a:extLst>
          </p:cNvPr>
          <p:cNvSpPr txBox="1"/>
          <p:nvPr/>
        </p:nvSpPr>
        <p:spPr>
          <a:xfrm>
            <a:off x="7305677" y="4762498"/>
            <a:ext cx="163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Display Monthly</a:t>
            </a:r>
          </a:p>
          <a:p>
            <a:r>
              <a:rPr lang="en-IN" sz="1600" b="1" dirty="0"/>
              <a:t>Payment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AD4A69-E8EF-3B18-AB9C-5C99AE117EFB}"/>
              </a:ext>
            </a:extLst>
          </p:cNvPr>
          <p:cNvCxnSpPr/>
          <p:nvPr/>
        </p:nvCxnSpPr>
        <p:spPr>
          <a:xfrm>
            <a:off x="1971672" y="3642066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BFC2868-A795-3A2C-C73A-8277D20E6B3A}"/>
              </a:ext>
            </a:extLst>
          </p:cNvPr>
          <p:cNvSpPr txBox="1"/>
          <p:nvPr/>
        </p:nvSpPr>
        <p:spPr>
          <a:xfrm>
            <a:off x="2810215" y="2185967"/>
            <a:ext cx="825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info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87078000-1F32-0B0E-F29C-DB783D74E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81" y="4283526"/>
            <a:ext cx="554784" cy="42675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2B729EC-86DB-3D99-AFFA-5B84148E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39" y="4723525"/>
            <a:ext cx="554784" cy="42675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2CA015-37E0-2385-626B-FE7C76DA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45" y="4228341"/>
            <a:ext cx="554784" cy="42675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71C7DC5-E8BF-559F-0E66-ADE04EAF3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64" y="5334030"/>
            <a:ext cx="554784" cy="42675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FE21F6C-CC41-44E0-2248-360AE617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05" y="6486947"/>
            <a:ext cx="554784" cy="4267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0EFFF6E-1580-4B7F-0858-C74A0D34B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235" y="4762498"/>
            <a:ext cx="554784" cy="4267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7986267-60F5-6011-8CD2-33432DC13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79" y="1837087"/>
            <a:ext cx="554784" cy="4839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691608B-A7C5-4FD6-6AD5-86D8EA62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608" y="460176"/>
            <a:ext cx="554784" cy="48390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DE6F51B-FEB5-4602-8DE3-A0F9AAB2A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123" y="1031110"/>
            <a:ext cx="554784" cy="4839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4E080F1-EE8C-1A0A-BE66-18A1BB73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697" y="1745024"/>
            <a:ext cx="554784" cy="48390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7E7407A-9349-26E9-07E8-5E4BA44F4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38" y="1447903"/>
            <a:ext cx="554784" cy="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173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Amasis MT Pro Black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Ringkang Basu</dc:creator>
  <cp:lastModifiedBy>Ringkang Basu</cp:lastModifiedBy>
  <cp:revision>3</cp:revision>
  <dcterms:created xsi:type="dcterms:W3CDTF">2023-03-01T10:18:29Z</dcterms:created>
  <dcterms:modified xsi:type="dcterms:W3CDTF">2023-03-02T11:51:28Z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2023-03-01T12:43:10Z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520afeb0-5214-45be-95b0-9645b31e59b7</vt:lpwstr>
  </property>
  <property fmtid="{D5CDD505-2E9C-101B-9397-08002B2CF9AE}" pid="7" name="MSIP_Label_defa4170-0d19-0005-0004-bc88714345d2_ActionId">
    <vt:lpwstr>6da0993f-dfaa-42dc-9de4-4d12b92e202e</vt:lpwstr>
  </property>
  <property fmtid="{D5CDD505-2E9C-101B-9397-08002B2CF9AE}" pid="8" name="MSIP_Label_defa4170-0d19-0005-0004-bc88714345d2_ContentBits">
    <vt:lpwstr>0</vt:lpwstr>
  </property>
</Properties>
</file>