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0" r:id="rId3"/>
    <p:sldId id="257" r:id="rId4"/>
    <p:sldId id="289" r:id="rId5"/>
    <p:sldId id="267" r:id="rId6"/>
    <p:sldId id="271" r:id="rId7"/>
    <p:sldId id="279" r:id="rId8"/>
    <p:sldId id="266" r:id="rId9"/>
    <p:sldId id="290" r:id="rId10"/>
    <p:sldId id="269"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6FE498-39F2-4E3A-98DF-4C78FD438D6F}" v="151" dt="2023-11-20T20:31:29.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598" autoAdjust="0"/>
  </p:normalViewPr>
  <p:slideViewPr>
    <p:cSldViewPr snapToGrid="0">
      <p:cViewPr varScale="1">
        <p:scale>
          <a:sx n="95" d="100"/>
          <a:sy n="95" d="100"/>
        </p:scale>
        <p:origin x="283"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it Saini" userId="ae67e13edd77fc2c" providerId="LiveId" clId="{B06FE498-39F2-4E3A-98DF-4C78FD438D6F}"/>
    <pc:docChg chg="undo custSel addSld delSld modSld">
      <pc:chgData name="Amrit Saini" userId="ae67e13edd77fc2c" providerId="LiveId" clId="{B06FE498-39F2-4E3A-98DF-4C78FD438D6F}" dt="2023-11-20T23:31:50.868" v="429" actId="21"/>
      <pc:docMkLst>
        <pc:docMk/>
      </pc:docMkLst>
      <pc:sldChg chg="modSp mod">
        <pc:chgData name="Amrit Saini" userId="ae67e13edd77fc2c" providerId="LiveId" clId="{B06FE498-39F2-4E3A-98DF-4C78FD438D6F}" dt="2023-11-20T19:43:21.382" v="3" actId="1076"/>
        <pc:sldMkLst>
          <pc:docMk/>
          <pc:sldMk cId="0" sldId="257"/>
        </pc:sldMkLst>
        <pc:spChg chg="mod">
          <ac:chgData name="Amrit Saini" userId="ae67e13edd77fc2c" providerId="LiveId" clId="{B06FE498-39F2-4E3A-98DF-4C78FD438D6F}" dt="2023-11-20T19:43:21.382" v="3" actId="1076"/>
          <ac:spMkLst>
            <pc:docMk/>
            <pc:sldMk cId="0" sldId="257"/>
            <ac:spMk id="2" creationId="{00000000-0000-0000-0000-000000000000}"/>
          </ac:spMkLst>
        </pc:spChg>
      </pc:sldChg>
      <pc:sldChg chg="modSp mod">
        <pc:chgData name="Amrit Saini" userId="ae67e13edd77fc2c" providerId="LiveId" clId="{B06FE498-39F2-4E3A-98DF-4C78FD438D6F}" dt="2023-11-20T20:32:04.115" v="402" actId="1076"/>
        <pc:sldMkLst>
          <pc:docMk/>
          <pc:sldMk cId="0" sldId="261"/>
        </pc:sldMkLst>
        <pc:spChg chg="mod">
          <ac:chgData name="Amrit Saini" userId="ae67e13edd77fc2c" providerId="LiveId" clId="{B06FE498-39F2-4E3A-98DF-4C78FD438D6F}" dt="2023-11-20T20:32:04.115" v="402" actId="1076"/>
          <ac:spMkLst>
            <pc:docMk/>
            <pc:sldMk cId="0" sldId="261"/>
            <ac:spMk id="5" creationId="{00000000-0000-0000-0000-000000000000}"/>
          </ac:spMkLst>
        </pc:spChg>
      </pc:sldChg>
      <pc:sldChg chg="addSp delSp modSp mod">
        <pc:chgData name="Amrit Saini" userId="ae67e13edd77fc2c" providerId="LiveId" clId="{B06FE498-39F2-4E3A-98DF-4C78FD438D6F}" dt="2023-11-20T23:31:50.868" v="429" actId="21"/>
        <pc:sldMkLst>
          <pc:docMk/>
          <pc:sldMk cId="0" sldId="266"/>
        </pc:sldMkLst>
        <pc:spChg chg="add del mod">
          <ac:chgData name="Amrit Saini" userId="ae67e13edd77fc2c" providerId="LiveId" clId="{B06FE498-39F2-4E3A-98DF-4C78FD438D6F}" dt="2023-11-20T23:31:50.868" v="429" actId="21"/>
          <ac:spMkLst>
            <pc:docMk/>
            <pc:sldMk cId="0" sldId="266"/>
            <ac:spMk id="4" creationId="{42486730-2F97-6E69-42C4-E85B1B9F0CBC}"/>
          </ac:spMkLst>
        </pc:spChg>
        <pc:spChg chg="add del mod">
          <ac:chgData name="Amrit Saini" userId="ae67e13edd77fc2c" providerId="LiveId" clId="{B06FE498-39F2-4E3A-98DF-4C78FD438D6F}" dt="2023-11-20T20:05:34.139" v="228" actId="21"/>
          <ac:spMkLst>
            <pc:docMk/>
            <pc:sldMk cId="0" sldId="266"/>
            <ac:spMk id="4" creationId="{998BAD88-E38A-0DC9-0127-7E2CF64F9601}"/>
          </ac:spMkLst>
        </pc:spChg>
        <pc:picChg chg="add del">
          <ac:chgData name="Amrit Saini" userId="ae67e13edd77fc2c" providerId="LiveId" clId="{B06FE498-39F2-4E3A-98DF-4C78FD438D6F}" dt="2023-11-20T23:31:45.728" v="428" actId="21"/>
          <ac:picMkLst>
            <pc:docMk/>
            <pc:sldMk cId="0" sldId="266"/>
            <ac:picMk id="10" creationId="{00000000-0000-0000-0000-000000000000}"/>
          </ac:picMkLst>
        </pc:picChg>
        <pc:picChg chg="add del">
          <ac:chgData name="Amrit Saini" userId="ae67e13edd77fc2c" providerId="LiveId" clId="{B06FE498-39F2-4E3A-98DF-4C78FD438D6F}" dt="2023-11-20T23:31:38.886" v="427" actId="21"/>
          <ac:picMkLst>
            <pc:docMk/>
            <pc:sldMk cId="0" sldId="266"/>
            <ac:picMk id="12" creationId="{00000000-0000-0000-0000-000000000000}"/>
          </ac:picMkLst>
        </pc:picChg>
      </pc:sldChg>
      <pc:sldChg chg="modSp mod">
        <pc:chgData name="Amrit Saini" userId="ae67e13edd77fc2c" providerId="LiveId" clId="{B06FE498-39F2-4E3A-98DF-4C78FD438D6F}" dt="2023-11-20T20:02:28.038" v="220" actId="255"/>
        <pc:sldMkLst>
          <pc:docMk/>
          <pc:sldMk cId="0" sldId="267"/>
        </pc:sldMkLst>
        <pc:spChg chg="mod">
          <ac:chgData name="Amrit Saini" userId="ae67e13edd77fc2c" providerId="LiveId" clId="{B06FE498-39F2-4E3A-98DF-4C78FD438D6F}" dt="2023-11-20T20:02:28.038" v="220" actId="255"/>
          <ac:spMkLst>
            <pc:docMk/>
            <pc:sldMk cId="0" sldId="267"/>
            <ac:spMk id="2" creationId="{00000000-0000-0000-0000-000000000000}"/>
          </ac:spMkLst>
        </pc:spChg>
        <pc:graphicFrameChg chg="mod">
          <ac:chgData name="Amrit Saini" userId="ae67e13edd77fc2c" providerId="LiveId" clId="{B06FE498-39F2-4E3A-98DF-4C78FD438D6F}" dt="2023-11-20T19:58:14.512" v="194" actId="20577"/>
          <ac:graphicFrameMkLst>
            <pc:docMk/>
            <pc:sldMk cId="0" sldId="267"/>
            <ac:graphicFrameMk id="13" creationId="{00000000-0000-0000-0000-000000000000}"/>
          </ac:graphicFrameMkLst>
        </pc:graphicFrameChg>
      </pc:sldChg>
      <pc:sldChg chg="modSp mod">
        <pc:chgData name="Amrit Saini" userId="ae67e13edd77fc2c" providerId="LiveId" clId="{B06FE498-39F2-4E3A-98DF-4C78FD438D6F}" dt="2023-11-20T20:32:46.446" v="426" actId="20577"/>
        <pc:sldMkLst>
          <pc:docMk/>
          <pc:sldMk cId="0" sldId="269"/>
        </pc:sldMkLst>
        <pc:spChg chg="mod">
          <ac:chgData name="Amrit Saini" userId="ae67e13edd77fc2c" providerId="LiveId" clId="{B06FE498-39F2-4E3A-98DF-4C78FD438D6F}" dt="2023-11-20T20:32:46.446" v="426" actId="20577"/>
          <ac:spMkLst>
            <pc:docMk/>
            <pc:sldMk cId="0" sldId="269"/>
            <ac:spMk id="17" creationId="{00000000-0000-0000-0000-000000000000}"/>
          </ac:spMkLst>
        </pc:spChg>
        <pc:spChg chg="mod">
          <ac:chgData name="Amrit Saini" userId="ae67e13edd77fc2c" providerId="LiveId" clId="{B06FE498-39F2-4E3A-98DF-4C78FD438D6F}" dt="2023-11-20T20:24:04.025" v="299" actId="20577"/>
          <ac:spMkLst>
            <pc:docMk/>
            <pc:sldMk cId="0" sldId="269"/>
            <ac:spMk id="20" creationId="{00000000-0000-0000-0000-000000000000}"/>
          </ac:spMkLst>
        </pc:spChg>
      </pc:sldChg>
      <pc:sldChg chg="modSp mod">
        <pc:chgData name="Amrit Saini" userId="ae67e13edd77fc2c" providerId="LiveId" clId="{B06FE498-39F2-4E3A-98DF-4C78FD438D6F}" dt="2023-11-20T20:01:36.928" v="215" actId="1076"/>
        <pc:sldMkLst>
          <pc:docMk/>
          <pc:sldMk cId="0" sldId="270"/>
        </pc:sldMkLst>
        <pc:spChg chg="mod">
          <ac:chgData name="Amrit Saini" userId="ae67e13edd77fc2c" providerId="LiveId" clId="{B06FE498-39F2-4E3A-98DF-4C78FD438D6F}" dt="2023-11-20T20:01:36.928" v="215" actId="1076"/>
          <ac:spMkLst>
            <pc:docMk/>
            <pc:sldMk cId="0" sldId="270"/>
            <ac:spMk id="2" creationId="{00000000-0000-0000-0000-000000000000}"/>
          </ac:spMkLst>
        </pc:spChg>
      </pc:sldChg>
      <pc:sldChg chg="modSp add del">
        <pc:chgData name="Amrit Saini" userId="ae67e13edd77fc2c" providerId="LiveId" clId="{B06FE498-39F2-4E3A-98DF-4C78FD438D6F}" dt="2023-11-20T19:59:10.181" v="206" actId="20577"/>
        <pc:sldMkLst>
          <pc:docMk/>
          <pc:sldMk cId="0" sldId="271"/>
        </pc:sldMkLst>
        <pc:graphicFrameChg chg="mod">
          <ac:chgData name="Amrit Saini" userId="ae67e13edd77fc2c" providerId="LiveId" clId="{B06FE498-39F2-4E3A-98DF-4C78FD438D6F}" dt="2023-11-20T19:59:10.181" v="206" actId="20577"/>
          <ac:graphicFrameMkLst>
            <pc:docMk/>
            <pc:sldMk cId="0" sldId="271"/>
            <ac:graphicFrameMk id="16" creationId="{00000000-0000-0000-0000-000000000000}"/>
          </ac:graphicFrameMkLst>
        </pc:graphicFrameChg>
      </pc:sldChg>
      <pc:sldChg chg="del">
        <pc:chgData name="Amrit Saini" userId="ae67e13edd77fc2c" providerId="LiveId" clId="{B06FE498-39F2-4E3A-98DF-4C78FD438D6F}" dt="2023-11-20T20:24:52.463" v="300" actId="2696"/>
        <pc:sldMkLst>
          <pc:docMk/>
          <pc:sldMk cId="0" sldId="272"/>
        </pc:sldMkLst>
      </pc:sldChg>
      <pc:sldChg chg="del">
        <pc:chgData name="Amrit Saini" userId="ae67e13edd77fc2c" providerId="LiveId" clId="{B06FE498-39F2-4E3A-98DF-4C78FD438D6F}" dt="2023-11-20T20:25:04.604" v="301" actId="2696"/>
        <pc:sldMkLst>
          <pc:docMk/>
          <pc:sldMk cId="0" sldId="273"/>
        </pc:sldMkLst>
      </pc:sldChg>
      <pc:sldChg chg="del">
        <pc:chgData name="Amrit Saini" userId="ae67e13edd77fc2c" providerId="LiveId" clId="{B06FE498-39F2-4E3A-98DF-4C78FD438D6F}" dt="2023-11-20T20:25:11.580" v="303" actId="2696"/>
        <pc:sldMkLst>
          <pc:docMk/>
          <pc:sldMk cId="0" sldId="274"/>
        </pc:sldMkLst>
      </pc:sldChg>
      <pc:sldChg chg="del">
        <pc:chgData name="Amrit Saini" userId="ae67e13edd77fc2c" providerId="LiveId" clId="{B06FE498-39F2-4E3A-98DF-4C78FD438D6F}" dt="2023-11-20T20:25:17.064" v="305" actId="2696"/>
        <pc:sldMkLst>
          <pc:docMk/>
          <pc:sldMk cId="0" sldId="275"/>
        </pc:sldMkLst>
      </pc:sldChg>
      <pc:sldChg chg="del">
        <pc:chgData name="Amrit Saini" userId="ae67e13edd77fc2c" providerId="LiveId" clId="{B06FE498-39F2-4E3A-98DF-4C78FD438D6F}" dt="2023-11-20T20:26:37.134" v="307" actId="2696"/>
        <pc:sldMkLst>
          <pc:docMk/>
          <pc:sldMk cId="0" sldId="276"/>
        </pc:sldMkLst>
      </pc:sldChg>
      <pc:sldChg chg="del">
        <pc:chgData name="Amrit Saini" userId="ae67e13edd77fc2c" providerId="LiveId" clId="{B06FE498-39F2-4E3A-98DF-4C78FD438D6F}" dt="2023-11-20T20:26:33.989" v="306" actId="2696"/>
        <pc:sldMkLst>
          <pc:docMk/>
          <pc:sldMk cId="0" sldId="277"/>
        </pc:sldMkLst>
      </pc:sldChg>
      <pc:sldChg chg="del">
        <pc:chgData name="Amrit Saini" userId="ae67e13edd77fc2c" providerId="LiveId" clId="{B06FE498-39F2-4E3A-98DF-4C78FD438D6F}" dt="2023-11-20T19:51:38.076" v="68" actId="2696"/>
        <pc:sldMkLst>
          <pc:docMk/>
          <pc:sldMk cId="0" sldId="278"/>
        </pc:sldMkLst>
      </pc:sldChg>
      <pc:sldChg chg="modSp mod">
        <pc:chgData name="Amrit Saini" userId="ae67e13edd77fc2c" providerId="LiveId" clId="{B06FE498-39F2-4E3A-98DF-4C78FD438D6F}" dt="2023-11-20T20:02:46.936" v="225" actId="255"/>
        <pc:sldMkLst>
          <pc:docMk/>
          <pc:sldMk cId="0" sldId="279"/>
        </pc:sldMkLst>
        <pc:spChg chg="mod">
          <ac:chgData name="Amrit Saini" userId="ae67e13edd77fc2c" providerId="LiveId" clId="{B06FE498-39F2-4E3A-98DF-4C78FD438D6F}" dt="2023-11-20T20:02:46.936" v="225" actId="255"/>
          <ac:spMkLst>
            <pc:docMk/>
            <pc:sldMk cId="0" sldId="279"/>
            <ac:spMk id="5" creationId="{00000000-0000-0000-0000-000000000000}"/>
          </ac:spMkLst>
        </pc:spChg>
        <pc:spChg chg="mod">
          <ac:chgData name="Amrit Saini" userId="ae67e13edd77fc2c" providerId="LiveId" clId="{B06FE498-39F2-4E3A-98DF-4C78FD438D6F}" dt="2023-11-20T20:01:21.308" v="214" actId="2711"/>
          <ac:spMkLst>
            <pc:docMk/>
            <pc:sldMk cId="0" sldId="279"/>
            <ac:spMk id="7" creationId="{00000000-0000-0000-0000-000000000000}"/>
          </ac:spMkLst>
        </pc:spChg>
      </pc:sldChg>
      <pc:sldChg chg="del">
        <pc:chgData name="Amrit Saini" userId="ae67e13edd77fc2c" providerId="LiveId" clId="{B06FE498-39F2-4E3A-98DF-4C78FD438D6F}" dt="2023-11-20T20:26:39.596" v="308" actId="2696"/>
        <pc:sldMkLst>
          <pc:docMk/>
          <pc:sldMk cId="0" sldId="280"/>
        </pc:sldMkLst>
      </pc:sldChg>
      <pc:sldChg chg="del">
        <pc:chgData name="Amrit Saini" userId="ae67e13edd77fc2c" providerId="LiveId" clId="{B06FE498-39F2-4E3A-98DF-4C78FD438D6F}" dt="2023-11-20T20:26:41.702" v="309" actId="2696"/>
        <pc:sldMkLst>
          <pc:docMk/>
          <pc:sldMk cId="0" sldId="281"/>
        </pc:sldMkLst>
      </pc:sldChg>
      <pc:sldChg chg="del">
        <pc:chgData name="Amrit Saini" userId="ae67e13edd77fc2c" providerId="LiveId" clId="{B06FE498-39F2-4E3A-98DF-4C78FD438D6F}" dt="2023-11-20T20:26:44.733" v="310" actId="2696"/>
        <pc:sldMkLst>
          <pc:docMk/>
          <pc:sldMk cId="0" sldId="282"/>
        </pc:sldMkLst>
      </pc:sldChg>
      <pc:sldChg chg="del">
        <pc:chgData name="Amrit Saini" userId="ae67e13edd77fc2c" providerId="LiveId" clId="{B06FE498-39F2-4E3A-98DF-4C78FD438D6F}" dt="2023-11-20T20:26:47.027" v="311" actId="2696"/>
        <pc:sldMkLst>
          <pc:docMk/>
          <pc:sldMk cId="0" sldId="283"/>
        </pc:sldMkLst>
      </pc:sldChg>
      <pc:sldChg chg="del">
        <pc:chgData name="Amrit Saini" userId="ae67e13edd77fc2c" providerId="LiveId" clId="{B06FE498-39F2-4E3A-98DF-4C78FD438D6F}" dt="2023-11-20T20:26:49.057" v="312" actId="2696"/>
        <pc:sldMkLst>
          <pc:docMk/>
          <pc:sldMk cId="0" sldId="284"/>
        </pc:sldMkLst>
      </pc:sldChg>
      <pc:sldChg chg="del">
        <pc:chgData name="Amrit Saini" userId="ae67e13edd77fc2c" providerId="LiveId" clId="{B06FE498-39F2-4E3A-98DF-4C78FD438D6F}" dt="2023-11-20T20:26:51.557" v="313" actId="2696"/>
        <pc:sldMkLst>
          <pc:docMk/>
          <pc:sldMk cId="0" sldId="285"/>
        </pc:sldMkLst>
      </pc:sldChg>
      <pc:sldChg chg="del">
        <pc:chgData name="Amrit Saini" userId="ae67e13edd77fc2c" providerId="LiveId" clId="{B06FE498-39F2-4E3A-98DF-4C78FD438D6F}" dt="2023-11-20T20:26:53.870" v="314" actId="2696"/>
        <pc:sldMkLst>
          <pc:docMk/>
          <pc:sldMk cId="0" sldId="286"/>
        </pc:sldMkLst>
      </pc:sldChg>
      <pc:sldChg chg="del">
        <pc:chgData name="Amrit Saini" userId="ae67e13edd77fc2c" providerId="LiveId" clId="{B06FE498-39F2-4E3A-98DF-4C78FD438D6F}" dt="2023-11-20T20:26:56.293" v="315" actId="2696"/>
        <pc:sldMkLst>
          <pc:docMk/>
          <pc:sldMk cId="0" sldId="287"/>
        </pc:sldMkLst>
      </pc:sldChg>
      <pc:sldChg chg="del">
        <pc:chgData name="Amrit Saini" userId="ae67e13edd77fc2c" providerId="LiveId" clId="{B06FE498-39F2-4E3A-98DF-4C78FD438D6F}" dt="2023-11-20T20:26:59.295" v="316" actId="2696"/>
        <pc:sldMkLst>
          <pc:docMk/>
          <pc:sldMk cId="0" sldId="288"/>
        </pc:sldMkLst>
      </pc:sldChg>
      <pc:sldChg chg="addSp delSp modSp mod">
        <pc:chgData name="Amrit Saini" userId="ae67e13edd77fc2c" providerId="LiveId" clId="{B06FE498-39F2-4E3A-98DF-4C78FD438D6F}" dt="2023-11-20T20:07:13.192" v="232" actId="2711"/>
        <pc:sldMkLst>
          <pc:docMk/>
          <pc:sldMk cId="0" sldId="289"/>
        </pc:sldMkLst>
        <pc:spChg chg="add mod">
          <ac:chgData name="Amrit Saini" userId="ae67e13edd77fc2c" providerId="LiveId" clId="{B06FE498-39F2-4E3A-98DF-4C78FD438D6F}" dt="2023-11-20T20:07:13.192" v="232" actId="2711"/>
          <ac:spMkLst>
            <pc:docMk/>
            <pc:sldMk cId="0" sldId="289"/>
            <ac:spMk id="3" creationId="{8AF9C15C-727F-E716-8CAF-09E23429363C}"/>
          </ac:spMkLst>
        </pc:spChg>
        <pc:spChg chg="del">
          <ac:chgData name="Amrit Saini" userId="ae67e13edd77fc2c" providerId="LiveId" clId="{B06FE498-39F2-4E3A-98DF-4C78FD438D6F}" dt="2023-11-20T19:43:03.918" v="1"/>
          <ac:spMkLst>
            <pc:docMk/>
            <pc:sldMk cId="0" sldId="289"/>
            <ac:spMk id="6" creationId="{00000000-0000-0000-0000-000000000000}"/>
          </ac:spMkLst>
        </pc:spChg>
        <pc:spChg chg="mod">
          <ac:chgData name="Amrit Saini" userId="ae67e13edd77fc2c" providerId="LiveId" clId="{B06FE498-39F2-4E3A-98DF-4C78FD438D6F}" dt="2023-11-20T20:02:08.290" v="217" actId="255"/>
          <ac:spMkLst>
            <pc:docMk/>
            <pc:sldMk cId="0" sldId="289"/>
            <ac:spMk id="7" creationId="{00000000-0000-0000-0000-000000000000}"/>
          </ac:spMkLst>
        </pc:spChg>
      </pc:sldChg>
      <pc:sldChg chg="add del">
        <pc:chgData name="Amrit Saini" userId="ae67e13edd77fc2c" providerId="LiveId" clId="{B06FE498-39F2-4E3A-98DF-4C78FD438D6F}" dt="2023-11-20T20:25:13.968" v="304" actId="2696"/>
        <pc:sldMkLst>
          <pc:docMk/>
          <pc:sldMk cId="1037354210" sldId="290"/>
        </pc:sldMkLst>
      </pc:sldChg>
      <pc:sldChg chg="addSp delSp modSp new mod">
        <pc:chgData name="Amrit Saini" userId="ae67e13edd77fc2c" providerId="LiveId" clId="{B06FE498-39F2-4E3A-98DF-4C78FD438D6F}" dt="2023-11-20T20:31:39.647" v="390" actId="1076"/>
        <pc:sldMkLst>
          <pc:docMk/>
          <pc:sldMk cId="3768877517" sldId="290"/>
        </pc:sldMkLst>
        <pc:spChg chg="del">
          <ac:chgData name="Amrit Saini" userId="ae67e13edd77fc2c" providerId="LiveId" clId="{B06FE498-39F2-4E3A-98DF-4C78FD438D6F}" dt="2023-11-20T20:30:16.482" v="318" actId="21"/>
          <ac:spMkLst>
            <pc:docMk/>
            <pc:sldMk cId="3768877517" sldId="290"/>
            <ac:spMk id="2" creationId="{EC27F490-3E96-9303-0476-C0E5930415E5}"/>
          </ac:spMkLst>
        </pc:spChg>
        <pc:spChg chg="del">
          <ac:chgData name="Amrit Saini" userId="ae67e13edd77fc2c" providerId="LiveId" clId="{B06FE498-39F2-4E3A-98DF-4C78FD438D6F}" dt="2023-11-20T20:30:20.789" v="319" actId="21"/>
          <ac:spMkLst>
            <pc:docMk/>
            <pc:sldMk cId="3768877517" sldId="290"/>
            <ac:spMk id="3" creationId="{4D64A0C2-1FD0-F912-62B7-D3B98A3C6D44}"/>
          </ac:spMkLst>
        </pc:spChg>
        <pc:spChg chg="add mod">
          <ac:chgData name="Amrit Saini" userId="ae67e13edd77fc2c" providerId="LiveId" clId="{B06FE498-39F2-4E3A-98DF-4C78FD438D6F}" dt="2023-11-20T20:31:14.973" v="386" actId="1076"/>
          <ac:spMkLst>
            <pc:docMk/>
            <pc:sldMk cId="3768877517" sldId="290"/>
            <ac:spMk id="6" creationId="{0AD6E161-3BB7-E077-A5D3-E3EEF726FFDC}"/>
          </ac:spMkLst>
        </pc:spChg>
        <pc:picChg chg="add del">
          <ac:chgData name="Amrit Saini" userId="ae67e13edd77fc2c" providerId="LiveId" clId="{B06FE498-39F2-4E3A-98DF-4C78FD438D6F}" dt="2023-11-20T20:30:26.782" v="321" actId="21"/>
          <ac:picMkLst>
            <pc:docMk/>
            <pc:sldMk cId="3768877517" sldId="290"/>
            <ac:picMk id="5" creationId="{E7523962-00F2-93EA-15E8-98191CA2BAFE}"/>
          </ac:picMkLst>
        </pc:picChg>
        <pc:picChg chg="add mod">
          <ac:chgData name="Amrit Saini" userId="ae67e13edd77fc2c" providerId="LiveId" clId="{B06FE498-39F2-4E3A-98DF-4C78FD438D6F}" dt="2023-11-20T20:31:39.647" v="390" actId="1076"/>
          <ac:picMkLst>
            <pc:docMk/>
            <pc:sldMk cId="3768877517" sldId="290"/>
            <ac:picMk id="8" creationId="{FA55D9AF-DE21-6345-8246-1B548F67E25D}"/>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29FAC1-0F73-4EB4-910B-0D8C8E5B2127}" type="doc">
      <dgm:prSet loTypeId="urn:microsoft.com/office/officeart/2005/8/layout/pList1#1" loCatId="list" qsTypeId="urn:microsoft.com/office/officeart/2005/8/quickstyle/simple1#1" qsCatId="simple" csTypeId="urn:microsoft.com/office/officeart/2005/8/colors/accent1_2#1" csCatId="accent1" phldr="1"/>
      <dgm:spPr/>
      <dgm:t>
        <a:bodyPr/>
        <a:lstStyle/>
        <a:p>
          <a:endParaRPr lang="en-US"/>
        </a:p>
      </dgm:t>
    </dgm:pt>
    <dgm:pt modelId="{7CCE2767-7DFB-46F3-BDAB-FB9D7BCD1EAF}">
      <dgm:prSet phldrT="[Text]" phldr="0" custT="1"/>
      <dgm:spPr/>
      <dgm:t>
        <a:bodyPr/>
        <a:lstStyle/>
        <a:p>
          <a:pPr>
            <a:buNone/>
          </a:pPr>
          <a:r>
            <a:rPr lang="en-US" sz="1800" dirty="0"/>
            <a:t> </a:t>
          </a:r>
          <a:r>
            <a:rPr lang="en-US" sz="1800" b="1" dirty="0"/>
            <a:t>Vijay </a:t>
          </a:r>
          <a:r>
            <a:rPr lang="en-US" sz="1800" b="1" dirty="0" err="1"/>
            <a:t>Lathwal</a:t>
          </a:r>
          <a:r>
            <a:rPr lang="en-US" sz="1800" b="1" dirty="0"/>
            <a:t> </a:t>
          </a:r>
        </a:p>
        <a:p>
          <a:pPr>
            <a:buNone/>
          </a:pPr>
          <a:r>
            <a:rPr lang="en-US" sz="1800" b="1" dirty="0"/>
            <a:t>(0822116)</a:t>
          </a:r>
        </a:p>
      </dgm:t>
    </dgm:pt>
    <dgm:pt modelId="{5294CFE8-EF27-4616-A80D-A3F1503BD2CB}" type="parTrans" cxnId="{1C4D072F-F000-43A5-B3A8-C687BDD0301E}">
      <dgm:prSet/>
      <dgm:spPr/>
      <dgm:t>
        <a:bodyPr/>
        <a:lstStyle/>
        <a:p>
          <a:endParaRPr lang="en-US"/>
        </a:p>
      </dgm:t>
    </dgm:pt>
    <dgm:pt modelId="{D9162ADA-8FE8-4EBD-BFAE-B26CF9F24DB9}" type="sibTrans" cxnId="{1C4D072F-F000-43A5-B3A8-C687BDD0301E}">
      <dgm:prSet/>
      <dgm:spPr/>
      <dgm:t>
        <a:bodyPr/>
        <a:lstStyle/>
        <a:p>
          <a:endParaRPr lang="en-US"/>
        </a:p>
      </dgm:t>
    </dgm:pt>
    <dgm:pt modelId="{447F7510-0C07-4E69-8782-D26C0FCE58E2}">
      <dgm:prSet phldrT="[Text]" phldr="0" custT="0"/>
      <dgm:spPr/>
      <dgm:t>
        <a:bodyPr vert="horz" wrap="square"/>
        <a:lstStyle/>
        <a:p>
          <a:pPr>
            <a:lnSpc>
              <a:spcPct val="100000"/>
            </a:lnSpc>
            <a:spcBef>
              <a:spcPct val="0"/>
            </a:spcBef>
            <a:spcAft>
              <a:spcPct val="35000"/>
            </a:spcAft>
          </a:pPr>
          <a:endParaRPr/>
        </a:p>
      </dgm:t>
    </dgm:pt>
    <dgm:pt modelId="{B3B19786-285F-4AA8-AF17-089EBDCFD98C}" type="parTrans" cxnId="{91A777B7-4171-4226-A567-89B64B5AC8CF}">
      <dgm:prSet/>
      <dgm:spPr/>
      <dgm:t>
        <a:bodyPr/>
        <a:lstStyle/>
        <a:p>
          <a:endParaRPr lang="en-US"/>
        </a:p>
      </dgm:t>
    </dgm:pt>
    <dgm:pt modelId="{ABD82E31-9E66-4796-A3A9-A1C7B4CC5E9B}" type="sibTrans" cxnId="{91A777B7-4171-4226-A567-89B64B5AC8CF}">
      <dgm:prSet/>
      <dgm:spPr/>
      <dgm:t>
        <a:bodyPr/>
        <a:lstStyle/>
        <a:p>
          <a:endParaRPr lang="en-US"/>
        </a:p>
      </dgm:t>
    </dgm:pt>
    <dgm:pt modelId="{4F894C99-4792-4C7F-A316-39D171A037DE}">
      <dgm:prSet phldrT="[Text]" phldr="0" custT="1"/>
      <dgm:spPr/>
      <dgm:t>
        <a:bodyPr vert="horz" wrap="square"/>
        <a:lstStyle/>
        <a:p>
          <a:pPr algn="ctr">
            <a:lnSpc>
              <a:spcPct val="100000"/>
            </a:lnSpc>
            <a:spcBef>
              <a:spcPct val="0"/>
            </a:spcBef>
            <a:spcAft>
              <a:spcPct val="35000"/>
            </a:spcAft>
          </a:pPr>
          <a:endParaRPr lang="en-US" sz="1800" b="1" dirty="0"/>
        </a:p>
      </dgm:t>
    </dgm:pt>
    <dgm:pt modelId="{F740BC1D-F644-4DB1-8058-08814BA374DB}" type="parTrans" cxnId="{125B3FE4-7201-4B33-AC95-CAC2E506032E}">
      <dgm:prSet/>
      <dgm:spPr/>
      <dgm:t>
        <a:bodyPr/>
        <a:lstStyle/>
        <a:p>
          <a:endParaRPr lang="en-US"/>
        </a:p>
      </dgm:t>
    </dgm:pt>
    <dgm:pt modelId="{9D42B390-E84B-4E50-8B8F-4FA99F14DB97}" type="sibTrans" cxnId="{125B3FE4-7201-4B33-AC95-CAC2E506032E}">
      <dgm:prSet/>
      <dgm:spPr/>
      <dgm:t>
        <a:bodyPr/>
        <a:lstStyle/>
        <a:p>
          <a:endParaRPr lang="en-US"/>
        </a:p>
      </dgm:t>
    </dgm:pt>
    <dgm:pt modelId="{9F8606B3-CF91-4987-BAB0-56839B35EBF3}">
      <dgm:prSet phldr="0" custT="1"/>
      <dgm:spPr/>
      <dgm:t>
        <a:bodyPr vert="horz" wrap="square"/>
        <a:lstStyle/>
        <a:p>
          <a:pPr algn="l">
            <a:lnSpc>
              <a:spcPct val="100000"/>
            </a:lnSpc>
            <a:spcBef>
              <a:spcPct val="0"/>
            </a:spcBef>
            <a:spcAft>
              <a:spcPct val="15000"/>
            </a:spcAft>
          </a:pPr>
          <a:endParaRPr lang="en-US" sz="1600" dirty="0"/>
        </a:p>
      </dgm:t>
    </dgm:pt>
    <dgm:pt modelId="{D84D8D84-0034-4045-847A-1A2467E55623}" type="parTrans" cxnId="{AEDC846A-976F-4ED6-8112-667B5FF9A3E9}">
      <dgm:prSet/>
      <dgm:spPr/>
      <dgm:t>
        <a:bodyPr/>
        <a:lstStyle/>
        <a:p>
          <a:endParaRPr lang="en-CA"/>
        </a:p>
      </dgm:t>
    </dgm:pt>
    <dgm:pt modelId="{4B6F45FE-2AD7-4194-876C-E70093EBFC6C}" type="sibTrans" cxnId="{AEDC846A-976F-4ED6-8112-667B5FF9A3E9}">
      <dgm:prSet/>
      <dgm:spPr/>
      <dgm:t>
        <a:bodyPr/>
        <a:lstStyle/>
        <a:p>
          <a:endParaRPr lang="en-CA"/>
        </a:p>
      </dgm:t>
    </dgm:pt>
    <dgm:pt modelId="{9203012E-9005-4B29-B97B-66867102E43B}" type="pres">
      <dgm:prSet presAssocID="{7029FAC1-0F73-4EB4-910B-0D8C8E5B2127}" presName="Name0" presStyleCnt="0">
        <dgm:presLayoutVars>
          <dgm:dir/>
          <dgm:resizeHandles val="exact"/>
        </dgm:presLayoutVars>
      </dgm:prSet>
      <dgm:spPr/>
    </dgm:pt>
    <dgm:pt modelId="{F5BA8362-1416-4CD1-85F0-575932A12C12}" type="pres">
      <dgm:prSet presAssocID="{7CCE2767-7DFB-46F3-BDAB-FB9D7BCD1EAF}" presName="compNode" presStyleCnt="0"/>
      <dgm:spPr/>
    </dgm:pt>
    <dgm:pt modelId="{1040C04C-266A-4BA6-AC80-0FD4DCD21C67}" type="pres">
      <dgm:prSet presAssocID="{7CCE2767-7DFB-46F3-BDAB-FB9D7BCD1EAF}" presName="pictRect" presStyleLbl="node1" presStyleIdx="0" presStyleCnt="3" custScaleY="95408" custLinFactNeighborX="1290" custLinFactNeighborY="-6044"/>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D3FDBB08-A758-4DF3-8739-D97BA7655C7B}" type="pres">
      <dgm:prSet presAssocID="{7CCE2767-7DFB-46F3-BDAB-FB9D7BCD1EAF}" presName="textRect" presStyleLbl="revTx" presStyleIdx="0" presStyleCnt="3">
        <dgm:presLayoutVars>
          <dgm:bulletEnabled val="1"/>
        </dgm:presLayoutVars>
      </dgm:prSet>
      <dgm:spPr/>
    </dgm:pt>
    <dgm:pt modelId="{CE308088-8928-4A7D-B680-1E37D506B5A5}" type="pres">
      <dgm:prSet presAssocID="{D9162ADA-8FE8-4EBD-BFAE-B26CF9F24DB9}" presName="sibTrans" presStyleLbl="sibTrans2D1" presStyleIdx="0" presStyleCnt="0"/>
      <dgm:spPr/>
    </dgm:pt>
    <dgm:pt modelId="{7C90B5AD-951C-4C90-8A21-50C7439251A0}" type="pres">
      <dgm:prSet presAssocID="{447F7510-0C07-4E69-8782-D26C0FCE58E2}" presName="compNode" presStyleCnt="0"/>
      <dgm:spPr/>
    </dgm:pt>
    <dgm:pt modelId="{3BED2DBE-27FD-49CD-927D-C26FD0B5841A}" type="pres">
      <dgm:prSet presAssocID="{447F7510-0C07-4E69-8782-D26C0FCE58E2}" presName="pictRect" presStyleLbl="node1" presStyleIdx="1" presStyleCnt="3"/>
      <dgm:spPr>
        <a:prstGeom prst="rect">
          <a:avLst/>
        </a:prstGeom>
      </dgm:spPr>
    </dgm:pt>
    <dgm:pt modelId="{DAF657F3-DFA5-4888-AFA2-D3282F4294DB}" type="pres">
      <dgm:prSet presAssocID="{447F7510-0C07-4E69-8782-D26C0FCE58E2}" presName="textRect" presStyleLbl="revTx" presStyleIdx="1" presStyleCnt="3">
        <dgm:presLayoutVars>
          <dgm:bulletEnabled val="1"/>
        </dgm:presLayoutVars>
      </dgm:prSet>
      <dgm:spPr/>
    </dgm:pt>
    <dgm:pt modelId="{65D8FC48-9321-42A8-A2F0-71AADCC1789D}" type="pres">
      <dgm:prSet presAssocID="{ABD82E31-9E66-4796-A3A9-A1C7B4CC5E9B}" presName="sibTrans" presStyleLbl="sibTrans2D1" presStyleIdx="0" presStyleCnt="0"/>
      <dgm:spPr/>
    </dgm:pt>
    <dgm:pt modelId="{93B0A170-454E-4BC6-826A-67485AEA09C8}" type="pres">
      <dgm:prSet presAssocID="{4F894C99-4792-4C7F-A316-39D171A037DE}" presName="compNode" presStyleCnt="0"/>
      <dgm:spPr/>
    </dgm:pt>
    <dgm:pt modelId="{E1575231-763B-4C04-A18A-5AEDD74A8711}" type="pres">
      <dgm:prSet presAssocID="{4F894C99-4792-4C7F-A316-39D171A037DE}" presName="pictRect" presStyleLbl="node1" presStyleIdx="2" presStyleCnt="3" custLinFactNeighborX="-275"/>
      <dgm:spPr>
        <a:prstGeom prst="rect">
          <a:avLst/>
        </a:prstGeom>
      </dgm:spPr>
    </dgm:pt>
    <dgm:pt modelId="{F06C5809-9330-4959-A4AC-CABBA853D005}" type="pres">
      <dgm:prSet presAssocID="{4F894C99-4792-4C7F-A316-39D171A037DE}" presName="textRect" presStyleLbl="revTx" presStyleIdx="2" presStyleCnt="3">
        <dgm:presLayoutVars>
          <dgm:bulletEnabled val="1"/>
        </dgm:presLayoutVars>
      </dgm:prSet>
      <dgm:spPr/>
    </dgm:pt>
  </dgm:ptLst>
  <dgm:cxnLst>
    <dgm:cxn modelId="{1C657509-D237-4303-9401-FC113D5912EA}" type="presOf" srcId="{D9162ADA-8FE8-4EBD-BFAE-B26CF9F24DB9}" destId="{CE308088-8928-4A7D-B680-1E37D506B5A5}" srcOrd="0" destOrd="0" presId="urn:microsoft.com/office/officeart/2005/8/layout/pList1#1"/>
    <dgm:cxn modelId="{1C4D072F-F000-43A5-B3A8-C687BDD0301E}" srcId="{7029FAC1-0F73-4EB4-910B-0D8C8E5B2127}" destId="{7CCE2767-7DFB-46F3-BDAB-FB9D7BCD1EAF}" srcOrd="0" destOrd="0" parTransId="{5294CFE8-EF27-4616-A80D-A3F1503BD2CB}" sibTransId="{D9162ADA-8FE8-4EBD-BFAE-B26CF9F24DB9}"/>
    <dgm:cxn modelId="{6771112F-BE09-4431-A7C7-6D17903F0652}" type="presOf" srcId="{7029FAC1-0F73-4EB4-910B-0D8C8E5B2127}" destId="{9203012E-9005-4B29-B97B-66867102E43B}" srcOrd="0" destOrd="0" presId="urn:microsoft.com/office/officeart/2005/8/layout/pList1#1"/>
    <dgm:cxn modelId="{4F108C36-A064-44F5-9DF1-E170A9A003DB}" type="presOf" srcId="{4F894C99-4792-4C7F-A316-39D171A037DE}" destId="{93B0A170-454E-4BC6-826A-67485AEA09C8}" srcOrd="0" destOrd="0" presId="urn:microsoft.com/office/officeart/2005/8/layout/pList1#1"/>
    <dgm:cxn modelId="{3AD80F44-BFD5-4683-898D-5A9ADC18AAB0}" type="presOf" srcId="{ABD82E31-9E66-4796-A3A9-A1C7B4CC5E9B}" destId="{65D8FC48-9321-42A8-A2F0-71AADCC1789D}" srcOrd="0" destOrd="0" presId="urn:microsoft.com/office/officeart/2005/8/layout/pList1#1"/>
    <dgm:cxn modelId="{AEDC846A-976F-4ED6-8112-667B5FF9A3E9}" srcId="{4F894C99-4792-4C7F-A316-39D171A037DE}" destId="{9F8606B3-CF91-4987-BAB0-56839B35EBF3}" srcOrd="0" destOrd="0" parTransId="{D84D8D84-0034-4045-847A-1A2467E55623}" sibTransId="{4B6F45FE-2AD7-4194-876C-E70093EBFC6C}"/>
    <dgm:cxn modelId="{FEF9F86E-108D-46E2-B92B-C34C1DDFE43F}" type="presOf" srcId="{9F8606B3-CF91-4987-BAB0-56839B35EBF3}" destId="{F06C5809-9330-4959-A4AC-CABBA853D005}" srcOrd="0" destOrd="1" presId="urn:microsoft.com/office/officeart/2005/8/layout/pList1#1"/>
    <dgm:cxn modelId="{0E801658-27AF-44A0-A5FC-5A2E5C65A7B0}" type="presOf" srcId="{7CCE2767-7DFB-46F3-BDAB-FB9D7BCD1EAF}" destId="{F5BA8362-1416-4CD1-85F0-575932A12C12}" srcOrd="0" destOrd="0" presId="urn:microsoft.com/office/officeart/2005/8/layout/pList1#1"/>
    <dgm:cxn modelId="{46EC4578-0B82-4360-B451-94DDB0621D60}" type="presOf" srcId="{447F7510-0C07-4E69-8782-D26C0FCE58E2}" destId="{7C90B5AD-951C-4C90-8A21-50C7439251A0}" srcOrd="0" destOrd="0" presId="urn:microsoft.com/office/officeart/2005/8/layout/pList1#1"/>
    <dgm:cxn modelId="{FD14605A-5D42-4A9E-8008-041B7CEF31E3}" type="presOf" srcId="{4F894C99-4792-4C7F-A316-39D171A037DE}" destId="{F06C5809-9330-4959-A4AC-CABBA853D005}" srcOrd="1" destOrd="0" presId="urn:microsoft.com/office/officeart/2005/8/layout/pList1#1"/>
    <dgm:cxn modelId="{BABE9BA1-F51E-4187-A567-3412DCB0FEB0}" type="presOf" srcId="{7CCE2767-7DFB-46F3-BDAB-FB9D7BCD1EAF}" destId="{D3FDBB08-A758-4DF3-8739-D97BA7655C7B}" srcOrd="1" destOrd="0" presId="urn:microsoft.com/office/officeart/2005/8/layout/pList1#1"/>
    <dgm:cxn modelId="{01CECEB6-27B8-443A-9AB2-C40B84C4F65B}" type="presOf" srcId="{447F7510-0C07-4E69-8782-D26C0FCE58E2}" destId="{DAF657F3-DFA5-4888-AFA2-D3282F4294DB}" srcOrd="1" destOrd="0" presId="urn:microsoft.com/office/officeart/2005/8/layout/pList1#1"/>
    <dgm:cxn modelId="{91A777B7-4171-4226-A567-89B64B5AC8CF}" srcId="{7029FAC1-0F73-4EB4-910B-0D8C8E5B2127}" destId="{447F7510-0C07-4E69-8782-D26C0FCE58E2}" srcOrd="1" destOrd="0" parTransId="{B3B19786-285F-4AA8-AF17-089EBDCFD98C}" sibTransId="{ABD82E31-9E66-4796-A3A9-A1C7B4CC5E9B}"/>
    <dgm:cxn modelId="{125B3FE4-7201-4B33-AC95-CAC2E506032E}" srcId="{7029FAC1-0F73-4EB4-910B-0D8C8E5B2127}" destId="{4F894C99-4792-4C7F-A316-39D171A037DE}" srcOrd="2" destOrd="0" parTransId="{F740BC1D-F644-4DB1-8058-08814BA374DB}" sibTransId="{9D42B390-E84B-4E50-8B8F-4FA99F14DB97}"/>
    <dgm:cxn modelId="{BDE86DE7-9AEE-452B-9B52-6129296A161C}" type="presParOf" srcId="{9203012E-9005-4B29-B97B-66867102E43B}" destId="{F5BA8362-1416-4CD1-85F0-575932A12C12}" srcOrd="0" destOrd="0" presId="urn:microsoft.com/office/officeart/2005/8/layout/pList1#1"/>
    <dgm:cxn modelId="{5D00F302-8643-4376-BE98-D3341ABC69B2}" type="presParOf" srcId="{F5BA8362-1416-4CD1-85F0-575932A12C12}" destId="{1040C04C-266A-4BA6-AC80-0FD4DCD21C67}" srcOrd="0" destOrd="0" presId="urn:microsoft.com/office/officeart/2005/8/layout/pList1#1"/>
    <dgm:cxn modelId="{1F3E7EC7-3AC8-4CBF-8324-FB1B3601689A}" type="presParOf" srcId="{F5BA8362-1416-4CD1-85F0-575932A12C12}" destId="{D3FDBB08-A758-4DF3-8739-D97BA7655C7B}" srcOrd="1" destOrd="0" presId="urn:microsoft.com/office/officeart/2005/8/layout/pList1#1"/>
    <dgm:cxn modelId="{AEAAAF00-BE60-4BDA-8077-CF8C07523283}" type="presParOf" srcId="{9203012E-9005-4B29-B97B-66867102E43B}" destId="{CE308088-8928-4A7D-B680-1E37D506B5A5}" srcOrd="1" destOrd="0" presId="urn:microsoft.com/office/officeart/2005/8/layout/pList1#1"/>
    <dgm:cxn modelId="{2BC59CCF-8840-458F-B641-C6B2EC52B8E9}" type="presParOf" srcId="{9203012E-9005-4B29-B97B-66867102E43B}" destId="{7C90B5AD-951C-4C90-8A21-50C7439251A0}" srcOrd="2" destOrd="0" presId="urn:microsoft.com/office/officeart/2005/8/layout/pList1#1"/>
    <dgm:cxn modelId="{6B3B9CCE-0F47-4C83-92BF-423703F1EE56}" type="presParOf" srcId="{7C90B5AD-951C-4C90-8A21-50C7439251A0}" destId="{3BED2DBE-27FD-49CD-927D-C26FD0B5841A}" srcOrd="0" destOrd="0" presId="urn:microsoft.com/office/officeart/2005/8/layout/pList1#1"/>
    <dgm:cxn modelId="{581ED882-1CD5-455D-912C-71FF40C58BF4}" type="presParOf" srcId="{7C90B5AD-951C-4C90-8A21-50C7439251A0}" destId="{DAF657F3-DFA5-4888-AFA2-D3282F4294DB}" srcOrd="1" destOrd="0" presId="urn:microsoft.com/office/officeart/2005/8/layout/pList1#1"/>
    <dgm:cxn modelId="{D31B13DD-DF85-49A4-A5C0-D8E90ADBC5E3}" type="presParOf" srcId="{9203012E-9005-4B29-B97B-66867102E43B}" destId="{65D8FC48-9321-42A8-A2F0-71AADCC1789D}" srcOrd="3" destOrd="0" presId="urn:microsoft.com/office/officeart/2005/8/layout/pList1#1"/>
    <dgm:cxn modelId="{F6C68F3B-288F-4AB9-AAB1-845D6F346204}" type="presParOf" srcId="{9203012E-9005-4B29-B97B-66867102E43B}" destId="{93B0A170-454E-4BC6-826A-67485AEA09C8}" srcOrd="4" destOrd="0" presId="urn:microsoft.com/office/officeart/2005/8/layout/pList1#1"/>
    <dgm:cxn modelId="{C839DEFC-1717-474C-BAED-25C954B0C5E7}" type="presParOf" srcId="{93B0A170-454E-4BC6-826A-67485AEA09C8}" destId="{E1575231-763B-4C04-A18A-5AEDD74A8711}" srcOrd="0" destOrd="0" presId="urn:microsoft.com/office/officeart/2005/8/layout/pList1#1"/>
    <dgm:cxn modelId="{17D5F467-6509-467C-8609-390F98762B99}" type="presParOf" srcId="{93B0A170-454E-4BC6-826A-67485AEA09C8}" destId="{F06C5809-9330-4959-A4AC-CABBA853D005}" srcOrd="1" destOrd="0" presId="urn:microsoft.com/office/officeart/2005/8/layout/p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2" qsCatId="simple" csTypeId="urn:microsoft.com/office/officeart/2005/8/colors/accent2_2#1" csCatId="accent2" phldr="1"/>
      <dgm:spPr/>
      <dgm:t>
        <a:bodyPr/>
        <a:lstStyle/>
        <a:p>
          <a:endParaRPr lang="en-US"/>
        </a:p>
      </dgm:t>
    </dgm:pt>
    <dgm:pt modelId="{AACEAFD5-63CF-4AFC-B46F-BE086C5D447C}">
      <dgm:prSet phldrT="[Text]"/>
      <dgm:spPr/>
      <dgm:t>
        <a:bodyPr/>
        <a:lstStyle/>
        <a:p>
          <a:r>
            <a:rPr lang="en-US" b="1" dirty="0">
              <a:solidFill>
                <a:schemeClr val="tx1"/>
              </a:solidFill>
            </a:rPr>
            <a:t>Week 1- 3</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r>
            <a:rPr lang="en-US" sz="1800" b="0" i="0" dirty="0">
              <a:latin typeface="Calibri" panose="020F0502020204030204" pitchFamily="34" charset="0"/>
              <a:ea typeface="Calibri" panose="020F0502020204030204" pitchFamily="34" charset="0"/>
              <a:cs typeface="Calibri" panose="020F0502020204030204" pitchFamily="34" charset="0"/>
            </a:rPr>
            <a:t>Proposed a logical and detailed formulation of a  problem that solves a specific need</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dgm:t>
        <a:bodyPr/>
        <a:lstStyle/>
        <a:p>
          <a:r>
            <a:rPr lang="en-US" b="1" dirty="0">
              <a:solidFill>
                <a:schemeClr val="tx1"/>
              </a:solidFill>
            </a:rPr>
            <a:t>Week 4 - 5</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latin typeface="Calibri" panose="020F0502020204030204" pitchFamily="34" charset="0"/>
              <a:ea typeface="Calibri" panose="020F0502020204030204" pitchFamily="34" charset="0"/>
              <a:cs typeface="Calibri" panose="020F0502020204030204" pitchFamily="34" charset="0"/>
            </a:rPr>
            <a:t>Did basic machine learning such as data reading in python, data cleaning.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dgm:t>
        <a:bodyPr/>
        <a:lstStyle/>
        <a:p>
          <a:r>
            <a:rPr lang="en-US" b="1" dirty="0">
              <a:solidFill>
                <a:schemeClr val="tx1"/>
              </a:solidFill>
            </a:rPr>
            <a:t>Week 6</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latin typeface="Calibri" panose="020F0502020204030204" pitchFamily="34" charset="0"/>
              <a:ea typeface="Calibri" panose="020F0502020204030204" pitchFamily="34" charset="0"/>
              <a:cs typeface="Calibri" panose="020F0502020204030204" pitchFamily="34" charset="0"/>
            </a:rPr>
            <a:t>Mid term week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4045C00-D6AB-40F4-A0EC-3849807FC88D}">
      <dgm:prSet phldrT="[Text]"/>
      <dgm:spPr/>
      <dgm:t>
        <a:bodyPr/>
        <a:lstStyle/>
        <a:p>
          <a:r>
            <a:rPr lang="en-US" b="1" dirty="0">
              <a:solidFill>
                <a:schemeClr val="tx1"/>
              </a:solidFill>
            </a:rPr>
            <a:t>Week 7-8 </a:t>
          </a:r>
        </a:p>
      </dgm:t>
    </dgm:pt>
    <dgm:pt modelId="{A2CB37B5-FB6A-4368-A045-E1C65615D546}" type="parTrans" cxnId="{8EF80596-2994-4771-892F-2C4772D8D458}">
      <dgm:prSet/>
      <dgm:spPr/>
      <dgm:t>
        <a:bodyPr/>
        <a:lstStyle/>
        <a:p>
          <a:endParaRPr lang="en-US"/>
        </a:p>
      </dgm:t>
    </dgm:pt>
    <dgm:pt modelId="{559D8C62-0929-418F-8097-53D2F0DBCF2B}" type="sibTrans" cxnId="{8EF80596-2994-4771-892F-2C4772D8D458}">
      <dgm:prSet/>
      <dgm:spPr/>
      <dgm:t>
        <a:bodyPr/>
        <a:lstStyle/>
        <a:p>
          <a:endParaRPr lang="en-US"/>
        </a:p>
      </dgm:t>
    </dgm:pt>
    <dgm:pt modelId="{02FFBBB1-DBC1-448B-B0B3-D48D66FE7872}">
      <dgm:prSet phldrT="[Text]"/>
      <dgm:spPr/>
      <dgm:t>
        <a:bodyPr/>
        <a:lstStyle/>
        <a:p>
          <a:r>
            <a:rPr lang="en-US" b="0" i="0" u="none" dirty="0">
              <a:latin typeface="Calibri" panose="020F0502020204030204" pitchFamily="34" charset="0"/>
              <a:ea typeface="Calibri" panose="020F0502020204030204" pitchFamily="34" charset="0"/>
              <a:cs typeface="Calibri" panose="020F0502020204030204" pitchFamily="34" charset="0"/>
            </a:rPr>
            <a:t>Did Visualization on tableau</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98A22385-858C-4F07-A4D6-9A0E8D8E5927}" type="parTrans" cxnId="{56818DCB-8127-41B3-A8FA-9BB3C4AEEF60}">
      <dgm:prSet/>
      <dgm:spPr/>
      <dgm:t>
        <a:bodyPr/>
        <a:lstStyle/>
        <a:p>
          <a:endParaRPr lang="en-US"/>
        </a:p>
      </dgm:t>
    </dgm:pt>
    <dgm:pt modelId="{FC134796-1658-4344-B009-E1D5A472B390}" type="sibTrans" cxnId="{56818DCB-8127-41B3-A8FA-9BB3C4AEEF60}">
      <dgm:prSet/>
      <dgm:spPr/>
      <dgm:t>
        <a:bodyPr/>
        <a:lstStyle/>
        <a:p>
          <a:endParaRPr lang="en-US"/>
        </a:p>
      </dgm:t>
    </dgm:pt>
    <dgm:pt modelId="{185715AF-C7AC-49BC-808F-832AF009BC16}">
      <dgm:prSet phldrT="[Text]"/>
      <dgm:spPr/>
      <dgm:t>
        <a:bodyPr/>
        <a:lstStyle/>
        <a:p>
          <a:r>
            <a:rPr lang="en-US" b="0" dirty="0">
              <a:latin typeface="Calibri" panose="020F0502020204030204" pitchFamily="34" charset="0"/>
              <a:ea typeface="Calibri" panose="020F0502020204030204" pitchFamily="34" charset="0"/>
              <a:cs typeface="Calibri" panose="020F0502020204030204" pitchFamily="34" charset="0"/>
            </a:rPr>
            <a:t>Enhanced</a:t>
          </a:r>
          <a:r>
            <a:rPr lang="en-US" b="0" baseline="0" dirty="0">
              <a:latin typeface="Calibri" panose="020F0502020204030204" pitchFamily="34" charset="0"/>
              <a:ea typeface="Calibri" panose="020F0502020204030204" pitchFamily="34" charset="0"/>
              <a:cs typeface="Calibri" panose="020F0502020204030204" pitchFamily="34" charset="0"/>
            </a:rPr>
            <a:t> Visualization </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9E11DB47-DD4B-437F-B986-74C561DC4972}" type="parTrans" cxnId="{0F607307-CADE-4580-ACA9-6C59B0A40BF6}">
      <dgm:prSet/>
      <dgm:spPr/>
      <dgm:t>
        <a:bodyPr/>
        <a:lstStyle/>
        <a:p>
          <a:endParaRPr lang="en-US"/>
        </a:p>
      </dgm:t>
    </dgm:pt>
    <dgm:pt modelId="{929CFB55-1C99-4F60-AA4A-3F3C0CC2D9C5}" type="sibTrans" cxnId="{0F607307-CADE-4580-ACA9-6C59B0A40BF6}">
      <dgm:prSet/>
      <dgm:spPr/>
      <dgm:t>
        <a:bodyPr/>
        <a:lstStyle/>
        <a:p>
          <a:endParaRPr lang="en-US"/>
        </a:p>
      </dgm:t>
    </dgm:pt>
    <dgm:pt modelId="{23A33862-4085-4A09-A14A-75AEDD37E72B}">
      <dgm:prSet phldrT="[Text]"/>
      <dgm:spPr/>
      <dgm:t>
        <a:bodyPr/>
        <a:lstStyle/>
        <a:p>
          <a:r>
            <a:rPr lang="en-US" b="1" dirty="0">
              <a:solidFill>
                <a:schemeClr val="tx1"/>
              </a:solidFill>
            </a:rPr>
            <a:t>Week 9-10</a:t>
          </a:r>
        </a:p>
      </dgm:t>
    </dgm:pt>
    <dgm:pt modelId="{2DC7D52A-6B36-4926-8DB7-F6C46779CA12}" type="sibTrans" cxnId="{A6BD7522-AA01-4096-98F0-44139441042F}">
      <dgm:prSet/>
      <dgm:spPr/>
      <dgm:t>
        <a:bodyPr/>
        <a:lstStyle/>
        <a:p>
          <a:endParaRPr lang="en-US"/>
        </a:p>
      </dgm:t>
    </dgm:pt>
    <dgm:pt modelId="{A87FE2E2-B4D6-47F3-83D4-856209CC555E}" type="parTrans" cxnId="{A6BD7522-AA01-4096-98F0-44139441042F}">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5">
        <dgm:presLayoutVars>
          <dgm:chMax val="0"/>
          <dgm:chPref val="0"/>
        </dgm:presLayoutVars>
      </dgm:prSet>
      <dgm:spPr/>
    </dgm:pt>
    <dgm:pt modelId="{5D9FBDA1-4EAF-45D2-8A53-0ECF44915275}" type="pres">
      <dgm:prSet presAssocID="{74045C00-D6AB-40F4-A0EC-3849807FC88D}" presName="parTx" presStyleLbl="alignNode1" presStyleIdx="3" presStyleCnt="5">
        <dgm:presLayoutVars>
          <dgm:chMax val="0"/>
          <dgm:chPref val="0"/>
          <dgm:bulletEnabled val="1"/>
        </dgm:presLayoutVars>
      </dgm:prSet>
      <dgm:spPr/>
    </dgm:pt>
    <dgm:pt modelId="{7B79155E-B59E-4D4A-9B12-9D9165E4D8AF}" type="pres">
      <dgm:prSet presAssocID="{74045C00-D6AB-40F4-A0EC-3849807FC88D}" presName="desTx" presStyleLbl="revTx" presStyleIdx="3" presStyleCnt="5">
        <dgm:presLayoutVars>
          <dgm:chMax val="0"/>
          <dgm:chPref val="0"/>
          <dgm:bulletEnabled val="1"/>
        </dgm:presLayoutVars>
      </dgm:prSet>
      <dgm:spPr/>
    </dgm:pt>
    <dgm:pt modelId="{FE9DA7EE-69E5-41CB-9123-4C970163C09B}" type="pres">
      <dgm:prSet presAssocID="{74045C00-D6AB-40F4-A0EC-3849807FC88D}" presName="EmptyPlaceHolder" presStyleCnt="0"/>
      <dgm:spPr/>
    </dgm:pt>
    <dgm:pt modelId="{89135826-E8A1-4FB9-A5B2-3CF5D5291B54}" type="pres">
      <dgm:prSet presAssocID="{559D8C62-0929-418F-8097-53D2F0DBCF2B}" presName="space" presStyleCnt="0"/>
      <dgm:spPr/>
    </dgm:pt>
    <dgm:pt modelId="{028E66BB-F387-4F20-B9E1-1BD14E2665E5}" type="pres">
      <dgm:prSet presAssocID="{23A33862-4085-4A09-A14A-75AEDD37E72B}" presName="composite" presStyleCnt="0"/>
      <dgm:spPr/>
    </dgm:pt>
    <dgm:pt modelId="{FA8B0413-748A-4D34-901A-10655751E633}" type="pres">
      <dgm:prSet presAssocID="{23A33862-4085-4A09-A14A-75AEDD37E72B}" presName="L" presStyleLbl="solidFgAcc1" presStyleIdx="4" presStyleCnt="5">
        <dgm:presLayoutVars>
          <dgm:chMax val="0"/>
          <dgm:chPref val="0"/>
        </dgm:presLayoutVars>
      </dgm:prSet>
      <dgm:spPr/>
    </dgm:pt>
    <dgm:pt modelId="{42B4504B-C2C7-46D5-9274-2AE0A7D7838D}" type="pres">
      <dgm:prSet presAssocID="{23A33862-4085-4A09-A14A-75AEDD37E72B}" presName="parTx" presStyleLbl="alignNode1" presStyleIdx="4" presStyleCnt="5">
        <dgm:presLayoutVars>
          <dgm:chMax val="0"/>
          <dgm:chPref val="0"/>
          <dgm:bulletEnabled val="1"/>
        </dgm:presLayoutVars>
      </dgm:prSet>
      <dgm:spPr/>
    </dgm:pt>
    <dgm:pt modelId="{B5A6EAC9-AF2B-412A-A97A-1F68D70AA897}" type="pres">
      <dgm:prSet presAssocID="{23A33862-4085-4A09-A14A-75AEDD37E72B}" presName="desTx" presStyleLbl="revTx" presStyleIdx="4" presStyleCnt="5">
        <dgm:presLayoutVars>
          <dgm:chMax val="0"/>
          <dgm:chPref val="0"/>
          <dgm:bulletEnabled val="1"/>
        </dgm:presLayoutVars>
      </dgm:prSet>
      <dgm:spPr/>
    </dgm:pt>
    <dgm:pt modelId="{1D96954C-EDA0-49BF-A7EE-9EBFF38A77CD}" type="pres">
      <dgm:prSet presAssocID="{23A33862-4085-4A09-A14A-75AEDD37E72B}" presName="EmptyPlaceHolder" presStyleCnt="0"/>
      <dgm:spPr/>
    </dgm:pt>
  </dgm:ptLst>
  <dgm:cxnLst>
    <dgm:cxn modelId="{0F607307-CADE-4580-ACA9-6C59B0A40BF6}" srcId="{23A33862-4085-4A09-A14A-75AEDD37E72B}" destId="{185715AF-C7AC-49BC-808F-832AF009BC16}" srcOrd="0" destOrd="0" parTransId="{9E11DB47-DD4B-437F-B986-74C561DC4972}" sibTransId="{929CFB55-1C99-4F60-AA4A-3F3C0CC2D9C5}"/>
    <dgm:cxn modelId="{A6BD7522-AA01-4096-98F0-44139441042F}" srcId="{55C0B14E-AEA6-48D3-A387-ED4A3A3BF840}" destId="{23A33862-4085-4A09-A14A-75AEDD37E72B}" srcOrd="4" destOrd="0" parTransId="{A87FE2E2-B4D6-47F3-83D4-856209CC555E}" sibTransId="{2DC7D52A-6B36-4926-8DB7-F6C46779CA12}"/>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02F4858C-7A95-4108-947E-5AE3C6F39B11}" type="presOf" srcId="{23A33862-4085-4A09-A14A-75AEDD37E72B}" destId="{42B4504B-C2C7-46D5-9274-2AE0A7D7838D}"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902DE3F1-F1EF-4D13-933A-1C371404A419}" type="presOf" srcId="{185715AF-C7AC-49BC-808F-832AF009BC16}" destId="{B5A6EAC9-AF2B-412A-A97A-1F68D70AA897}"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 modelId="{7D0EA630-9502-4AC3-B4BB-34805885ABB2}" type="presParOf" srcId="{594BF422-752C-42F3-A230-3D0E6AE9A886}" destId="{89135826-E8A1-4FB9-A5B2-3CF5D5291B54}" srcOrd="7" destOrd="0" presId="urn:microsoft.com/office/officeart/2016/7/layout/AccentHomeChevronProcess"/>
    <dgm:cxn modelId="{76259321-6C86-4D69-ADF8-0CE780383D35}" type="presParOf" srcId="{594BF422-752C-42F3-A230-3D0E6AE9A886}" destId="{028E66BB-F387-4F20-B9E1-1BD14E2665E5}" srcOrd="8" destOrd="0" presId="urn:microsoft.com/office/officeart/2016/7/layout/AccentHomeChevronProcess"/>
    <dgm:cxn modelId="{F90732B1-6042-4FC8-B1D4-CE56550102CA}" type="presParOf" srcId="{028E66BB-F387-4F20-B9E1-1BD14E2665E5}" destId="{FA8B0413-748A-4D34-901A-10655751E633}" srcOrd="0" destOrd="0" presId="urn:microsoft.com/office/officeart/2016/7/layout/AccentHomeChevronProcess"/>
    <dgm:cxn modelId="{14C2BA2D-D935-49B2-AA18-14C0A5AB5A9B}" type="presParOf" srcId="{028E66BB-F387-4F20-B9E1-1BD14E2665E5}" destId="{42B4504B-C2C7-46D5-9274-2AE0A7D7838D}" srcOrd="1" destOrd="0" presId="urn:microsoft.com/office/officeart/2016/7/layout/AccentHomeChevronProcess"/>
    <dgm:cxn modelId="{51ABC5A6-5F2A-4209-B4AE-FBB062652794}" type="presParOf" srcId="{028E66BB-F387-4F20-B9E1-1BD14E2665E5}" destId="{B5A6EAC9-AF2B-412A-A97A-1F68D70AA897}" srcOrd="2" destOrd="0" presId="urn:microsoft.com/office/officeart/2016/7/layout/AccentHomeChevronProcess"/>
    <dgm:cxn modelId="{7145BFE5-E16E-4903-8A06-46BEDBB6576B}" type="presParOf" srcId="{028E66BB-F387-4F20-B9E1-1BD14E2665E5}" destId="{1D96954C-EDA0-49BF-A7EE-9EBFF38A77CD}"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3" qsCatId="simple" csTypeId="urn:microsoft.com/office/officeart/2005/8/colors/accent2_2#2" csCatId="accent2" phldr="1"/>
      <dgm:spPr/>
      <dgm:t>
        <a:bodyPr/>
        <a:lstStyle/>
        <a:p>
          <a:endParaRPr lang="en-US"/>
        </a:p>
      </dgm:t>
    </dgm:pt>
    <dgm:pt modelId="{AACEAFD5-63CF-4AFC-B46F-BE086C5D447C}">
      <dgm:prSet phldrT="[Text]"/>
      <dgm:spPr/>
      <dgm:t>
        <a:bodyPr/>
        <a:lstStyle/>
        <a:p>
          <a:r>
            <a:rPr lang="en-US" b="1" dirty="0">
              <a:solidFill>
                <a:schemeClr val="tx1"/>
              </a:solidFill>
            </a:rPr>
            <a:t> Week 11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r>
            <a:rPr lang="en-US" sz="1800" b="0" dirty="0">
              <a:latin typeface="Calibri" panose="020F0502020204030204" pitchFamily="34" charset="0"/>
              <a:ea typeface="Calibri" panose="020F0502020204030204" pitchFamily="34" charset="0"/>
              <a:cs typeface="Calibri" panose="020F0502020204030204" pitchFamily="34" charset="0"/>
            </a:rPr>
            <a:t>Prepared two Dashboards</a:t>
          </a: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dgm:t>
        <a:bodyPr/>
        <a:lstStyle/>
        <a:p>
          <a:r>
            <a:rPr lang="en-US" b="1" dirty="0">
              <a:solidFill>
                <a:schemeClr val="tx1"/>
              </a:solidFill>
            </a:rPr>
            <a:t>Week 12 </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Prepare and deliver an interim report that summarizes all work done to date</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dgm:t>
        <a:bodyPr/>
        <a:lstStyle/>
        <a:p>
          <a:r>
            <a:rPr lang="en-US" b="1" dirty="0">
              <a:solidFill>
                <a:schemeClr val="tx1"/>
              </a:solidFill>
            </a:rPr>
            <a:t>Week 13 </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Prepare and deliver an interim presentation that summarizes all work done to date</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4045C00-D6AB-40F4-A0EC-3849807FC88D}">
      <dgm:prSet phldrT="[Text]"/>
      <dgm:spPr/>
      <dgm:t>
        <a:bodyPr/>
        <a:lstStyle/>
        <a:p>
          <a:r>
            <a:rPr lang="en-US" b="1" dirty="0">
              <a:solidFill>
                <a:schemeClr val="tx1"/>
              </a:solidFill>
            </a:rPr>
            <a:t>Week 14-15</a:t>
          </a:r>
        </a:p>
      </dgm:t>
    </dgm:pt>
    <dgm:pt modelId="{A2CB37B5-FB6A-4368-A045-E1C65615D546}" type="parTrans" cxnId="{8EF80596-2994-4771-892F-2C4772D8D458}">
      <dgm:prSet/>
      <dgm:spPr/>
      <dgm:t>
        <a:bodyPr/>
        <a:lstStyle/>
        <a:p>
          <a:endParaRPr lang="en-US"/>
        </a:p>
      </dgm:t>
    </dgm:pt>
    <dgm:pt modelId="{559D8C62-0929-418F-8097-53D2F0DBCF2B}" type="sibTrans" cxnId="{8EF80596-2994-4771-892F-2C4772D8D458}">
      <dgm:prSet/>
      <dgm:spPr/>
      <dgm:t>
        <a:bodyPr/>
        <a:lstStyle/>
        <a:p>
          <a:endParaRPr lang="en-US"/>
        </a:p>
      </dgm:t>
    </dgm:pt>
    <dgm:pt modelId="{02FFBBB1-DBC1-448B-B0B3-D48D66FE7872}">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Final Exam week</a:t>
          </a:r>
        </a:p>
      </dgm:t>
    </dgm:pt>
    <dgm:pt modelId="{98A22385-858C-4F07-A4D6-9A0E8D8E5927}" type="parTrans" cxnId="{56818DCB-8127-41B3-A8FA-9BB3C4AEEF60}">
      <dgm:prSet/>
      <dgm:spPr/>
      <dgm:t>
        <a:bodyPr/>
        <a:lstStyle/>
        <a:p>
          <a:endParaRPr lang="en-US"/>
        </a:p>
      </dgm:t>
    </dgm:pt>
    <dgm:pt modelId="{FC134796-1658-4344-B009-E1D5A472B390}" type="sibTrans" cxnId="{56818DCB-8127-41B3-A8FA-9BB3C4AEEF6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4">
        <dgm:presLayoutVars>
          <dgm:chMax val="0"/>
          <dgm:chPref val="0"/>
        </dgm:presLayoutVars>
      </dgm:prSet>
      <dgm:spPr/>
    </dgm:pt>
    <dgm:pt modelId="{CA3A6A4E-2D39-41D2-A6B1-B590D0C452D2}" type="pres">
      <dgm:prSet presAssocID="{AACEAFD5-63CF-4AFC-B46F-BE086C5D447C}" presName="parTx" presStyleLbl="alignNode1" presStyleIdx="0" presStyleCnt="4">
        <dgm:presLayoutVars>
          <dgm:chMax val="0"/>
          <dgm:chPref val="0"/>
          <dgm:bulletEnabled val="1"/>
        </dgm:presLayoutVars>
      </dgm:prSet>
      <dgm:spPr/>
    </dgm:pt>
    <dgm:pt modelId="{810D7AA7-A541-4507-BE7F-36CCF210089F}" type="pres">
      <dgm:prSet presAssocID="{AACEAFD5-63CF-4AFC-B46F-BE086C5D447C}" presName="desTx" presStyleLbl="revTx" presStyleIdx="0" presStyleCnt="4">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4">
        <dgm:presLayoutVars>
          <dgm:chMax val="0"/>
          <dgm:chPref val="0"/>
        </dgm:presLayoutVars>
      </dgm:prSet>
      <dgm:spPr/>
    </dgm:pt>
    <dgm:pt modelId="{6C46E586-0364-4C52-98F9-74A7ACD803D1}" type="pres">
      <dgm:prSet presAssocID="{D07AD3FD-84FF-467E-9693-752776549C61}" presName="parTx" presStyleLbl="alignNode1" presStyleIdx="1" presStyleCnt="4" custLinFactNeighborX="-2511" custLinFactNeighborY="148">
        <dgm:presLayoutVars>
          <dgm:chMax val="0"/>
          <dgm:chPref val="0"/>
          <dgm:bulletEnabled val="1"/>
        </dgm:presLayoutVars>
      </dgm:prSet>
      <dgm:spPr/>
    </dgm:pt>
    <dgm:pt modelId="{5E07F9E4-149C-4A89-848F-4ABDD305F0C5}" type="pres">
      <dgm:prSet presAssocID="{D07AD3FD-84FF-467E-9693-752776549C61}" presName="desTx" presStyleLbl="revTx" presStyleIdx="1" presStyleCnt="4">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4">
        <dgm:presLayoutVars>
          <dgm:chMax val="0"/>
          <dgm:chPref val="0"/>
        </dgm:presLayoutVars>
      </dgm:prSet>
      <dgm:spPr/>
    </dgm:pt>
    <dgm:pt modelId="{7A0B5EFC-88FB-4ED5-994F-D5F6584C2293}" type="pres">
      <dgm:prSet presAssocID="{D71FC021-6A65-44D1-95B9-0E6C89079866}" presName="parTx" presStyleLbl="alignNode1" presStyleIdx="2" presStyleCnt="4" custLinFactNeighborX="-4427" custLinFactNeighborY="-2786">
        <dgm:presLayoutVars>
          <dgm:chMax val="0"/>
          <dgm:chPref val="0"/>
          <dgm:bulletEnabled val="1"/>
        </dgm:presLayoutVars>
      </dgm:prSet>
      <dgm:spPr/>
    </dgm:pt>
    <dgm:pt modelId="{FD7B29F2-0D66-4B4B-BC8A-82DA23575305}" type="pres">
      <dgm:prSet presAssocID="{D71FC021-6A65-44D1-95B9-0E6C89079866}" presName="desTx" presStyleLbl="revTx" presStyleIdx="2" presStyleCnt="4">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4">
        <dgm:presLayoutVars>
          <dgm:chMax val="0"/>
          <dgm:chPref val="0"/>
        </dgm:presLayoutVars>
      </dgm:prSet>
      <dgm:spPr/>
    </dgm:pt>
    <dgm:pt modelId="{5D9FBDA1-4EAF-45D2-8A53-0ECF44915275}" type="pres">
      <dgm:prSet presAssocID="{74045C00-D6AB-40F4-A0EC-3849807FC88D}" presName="parTx" presStyleLbl="alignNode1" presStyleIdx="3" presStyleCnt="4" custLinFactNeighborX="-9196" custLinFactNeighborY="-2786">
        <dgm:presLayoutVars>
          <dgm:chMax val="0"/>
          <dgm:chPref val="0"/>
          <dgm:bulletEnabled val="1"/>
        </dgm:presLayoutVars>
      </dgm:prSet>
      <dgm:spPr/>
    </dgm:pt>
    <dgm:pt modelId="{7B79155E-B59E-4D4A-9B12-9D9165E4D8AF}" type="pres">
      <dgm:prSet presAssocID="{74045C00-D6AB-40F4-A0EC-3849807FC88D}" presName="desTx" presStyleLbl="revTx" presStyleIdx="3" presStyleCnt="4">
        <dgm:presLayoutVars>
          <dgm:chMax val="0"/>
          <dgm:chPref val="0"/>
          <dgm:bulletEnabled val="1"/>
        </dgm:presLayoutVars>
      </dgm:prSet>
      <dgm:spPr/>
    </dgm:pt>
    <dgm:pt modelId="{FE9DA7EE-69E5-41CB-9123-4C970163C09B}" type="pres">
      <dgm:prSet presAssocID="{74045C00-D6AB-40F4-A0EC-3849807FC88D}"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C04C-266A-4BA6-AC80-0FD4DCD21C67}">
      <dsp:nvSpPr>
        <dsp:cNvPr id="0" name=""/>
        <dsp:cNvSpPr/>
      </dsp:nvSpPr>
      <dsp:spPr>
        <a:xfrm>
          <a:off x="80794" y="0"/>
          <a:ext cx="3423877" cy="22507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FDBB08-A758-4DF3-8739-D97BA7655C7B}">
      <dsp:nvSpPr>
        <dsp:cNvPr id="0" name=""/>
        <dsp:cNvSpPr/>
      </dsp:nvSpPr>
      <dsp:spPr>
        <a:xfrm>
          <a:off x="36626" y="2334208"/>
          <a:ext cx="3423877" cy="127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 </a:t>
          </a:r>
          <a:r>
            <a:rPr lang="en-US" sz="1800" b="1" kern="1200" dirty="0"/>
            <a:t>Vijay </a:t>
          </a:r>
          <a:r>
            <a:rPr lang="en-US" sz="1800" b="1" kern="1200" dirty="0" err="1"/>
            <a:t>Lathwal</a:t>
          </a:r>
          <a:r>
            <a:rPr lang="en-US" sz="1800" b="1" kern="1200" dirty="0"/>
            <a:t> </a:t>
          </a:r>
        </a:p>
        <a:p>
          <a:pPr marL="0" lvl="0" indent="0" algn="ctr" defTabSz="800100">
            <a:lnSpc>
              <a:spcPct val="90000"/>
            </a:lnSpc>
            <a:spcBef>
              <a:spcPct val="0"/>
            </a:spcBef>
            <a:spcAft>
              <a:spcPct val="35000"/>
            </a:spcAft>
            <a:buNone/>
          </a:pPr>
          <a:r>
            <a:rPr lang="en-US" sz="1800" b="1" kern="1200" dirty="0"/>
            <a:t>(0822116)</a:t>
          </a:r>
        </a:p>
      </dsp:txBody>
      <dsp:txXfrm>
        <a:off x="36626" y="2334208"/>
        <a:ext cx="3423877" cy="1270258"/>
      </dsp:txXfrm>
    </dsp:sp>
    <dsp:sp modelId="{3BED2DBE-27FD-49CD-927D-C26FD0B5841A}">
      <dsp:nvSpPr>
        <dsp:cNvPr id="0" name=""/>
        <dsp:cNvSpPr/>
      </dsp:nvSpPr>
      <dsp:spPr>
        <a:xfrm>
          <a:off x="3803036" y="2238"/>
          <a:ext cx="3423877" cy="235905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657F3-DFA5-4888-AFA2-D3282F4294DB}">
      <dsp:nvSpPr>
        <dsp:cNvPr id="0" name=""/>
        <dsp:cNvSpPr/>
      </dsp:nvSpPr>
      <dsp:spPr>
        <a:xfrm>
          <a:off x="3803036" y="2361290"/>
          <a:ext cx="3423877" cy="127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2496" tIns="412496" rIns="412496" bIns="0" numCol="1" spcCol="1270" anchor="t" anchorCtr="0">
          <a:noAutofit/>
        </a:bodyPr>
        <a:lstStyle/>
        <a:p>
          <a:pPr marL="0" lvl="0" indent="0" algn="ctr" defTabSz="2578100">
            <a:lnSpc>
              <a:spcPct val="100000"/>
            </a:lnSpc>
            <a:spcBef>
              <a:spcPct val="0"/>
            </a:spcBef>
            <a:spcAft>
              <a:spcPct val="35000"/>
            </a:spcAft>
            <a:buNone/>
          </a:pPr>
          <a:endParaRPr sz="5800" kern="1200"/>
        </a:p>
      </dsp:txBody>
      <dsp:txXfrm>
        <a:off x="3803036" y="2361290"/>
        <a:ext cx="3423877" cy="1270258"/>
      </dsp:txXfrm>
    </dsp:sp>
    <dsp:sp modelId="{E1575231-763B-4C04-A18A-5AEDD74A8711}">
      <dsp:nvSpPr>
        <dsp:cNvPr id="0" name=""/>
        <dsp:cNvSpPr/>
      </dsp:nvSpPr>
      <dsp:spPr>
        <a:xfrm>
          <a:off x="7560029" y="2238"/>
          <a:ext cx="3423877" cy="235905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6C5809-9330-4959-A4AC-CABBA853D005}">
      <dsp:nvSpPr>
        <dsp:cNvPr id="0" name=""/>
        <dsp:cNvSpPr/>
      </dsp:nvSpPr>
      <dsp:spPr>
        <a:xfrm>
          <a:off x="7569445" y="2361290"/>
          <a:ext cx="3423877" cy="127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100000"/>
            </a:lnSpc>
            <a:spcBef>
              <a:spcPct val="0"/>
            </a:spcBef>
            <a:spcAft>
              <a:spcPct val="35000"/>
            </a:spcAft>
            <a:buNone/>
          </a:pPr>
          <a:endParaRPr lang="en-US" sz="1800" b="1" kern="1200" dirty="0"/>
        </a:p>
        <a:p>
          <a:pPr marL="171450" lvl="1" indent="-171450" algn="l" defTabSz="711200">
            <a:lnSpc>
              <a:spcPct val="100000"/>
            </a:lnSpc>
            <a:spcBef>
              <a:spcPct val="0"/>
            </a:spcBef>
            <a:spcAft>
              <a:spcPct val="15000"/>
            </a:spcAft>
            <a:buChar char="•"/>
          </a:pPr>
          <a:endParaRPr lang="en-US" sz="1600" kern="1200" dirty="0"/>
        </a:p>
      </dsp:txBody>
      <dsp:txXfrm>
        <a:off x="7569445" y="2361290"/>
        <a:ext cx="3423877" cy="1270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74032" y="1921958"/>
          <a:ext cx="2128192" cy="176000"/>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63" y="3074055"/>
          <a:ext cx="2200009" cy="709397"/>
        </a:xfrm>
        <a:prstGeom prst="homePlate">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1- 3</a:t>
          </a:r>
        </a:p>
      </dsp:txBody>
      <dsp:txXfrm>
        <a:off x="2063" y="3074055"/>
        <a:ext cx="2111334" cy="709397"/>
      </dsp:txXfrm>
    </dsp:sp>
    <dsp:sp modelId="{810D7AA7-A541-4507-BE7F-36CCF210089F}">
      <dsp:nvSpPr>
        <dsp:cNvPr id="0" name=""/>
        <dsp:cNvSpPr/>
      </dsp:nvSpPr>
      <dsp:spPr>
        <a:xfrm>
          <a:off x="178064" y="1051463"/>
          <a:ext cx="1786407" cy="15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Proposed a logical and detailed formulation of a  problem that solves a specific need</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78064" y="1051463"/>
        <a:ext cx="1786407" cy="1515511"/>
      </dsp:txXfrm>
    </dsp:sp>
    <dsp:sp modelId="{E41E7729-FD3F-426D-804C-45BD60BD762D}">
      <dsp:nvSpPr>
        <dsp:cNvPr id="0" name=""/>
        <dsp:cNvSpPr/>
      </dsp:nvSpPr>
      <dsp:spPr>
        <a:xfrm rot="5400000">
          <a:off x="1115976" y="1921958"/>
          <a:ext cx="2128192" cy="176000"/>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92072" y="3074055"/>
          <a:ext cx="2200009" cy="70939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4 - 5</a:t>
          </a:r>
        </a:p>
      </dsp:txBody>
      <dsp:txXfrm>
        <a:off x="2269421" y="3074055"/>
        <a:ext cx="1845311" cy="709397"/>
      </dsp:txXfrm>
    </dsp:sp>
    <dsp:sp modelId="{5E07F9E4-149C-4A89-848F-4ABDD305F0C5}">
      <dsp:nvSpPr>
        <dsp:cNvPr id="0" name=""/>
        <dsp:cNvSpPr/>
      </dsp:nvSpPr>
      <dsp:spPr>
        <a:xfrm>
          <a:off x="2268072" y="1051463"/>
          <a:ext cx="1786407" cy="15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latin typeface="Calibri" panose="020F0502020204030204" pitchFamily="34" charset="0"/>
              <a:ea typeface="Calibri" panose="020F0502020204030204" pitchFamily="34" charset="0"/>
              <a:cs typeface="Calibri" panose="020F0502020204030204" pitchFamily="34" charset="0"/>
            </a:rPr>
            <a:t>Did basic machine learning such as data reading in python, data cleaning.</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2268072" y="1051463"/>
        <a:ext cx="1786407" cy="1515511"/>
      </dsp:txXfrm>
    </dsp:sp>
    <dsp:sp modelId="{473F2067-7126-4D56-A328-5A8CFD3D8D52}">
      <dsp:nvSpPr>
        <dsp:cNvPr id="0" name=""/>
        <dsp:cNvSpPr/>
      </dsp:nvSpPr>
      <dsp:spPr>
        <a:xfrm rot="5400000">
          <a:off x="3205985" y="1921958"/>
          <a:ext cx="2128192" cy="176000"/>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82080" y="3074055"/>
          <a:ext cx="2200009" cy="70939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6</a:t>
          </a:r>
        </a:p>
      </dsp:txBody>
      <dsp:txXfrm>
        <a:off x="4359429" y="3074055"/>
        <a:ext cx="1845311" cy="709397"/>
      </dsp:txXfrm>
    </dsp:sp>
    <dsp:sp modelId="{FD7B29F2-0D66-4B4B-BC8A-82DA23575305}">
      <dsp:nvSpPr>
        <dsp:cNvPr id="0" name=""/>
        <dsp:cNvSpPr/>
      </dsp:nvSpPr>
      <dsp:spPr>
        <a:xfrm>
          <a:off x="4358081" y="1051463"/>
          <a:ext cx="1786407" cy="15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latin typeface="Calibri" panose="020F0502020204030204" pitchFamily="34" charset="0"/>
              <a:ea typeface="Calibri" panose="020F0502020204030204" pitchFamily="34" charset="0"/>
              <a:cs typeface="Calibri" panose="020F0502020204030204" pitchFamily="34" charset="0"/>
            </a:rPr>
            <a:t>Mid term week </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4358081" y="1051463"/>
        <a:ext cx="1786407" cy="1515511"/>
      </dsp:txXfrm>
    </dsp:sp>
    <dsp:sp modelId="{A653CF83-944B-4F9F-97BC-7B4E2900BD00}">
      <dsp:nvSpPr>
        <dsp:cNvPr id="0" name=""/>
        <dsp:cNvSpPr/>
      </dsp:nvSpPr>
      <dsp:spPr>
        <a:xfrm rot="5400000">
          <a:off x="5295993" y="1921958"/>
          <a:ext cx="2128192" cy="176000"/>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6272089" y="3074055"/>
          <a:ext cx="2200009" cy="70939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7-8 </a:t>
          </a:r>
        </a:p>
      </dsp:txBody>
      <dsp:txXfrm>
        <a:off x="6449438" y="3074055"/>
        <a:ext cx="1845311" cy="709397"/>
      </dsp:txXfrm>
    </dsp:sp>
    <dsp:sp modelId="{7B79155E-B59E-4D4A-9B12-9D9165E4D8AF}">
      <dsp:nvSpPr>
        <dsp:cNvPr id="0" name=""/>
        <dsp:cNvSpPr/>
      </dsp:nvSpPr>
      <dsp:spPr>
        <a:xfrm>
          <a:off x="6448090" y="1051463"/>
          <a:ext cx="1786407" cy="15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u="none" kern="1200" dirty="0">
              <a:latin typeface="Calibri" panose="020F0502020204030204" pitchFamily="34" charset="0"/>
              <a:ea typeface="Calibri" panose="020F0502020204030204" pitchFamily="34" charset="0"/>
              <a:cs typeface="Calibri" panose="020F0502020204030204" pitchFamily="34" charset="0"/>
            </a:rPr>
            <a:t>Did Visualization on tableau</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448090" y="1051463"/>
        <a:ext cx="1786407" cy="1515511"/>
      </dsp:txXfrm>
    </dsp:sp>
    <dsp:sp modelId="{FA8B0413-748A-4D34-901A-10655751E633}">
      <dsp:nvSpPr>
        <dsp:cNvPr id="0" name=""/>
        <dsp:cNvSpPr/>
      </dsp:nvSpPr>
      <dsp:spPr>
        <a:xfrm rot="5400000">
          <a:off x="7386002" y="1921958"/>
          <a:ext cx="2128192" cy="176000"/>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B4504B-C2C7-46D5-9274-2AE0A7D7838D}">
      <dsp:nvSpPr>
        <dsp:cNvPr id="0" name=""/>
        <dsp:cNvSpPr/>
      </dsp:nvSpPr>
      <dsp:spPr>
        <a:xfrm>
          <a:off x="8362098" y="3074055"/>
          <a:ext cx="2200009" cy="70939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9-10</a:t>
          </a:r>
        </a:p>
      </dsp:txBody>
      <dsp:txXfrm>
        <a:off x="8539447" y="3074055"/>
        <a:ext cx="1845311" cy="709397"/>
      </dsp:txXfrm>
    </dsp:sp>
    <dsp:sp modelId="{B5A6EAC9-AF2B-412A-A97A-1F68D70AA897}">
      <dsp:nvSpPr>
        <dsp:cNvPr id="0" name=""/>
        <dsp:cNvSpPr/>
      </dsp:nvSpPr>
      <dsp:spPr>
        <a:xfrm>
          <a:off x="8538099" y="1051463"/>
          <a:ext cx="1786407" cy="15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Calibri" panose="020F0502020204030204" pitchFamily="34" charset="0"/>
              <a:ea typeface="Calibri" panose="020F0502020204030204" pitchFamily="34" charset="0"/>
              <a:cs typeface="Calibri" panose="020F0502020204030204" pitchFamily="34" charset="0"/>
            </a:rPr>
            <a:t>Enhanced</a:t>
          </a:r>
          <a:r>
            <a:rPr lang="en-US" sz="1800" b="0" kern="1200" baseline="0" dirty="0">
              <a:latin typeface="Calibri" panose="020F0502020204030204" pitchFamily="34" charset="0"/>
              <a:ea typeface="Calibri" panose="020F0502020204030204" pitchFamily="34" charset="0"/>
              <a:cs typeface="Calibri" panose="020F0502020204030204" pitchFamily="34" charset="0"/>
            </a:rPr>
            <a:t> Visualization </a:t>
          </a:r>
          <a:endParaRPr lang="en-US" sz="1800" b="0" kern="1200" dirty="0">
            <a:latin typeface="Calibri" panose="020F0502020204030204" pitchFamily="34" charset="0"/>
            <a:ea typeface="Calibri" panose="020F0502020204030204" pitchFamily="34" charset="0"/>
            <a:cs typeface="Calibri" panose="020F0502020204030204" pitchFamily="34" charset="0"/>
          </a:endParaRPr>
        </a:p>
      </dsp:txBody>
      <dsp:txXfrm>
        <a:off x="8538099" y="1051463"/>
        <a:ext cx="1786407" cy="1515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34242" y="1884085"/>
          <a:ext cx="2117178" cy="230945"/>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8874" y="3058147"/>
          <a:ext cx="2886819" cy="705726"/>
        </a:xfrm>
        <a:prstGeom prst="homePlate">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 Week 11</a:t>
          </a:r>
        </a:p>
      </dsp:txBody>
      <dsp:txXfrm>
        <a:off x="8874" y="3058147"/>
        <a:ext cx="2798603" cy="705726"/>
      </dsp:txXfrm>
    </dsp:sp>
    <dsp:sp modelId="{810D7AA7-A541-4507-BE7F-36CCF210089F}">
      <dsp:nvSpPr>
        <dsp:cNvPr id="0" name=""/>
        <dsp:cNvSpPr/>
      </dsp:nvSpPr>
      <dsp:spPr>
        <a:xfrm>
          <a:off x="239819" y="1079535"/>
          <a:ext cx="2344097" cy="144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Calibri" panose="020F0502020204030204" pitchFamily="34" charset="0"/>
              <a:ea typeface="Calibri" panose="020F0502020204030204" pitchFamily="34" charset="0"/>
              <a:cs typeface="Calibri" panose="020F0502020204030204" pitchFamily="34" charset="0"/>
            </a:rPr>
            <a:t>Prepared two Dashboards</a:t>
          </a:r>
        </a:p>
      </dsp:txBody>
      <dsp:txXfrm>
        <a:off x="239819" y="1079535"/>
        <a:ext cx="2344097" cy="1440118"/>
      </dsp:txXfrm>
    </dsp:sp>
    <dsp:sp modelId="{E41E7729-FD3F-426D-804C-45BD60BD762D}">
      <dsp:nvSpPr>
        <dsp:cNvPr id="0" name=""/>
        <dsp:cNvSpPr/>
      </dsp:nvSpPr>
      <dsp:spPr>
        <a:xfrm rot="5400000">
          <a:off x="1764615" y="1885129"/>
          <a:ext cx="2117178" cy="230945"/>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707732" y="3059191"/>
          <a:ext cx="2886819" cy="705726"/>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12 </a:t>
          </a:r>
        </a:p>
      </dsp:txBody>
      <dsp:txXfrm>
        <a:off x="2884164" y="3059191"/>
        <a:ext cx="2533956" cy="705726"/>
      </dsp:txXfrm>
    </dsp:sp>
    <dsp:sp modelId="{5E07F9E4-149C-4A89-848F-4ABDD305F0C5}">
      <dsp:nvSpPr>
        <dsp:cNvPr id="0" name=""/>
        <dsp:cNvSpPr/>
      </dsp:nvSpPr>
      <dsp:spPr>
        <a:xfrm>
          <a:off x="2938677" y="1080580"/>
          <a:ext cx="2344097" cy="144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Prepare and deliver an interim report that summarizes all work done to date</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2938677" y="1080580"/>
        <a:ext cx="2344097" cy="1440118"/>
      </dsp:txXfrm>
    </dsp:sp>
    <dsp:sp modelId="{473F2067-7126-4D56-A328-5A8CFD3D8D52}">
      <dsp:nvSpPr>
        <dsp:cNvPr id="0" name=""/>
        <dsp:cNvSpPr/>
      </dsp:nvSpPr>
      <dsp:spPr>
        <a:xfrm rot="5400000">
          <a:off x="4480650" y="1864423"/>
          <a:ext cx="2117178" cy="230945"/>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5423767" y="3038485"/>
          <a:ext cx="2886819" cy="705726"/>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13 </a:t>
          </a:r>
        </a:p>
      </dsp:txBody>
      <dsp:txXfrm>
        <a:off x="5600199" y="3038485"/>
        <a:ext cx="2533956" cy="705726"/>
      </dsp:txXfrm>
    </dsp:sp>
    <dsp:sp modelId="{FD7B29F2-0D66-4B4B-BC8A-82DA23575305}">
      <dsp:nvSpPr>
        <dsp:cNvPr id="0" name=""/>
        <dsp:cNvSpPr/>
      </dsp:nvSpPr>
      <dsp:spPr>
        <a:xfrm>
          <a:off x="5654712" y="1059874"/>
          <a:ext cx="2344097" cy="144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Prepare and deliver an interim presentation that summarizes all work done to date</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5654712" y="1059874"/>
        <a:ext cx="2344097" cy="1440118"/>
      </dsp:txXfrm>
    </dsp:sp>
    <dsp:sp modelId="{A653CF83-944B-4F9F-97BC-7B4E2900BD00}">
      <dsp:nvSpPr>
        <dsp:cNvPr id="0" name=""/>
        <dsp:cNvSpPr/>
      </dsp:nvSpPr>
      <dsp:spPr>
        <a:xfrm rot="5400000">
          <a:off x="7114324" y="1864423"/>
          <a:ext cx="2117178" cy="230945"/>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8057441" y="3038485"/>
          <a:ext cx="2886819" cy="705726"/>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Week 14-15</a:t>
          </a:r>
        </a:p>
      </dsp:txBody>
      <dsp:txXfrm>
        <a:off x="8233873" y="3038485"/>
        <a:ext cx="2533956" cy="705726"/>
      </dsp:txXfrm>
    </dsp:sp>
    <dsp:sp modelId="{7B79155E-B59E-4D4A-9B12-9D9165E4D8AF}">
      <dsp:nvSpPr>
        <dsp:cNvPr id="0" name=""/>
        <dsp:cNvSpPr/>
      </dsp:nvSpPr>
      <dsp:spPr>
        <a:xfrm>
          <a:off x="8288386" y="1059874"/>
          <a:ext cx="2344097" cy="144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Final Exam week</a:t>
          </a:r>
        </a:p>
      </dsp:txBody>
      <dsp:txXfrm>
        <a:off x="8288386" y="1059874"/>
        <a:ext cx="2344097" cy="1440118"/>
      </dsp:txXfrm>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parTxLTRAlign" val="ctr"/>
            <dgm:param type="parTxRTLAlign" val="ctr"/>
            <dgm:param type="txAnchorVert" val="mid"/>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parTxLTRAlign" val="l"/>
                <dgm:param type="parTxRTLAlign" val="l"/>
                <dgm:param type="shpTxLTRAlignCh" val="l"/>
                <dgm:param type="shpTxRTLAlignCh" val="l"/>
                <dgm:param type="txAnchorVert" val="t"/>
              </dgm:alg>
            </dgm:if>
            <dgm:else name="Name212">
              <dgm:alg type="tx">
                <dgm:param type="parTxLTRAlign" val="r"/>
                <dgm:param type="parTxRTLAlign" val="r"/>
                <dgm:param type="shpTxLTRAlignCh" val="r"/>
                <dgm:param type="shpTxRTLAlignCh" val="r"/>
                <dgm:param type="txAnchorVert" val="t"/>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parTxLTRAlign" val="ctr"/>
            <dgm:param type="parTxRTLAlign" val="ctr"/>
            <dgm:param type="txAnchorVert" val="mid"/>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parTxLTRAlign" val="l"/>
                <dgm:param type="parTxRTLAlign" val="l"/>
                <dgm:param type="shpTxLTRAlignCh" val="l"/>
                <dgm:param type="shpTxRTLAlignCh" val="l"/>
                <dgm:param type="txAnchorVert" val="t"/>
              </dgm:alg>
            </dgm:if>
            <dgm:else name="Name212">
              <dgm:alg type="tx">
                <dgm:param type="parTxLTRAlign" val="r"/>
                <dgm:param type="parTxRTLAlign" val="r"/>
                <dgm:param type="shpTxLTRAlignCh" val="r"/>
                <dgm:param type="shpTxRTLAlignCh" val="r"/>
                <dgm:param type="txAnchorVert" val="t"/>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dirty="0"/>
              <a:t>Sample Footer Text</a:t>
            </a:r>
          </a:p>
        </p:txBody>
      </p:sp>
      <p:sp>
        <p:nvSpPr>
          <p:cNvPr id="8" name="Date Placeholder 7"/>
          <p:cNvSpPr>
            <a:spLocks noGrp="1"/>
          </p:cNvSpPr>
          <p:nvPr>
            <p:ph type="dt" sz="half" idx="10"/>
          </p:nvPr>
        </p:nvSpPr>
        <p:spPr/>
        <p:txBody>
          <a:bodyPr/>
          <a:lstStyle/>
          <a:p>
            <a:r>
              <a:rPr lang="en-US" dirty="0"/>
              <a:t>20XX</a:t>
            </a:r>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p:cNvSpPr>
            <a:spLocks noGrp="1"/>
          </p:cNvSpPr>
          <p:nvPr>
            <p:ph type="pic" sz="quarter" idx="13" hasCustomPrompt="1"/>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p:cNvSpPr>
            <a:spLocks noGrp="1"/>
          </p:cNvSpPr>
          <p:nvPr>
            <p:ph type="pic" sz="quarter" idx="14" hasCustomPrompt="1"/>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p:cNvSpPr>
            <a:spLocks noGrp="1"/>
          </p:cNvSpPr>
          <p:nvPr>
            <p:ph type="pic" sz="quarter" idx="15" hasCustomPrompt="1"/>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p:cNvSpPr>
            <a:spLocks noGrp="1"/>
          </p:cNvSpPr>
          <p:nvPr>
            <p:ph type="pic" sz="quarter" idx="16" hasCustomPrompt="1"/>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3850" indent="0">
              <a:buNone/>
              <a:defRPr sz="1800"/>
            </a:lvl2pPr>
            <a:lvl3pPr marL="629920" indent="0">
              <a:buNone/>
              <a:defRPr sz="1800"/>
            </a:lvl3pPr>
            <a:lvl4pPr marL="1007745" indent="0">
              <a:buNone/>
              <a:defRPr sz="1800"/>
            </a:lvl4pPr>
            <a:lvl5pPr marL="1367790" indent="0">
              <a:buNone/>
              <a:defRPr sz="1800"/>
            </a:lvl5pPr>
          </a:lstStyle>
          <a:p>
            <a:pPr lvl="0"/>
            <a:r>
              <a:rPr lang="en-US" dirty="0"/>
              <a:t>Name</a:t>
            </a:r>
          </a:p>
        </p:txBody>
      </p:sp>
      <p:sp>
        <p:nvSpPr>
          <p:cNvPr id="22" name="Text Placeholder 21"/>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3850" indent="0">
              <a:buNone/>
              <a:defRPr sz="1600"/>
            </a:lvl2pPr>
            <a:lvl3pPr marL="629920" indent="0">
              <a:buNone/>
              <a:defRPr sz="1600"/>
            </a:lvl3pPr>
            <a:lvl4pPr marL="1007745" indent="0">
              <a:buNone/>
              <a:defRPr sz="1600"/>
            </a:lvl4pPr>
            <a:lvl5pPr marL="1367790" indent="0">
              <a:buNone/>
              <a:defRPr sz="1600"/>
            </a:lvl5pPr>
          </a:lstStyle>
          <a:p>
            <a:pPr lvl="0"/>
            <a:r>
              <a:rPr lang="en-US" dirty="0"/>
              <a:t>Title</a:t>
            </a:r>
          </a:p>
        </p:txBody>
      </p:sp>
      <p:sp>
        <p:nvSpPr>
          <p:cNvPr id="23" name="Text Placeholder 19"/>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3850" indent="0">
              <a:buNone/>
              <a:defRPr sz="1800"/>
            </a:lvl2pPr>
            <a:lvl3pPr marL="629920" indent="0">
              <a:buNone/>
              <a:defRPr sz="1800"/>
            </a:lvl3pPr>
            <a:lvl4pPr marL="1007745" indent="0">
              <a:buNone/>
              <a:defRPr sz="1800"/>
            </a:lvl4pPr>
            <a:lvl5pPr marL="1367790" indent="0">
              <a:buNone/>
              <a:defRPr sz="1800"/>
            </a:lvl5pPr>
          </a:lstStyle>
          <a:p>
            <a:pPr lvl="0"/>
            <a:r>
              <a:rPr lang="en-US" dirty="0"/>
              <a:t>Name</a:t>
            </a:r>
          </a:p>
        </p:txBody>
      </p:sp>
      <p:sp>
        <p:nvSpPr>
          <p:cNvPr id="24" name="Text Placeholder 21"/>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3850" indent="0">
              <a:buNone/>
              <a:defRPr sz="1600"/>
            </a:lvl2pPr>
            <a:lvl3pPr marL="629920" indent="0">
              <a:buNone/>
              <a:defRPr sz="1600"/>
            </a:lvl3pPr>
            <a:lvl4pPr marL="1007745" indent="0">
              <a:buNone/>
              <a:defRPr sz="1600"/>
            </a:lvl4pPr>
            <a:lvl5pPr marL="1367790" indent="0">
              <a:buNone/>
              <a:defRPr sz="1600"/>
            </a:lvl5pPr>
          </a:lstStyle>
          <a:p>
            <a:pPr lvl="0"/>
            <a:r>
              <a:rPr lang="en-US" dirty="0"/>
              <a:t>Title</a:t>
            </a:r>
          </a:p>
        </p:txBody>
      </p:sp>
      <p:sp>
        <p:nvSpPr>
          <p:cNvPr id="25" name="Text Placeholder 19"/>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3850" indent="0">
              <a:buNone/>
              <a:defRPr sz="1800"/>
            </a:lvl2pPr>
            <a:lvl3pPr marL="629920" indent="0">
              <a:buNone/>
              <a:defRPr sz="1800"/>
            </a:lvl3pPr>
            <a:lvl4pPr marL="1007745" indent="0">
              <a:buNone/>
              <a:defRPr sz="1800"/>
            </a:lvl4pPr>
            <a:lvl5pPr marL="1367790" indent="0">
              <a:buNone/>
              <a:defRPr sz="1800"/>
            </a:lvl5pPr>
          </a:lstStyle>
          <a:p>
            <a:pPr lvl="0"/>
            <a:r>
              <a:rPr lang="en-US" dirty="0"/>
              <a:t>Name</a:t>
            </a:r>
          </a:p>
        </p:txBody>
      </p:sp>
      <p:sp>
        <p:nvSpPr>
          <p:cNvPr id="26" name="Text Placeholder 21"/>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3850" indent="0">
              <a:buNone/>
              <a:defRPr sz="1600"/>
            </a:lvl2pPr>
            <a:lvl3pPr marL="629920" indent="0">
              <a:buNone/>
              <a:defRPr sz="1600"/>
            </a:lvl3pPr>
            <a:lvl4pPr marL="1007745" indent="0">
              <a:buNone/>
              <a:defRPr sz="1600"/>
            </a:lvl4pPr>
            <a:lvl5pPr marL="1367790" indent="0">
              <a:buNone/>
              <a:defRPr sz="1600"/>
            </a:lvl5pPr>
          </a:lstStyle>
          <a:p>
            <a:pPr lvl="0"/>
            <a:r>
              <a:rPr lang="en-US" dirty="0"/>
              <a:t>Title</a:t>
            </a:r>
          </a:p>
        </p:txBody>
      </p:sp>
      <p:sp>
        <p:nvSpPr>
          <p:cNvPr id="27" name="Text Placeholder 19"/>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3850" indent="0">
              <a:buNone/>
              <a:defRPr sz="1800"/>
            </a:lvl2pPr>
            <a:lvl3pPr marL="629920" indent="0">
              <a:buNone/>
              <a:defRPr sz="1800"/>
            </a:lvl3pPr>
            <a:lvl4pPr marL="1007745" indent="0">
              <a:buNone/>
              <a:defRPr sz="1800"/>
            </a:lvl4pPr>
            <a:lvl5pPr marL="1367790" indent="0">
              <a:buNone/>
              <a:defRPr sz="1800"/>
            </a:lvl5pPr>
          </a:lstStyle>
          <a:p>
            <a:pPr lvl="0"/>
            <a:r>
              <a:rPr lang="en-US" dirty="0"/>
              <a:t>Name</a:t>
            </a:r>
          </a:p>
        </p:txBody>
      </p:sp>
      <p:sp>
        <p:nvSpPr>
          <p:cNvPr id="28" name="Text Placeholder 21"/>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3850" indent="0">
              <a:buNone/>
              <a:defRPr sz="1600"/>
            </a:lvl2pPr>
            <a:lvl3pPr marL="629920" indent="0">
              <a:buNone/>
              <a:defRPr sz="1600"/>
            </a:lvl3pPr>
            <a:lvl4pPr marL="1007745" indent="0">
              <a:buNone/>
              <a:defRPr sz="1600"/>
            </a:lvl4pPr>
            <a:lvl5pPr marL="136779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11" name="Content Placeholder 5"/>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ae67e13edd77fc2c/Desktop/Capstone.twb" TargetMode="External"/><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3296" y="481262"/>
            <a:ext cx="11265407" cy="1199536"/>
          </a:xfrm>
        </p:spPr>
        <p:txBody>
          <a:bodyPr>
            <a:normAutofit/>
          </a:bodyPr>
          <a:lstStyle/>
          <a:p>
            <a:pPr marL="0" marR="0" algn="ctr">
              <a:lnSpc>
                <a:spcPct val="107000"/>
              </a:lnSpc>
              <a:spcBef>
                <a:spcPts val="0"/>
              </a:spcBef>
              <a:spcAft>
                <a:spcPts val="800"/>
              </a:spcAft>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"Organizational Analysis: Understanding Employee Distribution, Gender Dynamics, Hiring Trends, and Compensation Disparities"</a:t>
            </a:r>
            <a:endParaRPr lang="en-US"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DA57EE4B-BC5B-37BC-99B0-7B60A319BEC0}"/>
              </a:ext>
            </a:extLst>
          </p:cNvPr>
          <p:cNvPicPr>
            <a:picLocks noChangeAspect="1"/>
          </p:cNvPicPr>
          <p:nvPr/>
        </p:nvPicPr>
        <p:blipFill>
          <a:blip r:embed="rId2"/>
          <a:stretch>
            <a:fillRect/>
          </a:stretch>
        </p:blipFill>
        <p:spPr>
          <a:xfrm>
            <a:off x="778042" y="1941095"/>
            <a:ext cx="10635916" cy="45559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471948" y="739895"/>
            <a:ext cx="10669088" cy="5866581"/>
          </a:xfrm>
          <a:prstGeom prst="rect">
            <a:avLst/>
          </a:prstGeom>
        </p:spPr>
      </p:pic>
      <p:sp>
        <p:nvSpPr>
          <p:cNvPr id="12" name="Slide Number Placeholder 11"/>
          <p:cNvSpPr>
            <a:spLocks noGrp="1"/>
          </p:cNvSpPr>
          <p:nvPr>
            <p:ph type="sldNum" sz="quarter" idx="12"/>
          </p:nvPr>
        </p:nvSpPr>
        <p:spPr>
          <a:xfrm>
            <a:off x="10558300" y="6423914"/>
            <a:ext cx="1052510" cy="365125"/>
          </a:xfrm>
        </p:spPr>
        <p:txBody>
          <a:bodyPr/>
          <a:lstStyle/>
          <a:p>
            <a:fld id="{3A98EE3D-8CD1-4C3F-BD1C-C98C9596463C}" type="slidenum">
              <a:rPr lang="en-US" smtClean="0"/>
              <a:t>10</a:t>
            </a:fld>
            <a:endParaRPr lang="en-US" dirty="0"/>
          </a:p>
        </p:txBody>
      </p:sp>
      <p:sp>
        <p:nvSpPr>
          <p:cNvPr id="17" name="TextBox 16"/>
          <p:cNvSpPr txBox="1"/>
          <p:nvPr/>
        </p:nvSpPr>
        <p:spPr>
          <a:xfrm>
            <a:off x="382372" y="830519"/>
            <a:ext cx="11228438" cy="523220"/>
          </a:xfrm>
          <a:prstGeom prst="rect">
            <a:avLst/>
          </a:prstGeom>
          <a:noFill/>
        </p:spPr>
        <p:txBody>
          <a:bodyPr wrap="square" rtlCol="0">
            <a:spAutoFit/>
          </a:bodyPr>
          <a:lstStyle/>
          <a:p>
            <a:pPr algn="ctr"/>
            <a:r>
              <a:rPr lang="en-US" dirty="0"/>
              <a:t> </a:t>
            </a:r>
            <a:r>
              <a:rPr lang="en-US" sz="2800" b="1" dirty="0">
                <a:highlight>
                  <a:srgbClr val="C0C0C0"/>
                </a:highlight>
                <a:latin typeface="Calibri" panose="020F0502020204030204" pitchFamily="34" charset="0"/>
                <a:ea typeface="Calibri" panose="020F0502020204030204" pitchFamily="34" charset="0"/>
                <a:cs typeface="Calibri" panose="020F0502020204030204" pitchFamily="34" charset="0"/>
              </a:rPr>
              <a:t> VISUALIZATION</a:t>
            </a:r>
          </a:p>
        </p:txBody>
      </p:sp>
      <p:sp>
        <p:nvSpPr>
          <p:cNvPr id="20" name="TextBox 19"/>
          <p:cNvSpPr txBox="1"/>
          <p:nvPr/>
        </p:nvSpPr>
        <p:spPr>
          <a:xfrm>
            <a:off x="471948" y="1444363"/>
            <a:ext cx="10669088" cy="2492990"/>
          </a:xfrm>
          <a:prstGeom prst="rect">
            <a:avLst/>
          </a:prstGeom>
          <a:noFill/>
        </p:spPr>
        <p:txBody>
          <a:bodyPr wrap="square" rtlCol="0">
            <a:spAutoFit/>
          </a:bodyPr>
          <a:lstStyle/>
          <a:p>
            <a:pPr marL="285750" indent="-285750">
              <a:buFont typeface="Arial" panose="020B0604020202020204" pitchFamily="34" charset="0"/>
              <a:buChar char="•"/>
            </a:pPr>
            <a:r>
              <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rPr>
              <a:t>We imported heart our dataset into tableau. </a:t>
            </a:r>
          </a:p>
          <a:p>
            <a:endPar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rPr>
              <a:t>Once the data has been loaded into the Tableau Desktop software, we perform the analysis for the various parameters provided in the dataset and study the relationship between them. </a:t>
            </a:r>
          </a:p>
          <a:p>
            <a:pPr marL="285750" indent="-285750">
              <a:buFont typeface="Arial" panose="020B0604020202020204" pitchFamily="34" charset="0"/>
              <a:buChar char="•"/>
            </a:pPr>
            <a:endPar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rPr>
              <a:t> Link : </a:t>
            </a:r>
            <a:r>
              <a:rPr lang="en-US" sz="2000" dirty="0">
                <a:highlight>
                  <a:srgbClr val="C0C0C0"/>
                </a:highlight>
                <a:latin typeface="Calibri" panose="020F0502020204030204" pitchFamily="34" charset="0"/>
                <a:ea typeface="Calibri" panose="020F0502020204030204" pitchFamily="34" charset="0"/>
                <a:cs typeface="Calibri" panose="020F0502020204030204" pitchFamily="34" charset="0"/>
                <a:hlinkClick r:id="rId3"/>
              </a:rPr>
              <a:t>Visualization</a:t>
            </a:r>
            <a:endParaRPr lang="en-US" sz="2000" b="1" dirty="0">
              <a:solidFill>
                <a:srgbClr val="FF0000"/>
              </a:solidFill>
              <a:highlight>
                <a:srgbClr val="C0C0C0"/>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highlight>
                <a:srgbClr val="C0C0C0"/>
              </a:highlight>
            </a:endParaRPr>
          </a:p>
          <a:p>
            <a:pPr marL="285750" indent="-285750">
              <a:buFont typeface="Arial" panose="020B0604020202020204" pitchFamily="34" charset="0"/>
              <a:buChar char="•"/>
            </a:pPr>
            <a:endParaRPr lang="en-US" dirty="0">
              <a:highlight>
                <a:srgbClr val="C0C0C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10558300" y="6423914"/>
            <a:ext cx="1052510" cy="365125"/>
          </a:xfrm>
        </p:spPr>
        <p:txBody>
          <a:bodyPr/>
          <a:lstStyle/>
          <a:p>
            <a:fld id="{3A98EE3D-8CD1-4C3F-BD1C-C98C9596463C}" type="slidenum">
              <a:rPr lang="en-US" smtClean="0"/>
              <a:t>11</a:t>
            </a:fld>
            <a:endParaRPr lang="en-US" dirty="0"/>
          </a:p>
        </p:txBody>
      </p:sp>
      <p:sp>
        <p:nvSpPr>
          <p:cNvPr id="5" name="TextBox 4"/>
          <p:cNvSpPr txBox="1"/>
          <p:nvPr/>
        </p:nvSpPr>
        <p:spPr>
          <a:xfrm>
            <a:off x="1187892" y="3240248"/>
            <a:ext cx="11577484" cy="800219"/>
          </a:xfrm>
          <a:prstGeom prst="rect">
            <a:avLst/>
          </a:prstGeom>
          <a:noFill/>
        </p:spPr>
        <p:txBody>
          <a:bodyPr wrap="square">
            <a:spAutoFit/>
          </a:bodyPr>
          <a:lstStyle/>
          <a:p>
            <a:r>
              <a:rPr lang="en-US" sz="2800" b="1" dirty="0"/>
              <a:t>                                   </a:t>
            </a:r>
            <a:r>
              <a:rPr lang="en-US" sz="2800" b="1" dirty="0">
                <a:latin typeface="Calibri" panose="020F0502020204030204" pitchFamily="34" charset="0"/>
                <a:ea typeface="Calibri" panose="020F0502020204030204" pitchFamily="34" charset="0"/>
                <a:cs typeface="Calibri" panose="020F0502020204030204" pitchFamily="34" charset="0"/>
              </a:rPr>
              <a:t> THANK YOU</a:t>
            </a:r>
            <a:endParaRPr lang="en-US" i="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36" y="957880"/>
            <a:ext cx="11029616" cy="987552"/>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team</a:t>
            </a:r>
          </a:p>
        </p:txBody>
      </p:sp>
      <p:graphicFrame>
        <p:nvGraphicFramePr>
          <p:cNvPr id="7" name="Content Placeholder 6" descr="Team placeholder "/>
          <p:cNvGraphicFramePr>
            <a:graphicFrameLocks noGrp="1"/>
          </p:cNvGraphicFramePr>
          <p:nvPr>
            <p:ph idx="1"/>
            <p:extLst>
              <p:ext uri="{D42A27DB-BD31-4B8C-83A1-F6EECF244321}">
                <p14:modId xmlns:p14="http://schemas.microsoft.com/office/powerpoint/2010/main" val="812505522"/>
              </p:ext>
            </p:extLst>
          </p:nvPr>
        </p:nvGraphicFramePr>
        <p:xfrm>
          <a:off x="572562" y="2790127"/>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a:xfrm>
            <a:off x="10558300" y="6423914"/>
            <a:ext cx="1052510" cy="365125"/>
          </a:xfrm>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1E271DCB-CCE1-6C4A-62E2-1DF3D90FE884}"/>
              </a:ext>
            </a:extLst>
          </p:cNvPr>
          <p:cNvSpPr txBox="1"/>
          <p:nvPr/>
        </p:nvSpPr>
        <p:spPr>
          <a:xfrm>
            <a:off x="4981073" y="5168458"/>
            <a:ext cx="2342147" cy="646331"/>
          </a:xfrm>
          <a:prstGeom prst="rect">
            <a:avLst/>
          </a:prstGeom>
          <a:noFill/>
        </p:spPr>
        <p:txBody>
          <a:bodyPr wrap="square" rtlCol="0">
            <a:spAutoFit/>
          </a:bodyPr>
          <a:lstStyle/>
          <a:p>
            <a:pPr algn="ctr"/>
            <a:r>
              <a:rPr lang="en-CA" b="1" dirty="0"/>
              <a:t>Amrit Saini</a:t>
            </a:r>
            <a:br>
              <a:rPr lang="en-CA" b="1" dirty="0"/>
            </a:br>
            <a:r>
              <a:rPr lang="en-CA" b="1" dirty="0"/>
              <a:t>(0811653)</a:t>
            </a:r>
          </a:p>
        </p:txBody>
      </p:sp>
      <p:sp>
        <p:nvSpPr>
          <p:cNvPr id="4" name="TextBox 3">
            <a:extLst>
              <a:ext uri="{FF2B5EF4-FFF2-40B4-BE49-F238E27FC236}">
                <a16:creationId xmlns:a16="http://schemas.microsoft.com/office/drawing/2014/main" id="{E822544A-9A7B-1B32-AB11-FAFC6311CF6C}"/>
              </a:ext>
            </a:extLst>
          </p:cNvPr>
          <p:cNvSpPr txBox="1"/>
          <p:nvPr/>
        </p:nvSpPr>
        <p:spPr>
          <a:xfrm>
            <a:off x="8807116" y="5253789"/>
            <a:ext cx="2550695" cy="646331"/>
          </a:xfrm>
          <a:prstGeom prst="rect">
            <a:avLst/>
          </a:prstGeom>
          <a:noFill/>
        </p:spPr>
        <p:txBody>
          <a:bodyPr wrap="square" rtlCol="0">
            <a:spAutoFit/>
          </a:bodyPr>
          <a:lstStyle/>
          <a:p>
            <a:pPr algn="ctr"/>
            <a:r>
              <a:rPr lang="en-CA" b="1" dirty="0"/>
              <a:t>Krishma </a:t>
            </a:r>
            <a:r>
              <a:rPr lang="en-CA" b="1" dirty="0" err="1"/>
              <a:t>Kundal</a:t>
            </a:r>
            <a:br>
              <a:rPr lang="en-CA" b="1" dirty="0"/>
            </a:br>
            <a:r>
              <a:rPr lang="en-CA" b="1" dirty="0"/>
              <a:t>(0825513)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97" y="1039184"/>
            <a:ext cx="7163992" cy="619292"/>
          </a:xfrm>
        </p:spPr>
        <p:txBody>
          <a:bodyPr>
            <a:noAutofit/>
          </a:bodyPr>
          <a:lstStyle/>
          <a:p>
            <a:pPr marL="0" marR="0" algn="ctr">
              <a:lnSpc>
                <a:spcPct val="107000"/>
              </a:lnSpc>
              <a:spcBef>
                <a:spcPts val="0"/>
              </a:spcBef>
              <a:spcAft>
                <a:spcPts val="80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41960" y="1289506"/>
            <a:ext cx="6440103" cy="5214617"/>
          </a:xfrm>
        </p:spPr>
        <p:txBody>
          <a:bodyPr>
            <a:noAutofit/>
          </a:bodyPr>
          <a:lstStyle/>
          <a:p>
            <a:pPr marL="0" marR="0" algn="just">
              <a:lnSpc>
                <a:spcPct val="110000"/>
              </a:lnSpc>
              <a:spcBef>
                <a:spcPts val="0"/>
              </a:spcBef>
              <a:spcAft>
                <a:spcPts val="0"/>
              </a:spcAft>
            </a:pPr>
            <a:r>
              <a:rPr lang="en-US" sz="2000" i="1" dirty="0">
                <a:latin typeface="Calibri" panose="020F0502020204030204" pitchFamily="34" charset="0"/>
                <a:ea typeface="Calibri" panose="020F0502020204030204" pitchFamily="34" charset="0"/>
                <a:cs typeface="Calibri" panose="020F0502020204030204" pitchFamily="34" charset="0"/>
              </a:rPr>
              <a:t>"Our project aims to analyze and optimize the distribution of employees across various departments, the gender ratio in management levels, and the salary structure within our organization. We will investigate trends in hiring, assess salary distributions, and explore potential disparities in gender pay across job titles. The goal is to identify opportunities for enhancing diversity, fairness, and operational efficiency in our workforce. In this project, we will be incorporating most trending and powerful tool namely Excel, </a:t>
            </a:r>
            <a:r>
              <a:rPr lang="en-US" sz="2000" i="1" dirty="0" err="1">
                <a:latin typeface="Calibri" panose="020F0502020204030204" pitchFamily="34" charset="0"/>
                <a:ea typeface="Calibri" panose="020F0502020204030204" pitchFamily="34" charset="0"/>
                <a:cs typeface="Calibri" panose="020F0502020204030204" pitchFamily="34" charset="0"/>
              </a:rPr>
              <a:t>Sql</a:t>
            </a:r>
            <a:r>
              <a:rPr lang="en-US" sz="2000" i="1" dirty="0">
                <a:latin typeface="Calibri" panose="020F0502020204030204" pitchFamily="34" charset="0"/>
                <a:ea typeface="Calibri" panose="020F0502020204030204" pitchFamily="34" charset="0"/>
                <a:cs typeface="Calibri" panose="020F0502020204030204" pitchFamily="34" charset="0"/>
              </a:rPr>
              <a:t>, Tableau and Python.”</a:t>
            </a:r>
            <a:endParaRPr lang="en-US" sz="2000" i="1" kern="100" dirty="0">
              <a:effectLst/>
              <a:latin typeface="Calibri" panose="020F0502020204030204" pitchFamily="34" charset="0"/>
              <a:ea typeface="Calibri" panose="020F0502020204030204" pitchFamily="34" charset="0"/>
              <a:cs typeface="Calibri" panose="020F0502020204030204" pitchFamily="34" charset="0"/>
            </a:endParaRPr>
          </a:p>
          <a:p>
            <a:r>
              <a:rPr lang="en-US" sz="2400" i="1" dirty="0">
                <a:latin typeface="Calibri" panose="020F0502020204030204" pitchFamily="34" charset="0"/>
                <a:ea typeface="Calibri" panose="020F0502020204030204" pitchFamily="34" charset="0"/>
                <a:cs typeface="Calibri" panose="020F0502020204030204" pitchFamily="34" charset="0"/>
              </a:rPr>
              <a:t> </a:t>
            </a:r>
          </a:p>
        </p:txBody>
      </p:sp>
      <p:sp>
        <p:nvSpPr>
          <p:cNvPr id="12" name="Slide Number Placeholder 11"/>
          <p:cNvSpPr>
            <a:spLocks noGrp="1"/>
          </p:cNvSpPr>
          <p:nvPr>
            <p:ph type="sldNum" sz="quarter" idx="12"/>
          </p:nvPr>
        </p:nvSpPr>
        <p:spPr>
          <a:xfrm>
            <a:off x="10558300" y="6423914"/>
            <a:ext cx="1052510" cy="365125"/>
          </a:xfrm>
        </p:spPr>
        <p:txBody>
          <a:bodyPr/>
          <a:lstStyle/>
          <a:p>
            <a:fld id="{3A98EE3D-8CD1-4C3F-BD1C-C98C9596463C}" type="slidenum">
              <a:rPr lang="en-US" smtClean="0"/>
              <a:t>3</a:t>
            </a:fld>
            <a:endParaRPr lang="en-US" dirty="0"/>
          </a:p>
        </p:txBody>
      </p:sp>
      <p:pic>
        <p:nvPicPr>
          <p:cNvPr id="8" name="Picture 7">
            <a:extLst>
              <a:ext uri="{FF2B5EF4-FFF2-40B4-BE49-F238E27FC236}">
                <a16:creationId xmlns:a16="http://schemas.microsoft.com/office/drawing/2014/main" id="{20D65FE1-564F-74F6-E03A-A7F0845EBDC9}"/>
              </a:ext>
            </a:extLst>
          </p:cNvPr>
          <p:cNvPicPr>
            <a:picLocks noChangeAspect="1"/>
          </p:cNvPicPr>
          <p:nvPr/>
        </p:nvPicPr>
        <p:blipFill>
          <a:blip r:embed="rId2"/>
          <a:stretch>
            <a:fillRect/>
          </a:stretch>
        </p:blipFill>
        <p:spPr>
          <a:xfrm>
            <a:off x="7210926" y="1209297"/>
            <a:ext cx="4539114" cy="49909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98EE3D-8CD1-4C3F-BD1C-C98C9596463C}" type="slidenum">
              <a:rPr lang="en-US" smtClean="0"/>
              <a:t>4</a:t>
            </a:fld>
            <a:endParaRPr lang="en-US" dirty="0"/>
          </a:p>
        </p:txBody>
      </p:sp>
      <p:sp>
        <p:nvSpPr>
          <p:cNvPr id="7" name="TextBox 6"/>
          <p:cNvSpPr txBox="1"/>
          <p:nvPr/>
        </p:nvSpPr>
        <p:spPr>
          <a:xfrm>
            <a:off x="481781" y="525786"/>
            <a:ext cx="11228438" cy="584775"/>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Questions</a:t>
            </a:r>
          </a:p>
        </p:txBody>
      </p:sp>
      <p:sp>
        <p:nvSpPr>
          <p:cNvPr id="3" name="TextBox 2">
            <a:extLst>
              <a:ext uri="{FF2B5EF4-FFF2-40B4-BE49-F238E27FC236}">
                <a16:creationId xmlns:a16="http://schemas.microsoft.com/office/drawing/2014/main" id="{8AF9C15C-727F-E716-8CAF-09E23429363C}"/>
              </a:ext>
            </a:extLst>
          </p:cNvPr>
          <p:cNvSpPr txBox="1"/>
          <p:nvPr/>
        </p:nvSpPr>
        <p:spPr>
          <a:xfrm>
            <a:off x="328863" y="985842"/>
            <a:ext cx="11534273" cy="5632311"/>
          </a:xfrm>
          <a:prstGeom prst="rect">
            <a:avLst/>
          </a:prstGeom>
          <a:noFill/>
        </p:spPr>
        <p:txBody>
          <a:bodyPr wrap="square">
            <a:spAutoFit/>
          </a:bodyPr>
          <a:lstStyle/>
          <a:p>
            <a:r>
              <a:rPr lang="en-CA" dirty="0">
                <a:latin typeface="Calibri" panose="020F0502020204030204" pitchFamily="34" charset="0"/>
                <a:ea typeface="Calibri" panose="020F0502020204030204" pitchFamily="34" charset="0"/>
                <a:cs typeface="Calibri" panose="020F0502020204030204" pitchFamily="34" charset="0"/>
              </a:rPr>
              <a:t>1. Overall Employee Distribution:</a:t>
            </a:r>
          </a:p>
          <a:p>
            <a:r>
              <a:rPr lang="en-CA" dirty="0">
                <a:latin typeface="Calibri" panose="020F0502020204030204" pitchFamily="34" charset="0"/>
                <a:ea typeface="Calibri" panose="020F0502020204030204" pitchFamily="34" charset="0"/>
                <a:cs typeface="Calibri" panose="020F0502020204030204" pitchFamily="34" charset="0"/>
              </a:rPr>
              <a:t>   - What is the distribution of employees across different departments? </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2. Employee Demographics:</a:t>
            </a:r>
          </a:p>
          <a:p>
            <a:r>
              <a:rPr lang="en-CA" dirty="0">
                <a:latin typeface="Calibri" panose="020F0502020204030204" pitchFamily="34" charset="0"/>
                <a:ea typeface="Calibri" panose="020F0502020204030204" pitchFamily="34" charset="0"/>
                <a:cs typeface="Calibri" panose="020F0502020204030204" pitchFamily="34" charset="0"/>
              </a:rPr>
              <a:t>   -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does the gender ratio vary across different management levels within departments?</a:t>
            </a:r>
            <a:endParaRPr lang="en-CA" dirty="0">
              <a:latin typeface="Calibri" panose="020F0502020204030204" pitchFamily="34" charset="0"/>
              <a:ea typeface="Calibri" panose="020F0502020204030204" pitchFamily="34" charset="0"/>
              <a:cs typeface="Calibri" panose="020F0502020204030204" pitchFamily="34" charset="0"/>
            </a:endParaRP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3.  Annual Hiring Trends:</a:t>
            </a:r>
          </a:p>
          <a:p>
            <a:r>
              <a:rPr lang="en-CA" dirty="0">
                <a:latin typeface="Calibri" panose="020F0502020204030204" pitchFamily="34" charset="0"/>
                <a:ea typeface="Calibri" panose="020F0502020204030204" pitchFamily="34" charset="0"/>
                <a:cs typeface="Calibri" panose="020F0502020204030204" pitchFamily="34" charset="0"/>
              </a:rPr>
              <a:t>   - </a:t>
            </a:r>
            <a:r>
              <a:rPr lang="en-US" dirty="0">
                <a:latin typeface="Calibri" panose="020F0502020204030204" pitchFamily="34" charset="0"/>
                <a:ea typeface="Calibri" panose="020F0502020204030204" pitchFamily="34" charset="0"/>
                <a:cs typeface="Calibri" panose="020F0502020204030204" pitchFamily="34" charset="0"/>
              </a:rPr>
              <a:t>What is the annual trend in employee hiring for each department in our organization?</a:t>
            </a:r>
          </a:p>
          <a:p>
            <a:r>
              <a:rPr lang="en-CA" dirty="0">
                <a:latin typeface="Calibri" panose="020F0502020204030204" pitchFamily="34" charset="0"/>
                <a:ea typeface="Calibri" panose="020F0502020204030204" pitchFamily="34" charset="0"/>
                <a:cs typeface="Calibri" panose="020F0502020204030204" pitchFamily="34" charset="0"/>
              </a:rPr>
              <a:t> </a:t>
            </a:r>
          </a:p>
          <a:p>
            <a:r>
              <a:rPr lang="en-CA" dirty="0">
                <a:latin typeface="Calibri" panose="020F0502020204030204" pitchFamily="34" charset="0"/>
                <a:ea typeface="Calibri" panose="020F0502020204030204" pitchFamily="34" charset="0"/>
                <a:cs typeface="Calibri" panose="020F0502020204030204" pitchFamily="34" charset="0"/>
              </a:rPr>
              <a:t>4. Employee Titles Breakdown:</a:t>
            </a:r>
          </a:p>
          <a:p>
            <a:r>
              <a:rPr lang="en-CA" dirty="0">
                <a:latin typeface="Calibri" panose="020F0502020204030204" pitchFamily="34" charset="0"/>
                <a:ea typeface="Calibri" panose="020F0502020204030204" pitchFamily="34" charset="0"/>
                <a:cs typeface="Calibri" panose="020F0502020204030204" pitchFamily="34" charset="0"/>
              </a:rPr>
              <a:t>   - Display a bar chart depicting the distribution of employees across different job titles.  </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5. Salary Overview:</a:t>
            </a:r>
          </a:p>
          <a:p>
            <a:r>
              <a:rPr lang="en-CA" dirty="0">
                <a:latin typeface="Calibri" panose="020F0502020204030204" pitchFamily="34" charset="0"/>
                <a:ea typeface="Calibri" panose="020F0502020204030204" pitchFamily="34" charset="0"/>
                <a:cs typeface="Calibri" panose="020F0502020204030204" pitchFamily="34" charset="0"/>
              </a:rPr>
              <a:t>   -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does the average salary vary across different departments in our company?</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6. Top Earners:</a:t>
            </a:r>
          </a:p>
          <a:p>
            <a:r>
              <a:rPr lang="en-CA" dirty="0">
                <a:latin typeface="Calibri" panose="020F0502020204030204" pitchFamily="34" charset="0"/>
                <a:ea typeface="Calibri" panose="020F0502020204030204" pitchFamily="34" charset="0"/>
                <a:cs typeface="Calibri" panose="020F0502020204030204" pitchFamily="34" charset="0"/>
              </a:rPr>
              <a:t>   -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Show a bar chart listing the top 10 employees based on their salary.</a:t>
            </a:r>
          </a:p>
          <a:p>
            <a:endParaRPr lang="en-CA" dirty="0">
              <a:latin typeface="Calibri" panose="020F0502020204030204" pitchFamily="34" charset="0"/>
              <a:ea typeface="Calibri" panose="020F0502020204030204" pitchFamily="34" charset="0"/>
              <a:cs typeface="Calibri" panose="020F0502020204030204" pitchFamily="34" charset="0"/>
            </a:endParaRPr>
          </a:p>
          <a:p>
            <a:r>
              <a:rPr lang="en-CA" dirty="0">
                <a:latin typeface="Calibri" panose="020F0502020204030204" pitchFamily="34" charset="0"/>
                <a:ea typeface="Calibri" panose="020F0502020204030204" pitchFamily="34" charset="0"/>
                <a:cs typeface="Calibri" panose="020F0502020204030204" pitchFamily="34" charset="0"/>
              </a:rPr>
              <a:t>7. </a:t>
            </a:r>
            <a:r>
              <a:rPr lang="en-US" dirty="0">
                <a:latin typeface="Calibri" panose="020F0502020204030204" pitchFamily="34" charset="0"/>
                <a:ea typeface="Calibri" panose="020F0502020204030204" pitchFamily="34" charset="0"/>
                <a:cs typeface="Calibri" panose="020F0502020204030204" pitchFamily="34" charset="0"/>
              </a:rPr>
              <a:t>Gender Pay Gap Analysis: </a:t>
            </a:r>
          </a:p>
          <a:p>
            <a:r>
              <a:rPr lang="en-US" dirty="0">
                <a:latin typeface="Calibri" panose="020F0502020204030204" pitchFamily="34" charset="0"/>
                <a:ea typeface="Calibri" panose="020F0502020204030204" pitchFamily="34" charset="0"/>
                <a:cs typeface="Calibri" panose="020F0502020204030204" pitchFamily="34" charset="0"/>
              </a:rPr>
              <a:t>  -Is there any evidence of a gender-based pay gap within the same job titles across various departments?</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08" y="901360"/>
            <a:ext cx="11060202" cy="696517"/>
          </a:xfrm>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Timeline</a:t>
            </a:r>
          </a:p>
        </p:txBody>
      </p:sp>
      <p:sp>
        <p:nvSpPr>
          <p:cNvPr id="6" name="Slide Number Placeholder 5"/>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13" name="Content Placeholder 6" descr="Timeline placeholder "/>
          <p:cNvGraphicFramePr>
            <a:graphicFrameLocks noGrp="1"/>
          </p:cNvGraphicFramePr>
          <p:nvPr>
            <p:ph idx="1"/>
            <p:extLst>
              <p:ext uri="{D42A27DB-BD31-4B8C-83A1-F6EECF244321}">
                <p14:modId xmlns:p14="http://schemas.microsoft.com/office/powerpoint/2010/main" val="3154206562"/>
              </p:ext>
            </p:extLst>
          </p:nvPr>
        </p:nvGraphicFramePr>
        <p:xfrm>
          <a:off x="841247" y="1828800"/>
          <a:ext cx="10564171" cy="472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3A98EE3D-8CD1-4C3F-BD1C-C98C9596463C}" type="slidenum">
              <a:rPr lang="en-US" smtClean="0"/>
              <a:t>6</a:t>
            </a:fld>
            <a:endParaRPr lang="en-US" dirty="0"/>
          </a:p>
        </p:txBody>
      </p:sp>
      <p:sp>
        <p:nvSpPr>
          <p:cNvPr id="12" name="Title 1"/>
          <p:cNvSpPr txBox="1"/>
          <p:nvPr/>
        </p:nvSpPr>
        <p:spPr>
          <a:xfrm>
            <a:off x="581192" y="1150374"/>
            <a:ext cx="11029616" cy="56869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Calibri" panose="020F0502020204030204" pitchFamily="34" charset="0"/>
                <a:ea typeface="Calibri" panose="020F0502020204030204" pitchFamily="34" charset="0"/>
                <a:cs typeface="Calibri" panose="020F0502020204030204" pitchFamily="34" charset="0"/>
              </a:rPr>
              <a:t>Timeline</a:t>
            </a:r>
          </a:p>
        </p:txBody>
      </p:sp>
      <p:sp>
        <p:nvSpPr>
          <p:cNvPr id="15" name="Slide Number Placeholder 5"/>
          <p:cNvSpPr txBox="1"/>
          <p:nvPr/>
        </p:nvSpPr>
        <p:spPr>
          <a:xfrm>
            <a:off x="10558300" y="6423914"/>
            <a:ext cx="105251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mtClean="0"/>
              <a:t>6</a:t>
            </a:fld>
            <a:endParaRPr lang="en-US" dirty="0"/>
          </a:p>
        </p:txBody>
      </p:sp>
      <p:graphicFrame>
        <p:nvGraphicFramePr>
          <p:cNvPr id="16" name="Content Placeholder 6" descr="Timeline placeholder "/>
          <p:cNvGraphicFramePr/>
          <p:nvPr>
            <p:extLst>
              <p:ext uri="{D42A27DB-BD31-4B8C-83A1-F6EECF244321}">
                <p14:modId xmlns:p14="http://schemas.microsoft.com/office/powerpoint/2010/main" val="4099712602"/>
              </p:ext>
            </p:extLst>
          </p:nvPr>
        </p:nvGraphicFramePr>
        <p:xfrm>
          <a:off x="501446" y="1719072"/>
          <a:ext cx="11218606" cy="470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98EE3D-8CD1-4C3F-BD1C-C98C9596463C}" type="slidenum">
              <a:rPr lang="en-US" smtClean="0"/>
              <a:t>7</a:t>
            </a:fld>
            <a:endParaRPr lang="en-US" dirty="0"/>
          </a:p>
        </p:txBody>
      </p:sp>
      <p:sp>
        <p:nvSpPr>
          <p:cNvPr id="5" name="TextBox 4"/>
          <p:cNvSpPr txBox="1"/>
          <p:nvPr/>
        </p:nvSpPr>
        <p:spPr>
          <a:xfrm>
            <a:off x="432619" y="558377"/>
            <a:ext cx="11326761" cy="584775"/>
          </a:xfrm>
          <a:prstGeom prst="rect">
            <a:avLst/>
          </a:prstGeom>
          <a:noFill/>
        </p:spPr>
        <p:txBody>
          <a:bodyPr wrap="square" rtlCol="0">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STEPS FOLLOWED</a:t>
            </a:r>
          </a:p>
        </p:txBody>
      </p:sp>
      <p:sp>
        <p:nvSpPr>
          <p:cNvPr id="7" name="TextBox 6"/>
          <p:cNvSpPr txBox="1"/>
          <p:nvPr/>
        </p:nvSpPr>
        <p:spPr>
          <a:xfrm>
            <a:off x="442452" y="1221310"/>
            <a:ext cx="11326761" cy="5293757"/>
          </a:xfrm>
          <a:prstGeom prst="rect">
            <a:avLst/>
          </a:prstGeom>
          <a:noFill/>
        </p:spPr>
        <p:txBody>
          <a:bodyPr wrap="square">
            <a:spAutoFit/>
          </a:bodyPr>
          <a:lstStyle/>
          <a:p>
            <a:pPr rtl="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Data Extraction</a:t>
            </a:r>
            <a:r>
              <a:rPr lang="en-US" sz="1600" dirty="0">
                <a:effectLst/>
                <a:latin typeface="Calibri" panose="020F0502020204030204" pitchFamily="34" charset="0"/>
                <a:ea typeface="Calibri" panose="020F0502020204030204" pitchFamily="34" charset="0"/>
                <a:cs typeface="Calibri" panose="020F0502020204030204" pitchFamily="34" charset="0"/>
              </a:rPr>
              <a:t>: This initial phase involves extracting data from various internal records, focusing on employee demographics, departmental affiliations, management structures, and salary details. This data forms the foundation for our analysis, directly aligning with the project's objectives.</a:t>
            </a:r>
          </a:p>
          <a:p>
            <a:pPr rtl="0">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Data Preprocessing</a:t>
            </a:r>
            <a:r>
              <a:rPr lang="en-US" sz="1600" dirty="0">
                <a:effectLst/>
                <a:latin typeface="Calibri" panose="020F0502020204030204" pitchFamily="34" charset="0"/>
                <a:ea typeface="Calibri" panose="020F0502020204030204" pitchFamily="34" charset="0"/>
                <a:cs typeface="Calibri" panose="020F0502020204030204" pitchFamily="34" charset="0"/>
              </a:rPr>
              <a:t>: Utilizing Python, we conduct an Exploratory Data Analysis to understand the raw data's structure and nuances. This step includes cleaning the data, where we impute missing values, remove duplicates, and identify and treat any anomalies or outliers. This process ensures the reliability and accuracy of our data.</a:t>
            </a:r>
          </a:p>
          <a:p>
            <a:pPr rtl="0">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Data Exporting</a:t>
            </a:r>
            <a:r>
              <a:rPr lang="en-US" sz="1600" dirty="0">
                <a:effectLst/>
                <a:latin typeface="Calibri" panose="020F0502020204030204" pitchFamily="34" charset="0"/>
                <a:ea typeface="Calibri" panose="020F0502020204030204" pitchFamily="34" charset="0"/>
                <a:cs typeface="Calibri" panose="020F0502020204030204" pitchFamily="34" charset="0"/>
              </a:rPr>
              <a:t>: After preprocessing, we export the cleaned and structured data into a .csv file. This file serves as the primary data source for our in-depth analysis.</a:t>
            </a:r>
          </a:p>
          <a:p>
            <a:pPr rtl="0">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Data Loading and Modification</a:t>
            </a:r>
            <a:r>
              <a:rPr lang="en-US" sz="1600" dirty="0">
                <a:effectLst/>
                <a:latin typeface="Calibri" panose="020F0502020204030204" pitchFamily="34" charset="0"/>
                <a:ea typeface="Calibri" panose="020F0502020204030204" pitchFamily="34" charset="0"/>
                <a:cs typeface="Calibri" panose="020F0502020204030204" pitchFamily="34" charset="0"/>
              </a:rPr>
              <a:t>: The preprocessed data, now in a .csv format, is loaded into a SQL database. We add several key columns to enrich the data, enhancing its relevance to our study. Subsequently, this enriched dataset is integrated into Tableau Desktop for further analysis. Here, we also make modifications to simplify the data, tailoring it for more effective visualization and interpretation.</a:t>
            </a:r>
          </a:p>
          <a:p>
            <a:pPr rtl="0">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Data Analysis</a:t>
            </a:r>
            <a:r>
              <a:rPr lang="en-US" sz="1600" dirty="0">
                <a:effectLst/>
                <a:latin typeface="Calibri" panose="020F0502020204030204" pitchFamily="34" charset="0"/>
                <a:ea typeface="Calibri" panose="020F0502020204030204" pitchFamily="34" charset="0"/>
                <a:cs typeface="Calibri" panose="020F0502020204030204" pitchFamily="34" charset="0"/>
              </a:rPr>
              <a:t>: With the data successfully loaded into Tableau, we leverage its robust analytical features to delve into our research questions. This involves examining departmental staffing distributions, gender diversity in management roles, trends in employee hiring, salary variations across departments, and potential gender-based pay disparities. Our findings are represented through a series of insightful Tableau visualizations, each designed to highlight critical aspects of our workforce dynamics.</a:t>
            </a:r>
          </a:p>
          <a:p>
            <a:endParaRPr lang="en-US" i="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1" y="4322102"/>
            <a:ext cx="11125160" cy="2216350"/>
          </a:xfrm>
        </p:spPr>
        <p:txBody>
          <a:bodyPr>
            <a:normAutofit/>
          </a:bodyPr>
          <a:lstStyle/>
          <a:p>
            <a:pPr marL="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ACC27-552D-5F27-194A-FA6634A031AB}"/>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6" name="TextBox 5">
            <a:extLst>
              <a:ext uri="{FF2B5EF4-FFF2-40B4-BE49-F238E27FC236}">
                <a16:creationId xmlns:a16="http://schemas.microsoft.com/office/drawing/2014/main" id="{0AD6E161-3BB7-E077-A5D3-E3EEF726FFDC}"/>
              </a:ext>
            </a:extLst>
          </p:cNvPr>
          <p:cNvSpPr txBox="1"/>
          <p:nvPr/>
        </p:nvSpPr>
        <p:spPr>
          <a:xfrm>
            <a:off x="4371473" y="818147"/>
            <a:ext cx="5173579" cy="584775"/>
          </a:xfrm>
          <a:prstGeom prst="rect">
            <a:avLst/>
          </a:prstGeom>
          <a:noFill/>
        </p:spPr>
        <p:txBody>
          <a:bodyPr wrap="square" rtlCol="0">
            <a:spAutoFit/>
          </a:bodyPr>
          <a:lstStyle/>
          <a:p>
            <a:r>
              <a:rPr lang="en-CA" sz="3200" dirty="0">
                <a:latin typeface="Calibri" panose="020F0502020204030204" pitchFamily="34" charset="0"/>
                <a:ea typeface="Calibri" panose="020F0502020204030204" pitchFamily="34" charset="0"/>
                <a:cs typeface="Calibri" panose="020F0502020204030204" pitchFamily="34" charset="0"/>
              </a:rPr>
              <a:t>DATA CLEANING</a:t>
            </a:r>
          </a:p>
        </p:txBody>
      </p:sp>
      <p:pic>
        <p:nvPicPr>
          <p:cNvPr id="8" name="Picture 7">
            <a:extLst>
              <a:ext uri="{FF2B5EF4-FFF2-40B4-BE49-F238E27FC236}">
                <a16:creationId xmlns:a16="http://schemas.microsoft.com/office/drawing/2014/main" id="{FA55D9AF-DE21-6345-8246-1B548F67E25D}"/>
              </a:ext>
            </a:extLst>
          </p:cNvPr>
          <p:cNvPicPr>
            <a:picLocks noChangeAspect="1"/>
          </p:cNvPicPr>
          <p:nvPr/>
        </p:nvPicPr>
        <p:blipFill>
          <a:blip r:embed="rId2"/>
          <a:stretch>
            <a:fillRect/>
          </a:stretch>
        </p:blipFill>
        <p:spPr>
          <a:xfrm>
            <a:off x="1026695" y="1559663"/>
            <a:ext cx="9954126" cy="4572863"/>
          </a:xfrm>
          <a:prstGeom prst="rect">
            <a:avLst/>
          </a:prstGeom>
        </p:spPr>
      </p:pic>
    </p:spTree>
    <p:extLst>
      <p:ext uri="{BB962C8B-B14F-4D97-AF65-F5344CB8AC3E}">
        <p14:creationId xmlns:p14="http://schemas.microsoft.com/office/powerpoint/2010/main" val="376887751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 design</Template>
  <TotalTime>79</TotalTime>
  <Words>729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DividendVTI</vt:lpstr>
      <vt:lpstr>"Organizational Analysis: Understanding Employee Distribution, Gender Dynamics, Hiring Trends, and Compensation Disparities"</vt:lpstr>
      <vt:lpstr>team</vt:lpstr>
      <vt:lpstr>PROBLEM STATEMENT</vt:lpstr>
      <vt:lpstr>PowerPoint Presentation</vt:lpstr>
      <vt:lpstr>Timeline</vt:lpstr>
      <vt:lpstr> </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Factors and Predictive Models for Heart Disease: A Comprehensive Analysis Using a Heart Disease Dataset"</dc:title>
  <dc:creator>Amrit Saini</dc:creator>
  <cp:lastModifiedBy>Amrit Saini</cp:lastModifiedBy>
  <cp:revision>12</cp:revision>
  <dcterms:created xsi:type="dcterms:W3CDTF">2023-10-13T16:44:13Z</dcterms:created>
  <dcterms:modified xsi:type="dcterms:W3CDTF">2023-11-20T23:31:58Z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1033-5.5.1.8075</vt:lpwstr>
  </property>
</Properties>
</file>