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3336C-1D01-8519-D7D2-1B49D78119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1E86D6-FF4C-E952-8569-3AEA338333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F3128-05DA-5518-9B04-EE18A4B5A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1A4D8-130C-4693-8D06-C3BB73D26885}" type="datetimeFigureOut">
              <a:rPr lang="en-IN" smtClean="0"/>
              <a:t>20-06-2024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25F27-38A5-1DBC-663C-4FEA6A867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2B169-0D94-52CB-1CD3-483FA5433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F0388-B96A-4D63-A454-64BA8CB00B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8880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C84E2-38BC-C594-7749-A71D3FED4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156184-FCCD-D8F5-912F-3D8DC465C6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B7381-B782-EB32-167A-82923CE31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1A4D8-130C-4693-8D06-C3BB73D26885}" type="datetimeFigureOut">
              <a:rPr lang="en-IN" smtClean="0"/>
              <a:t>20-06-2024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EE8CC-A83F-737A-DB8F-8A120C5B4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2DB9B6-C660-332D-ADAB-9E7A0A111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F0388-B96A-4D63-A454-64BA8CB00B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3977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0DECDC-BB0D-79D8-3D71-7D01E0C754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120570-F2DA-2ADD-1227-4BAB8780D7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10A2E6-97A0-2AAA-8BBE-B5A18DD59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1A4D8-130C-4693-8D06-C3BB73D26885}" type="datetimeFigureOut">
              <a:rPr lang="en-IN" smtClean="0"/>
              <a:t>20-06-2024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36799-F43F-599D-396C-FCDC67E05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48FD2B-09FE-2514-1085-7C79E4138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F0388-B96A-4D63-A454-64BA8CB00B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2850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118B9-C193-305F-96B7-AB5F198DA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26A18-681B-5E8B-55D5-B2481CCF1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B85863-3727-DA01-F66B-06FF13CC3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1A4D8-130C-4693-8D06-C3BB73D26885}" type="datetimeFigureOut">
              <a:rPr lang="en-IN" smtClean="0"/>
              <a:t>20-06-2024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68C7D-17A1-C09E-B0E2-749275713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398CE-CABC-2543-70EF-C2D263D9C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F0388-B96A-4D63-A454-64BA8CB00B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629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3EB89-1809-F29A-CFBA-1FB632416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0395AF-9240-AF71-4A41-5E017EB2DC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C64EB-69FD-BD7F-B719-BD64BAFBD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1A4D8-130C-4693-8D06-C3BB73D26885}" type="datetimeFigureOut">
              <a:rPr lang="en-IN" smtClean="0"/>
              <a:t>20-06-2024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4397AC-DA8A-E023-97D9-91C3C3126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4D9A80-9874-A861-D6D1-6FA37AF15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F0388-B96A-4D63-A454-64BA8CB00B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3038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B6425-4029-AA92-ACBE-4EA1A944B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28763-6D47-5412-B276-C23FFD4401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895E92-F040-3132-E415-A9CD13DF7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6CC62B-4667-60EE-73CC-6AD85E253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1A4D8-130C-4693-8D06-C3BB73D26885}" type="datetimeFigureOut">
              <a:rPr lang="en-IN" smtClean="0"/>
              <a:t>20-06-2024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2AF58E-64E7-932A-3539-431480B85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898F45-BBFC-52D2-FB55-436081A3E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F0388-B96A-4D63-A454-64BA8CB00B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4512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491AF-DA29-BC1A-9A76-08B6F2409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13139-FD65-CC5B-6756-3B3B06AE4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C35D89-CC7A-52FA-390C-B31A41402A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F7273B-BEF8-D9AD-D19B-B9DCDD3236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A39727-5DDC-26B0-0DFC-DA87DAA106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2A9528-F55A-8C69-5B43-DC77E6227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1A4D8-130C-4693-8D06-C3BB73D26885}" type="datetimeFigureOut">
              <a:rPr lang="en-IN" smtClean="0"/>
              <a:t>20-06-2024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8A674C-B8B5-9895-B4AC-4406EF203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7E6FAB-C720-1885-8A7B-150F0BE6C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F0388-B96A-4D63-A454-64BA8CB00B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991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EA6E9-FCE6-7095-47E9-E7DC5203B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B77BA2-F018-6A46-4388-D71FF5E08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1A4D8-130C-4693-8D06-C3BB73D26885}" type="datetimeFigureOut">
              <a:rPr lang="en-IN" smtClean="0"/>
              <a:t>20-06-2024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A66D2F-3466-0F62-923B-17C84F9E0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5F9F4-7345-457A-F71E-CD8BEBDEF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F0388-B96A-4D63-A454-64BA8CB00B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8469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D3B96B-4079-BF1D-76F8-F45C91871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1A4D8-130C-4693-8D06-C3BB73D26885}" type="datetimeFigureOut">
              <a:rPr lang="en-IN" smtClean="0"/>
              <a:t>20-06-2024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420168-AA25-C3C1-15D0-1A375226C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2B8FC4-9BC9-6E20-EFA7-DBE328A51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F0388-B96A-4D63-A454-64BA8CB00B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1754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FCDE7-259A-3CEE-9D40-0E6324BAB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34A18-70DE-0C86-3A66-307917E15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892976-B70B-D701-0901-104E6156B4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B1989A-E59F-272F-E4B9-02645C80E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1A4D8-130C-4693-8D06-C3BB73D26885}" type="datetimeFigureOut">
              <a:rPr lang="en-IN" smtClean="0"/>
              <a:t>20-06-2024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948788-C4D4-A16A-5F6F-21390D921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1F921E-8895-84CC-0B26-38C000C5B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F0388-B96A-4D63-A454-64BA8CB00B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6564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3E33F-9DC5-CF04-E1AF-B6AE5C2E5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C69287-3AF0-5219-88ED-6208772500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5DCC1F-F6B1-9BDB-38FC-41B1E88ED8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D997A8-8DF6-4E9B-81D4-3E1AD8ECB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1A4D8-130C-4693-8D06-C3BB73D26885}" type="datetimeFigureOut">
              <a:rPr lang="en-IN" smtClean="0"/>
              <a:t>20-06-2024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B561A8-9E9C-25FC-F222-374DD5238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A9BF09-FCF0-7132-421F-EDAC8B133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F0388-B96A-4D63-A454-64BA8CB00B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0179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2D0C82-F819-2715-250B-D76773F26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C9146-E1DA-794E-EB68-7EE3C0B5A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7B4AA7-2BE0-0F9A-F9FB-2DD2451086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1A4D8-130C-4693-8D06-C3BB73D26885}" type="datetimeFigureOut">
              <a:rPr lang="en-IN" smtClean="0"/>
              <a:t>20-06-2024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08EF4-512B-64EF-DB03-AD5CD4A8DF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44709-4BA6-3B84-91DE-3E77E1ABEB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F0388-B96A-4D63-A454-64BA8CB00B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0733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3A95A73-D74C-71C5-6AC6-11209B1353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"/>
            <a:ext cx="12192001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7011564-7E95-502B-3EEA-B609F049820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12192001" cy="68644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B1E8A2-0BD0-A4FB-6F50-1D63A4CB461F}"/>
              </a:ext>
            </a:extLst>
          </p:cNvPr>
          <p:cNvSpPr txBox="1"/>
          <p:nvPr/>
        </p:nvSpPr>
        <p:spPr>
          <a:xfrm>
            <a:off x="2991852" y="2629234"/>
            <a:ext cx="620829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dirty="0">
                <a:solidFill>
                  <a:schemeClr val="bg1"/>
                </a:solidFill>
              </a:rPr>
              <a:t>Understanding Phishing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8D3B43-3711-F6D6-40F4-4ADA1562847A}"/>
              </a:ext>
            </a:extLst>
          </p:cNvPr>
          <p:cNvSpPr txBox="1"/>
          <p:nvPr/>
        </p:nvSpPr>
        <p:spPr>
          <a:xfrm>
            <a:off x="2991852" y="3321171"/>
            <a:ext cx="62082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i="1" dirty="0">
                <a:solidFill>
                  <a:schemeClr val="bg1"/>
                </a:solidFill>
              </a:rPr>
              <a:t>Types, Prevention, Detection, and Response</a:t>
            </a:r>
            <a:endParaRPr lang="en-IN" sz="24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2275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3A95A73-D74C-71C5-6AC6-11209B1353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"/>
            <a:ext cx="12192001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128325C-F2FA-66B8-D539-A88487F7EE2B}"/>
              </a:ext>
            </a:extLst>
          </p:cNvPr>
          <p:cNvSpPr txBox="1"/>
          <p:nvPr/>
        </p:nvSpPr>
        <p:spPr>
          <a:xfrm>
            <a:off x="646982" y="776676"/>
            <a:ext cx="39336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What is Phishing?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A6A914-D3EE-906C-AFB5-048EA834E476}"/>
              </a:ext>
            </a:extLst>
          </p:cNvPr>
          <p:cNvSpPr txBox="1"/>
          <p:nvPr/>
        </p:nvSpPr>
        <p:spPr>
          <a:xfrm>
            <a:off x="646982" y="1299896"/>
            <a:ext cx="339880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Phishing is a cyber-attack where attackers disguise as trustworthy entities to steal sensitive information like passwords, credit card numbers, and personal details.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A82EB9-9F9A-1829-CD1F-51CB2D07E946}"/>
              </a:ext>
            </a:extLst>
          </p:cNvPr>
          <p:cNvSpPr txBox="1"/>
          <p:nvPr/>
        </p:nvSpPr>
        <p:spPr>
          <a:xfrm>
            <a:off x="646982" y="3227765"/>
            <a:ext cx="62082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Types of Phishing Attacks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A0C48A-E70E-4914-E276-68C5E13DA389}"/>
              </a:ext>
            </a:extLst>
          </p:cNvPr>
          <p:cNvSpPr txBox="1"/>
          <p:nvPr/>
        </p:nvSpPr>
        <p:spPr>
          <a:xfrm>
            <a:off x="646982" y="3855409"/>
            <a:ext cx="620829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Email Phishing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Spear Phishing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Whaling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Smishing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Vishing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Clone Phishing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Pharming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39C4054-A985-96B4-7A11-FC6CECC4B5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29598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12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3A95A73-D74C-71C5-6AC6-11209B1353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98FE496-C6EE-7173-6585-753D8A25981F}"/>
              </a:ext>
            </a:extLst>
          </p:cNvPr>
          <p:cNvSpPr txBox="1"/>
          <p:nvPr/>
        </p:nvSpPr>
        <p:spPr>
          <a:xfrm>
            <a:off x="595223" y="595167"/>
            <a:ext cx="67717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1. Email Phishing: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Attackers send fraudulent emails that appear to be from legitimate sources to trick recipients into revealing personal information.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32C0A6-2262-532F-B342-AC6C600EB931}"/>
              </a:ext>
            </a:extLst>
          </p:cNvPr>
          <p:cNvSpPr txBox="1"/>
          <p:nvPr/>
        </p:nvSpPr>
        <p:spPr>
          <a:xfrm>
            <a:off x="5411486" y="2343680"/>
            <a:ext cx="620829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Prevention: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8330E7-91ED-6164-4F48-4A476BB2FFBB}"/>
              </a:ext>
            </a:extLst>
          </p:cNvPr>
          <p:cNvSpPr txBox="1"/>
          <p:nvPr/>
        </p:nvSpPr>
        <p:spPr>
          <a:xfrm>
            <a:off x="5388483" y="2876953"/>
            <a:ext cx="620829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Do not click on links or download attachments from unknown sources.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Use email filters to block suspicious emails.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Verify the sender's email address.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54CDFF-3373-C387-EAEC-F8D2918DCD23}"/>
              </a:ext>
            </a:extLst>
          </p:cNvPr>
          <p:cNvSpPr txBox="1"/>
          <p:nvPr/>
        </p:nvSpPr>
        <p:spPr>
          <a:xfrm>
            <a:off x="2991852" y="4988494"/>
            <a:ext cx="620829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Detection :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AE6BB8-E11E-402A-B29F-4828DC23210C}"/>
              </a:ext>
            </a:extLst>
          </p:cNvPr>
          <p:cNvSpPr txBox="1"/>
          <p:nvPr/>
        </p:nvSpPr>
        <p:spPr>
          <a:xfrm>
            <a:off x="2991852" y="5521767"/>
            <a:ext cx="620829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Look for poor grammar and spelling mistakes.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Check for inconsistencies in email addresses and URLs.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Be wary of urgent or threatening language.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981A7A0-B96D-71C2-BC09-3B387ED159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23" y="2089723"/>
            <a:ext cx="3749975" cy="2678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344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3A95A73-D74C-71C5-6AC6-11209B1353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26C1077-4CAA-8CDB-E403-CE0E7CF32E19}"/>
              </a:ext>
            </a:extLst>
          </p:cNvPr>
          <p:cNvSpPr txBox="1"/>
          <p:nvPr/>
        </p:nvSpPr>
        <p:spPr>
          <a:xfrm>
            <a:off x="553452" y="431938"/>
            <a:ext cx="978961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2. Spear Phishing: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Targeted attacks on specific individuals or organizations, often personalized to make the deception more convincing.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9721E2-3775-4324-C492-3D9282FDAF3D}"/>
              </a:ext>
            </a:extLst>
          </p:cNvPr>
          <p:cNvSpPr txBox="1"/>
          <p:nvPr/>
        </p:nvSpPr>
        <p:spPr>
          <a:xfrm>
            <a:off x="4908430" y="1729848"/>
            <a:ext cx="620829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Prevention: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0C3F47-1F22-A4F6-A802-217CB473EF5F}"/>
              </a:ext>
            </a:extLst>
          </p:cNvPr>
          <p:cNvSpPr txBox="1"/>
          <p:nvPr/>
        </p:nvSpPr>
        <p:spPr>
          <a:xfrm>
            <a:off x="4926301" y="2257538"/>
            <a:ext cx="669347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Be cautious of unexpected emails asking for sensitive information.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Verify the identity of the sender through another communication channel.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Use multi-factor authentication.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EB45E3-DEC3-4723-CF7F-E21F4DD4EB1A}"/>
              </a:ext>
            </a:extLst>
          </p:cNvPr>
          <p:cNvSpPr txBox="1"/>
          <p:nvPr/>
        </p:nvSpPr>
        <p:spPr>
          <a:xfrm>
            <a:off x="1035404" y="4756146"/>
            <a:ext cx="620829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Detection: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73726E-1140-F384-5C4A-DB897F2B2D77}"/>
              </a:ext>
            </a:extLst>
          </p:cNvPr>
          <p:cNvSpPr txBox="1"/>
          <p:nvPr/>
        </p:nvSpPr>
        <p:spPr>
          <a:xfrm>
            <a:off x="1035404" y="5398822"/>
            <a:ext cx="620829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Watch for unusual requests for personal information.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Use anti-phishing software to detect targeted attacks.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Monitor for personalized but suspicious emails.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EF091EB-81EC-3FA9-9473-2C44EEBB28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2" y="3568793"/>
            <a:ext cx="3253796" cy="289792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B222699-C403-BD28-9E4F-E750473C8A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86" y="1941094"/>
            <a:ext cx="3795623" cy="26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289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3A95A73-D74C-71C5-6AC6-11209B1353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"/>
            <a:ext cx="12192001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93E642D-EAD3-0447-DD54-DF4C8FD358CA}"/>
              </a:ext>
            </a:extLst>
          </p:cNvPr>
          <p:cNvSpPr txBox="1"/>
          <p:nvPr/>
        </p:nvSpPr>
        <p:spPr>
          <a:xfrm>
            <a:off x="553453" y="608401"/>
            <a:ext cx="620829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>
                <a:solidFill>
                  <a:schemeClr val="bg1"/>
                </a:solidFill>
              </a:rPr>
              <a:t>3. Whaling:</a:t>
            </a:r>
          </a:p>
          <a:p>
            <a:r>
              <a:rPr lang="en-US">
                <a:solidFill>
                  <a:schemeClr val="bg1"/>
                </a:solidFill>
              </a:rPr>
              <a:t>Similar to spear phishing but targets high-profile individuals like executives or celebrities.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BE76B1-FD65-59B3-C1B4-FC5802701043}"/>
              </a:ext>
            </a:extLst>
          </p:cNvPr>
          <p:cNvSpPr txBox="1"/>
          <p:nvPr/>
        </p:nvSpPr>
        <p:spPr>
          <a:xfrm>
            <a:off x="822656" y="2743931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Train executives on recognizing phishing attempts.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Implement stringent verification procedures for sensitive transactions.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Use email security solutions to filter out phishing attempts.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FE527B-1880-C970-383B-A163102FEDAE}"/>
              </a:ext>
            </a:extLst>
          </p:cNvPr>
          <p:cNvSpPr txBox="1"/>
          <p:nvPr/>
        </p:nvSpPr>
        <p:spPr>
          <a:xfrm>
            <a:off x="822656" y="2222372"/>
            <a:ext cx="620829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Prevention :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ED53D2-E6A7-7C85-8B98-70FDA21B272B}"/>
              </a:ext>
            </a:extLst>
          </p:cNvPr>
          <p:cNvSpPr txBox="1"/>
          <p:nvPr/>
        </p:nvSpPr>
        <p:spPr>
          <a:xfrm>
            <a:off x="688494" y="4443662"/>
            <a:ext cx="620829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Detection :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32C338-ED2F-2DE5-AF81-0AAB913FAABF}"/>
              </a:ext>
            </a:extLst>
          </p:cNvPr>
          <p:cNvSpPr txBox="1"/>
          <p:nvPr/>
        </p:nvSpPr>
        <p:spPr>
          <a:xfrm>
            <a:off x="822656" y="4966882"/>
            <a:ext cx="620829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Detect unusual activity In executive communications.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Implement advanced email security solutions.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Regularly audit high-profile accounts.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A8A2669-EE97-540C-49C1-CD436A022B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1828" y="-1"/>
            <a:ext cx="51592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379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3A95A73-D74C-71C5-6AC6-11209B1353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"/>
            <a:ext cx="12192001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5EDE9CD-EF57-1B19-E772-9061FE6D6ED8}"/>
              </a:ext>
            </a:extLst>
          </p:cNvPr>
          <p:cNvSpPr txBox="1"/>
          <p:nvPr/>
        </p:nvSpPr>
        <p:spPr>
          <a:xfrm>
            <a:off x="609600" y="542091"/>
            <a:ext cx="6096000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4. Clone Phishing:</a:t>
            </a:r>
          </a:p>
          <a:p>
            <a:r>
              <a:rPr lang="en-US" dirty="0">
                <a:solidFill>
                  <a:schemeClr val="bg1"/>
                </a:solidFill>
              </a:rPr>
              <a:t>Attackers create a copy (clone) of a legitimate email, replacing links or attachments with malicious</a:t>
            </a:r>
          </a:p>
          <a:p>
            <a:r>
              <a:rPr lang="en-US" dirty="0">
                <a:solidFill>
                  <a:schemeClr val="bg1"/>
                </a:solidFill>
              </a:rPr>
              <a:t>ones.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919D85-80F2-9434-8D9E-BED013C7201D}"/>
              </a:ext>
            </a:extLst>
          </p:cNvPr>
          <p:cNvSpPr txBox="1"/>
          <p:nvPr/>
        </p:nvSpPr>
        <p:spPr>
          <a:xfrm>
            <a:off x="5622759" y="1730380"/>
            <a:ext cx="620829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Prevention: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120FBA-500E-D7F5-943E-7D7A280135B1}"/>
              </a:ext>
            </a:extLst>
          </p:cNvPr>
          <p:cNvSpPr txBox="1"/>
          <p:nvPr/>
        </p:nvSpPr>
        <p:spPr>
          <a:xfrm>
            <a:off x="5622759" y="2228671"/>
            <a:ext cx="620829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Verify the legitimacy of the email content before interacting with it.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Use security software to detect and block cloned emails.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Regularly update and patch email clients.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2719E4-C305-C489-A4DC-EB86CC0F5BB3}"/>
              </a:ext>
            </a:extLst>
          </p:cNvPr>
          <p:cNvSpPr txBox="1"/>
          <p:nvPr/>
        </p:nvSpPr>
        <p:spPr>
          <a:xfrm>
            <a:off x="2490159" y="4811259"/>
            <a:ext cx="620829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Detection: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E86F39-7EB1-1E45-61AE-27D733161729}"/>
              </a:ext>
            </a:extLst>
          </p:cNvPr>
          <p:cNvSpPr txBox="1"/>
          <p:nvPr/>
        </p:nvSpPr>
        <p:spPr>
          <a:xfrm>
            <a:off x="1394604" y="5334479"/>
            <a:ext cx="620829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Spot minor differences in email format or content.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Use advanced threat detection software.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Encourage reporting of suspicious emails.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104D3DD-A237-194A-9596-BD37C912D1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607" y="3779471"/>
            <a:ext cx="5248050" cy="272805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1F9F225-78C9-3934-B7DA-B7BB587522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58" y="2020616"/>
            <a:ext cx="5063255" cy="2433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509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3A95A73-D74C-71C5-6AC6-11209B1353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"/>
            <a:ext cx="12192001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524F9D0-6D0E-36BF-6F70-20CA0026826B}"/>
              </a:ext>
            </a:extLst>
          </p:cNvPr>
          <p:cNvSpPr txBox="1"/>
          <p:nvPr/>
        </p:nvSpPr>
        <p:spPr>
          <a:xfrm>
            <a:off x="624430" y="619262"/>
            <a:ext cx="955473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5. Pharming:</a:t>
            </a:r>
          </a:p>
          <a:p>
            <a:r>
              <a:rPr lang="en-US" dirty="0">
                <a:solidFill>
                  <a:schemeClr val="bg1"/>
                </a:solidFill>
              </a:rPr>
              <a:t>Redirecting users from legitimate websites to fraudulent ones without their knowledge, typically through DNS spoofing.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6619B9-11E9-3809-865F-3F2F157F1948}"/>
              </a:ext>
            </a:extLst>
          </p:cNvPr>
          <p:cNvSpPr txBox="1"/>
          <p:nvPr/>
        </p:nvSpPr>
        <p:spPr>
          <a:xfrm>
            <a:off x="624430" y="2081244"/>
            <a:ext cx="620829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Prevention: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1B0D52-AE83-B431-70F6-605819CABFF6}"/>
              </a:ext>
            </a:extLst>
          </p:cNvPr>
          <p:cNvSpPr txBox="1"/>
          <p:nvPr/>
        </p:nvSpPr>
        <p:spPr>
          <a:xfrm>
            <a:off x="624430" y="2626687"/>
            <a:ext cx="439614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Check for HTTPS in website URLs.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Regularly update your browser and security software.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Be cautious of website redirects and pop-ups.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0CDB16-67EF-BBE2-D1F1-D982E8E66673}"/>
              </a:ext>
            </a:extLst>
          </p:cNvPr>
          <p:cNvSpPr txBox="1"/>
          <p:nvPr/>
        </p:nvSpPr>
        <p:spPr>
          <a:xfrm>
            <a:off x="624430" y="4148461"/>
            <a:ext cx="620829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Detection :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F5375A-8E09-1E28-9C36-94E5B23D115B}"/>
              </a:ext>
            </a:extLst>
          </p:cNvPr>
          <p:cNvSpPr txBox="1"/>
          <p:nvPr/>
        </p:nvSpPr>
        <p:spPr>
          <a:xfrm>
            <a:off x="624430" y="4760574"/>
            <a:ext cx="450828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Monitor for unusual website behavior.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Employ DNS security solutions.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Train users to recognize secure website indicators.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94C4E7B-6429-C7FD-BAB9-78D8BEDAE4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1974" y="2006660"/>
            <a:ext cx="6208294" cy="351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318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3A95A73-D74C-71C5-6AC6-11209B1353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"/>
            <a:ext cx="12192001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6837B21-EE8B-3A69-F93E-650E4041A60C}"/>
              </a:ext>
            </a:extLst>
          </p:cNvPr>
          <p:cNvSpPr txBox="1"/>
          <p:nvPr/>
        </p:nvSpPr>
        <p:spPr>
          <a:xfrm>
            <a:off x="3047999" y="188585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What to Do if Attacked ?</a:t>
            </a:r>
            <a:endParaRPr lang="en-IN" sz="28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6DDEDC-F713-1FD5-E214-8928BA8D87DE}"/>
              </a:ext>
            </a:extLst>
          </p:cNvPr>
          <p:cNvSpPr txBox="1"/>
          <p:nvPr/>
        </p:nvSpPr>
        <p:spPr>
          <a:xfrm>
            <a:off x="5685111" y="1029540"/>
            <a:ext cx="6208294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Immediate Actions:</a:t>
            </a:r>
            <a:endParaRPr lang="en-US" sz="28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Do not provide any information or click on any links.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Disconnect from the internet if malware is suspected.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Report the incident to your IT department or service provider.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580870-97A6-F21F-44C5-163112334156}"/>
              </a:ext>
            </a:extLst>
          </p:cNvPr>
          <p:cNvSpPr txBox="1"/>
          <p:nvPr/>
        </p:nvSpPr>
        <p:spPr>
          <a:xfrm>
            <a:off x="5685111" y="2652292"/>
            <a:ext cx="6208294" cy="1908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Post-Attack Steps:</a:t>
            </a:r>
            <a:endParaRPr lang="en-US" sz="28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Change passwords for affected accounts.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Monitor accounts for unusual activity.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Run a full system scan using updated security software.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Notify relevant authorities (e.g., banks, credit bureaus).</a:t>
            </a:r>
          </a:p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B6B07C-B0AA-FEBA-9FC0-D2A17BDE340F}"/>
              </a:ext>
            </a:extLst>
          </p:cNvPr>
          <p:cNvSpPr txBox="1"/>
          <p:nvPr/>
        </p:nvSpPr>
        <p:spPr>
          <a:xfrm>
            <a:off x="5685111" y="4560507"/>
            <a:ext cx="6208294" cy="1908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Prevent Future Attacks:</a:t>
            </a:r>
            <a:endParaRPr lang="en-US" sz="28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Regularly update security software and systems.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Educate yourself and others on recognizing phishing attempts.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Use multi-factor authentication wherever possible.</a:t>
            </a:r>
          </a:p>
          <a:p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92FFAD7-5448-403A-AE2A-BF34501F5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02" y="1029540"/>
            <a:ext cx="4987506" cy="4987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240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3A95A73-D74C-71C5-6AC6-11209B1353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46179"/>
            <a:ext cx="12192001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874BD3C-81BE-8039-62C8-A2D13F98837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999" y="1447799"/>
            <a:ext cx="8128000" cy="54102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60C5783-3FC7-9D70-F5B9-DDA8D5B40439}"/>
              </a:ext>
            </a:extLst>
          </p:cNvPr>
          <p:cNvSpPr txBox="1"/>
          <p:nvPr/>
        </p:nvSpPr>
        <p:spPr>
          <a:xfrm>
            <a:off x="2991853" y="2520025"/>
            <a:ext cx="620829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chemeClr val="bg1"/>
                </a:solidFill>
              </a:rPr>
              <a:t>Phishing is a significant cyber threat with various attack methods. Understanding, preventing, and detecting these attacks is crucial for cybersecurity. Stay vigilant and informed to protect your sensitive information.</a:t>
            </a:r>
            <a:endParaRPr lang="en-IN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9979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556</Words>
  <Application>Microsoft Office PowerPoint</Application>
  <PresentationFormat>Widescreen</PresentationFormat>
  <Paragraphs>76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AMRIT KUDADA</dc:creator>
  <cp:lastModifiedBy>AMRIT KUDADA</cp:lastModifiedBy>
  <cp:revision>1</cp:revision>
  <dcterms:created xsi:type="dcterms:W3CDTF">2024-06-20T17:10:30Z</dcterms:created>
  <dcterms:modified xsi:type="dcterms:W3CDTF">2024-06-20T18:00:41Z</dcterms:modified>
</cp:coreProperties>
</file>