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embeddedFontLst>
    <p:embeddedFont>
      <p:font typeface="Alfa Slab One" pitchFamily="2" charset="7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Proxima Nova" panose="02000506030000020004" pitchFamily="2" charset="0"/>
      <p:regular r:id="rId10"/>
      <p:bold r:id="rId11"/>
      <p:italic r:id="rId12"/>
      <p:boldItalic r:id="rId13"/>
    </p:embeddedFont>
    <p:embeddedFont>
      <p:font typeface="Roboto Light" panose="020F03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54"/>
  </p:normalViewPr>
  <p:slideViewPr>
    <p:cSldViewPr snapToGrid="0">
      <p:cViewPr varScale="1">
        <p:scale>
          <a:sx n="138" d="100"/>
          <a:sy n="138" d="100"/>
        </p:scale>
        <p:origin x="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91d1b7e4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91d1b7e4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Facade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Provide a simple interface to a complex functionality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Removes the need for complex object / memory management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Simplifies client implementation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(16:9)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Alfa Slab One</vt:lpstr>
      <vt:lpstr>Calibri</vt:lpstr>
      <vt:lpstr>Roboto Light</vt:lpstr>
      <vt:lpstr>Proxima Nova</vt:lpstr>
      <vt:lpstr>Arial</vt:lpstr>
      <vt:lpstr>Android course theme</vt:lpstr>
      <vt:lpstr>Facade</vt:lpstr>
      <vt:lpstr>Facade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Facade</dc:title>
  <cp:lastModifiedBy>Amrit Bhuwania</cp:lastModifiedBy>
  <cp:revision>1</cp:revision>
  <dcterms:modified xsi:type="dcterms:W3CDTF">2023-07-15T13:54:41Z</dcterms:modified>
</cp:coreProperties>
</file>