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9144000" cy="5143500" type="screen16x9"/>
  <p:notesSz cx="6858000" cy="9144000"/>
  <p:embeddedFontLst>
    <p:embeddedFont>
      <p:font typeface="Alfa Slab One" pitchFamily="2" charset="7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roxima Nova" panose="02000506030000020004" pitchFamily="2" charset="0"/>
      <p:regular r:id="rId16"/>
      <p:bold r:id="rId17"/>
      <p:italic r:id="rId18"/>
      <p:boldItalic r:id="rId19"/>
    </p:embeddedFont>
    <p:embeddedFont>
      <p:font typeface="Roboto Light" panose="020F03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37" d="100"/>
          <a:sy n="137" d="100"/>
        </p:scale>
        <p:origin x="9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a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a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29f21c8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29f21c8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8dce7da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8dce7da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8dce7da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8dce7da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98dce7da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98dce7da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98dce7d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98dce7d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1e0b8fcb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1e0b8fcb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643550" y="1502875"/>
            <a:ext cx="1808400" cy="2467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051625" y="1510900"/>
            <a:ext cx="2009100" cy="426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643550" y="1502875"/>
            <a:ext cx="1808400" cy="2467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6051625" y="1510900"/>
            <a:ext cx="2009100" cy="426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295875" y="2233925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745925" y="3206375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7104150" y="2571750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7248800" y="3841000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440525" y="4251425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app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643550" y="1502875"/>
            <a:ext cx="1808400" cy="2467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6051625" y="1510900"/>
            <a:ext cx="2009100" cy="426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295875" y="2233925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745925" y="3206375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7104150" y="2571750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7248800" y="3841000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440525" y="4251425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app</a:t>
            </a:r>
            <a:endParaRPr/>
          </a:p>
        </p:txBody>
      </p:sp>
      <p:cxnSp>
        <p:nvCxnSpPr>
          <p:cNvPr id="93" name="Google Shape;93;p17"/>
          <p:cNvCxnSpPr>
            <a:stCxn id="86" idx="3"/>
          </p:cNvCxnSpPr>
          <p:nvPr/>
        </p:nvCxnSpPr>
        <p:spPr>
          <a:xfrm>
            <a:off x="2451950" y="2736475"/>
            <a:ext cx="11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43550" y="1502875"/>
            <a:ext cx="1808400" cy="2467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6051625" y="1510900"/>
            <a:ext cx="2009100" cy="426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5295875" y="2233925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745925" y="3206375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7104150" y="2571750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7248800" y="3841000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440525" y="4251425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app</a:t>
            </a:r>
            <a:endParaRPr/>
          </a:p>
        </p:txBody>
      </p:sp>
      <p:cxnSp>
        <p:nvCxnSpPr>
          <p:cNvPr id="106" name="Google Shape;106;p18"/>
          <p:cNvCxnSpPr>
            <a:stCxn id="99" idx="3"/>
            <a:endCxn id="107" idx="1"/>
          </p:cNvCxnSpPr>
          <p:nvPr/>
        </p:nvCxnSpPr>
        <p:spPr>
          <a:xfrm>
            <a:off x="2451950" y="2736475"/>
            <a:ext cx="103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7" name="Google Shape;107;p18"/>
          <p:cNvSpPr/>
          <p:nvPr/>
        </p:nvSpPr>
        <p:spPr>
          <a:xfrm>
            <a:off x="3484088" y="2013175"/>
            <a:ext cx="1229700" cy="14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643550" y="1502875"/>
            <a:ext cx="1808400" cy="2467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6051625" y="1510900"/>
            <a:ext cx="2009100" cy="426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295875" y="2233925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745925" y="3206375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7104150" y="2571750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7248800" y="3841000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440525" y="4251425"/>
            <a:ext cx="16236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app</a:t>
            </a:r>
            <a:endParaRPr/>
          </a:p>
        </p:txBody>
      </p:sp>
      <p:cxnSp>
        <p:nvCxnSpPr>
          <p:cNvPr id="120" name="Google Shape;120;p19"/>
          <p:cNvCxnSpPr>
            <a:stCxn id="113" idx="3"/>
            <a:endCxn id="121" idx="1"/>
          </p:cNvCxnSpPr>
          <p:nvPr/>
        </p:nvCxnSpPr>
        <p:spPr>
          <a:xfrm>
            <a:off x="2451950" y="2736475"/>
            <a:ext cx="103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1" name="Google Shape;121;p19"/>
          <p:cNvSpPr/>
          <p:nvPr/>
        </p:nvSpPr>
        <p:spPr>
          <a:xfrm>
            <a:off x="3484088" y="2013175"/>
            <a:ext cx="1229700" cy="14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</a:t>
            </a:r>
            <a:endParaRPr/>
          </a:p>
        </p:txBody>
      </p:sp>
      <p:cxnSp>
        <p:nvCxnSpPr>
          <p:cNvPr id="122" name="Google Shape;122;p19"/>
          <p:cNvCxnSpPr>
            <a:stCxn id="121" idx="3"/>
            <a:endCxn id="115" idx="1"/>
          </p:cNvCxnSpPr>
          <p:nvPr/>
        </p:nvCxnSpPr>
        <p:spPr>
          <a:xfrm rot="10800000" flipH="1">
            <a:off x="4713788" y="2475175"/>
            <a:ext cx="582000" cy="2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9"/>
          <p:cNvCxnSpPr>
            <a:stCxn id="121" idx="3"/>
            <a:endCxn id="117" idx="1"/>
          </p:cNvCxnSpPr>
          <p:nvPr/>
        </p:nvCxnSpPr>
        <p:spPr>
          <a:xfrm>
            <a:off x="4713788" y="2736475"/>
            <a:ext cx="2390400" cy="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9"/>
          <p:cNvCxnSpPr>
            <a:stCxn id="121" idx="3"/>
            <a:endCxn id="116" idx="1"/>
          </p:cNvCxnSpPr>
          <p:nvPr/>
        </p:nvCxnSpPr>
        <p:spPr>
          <a:xfrm>
            <a:off x="4713788" y="2736475"/>
            <a:ext cx="1032000" cy="71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9"/>
          <p:cNvCxnSpPr>
            <a:stCxn id="121" idx="3"/>
            <a:endCxn id="118" idx="1"/>
          </p:cNvCxnSpPr>
          <p:nvPr/>
        </p:nvCxnSpPr>
        <p:spPr>
          <a:xfrm>
            <a:off x="4713788" y="2736475"/>
            <a:ext cx="2535000" cy="134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9"/>
          <p:cNvCxnSpPr>
            <a:stCxn id="121" idx="3"/>
            <a:endCxn id="119" idx="1"/>
          </p:cNvCxnSpPr>
          <p:nvPr/>
        </p:nvCxnSpPr>
        <p:spPr>
          <a:xfrm>
            <a:off x="4713788" y="2736475"/>
            <a:ext cx="726600" cy="175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4588100" y="1664450"/>
            <a:ext cx="20091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DataSourceFactory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33" name="Google Shape;133;p20"/>
          <p:cNvSpPr/>
          <p:nvPr/>
        </p:nvSpPr>
        <p:spPr>
          <a:xfrm>
            <a:off x="2964500" y="2845850"/>
            <a:ext cx="16236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DatabaseFactory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597200" y="2845850"/>
            <a:ext cx="16236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NetworkFactory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135;p20"/>
          <p:cNvCxnSpPr>
            <a:stCxn id="132" idx="2"/>
            <a:endCxn id="133" idx="0"/>
          </p:cNvCxnSpPr>
          <p:nvPr/>
        </p:nvCxnSpPr>
        <p:spPr>
          <a:xfrm rot="5400000">
            <a:off x="4380200" y="1633400"/>
            <a:ext cx="608700" cy="181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6" name="Google Shape;136;p20"/>
          <p:cNvCxnSpPr>
            <a:stCxn id="132" idx="2"/>
            <a:endCxn id="134" idx="0"/>
          </p:cNvCxnSpPr>
          <p:nvPr/>
        </p:nvCxnSpPr>
        <p:spPr>
          <a:xfrm rot="-5400000" flipH="1">
            <a:off x="6196550" y="1633250"/>
            <a:ext cx="608700" cy="181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7" name="Google Shape;137;p20"/>
          <p:cNvSpPr/>
          <p:nvPr/>
        </p:nvSpPr>
        <p:spPr>
          <a:xfrm>
            <a:off x="2964500" y="3754000"/>
            <a:ext cx="16236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6597200" y="3754000"/>
            <a:ext cx="16236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" name="Google Shape;139;p20"/>
          <p:cNvCxnSpPr>
            <a:stCxn id="133" idx="2"/>
            <a:endCxn id="137" idx="0"/>
          </p:cNvCxnSpPr>
          <p:nvPr/>
        </p:nvCxnSpPr>
        <p:spPr>
          <a:xfrm>
            <a:off x="3776300" y="3254750"/>
            <a:ext cx="0" cy="49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0" name="Google Shape;140;p20"/>
          <p:cNvCxnSpPr>
            <a:stCxn id="134" idx="2"/>
            <a:endCxn id="138" idx="0"/>
          </p:cNvCxnSpPr>
          <p:nvPr/>
        </p:nvCxnSpPr>
        <p:spPr>
          <a:xfrm>
            <a:off x="7409000" y="3254750"/>
            <a:ext cx="0" cy="49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1" name="Google Shape;141;p20"/>
          <p:cNvSpPr/>
          <p:nvPr/>
        </p:nvSpPr>
        <p:spPr>
          <a:xfrm>
            <a:off x="786350" y="2805325"/>
            <a:ext cx="16236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" name="Google Shape;142;p20"/>
          <p:cNvCxnSpPr>
            <a:stCxn id="141" idx="2"/>
            <a:endCxn id="138" idx="0"/>
          </p:cNvCxnSpPr>
          <p:nvPr/>
        </p:nvCxnSpPr>
        <p:spPr>
          <a:xfrm rot="-5400000" flipH="1">
            <a:off x="4233800" y="578575"/>
            <a:ext cx="539700" cy="58110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0"/>
          <p:cNvCxnSpPr>
            <a:stCxn id="141" idx="2"/>
            <a:endCxn id="137" idx="1"/>
          </p:cNvCxnSpPr>
          <p:nvPr/>
        </p:nvCxnSpPr>
        <p:spPr>
          <a:xfrm rot="-5400000" flipH="1">
            <a:off x="1909250" y="2903125"/>
            <a:ext cx="744300" cy="1366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way to access functionality without caring about implementation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level of abstraction over the factory pattern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Separation of concerns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Allows for testability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Macintosh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Alfa Slab One</vt:lpstr>
      <vt:lpstr>Calibri</vt:lpstr>
      <vt:lpstr>Roboto Light</vt:lpstr>
      <vt:lpstr>Arial</vt:lpstr>
      <vt:lpstr>Proxima Nova</vt:lpstr>
      <vt:lpstr>Android course theme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cp:lastModifiedBy>Amrit Bhuwania</cp:lastModifiedBy>
  <cp:revision>1</cp:revision>
  <dcterms:modified xsi:type="dcterms:W3CDTF">2023-06-01T17:16:37Z</dcterms:modified>
</cp:coreProperties>
</file>