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61" r:id="rId3"/>
  </p:sldIdLst>
  <p:sldSz cx="9144000" cy="5143500" type="screen16x9"/>
  <p:notesSz cx="6858000" cy="9144000"/>
  <p:embeddedFontLst>
    <p:embeddedFont>
      <p:font typeface="Alfa Slab One" pitchFamily="2" charset="77"/>
      <p:regular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Proxima Nova" panose="02000506030000020004" pitchFamily="2" charset="0"/>
      <p:regular r:id="rId10"/>
      <p:bold r:id="rId11"/>
      <p:italic r:id="rId12"/>
      <p:boldItalic r:id="rId13"/>
    </p:embeddedFont>
    <p:embeddedFont>
      <p:font typeface="Roboto Light" panose="020F03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37"/>
  </p:normalViewPr>
  <p:slideViewPr>
    <p:cSldViewPr snapToGrid="0">
      <p:cViewPr varScale="1">
        <p:scale>
          <a:sx n="138" d="100"/>
          <a:sy n="138" d="100"/>
        </p:scale>
        <p:origin x="3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bfeeef1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bfeeef1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w="9525" cap="flat" cmpd="sng">
            <a:solidFill>
              <a:srgbClr val="FCE5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you copy existing objects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Without depending on their classes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Only reliant on interface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copied object must provide the copy functionality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Useful in testing and pre-production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Macintosh PowerPoint</Application>
  <PresentationFormat>On-screen Show (16:9)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Proxima Nova</vt:lpstr>
      <vt:lpstr>Alfa Slab One</vt:lpstr>
      <vt:lpstr>Arial</vt:lpstr>
      <vt:lpstr>Roboto Light</vt:lpstr>
      <vt:lpstr>Android course theme</vt:lpstr>
      <vt:lpstr>Prototype</vt:lpstr>
      <vt:lpstr>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</dc:title>
  <cp:lastModifiedBy>Amrit Bhuwania</cp:lastModifiedBy>
  <cp:revision>1</cp:revision>
  <dcterms:modified xsi:type="dcterms:W3CDTF">2023-06-06T16:54:44Z</dcterms:modified>
</cp:coreProperties>
</file>