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9144000" cy="5143500" type="screen16x9"/>
  <p:notesSz cx="6858000" cy="9144000"/>
  <p:embeddedFontLst>
    <p:embeddedFont>
      <p:font typeface="Alfa Slab One" pitchFamily="2" charset="7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roxima Nova" panose="02000506030000020004" pitchFamily="2" charset="0"/>
      <p:regular r:id="rId15"/>
      <p:bold r:id="rId16"/>
      <p:italic r:id="rId17"/>
      <p:boldItalic r:id="rId18"/>
    </p:embeddedFont>
    <p:embeddedFont>
      <p:font typeface="Roboto Light" panose="020F03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99"/>
  </p:normalViewPr>
  <p:slideViewPr>
    <p:cSldViewPr snapToGrid="0">
      <p:cViewPr varScale="1">
        <p:scale>
          <a:sx n="137" d="100"/>
          <a:sy n="137" d="100"/>
        </p:scale>
        <p:origin x="10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98dce7d8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98dce7d8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8dce7d8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8dce7d8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8dce7d8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8dce7d8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8dce7d8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8dce7d8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f6a5f7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f6a5f7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918325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NetworkCommInst1</a:t>
            </a:r>
            <a:endParaRPr/>
          </a:p>
        </p:txBody>
      </p:sp>
      <p:cxnSp>
        <p:nvCxnSpPr>
          <p:cNvPr id="78" name="Google Shape;78;p16"/>
          <p:cNvCxnSpPr>
            <a:stCxn id="76" idx="3"/>
            <a:endCxn id="77" idx="1"/>
          </p:cNvCxnSpPr>
          <p:nvPr/>
        </p:nvCxnSpPr>
        <p:spPr>
          <a:xfrm>
            <a:off x="2821000" y="18294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6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918325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NetworkCommInst2</a:t>
            </a:r>
            <a:endParaRPr/>
          </a:p>
        </p:txBody>
      </p:sp>
      <p:cxnSp>
        <p:nvCxnSpPr>
          <p:cNvPr id="81" name="Google Shape;81;p16"/>
          <p:cNvCxnSpPr>
            <a:stCxn id="79" idx="3"/>
            <a:endCxn id="80" idx="1"/>
          </p:cNvCxnSpPr>
          <p:nvPr/>
        </p:nvCxnSpPr>
        <p:spPr>
          <a:xfrm>
            <a:off x="2821000" y="26676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6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918325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NetworkCommInst3</a:t>
            </a:r>
            <a:endParaRPr/>
          </a:p>
        </p:txBody>
      </p:sp>
      <p:cxnSp>
        <p:nvCxnSpPr>
          <p:cNvPr id="84" name="Google Shape;84;p16"/>
          <p:cNvCxnSpPr>
            <a:stCxn id="82" idx="3"/>
            <a:endCxn id="83" idx="1"/>
          </p:cNvCxnSpPr>
          <p:nvPr/>
        </p:nvCxnSpPr>
        <p:spPr>
          <a:xfrm>
            <a:off x="2821000" y="35820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6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918325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NetworkCommInst1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17"/>
          <p:cNvCxnSpPr>
            <a:stCxn id="91" idx="3"/>
            <a:endCxn id="92" idx="1"/>
          </p:cNvCxnSpPr>
          <p:nvPr/>
        </p:nvCxnSpPr>
        <p:spPr>
          <a:xfrm>
            <a:off x="2821000" y="18294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7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918325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NetworkCommInst2</a:t>
            </a:r>
            <a:endParaRPr/>
          </a:p>
        </p:txBody>
      </p:sp>
      <p:cxnSp>
        <p:nvCxnSpPr>
          <p:cNvPr id="97" name="Google Shape;97;p17"/>
          <p:cNvCxnSpPr>
            <a:stCxn id="95" idx="3"/>
            <a:endCxn id="96" idx="1"/>
          </p:cNvCxnSpPr>
          <p:nvPr/>
        </p:nvCxnSpPr>
        <p:spPr>
          <a:xfrm>
            <a:off x="2821000" y="26676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17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918325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NetworkCommInst3</a:t>
            </a:r>
            <a:endParaRPr/>
          </a:p>
        </p:txBody>
      </p:sp>
      <p:cxnSp>
        <p:nvCxnSpPr>
          <p:cNvPr id="100" name="Google Shape;100;p17"/>
          <p:cNvCxnSpPr>
            <a:stCxn id="98" idx="3"/>
            <a:endCxn id="99" idx="1"/>
          </p:cNvCxnSpPr>
          <p:nvPr/>
        </p:nvCxnSpPr>
        <p:spPr>
          <a:xfrm>
            <a:off x="2821000" y="3582000"/>
            <a:ext cx="10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7"/>
          <p:cNvCxnSpPr>
            <a:stCxn id="92" idx="3"/>
            <a:endCxn id="93" idx="3"/>
          </p:cNvCxnSpPr>
          <p:nvPr/>
        </p:nvCxnSpPr>
        <p:spPr>
          <a:xfrm>
            <a:off x="5686525" y="1829400"/>
            <a:ext cx="2060100" cy="2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7"/>
          <p:cNvCxnSpPr>
            <a:stCxn id="96" idx="3"/>
            <a:endCxn id="93" idx="2"/>
          </p:cNvCxnSpPr>
          <p:nvPr/>
        </p:nvCxnSpPr>
        <p:spPr>
          <a:xfrm>
            <a:off x="5686525" y="2667600"/>
            <a:ext cx="107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7"/>
          <p:cNvCxnSpPr>
            <a:stCxn id="99" idx="3"/>
            <a:endCxn id="93" idx="1"/>
          </p:cNvCxnSpPr>
          <p:nvPr/>
        </p:nvCxnSpPr>
        <p:spPr>
          <a:xfrm rot="10800000" flipH="1">
            <a:off x="5686525" y="3327300"/>
            <a:ext cx="2060100" cy="2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1052800" y="15430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Component1</a:t>
            </a:r>
            <a:endParaRPr/>
          </a:p>
        </p:txBody>
      </p:sp>
      <p:cxnSp>
        <p:nvCxnSpPr>
          <p:cNvPr id="110" name="Google Shape;110;p18"/>
          <p:cNvCxnSpPr>
            <a:stCxn id="109" idx="3"/>
            <a:endCxn id="111" idx="1"/>
          </p:cNvCxnSpPr>
          <p:nvPr/>
        </p:nvCxnSpPr>
        <p:spPr>
          <a:xfrm>
            <a:off x="2821000" y="1829400"/>
            <a:ext cx="1591200" cy="8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8"/>
          <p:cNvSpPr/>
          <p:nvPr/>
        </p:nvSpPr>
        <p:spPr>
          <a:xfrm>
            <a:off x="1052800" y="23812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Component2</a:t>
            </a:r>
            <a:endParaRPr/>
          </a:p>
        </p:txBody>
      </p:sp>
      <p:cxnSp>
        <p:nvCxnSpPr>
          <p:cNvPr id="113" name="Google Shape;113;p18"/>
          <p:cNvCxnSpPr>
            <a:stCxn id="112" idx="3"/>
            <a:endCxn id="111" idx="1"/>
          </p:cNvCxnSpPr>
          <p:nvPr/>
        </p:nvCxnSpPr>
        <p:spPr>
          <a:xfrm>
            <a:off x="2821000" y="2667600"/>
            <a:ext cx="159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8"/>
          <p:cNvSpPr/>
          <p:nvPr/>
        </p:nvSpPr>
        <p:spPr>
          <a:xfrm>
            <a:off x="1052800" y="3295650"/>
            <a:ext cx="17682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Component3</a:t>
            </a:r>
            <a:endParaRPr/>
          </a:p>
        </p:txBody>
      </p:sp>
      <p:cxnSp>
        <p:nvCxnSpPr>
          <p:cNvPr id="115" name="Google Shape;115;p18"/>
          <p:cNvCxnSpPr>
            <a:stCxn id="114" idx="3"/>
            <a:endCxn id="111" idx="1"/>
          </p:cNvCxnSpPr>
          <p:nvPr/>
        </p:nvCxnSpPr>
        <p:spPr>
          <a:xfrm rot="10800000" flipH="1">
            <a:off x="2821000" y="2667600"/>
            <a:ext cx="1591200" cy="9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8"/>
          <p:cNvSpPr/>
          <p:nvPr/>
        </p:nvSpPr>
        <p:spPr>
          <a:xfrm>
            <a:off x="4412150" y="2146350"/>
            <a:ext cx="1768200" cy="10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NetworkCommInst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6750850" y="2006375"/>
            <a:ext cx="1991304" cy="132246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" name="Google Shape;117;p18"/>
          <p:cNvCxnSpPr>
            <a:stCxn id="111" idx="3"/>
            <a:endCxn id="116" idx="2"/>
          </p:cNvCxnSpPr>
          <p:nvPr/>
        </p:nvCxnSpPr>
        <p:spPr>
          <a:xfrm>
            <a:off x="6180350" y="2667600"/>
            <a:ext cx="57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one instance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Single point of access for a resource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manager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access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Utility class(es)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Eager initialization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block initialization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Lazy initialization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safe initialization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Bill Pugh initialization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Macintosh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Alfa Slab One</vt:lpstr>
      <vt:lpstr>Calibri</vt:lpstr>
      <vt:lpstr>Roboto Light</vt:lpstr>
      <vt:lpstr>Arial</vt:lpstr>
      <vt:lpstr>Proxima Nova</vt:lpstr>
      <vt:lpstr>Android course theme</vt:lpstr>
      <vt:lpstr>Singleton</vt:lpstr>
      <vt:lpstr>Singleton</vt:lpstr>
      <vt:lpstr>Singleton</vt:lpstr>
      <vt:lpstr>Singleton</vt:lpstr>
      <vt:lpstr>Singleton</vt:lpstr>
      <vt:lpstr>Singleton</vt:lpstr>
      <vt:lpstr>Singleton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</dc:title>
  <cp:lastModifiedBy>Amrit Bhuwania</cp:lastModifiedBy>
  <cp:revision>1</cp:revision>
  <dcterms:modified xsi:type="dcterms:W3CDTF">2023-06-01T16:50:50Z</dcterms:modified>
</cp:coreProperties>
</file>