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9144000" cy="5143500" type="screen16x9"/>
  <p:notesSz cx="6858000" cy="9144000"/>
  <p:embeddedFontLst>
    <p:embeddedFont>
      <p:font typeface="Alfa Slab One" pitchFamily="2" charset="77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Proxima Nova" panose="02000506030000020004" pitchFamily="2" charset="0"/>
      <p:regular r:id="rId12"/>
      <p:bold r:id="rId13"/>
      <p:italic r:id="rId14"/>
      <p:boldItalic r:id="rId15"/>
    </p:embeddedFont>
    <p:embeddedFont>
      <p:font typeface="Roboto Light" panose="020F03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37"/>
  </p:normalViewPr>
  <p:slideViewPr>
    <p:cSldViewPr snapToGrid="0">
      <p:cViewPr varScale="1">
        <p:scale>
          <a:sx n="138" d="100"/>
          <a:sy n="138" d="100"/>
        </p:scale>
        <p:origin x="3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8d4db52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8d4db52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98dce7d8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98dce7d8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8d4db529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8d4db529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Converts the interface of a class into another interface the client expects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Convert data from one format into another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</a:t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5963225" y="1535000"/>
            <a:ext cx="1768200" cy="876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specificCall()</a:t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2205353" y="1535002"/>
            <a:ext cx="1768200" cy="876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call()</a:t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376550" y="1535000"/>
            <a:ext cx="1134300" cy="38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cxnSp>
        <p:nvCxnSpPr>
          <p:cNvPr id="82" name="Google Shape;82;p17"/>
          <p:cNvCxnSpPr>
            <a:stCxn id="81" idx="3"/>
          </p:cNvCxnSpPr>
          <p:nvPr/>
        </p:nvCxnSpPr>
        <p:spPr>
          <a:xfrm>
            <a:off x="1510850" y="1727900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</a:t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5963225" y="1535000"/>
            <a:ext cx="1768200" cy="876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Adaptee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specificCall</a:t>
            </a:r>
            <a:r>
              <a:rPr lang="en" dirty="0"/>
              <a:t>()</a:t>
            </a:r>
            <a:endParaRPr dirty="0"/>
          </a:p>
        </p:txBody>
      </p:sp>
      <p:sp>
        <p:nvSpPr>
          <p:cNvPr id="89" name="Google Shape;89;p18"/>
          <p:cNvSpPr/>
          <p:nvPr/>
        </p:nvSpPr>
        <p:spPr>
          <a:xfrm>
            <a:off x="2205353" y="1535002"/>
            <a:ext cx="1768200" cy="876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call()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376550" y="1535000"/>
            <a:ext cx="1134300" cy="38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cxnSp>
        <p:nvCxnSpPr>
          <p:cNvPr id="91" name="Google Shape;91;p18"/>
          <p:cNvCxnSpPr>
            <a:stCxn id="90" idx="3"/>
          </p:cNvCxnSpPr>
          <p:nvPr/>
        </p:nvCxnSpPr>
        <p:spPr>
          <a:xfrm>
            <a:off x="1510850" y="1727900"/>
            <a:ext cx="69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8"/>
          <p:cNvSpPr/>
          <p:nvPr/>
        </p:nvSpPr>
        <p:spPr>
          <a:xfrm>
            <a:off x="4110350" y="3059000"/>
            <a:ext cx="1768200" cy="876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call() -&gt; specificCall()</a:t>
            </a:r>
            <a:endParaRPr sz="1300"/>
          </a:p>
        </p:txBody>
      </p:sp>
      <p:cxnSp>
        <p:nvCxnSpPr>
          <p:cNvPr id="93" name="Google Shape;93;p18"/>
          <p:cNvCxnSpPr>
            <a:stCxn id="89" idx="2"/>
            <a:endCxn id="92" idx="1"/>
          </p:cNvCxnSpPr>
          <p:nvPr/>
        </p:nvCxnSpPr>
        <p:spPr>
          <a:xfrm rot="-5400000" flipH="1">
            <a:off x="3057053" y="2443702"/>
            <a:ext cx="1085700" cy="1020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8"/>
          <p:cNvCxnSpPr>
            <a:stCxn id="92" idx="3"/>
            <a:endCxn id="88" idx="2"/>
          </p:cNvCxnSpPr>
          <p:nvPr/>
        </p:nvCxnSpPr>
        <p:spPr>
          <a:xfrm rot="10800000" flipH="1">
            <a:off x="5878550" y="2410850"/>
            <a:ext cx="968700" cy="10863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(16:9)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Proxima Nova</vt:lpstr>
      <vt:lpstr>Alfa Slab One</vt:lpstr>
      <vt:lpstr>Arial</vt:lpstr>
      <vt:lpstr>Roboto Light</vt:lpstr>
      <vt:lpstr>Android course theme</vt:lpstr>
      <vt:lpstr>Adapter</vt:lpstr>
      <vt:lpstr>Adapter</vt:lpstr>
      <vt:lpstr>Adapter</vt:lpstr>
      <vt:lpstr>Adapter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Adapter</dc:title>
  <cp:lastModifiedBy>Amrit Bhuwania</cp:lastModifiedBy>
  <cp:revision>1</cp:revision>
  <dcterms:modified xsi:type="dcterms:W3CDTF">2023-06-06T17:14:25Z</dcterms:modified>
</cp:coreProperties>
</file>