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6" d="100"/>
          <a:sy n="86" d="100"/>
        </p:scale>
        <p:origin x="562" y="5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3/28/2021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A181B6-B371-4031-9CBE-ED0985B01CB6}" type="slidenum">
              <a:rPr lang="en-US"/>
              <a:t>6</a:t>
            </a:fld>
            <a:endParaRPr lang="en-US"/>
          </a:p>
        </p:txBody>
      </p:sp>
      <p:sp>
        <p:nvSpPr>
          <p:cNvPr id="89090" name="Rectangle 2"/>
          <p:cNvSpPr>
            <a:spLocks noGrp="1" noRot="1" noChangeAspect="1" noChangeArrowheads="1" noTextEdit="1"/>
          </p:cNvSpPr>
          <p:nvPr>
            <p:ph type="sldImg"/>
          </p:nvPr>
        </p:nvSpPr>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3/28/2021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3/28/2021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3/28/2021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3/28/2021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3/28/2021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3/28/2021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3/28/2021</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3/28/2021</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3/28/2021</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3/28/2021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3/28/2021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t>3/28/2021</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anose="020B0604020202020204"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178944" y="5566886"/>
            <a:ext cx="2644550" cy="632048"/>
          </a:xfrm>
        </p:spPr>
        <p:txBody>
          <a:bodyPr>
            <a:normAutofit fontScale="97500" lnSpcReduction="10000"/>
          </a:bodyPr>
          <a:lstStyle/>
          <a:p>
            <a:r>
              <a:rPr lang="en-US" dirty="0"/>
              <a:t>By,</a:t>
            </a:r>
          </a:p>
          <a:p>
            <a:r>
              <a:rPr lang="en-IN" altLang="en-US" dirty="0"/>
              <a:t>Amrit Chaturvedi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a:fillRect/>
          </a:stretch>
        </p:blipFill>
        <p:spPr>
          <a:xfrm>
            <a:off x="981844" y="2564904"/>
            <a:ext cx="4968552" cy="14438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World country report presentation</Template>
  <TotalTime>0</TotalTime>
  <Words>789</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AMRIT CHATURVEDI - 70431118046</cp:lastModifiedBy>
  <cp:revision>7</cp:revision>
  <dcterms:created xsi:type="dcterms:W3CDTF">2020-01-05T08:05:00Z</dcterms:created>
  <dcterms:modified xsi:type="dcterms:W3CDTF">2021-03-28T15:23:22Z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74068496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1033-11.2.0.9629</vt:lpwstr>
  </property>
</Properties>
</file>