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6" r:id="rId7"/>
    <p:sldId id="261" r:id="rId8"/>
    <p:sldId id="263" r:id="rId9"/>
    <p:sldId id="264" r:id="rId10"/>
    <p:sldId id="273" r:id="rId11"/>
    <p:sldId id="265" r:id="rId12"/>
    <p:sldId id="267" r:id="rId13"/>
    <p:sldId id="268" r:id="rId14"/>
    <p:sldId id="269" r:id="rId15"/>
    <p:sldId id="270" r:id="rId16"/>
    <p:sldId id="271" r:id="rId17"/>
    <p:sldId id="272" r:id="rId18"/>
    <p:sldId id="275" r:id="rId19"/>
    <p:sldId id="274"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B496DD8-9D71-4563-BE38-D1899B3CA2A7}">
          <p14:sldIdLst>
            <p14:sldId id="256"/>
          </p14:sldIdLst>
        </p14:section>
        <p14:section name="front" id="{08CD08F6-83C9-460B-A1E2-1625E14B57E3}">
          <p14:sldIdLst>
            <p14:sldId id="257"/>
            <p14:sldId id="258"/>
            <p14:sldId id="259"/>
            <p14:sldId id="260"/>
            <p14:sldId id="266"/>
            <p14:sldId id="261"/>
            <p14:sldId id="263"/>
            <p14:sldId id="264"/>
            <p14:sldId id="273"/>
            <p14:sldId id="265"/>
            <p14:sldId id="267"/>
            <p14:sldId id="268"/>
            <p14:sldId id="269"/>
            <p14:sldId id="270"/>
            <p14:sldId id="271"/>
            <p14:sldId id="272"/>
            <p14:sldId id="275"/>
            <p14:sldId id="274"/>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AFEA33-595D-42A6-AB09-913360E47EB5}" type="datetimeFigureOut">
              <a:rPr lang="en-US" smtClean="0"/>
              <a:t>5/5/2024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DD0C4-B7C5-439A-B00F-75977F6C96C3}" type="slidenum">
              <a:rPr lang="en-US" smtClean="0"/>
              <a:t>‹#›</a:t>
            </a:fld>
            <a:endParaRPr lang="en-US"/>
          </a:p>
        </p:txBody>
      </p:sp>
    </p:spTree>
    <p:extLst>
      <p:ext uri="{BB962C8B-B14F-4D97-AF65-F5344CB8AC3E}">
        <p14:creationId xmlns:p14="http://schemas.microsoft.com/office/powerpoint/2010/main" val="1338637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4DD0C4-B7C5-439A-B00F-75977F6C96C3}" type="slidenum">
              <a:rPr lang="en-US" smtClean="0"/>
              <a:t>4</a:t>
            </a:fld>
            <a:endParaRPr lang="en-US"/>
          </a:p>
        </p:txBody>
      </p:sp>
    </p:spTree>
    <p:extLst>
      <p:ext uri="{BB962C8B-B14F-4D97-AF65-F5344CB8AC3E}">
        <p14:creationId xmlns:p14="http://schemas.microsoft.com/office/powerpoint/2010/main" val="430088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22B5F-67DB-BFD4-D785-7C2AEEAD0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036951-CBE7-943A-2545-1B096D73E3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16A1A6-20DC-4F6A-2AF8-9AC1CBAF4CBA}"/>
              </a:ext>
            </a:extLst>
          </p:cNvPr>
          <p:cNvSpPr>
            <a:spLocks noGrp="1"/>
          </p:cNvSpPr>
          <p:nvPr>
            <p:ph type="dt" sz="half" idx="10"/>
          </p:nvPr>
        </p:nvSpPr>
        <p:spPr/>
        <p:txBody>
          <a:bodyPr/>
          <a:lstStyle/>
          <a:p>
            <a:fld id="{5B4B7B75-D797-4FC8-B298-132602D4DA8E}" type="datetime1">
              <a:rPr lang="en-US" smtClean="0"/>
              <a:t>5/5/2024</a:t>
            </a:fld>
            <a:endParaRPr lang="en-US"/>
          </a:p>
        </p:txBody>
      </p:sp>
      <p:sp>
        <p:nvSpPr>
          <p:cNvPr id="5" name="Footer Placeholder 4">
            <a:extLst>
              <a:ext uri="{FF2B5EF4-FFF2-40B4-BE49-F238E27FC236}">
                <a16:creationId xmlns:a16="http://schemas.microsoft.com/office/drawing/2014/main" id="{E55BB65F-D35D-41FF-ACFD-432AA81C17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D6622D-8402-0B3C-495D-D998C86892C4}"/>
              </a:ext>
            </a:extLst>
          </p:cNvPr>
          <p:cNvSpPr>
            <a:spLocks noGrp="1"/>
          </p:cNvSpPr>
          <p:nvPr>
            <p:ph type="sldNum" sz="quarter" idx="12"/>
          </p:nvPr>
        </p:nvSpPr>
        <p:spPr/>
        <p:txBody>
          <a:bodyPr/>
          <a:lstStyle/>
          <a:p>
            <a:fld id="{B58819CC-A037-4974-A5D4-A2F3C17589B9}" type="slidenum">
              <a:rPr lang="en-US" smtClean="0"/>
              <a:t>‹#›</a:t>
            </a:fld>
            <a:endParaRPr lang="en-US"/>
          </a:p>
        </p:txBody>
      </p:sp>
    </p:spTree>
    <p:extLst>
      <p:ext uri="{BB962C8B-B14F-4D97-AF65-F5344CB8AC3E}">
        <p14:creationId xmlns:p14="http://schemas.microsoft.com/office/powerpoint/2010/main" val="2654798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E74E9-8659-FC61-37F9-138B3393D5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5B189D-394D-9DC7-19BA-A2C65FAA33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B517F3-CF94-3088-BA24-EC88D2E0DF45}"/>
              </a:ext>
            </a:extLst>
          </p:cNvPr>
          <p:cNvSpPr>
            <a:spLocks noGrp="1"/>
          </p:cNvSpPr>
          <p:nvPr>
            <p:ph type="dt" sz="half" idx="10"/>
          </p:nvPr>
        </p:nvSpPr>
        <p:spPr/>
        <p:txBody>
          <a:bodyPr/>
          <a:lstStyle/>
          <a:p>
            <a:fld id="{B9E83672-3E97-4DD0-948B-707E7DAC54D3}" type="datetime1">
              <a:rPr lang="en-US" smtClean="0"/>
              <a:t>5/5/2024</a:t>
            </a:fld>
            <a:endParaRPr lang="en-US"/>
          </a:p>
        </p:txBody>
      </p:sp>
      <p:sp>
        <p:nvSpPr>
          <p:cNvPr id="5" name="Footer Placeholder 4">
            <a:extLst>
              <a:ext uri="{FF2B5EF4-FFF2-40B4-BE49-F238E27FC236}">
                <a16:creationId xmlns:a16="http://schemas.microsoft.com/office/drawing/2014/main" id="{1AD4A7C0-E593-47C6-535D-44B89290C9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B8C02A-7DD1-C004-C15E-3091C009503C}"/>
              </a:ext>
            </a:extLst>
          </p:cNvPr>
          <p:cNvSpPr>
            <a:spLocks noGrp="1"/>
          </p:cNvSpPr>
          <p:nvPr>
            <p:ph type="sldNum" sz="quarter" idx="12"/>
          </p:nvPr>
        </p:nvSpPr>
        <p:spPr/>
        <p:txBody>
          <a:bodyPr/>
          <a:lstStyle/>
          <a:p>
            <a:fld id="{B58819CC-A037-4974-A5D4-A2F3C17589B9}" type="slidenum">
              <a:rPr lang="en-US" smtClean="0"/>
              <a:t>‹#›</a:t>
            </a:fld>
            <a:endParaRPr lang="en-US"/>
          </a:p>
        </p:txBody>
      </p:sp>
    </p:spTree>
    <p:extLst>
      <p:ext uri="{BB962C8B-B14F-4D97-AF65-F5344CB8AC3E}">
        <p14:creationId xmlns:p14="http://schemas.microsoft.com/office/powerpoint/2010/main" val="3141591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0F444D-C7C9-9CEE-8F8D-78A94A3B3C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CDED15-7B22-2D83-9B60-47EC80161B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B99CB6-0E38-DA79-8160-C6EE7E0FBECD}"/>
              </a:ext>
            </a:extLst>
          </p:cNvPr>
          <p:cNvSpPr>
            <a:spLocks noGrp="1"/>
          </p:cNvSpPr>
          <p:nvPr>
            <p:ph type="dt" sz="half" idx="10"/>
          </p:nvPr>
        </p:nvSpPr>
        <p:spPr/>
        <p:txBody>
          <a:bodyPr/>
          <a:lstStyle/>
          <a:p>
            <a:fld id="{9AF1A6EF-3E30-4755-92CD-4D14F9568E92}" type="datetime1">
              <a:rPr lang="en-US" smtClean="0"/>
              <a:t>5/5/2024</a:t>
            </a:fld>
            <a:endParaRPr lang="en-US"/>
          </a:p>
        </p:txBody>
      </p:sp>
      <p:sp>
        <p:nvSpPr>
          <p:cNvPr id="5" name="Footer Placeholder 4">
            <a:extLst>
              <a:ext uri="{FF2B5EF4-FFF2-40B4-BE49-F238E27FC236}">
                <a16:creationId xmlns:a16="http://schemas.microsoft.com/office/drawing/2014/main" id="{35EE30F8-8CB7-8536-E34E-3113AF8849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A1EDDD-2727-252C-179B-B95509307723}"/>
              </a:ext>
            </a:extLst>
          </p:cNvPr>
          <p:cNvSpPr>
            <a:spLocks noGrp="1"/>
          </p:cNvSpPr>
          <p:nvPr>
            <p:ph type="sldNum" sz="quarter" idx="12"/>
          </p:nvPr>
        </p:nvSpPr>
        <p:spPr/>
        <p:txBody>
          <a:bodyPr/>
          <a:lstStyle/>
          <a:p>
            <a:fld id="{B58819CC-A037-4974-A5D4-A2F3C17589B9}" type="slidenum">
              <a:rPr lang="en-US" smtClean="0"/>
              <a:t>‹#›</a:t>
            </a:fld>
            <a:endParaRPr lang="en-US"/>
          </a:p>
        </p:txBody>
      </p:sp>
    </p:spTree>
    <p:extLst>
      <p:ext uri="{BB962C8B-B14F-4D97-AF65-F5344CB8AC3E}">
        <p14:creationId xmlns:p14="http://schemas.microsoft.com/office/powerpoint/2010/main" val="2670606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74B58-1612-2434-592F-E69B1401F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817537-964A-7BD6-539F-60739E327C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ED9BCC-F0F4-D3CE-5BBB-BB5CD4E90500}"/>
              </a:ext>
            </a:extLst>
          </p:cNvPr>
          <p:cNvSpPr>
            <a:spLocks noGrp="1"/>
          </p:cNvSpPr>
          <p:nvPr>
            <p:ph type="dt" sz="half" idx="10"/>
          </p:nvPr>
        </p:nvSpPr>
        <p:spPr/>
        <p:txBody>
          <a:bodyPr/>
          <a:lstStyle/>
          <a:p>
            <a:fld id="{CF3D2BE0-7C15-489D-9001-9D212B26E9B1}" type="datetime1">
              <a:rPr lang="en-US" smtClean="0"/>
              <a:t>5/5/2024</a:t>
            </a:fld>
            <a:endParaRPr lang="en-US"/>
          </a:p>
        </p:txBody>
      </p:sp>
      <p:sp>
        <p:nvSpPr>
          <p:cNvPr id="5" name="Footer Placeholder 4">
            <a:extLst>
              <a:ext uri="{FF2B5EF4-FFF2-40B4-BE49-F238E27FC236}">
                <a16:creationId xmlns:a16="http://schemas.microsoft.com/office/drawing/2014/main" id="{F218FA17-493A-AF03-1E54-98A8F20737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4A530-BF0D-A918-A032-6A29A32BE511}"/>
              </a:ext>
            </a:extLst>
          </p:cNvPr>
          <p:cNvSpPr>
            <a:spLocks noGrp="1"/>
          </p:cNvSpPr>
          <p:nvPr>
            <p:ph type="sldNum" sz="quarter" idx="12"/>
          </p:nvPr>
        </p:nvSpPr>
        <p:spPr/>
        <p:txBody>
          <a:bodyPr/>
          <a:lstStyle/>
          <a:p>
            <a:fld id="{B58819CC-A037-4974-A5D4-A2F3C17589B9}" type="slidenum">
              <a:rPr lang="en-US" smtClean="0"/>
              <a:t>‹#›</a:t>
            </a:fld>
            <a:endParaRPr lang="en-US"/>
          </a:p>
        </p:txBody>
      </p:sp>
    </p:spTree>
    <p:extLst>
      <p:ext uri="{BB962C8B-B14F-4D97-AF65-F5344CB8AC3E}">
        <p14:creationId xmlns:p14="http://schemas.microsoft.com/office/powerpoint/2010/main" val="3120222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96635-EA97-0FC4-AC12-094C18A064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DE3238-D75D-3CD7-2507-F3D43DB7C5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BCDC83-D621-E140-B4A1-AC1F71F2A047}"/>
              </a:ext>
            </a:extLst>
          </p:cNvPr>
          <p:cNvSpPr>
            <a:spLocks noGrp="1"/>
          </p:cNvSpPr>
          <p:nvPr>
            <p:ph type="dt" sz="half" idx="10"/>
          </p:nvPr>
        </p:nvSpPr>
        <p:spPr/>
        <p:txBody>
          <a:bodyPr/>
          <a:lstStyle/>
          <a:p>
            <a:fld id="{2FB89BB1-0381-4891-A880-A804EE2027C2}" type="datetime1">
              <a:rPr lang="en-US" smtClean="0"/>
              <a:t>5/5/2024</a:t>
            </a:fld>
            <a:endParaRPr lang="en-US"/>
          </a:p>
        </p:txBody>
      </p:sp>
      <p:sp>
        <p:nvSpPr>
          <p:cNvPr id="5" name="Footer Placeholder 4">
            <a:extLst>
              <a:ext uri="{FF2B5EF4-FFF2-40B4-BE49-F238E27FC236}">
                <a16:creationId xmlns:a16="http://schemas.microsoft.com/office/drawing/2014/main" id="{22001A66-710A-CB3F-1226-EAA613789C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ADCD2-6B48-E19E-1610-4A6915DE70EF}"/>
              </a:ext>
            </a:extLst>
          </p:cNvPr>
          <p:cNvSpPr>
            <a:spLocks noGrp="1"/>
          </p:cNvSpPr>
          <p:nvPr>
            <p:ph type="sldNum" sz="quarter" idx="12"/>
          </p:nvPr>
        </p:nvSpPr>
        <p:spPr/>
        <p:txBody>
          <a:bodyPr/>
          <a:lstStyle/>
          <a:p>
            <a:fld id="{B58819CC-A037-4974-A5D4-A2F3C17589B9}" type="slidenum">
              <a:rPr lang="en-US" smtClean="0"/>
              <a:t>‹#›</a:t>
            </a:fld>
            <a:endParaRPr lang="en-US"/>
          </a:p>
        </p:txBody>
      </p:sp>
    </p:spTree>
    <p:extLst>
      <p:ext uri="{BB962C8B-B14F-4D97-AF65-F5344CB8AC3E}">
        <p14:creationId xmlns:p14="http://schemas.microsoft.com/office/powerpoint/2010/main" val="2070391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9A787-9F34-2634-0CAE-844F95BA89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55A017-E6AF-AEDA-6D69-67BCBE55D5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56FD54-D2BF-FE14-D8AE-C8CFE3518D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9663EA-FCEE-7B11-EF21-5F4DDE8DA4BF}"/>
              </a:ext>
            </a:extLst>
          </p:cNvPr>
          <p:cNvSpPr>
            <a:spLocks noGrp="1"/>
          </p:cNvSpPr>
          <p:nvPr>
            <p:ph type="dt" sz="half" idx="10"/>
          </p:nvPr>
        </p:nvSpPr>
        <p:spPr/>
        <p:txBody>
          <a:bodyPr/>
          <a:lstStyle/>
          <a:p>
            <a:fld id="{B60034EA-29CF-41B4-84D7-EA7CBDEBE0EE}" type="datetime1">
              <a:rPr lang="en-US" smtClean="0"/>
              <a:t>5/5/2024</a:t>
            </a:fld>
            <a:endParaRPr lang="en-US"/>
          </a:p>
        </p:txBody>
      </p:sp>
      <p:sp>
        <p:nvSpPr>
          <p:cNvPr id="6" name="Footer Placeholder 5">
            <a:extLst>
              <a:ext uri="{FF2B5EF4-FFF2-40B4-BE49-F238E27FC236}">
                <a16:creationId xmlns:a16="http://schemas.microsoft.com/office/drawing/2014/main" id="{928200A9-B32B-89D6-2D64-F90D4DD840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3005BF-CFC2-2D06-0CDF-59EE2B0C1542}"/>
              </a:ext>
            </a:extLst>
          </p:cNvPr>
          <p:cNvSpPr>
            <a:spLocks noGrp="1"/>
          </p:cNvSpPr>
          <p:nvPr>
            <p:ph type="sldNum" sz="quarter" idx="12"/>
          </p:nvPr>
        </p:nvSpPr>
        <p:spPr/>
        <p:txBody>
          <a:bodyPr/>
          <a:lstStyle/>
          <a:p>
            <a:fld id="{B58819CC-A037-4974-A5D4-A2F3C17589B9}" type="slidenum">
              <a:rPr lang="en-US" smtClean="0"/>
              <a:t>‹#›</a:t>
            </a:fld>
            <a:endParaRPr lang="en-US"/>
          </a:p>
        </p:txBody>
      </p:sp>
    </p:spTree>
    <p:extLst>
      <p:ext uri="{BB962C8B-B14F-4D97-AF65-F5344CB8AC3E}">
        <p14:creationId xmlns:p14="http://schemas.microsoft.com/office/powerpoint/2010/main" val="2858454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95D79-BB4E-B58E-1C82-6E052CD044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124D97-1F43-1D55-1844-A206005AEC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D79EF7-65E0-6189-B4D3-60FC319139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4700FA-52D1-F750-C5F0-0C7B7A59FE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C25FF3-13BE-707C-EACC-3FCCE2B056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B068EA-D8BF-80DA-BA22-16D88A6BAB5C}"/>
              </a:ext>
            </a:extLst>
          </p:cNvPr>
          <p:cNvSpPr>
            <a:spLocks noGrp="1"/>
          </p:cNvSpPr>
          <p:nvPr>
            <p:ph type="dt" sz="half" idx="10"/>
          </p:nvPr>
        </p:nvSpPr>
        <p:spPr/>
        <p:txBody>
          <a:bodyPr/>
          <a:lstStyle/>
          <a:p>
            <a:fld id="{9ABDFF0A-3405-4C8F-B88B-C1BD5792DAAA}" type="datetime1">
              <a:rPr lang="en-US" smtClean="0"/>
              <a:t>5/5/2024</a:t>
            </a:fld>
            <a:endParaRPr lang="en-US"/>
          </a:p>
        </p:txBody>
      </p:sp>
      <p:sp>
        <p:nvSpPr>
          <p:cNvPr id="8" name="Footer Placeholder 7">
            <a:extLst>
              <a:ext uri="{FF2B5EF4-FFF2-40B4-BE49-F238E27FC236}">
                <a16:creationId xmlns:a16="http://schemas.microsoft.com/office/drawing/2014/main" id="{A4DE98F1-292A-A894-1397-3F1F92F882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39FB68-A797-9198-7318-23CB2551E13F}"/>
              </a:ext>
            </a:extLst>
          </p:cNvPr>
          <p:cNvSpPr>
            <a:spLocks noGrp="1"/>
          </p:cNvSpPr>
          <p:nvPr>
            <p:ph type="sldNum" sz="quarter" idx="12"/>
          </p:nvPr>
        </p:nvSpPr>
        <p:spPr/>
        <p:txBody>
          <a:bodyPr/>
          <a:lstStyle/>
          <a:p>
            <a:fld id="{B58819CC-A037-4974-A5D4-A2F3C17589B9}" type="slidenum">
              <a:rPr lang="en-US" smtClean="0"/>
              <a:t>‹#›</a:t>
            </a:fld>
            <a:endParaRPr lang="en-US"/>
          </a:p>
        </p:txBody>
      </p:sp>
    </p:spTree>
    <p:extLst>
      <p:ext uri="{BB962C8B-B14F-4D97-AF65-F5344CB8AC3E}">
        <p14:creationId xmlns:p14="http://schemas.microsoft.com/office/powerpoint/2010/main" val="2913602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2C2E-7543-550A-55DA-8305298D2C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AA3FF2-30F9-9C8E-A984-6EC25B608C0C}"/>
              </a:ext>
            </a:extLst>
          </p:cNvPr>
          <p:cNvSpPr>
            <a:spLocks noGrp="1"/>
          </p:cNvSpPr>
          <p:nvPr>
            <p:ph type="dt" sz="half" idx="10"/>
          </p:nvPr>
        </p:nvSpPr>
        <p:spPr/>
        <p:txBody>
          <a:bodyPr/>
          <a:lstStyle/>
          <a:p>
            <a:fld id="{BA4C6409-AEC6-4E7F-AB16-81B82D4787FB}" type="datetime1">
              <a:rPr lang="en-US" smtClean="0"/>
              <a:t>5/5/2024</a:t>
            </a:fld>
            <a:endParaRPr lang="en-US"/>
          </a:p>
        </p:txBody>
      </p:sp>
      <p:sp>
        <p:nvSpPr>
          <p:cNvPr id="4" name="Footer Placeholder 3">
            <a:extLst>
              <a:ext uri="{FF2B5EF4-FFF2-40B4-BE49-F238E27FC236}">
                <a16:creationId xmlns:a16="http://schemas.microsoft.com/office/drawing/2014/main" id="{D75DD122-25FD-E075-2FFC-F6125E885B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58A2B6-E274-08E3-AA79-D31C850B36BC}"/>
              </a:ext>
            </a:extLst>
          </p:cNvPr>
          <p:cNvSpPr>
            <a:spLocks noGrp="1"/>
          </p:cNvSpPr>
          <p:nvPr>
            <p:ph type="sldNum" sz="quarter" idx="12"/>
          </p:nvPr>
        </p:nvSpPr>
        <p:spPr/>
        <p:txBody>
          <a:bodyPr/>
          <a:lstStyle/>
          <a:p>
            <a:fld id="{B58819CC-A037-4974-A5D4-A2F3C17589B9}" type="slidenum">
              <a:rPr lang="en-US" smtClean="0"/>
              <a:t>‹#›</a:t>
            </a:fld>
            <a:endParaRPr lang="en-US"/>
          </a:p>
        </p:txBody>
      </p:sp>
    </p:spTree>
    <p:extLst>
      <p:ext uri="{BB962C8B-B14F-4D97-AF65-F5344CB8AC3E}">
        <p14:creationId xmlns:p14="http://schemas.microsoft.com/office/powerpoint/2010/main" val="164380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53668C-4BD3-9400-33CB-DEE2D6DB49AC}"/>
              </a:ext>
            </a:extLst>
          </p:cNvPr>
          <p:cNvSpPr>
            <a:spLocks noGrp="1"/>
          </p:cNvSpPr>
          <p:nvPr>
            <p:ph type="dt" sz="half" idx="10"/>
          </p:nvPr>
        </p:nvSpPr>
        <p:spPr/>
        <p:txBody>
          <a:bodyPr/>
          <a:lstStyle/>
          <a:p>
            <a:fld id="{8999CDBA-5F14-4463-9AE4-233D68A698D8}" type="datetime1">
              <a:rPr lang="en-US" smtClean="0"/>
              <a:t>5/5/2024</a:t>
            </a:fld>
            <a:endParaRPr lang="en-US"/>
          </a:p>
        </p:txBody>
      </p:sp>
      <p:sp>
        <p:nvSpPr>
          <p:cNvPr id="3" name="Footer Placeholder 2">
            <a:extLst>
              <a:ext uri="{FF2B5EF4-FFF2-40B4-BE49-F238E27FC236}">
                <a16:creationId xmlns:a16="http://schemas.microsoft.com/office/drawing/2014/main" id="{C9E8F3CF-139D-2B6D-51AC-D30B58266C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9C7D3-B14B-AC11-51EF-9A6DF3924930}"/>
              </a:ext>
            </a:extLst>
          </p:cNvPr>
          <p:cNvSpPr>
            <a:spLocks noGrp="1"/>
          </p:cNvSpPr>
          <p:nvPr>
            <p:ph type="sldNum" sz="quarter" idx="12"/>
          </p:nvPr>
        </p:nvSpPr>
        <p:spPr/>
        <p:txBody>
          <a:bodyPr/>
          <a:lstStyle/>
          <a:p>
            <a:fld id="{B58819CC-A037-4974-A5D4-A2F3C17589B9}" type="slidenum">
              <a:rPr lang="en-US" smtClean="0"/>
              <a:t>‹#›</a:t>
            </a:fld>
            <a:endParaRPr lang="en-US"/>
          </a:p>
        </p:txBody>
      </p:sp>
    </p:spTree>
    <p:extLst>
      <p:ext uri="{BB962C8B-B14F-4D97-AF65-F5344CB8AC3E}">
        <p14:creationId xmlns:p14="http://schemas.microsoft.com/office/powerpoint/2010/main" val="662726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4448-A0C9-480A-280E-43D5B5C13B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48ED13-11B1-7185-997D-DE0FAC3FA6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38E58-B1A7-EBAC-BB44-E9DB131EF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CA7F3-84C5-3148-F184-57E30393FE4B}"/>
              </a:ext>
            </a:extLst>
          </p:cNvPr>
          <p:cNvSpPr>
            <a:spLocks noGrp="1"/>
          </p:cNvSpPr>
          <p:nvPr>
            <p:ph type="dt" sz="half" idx="10"/>
          </p:nvPr>
        </p:nvSpPr>
        <p:spPr/>
        <p:txBody>
          <a:bodyPr/>
          <a:lstStyle/>
          <a:p>
            <a:fld id="{20BA5192-5271-41B4-BFF9-29B128BA15B7}" type="datetime1">
              <a:rPr lang="en-US" smtClean="0"/>
              <a:t>5/5/2024</a:t>
            </a:fld>
            <a:endParaRPr lang="en-US"/>
          </a:p>
        </p:txBody>
      </p:sp>
      <p:sp>
        <p:nvSpPr>
          <p:cNvPr id="6" name="Footer Placeholder 5">
            <a:extLst>
              <a:ext uri="{FF2B5EF4-FFF2-40B4-BE49-F238E27FC236}">
                <a16:creationId xmlns:a16="http://schemas.microsoft.com/office/drawing/2014/main" id="{0A1C7470-62AE-1433-C3FC-E95B1EDE4E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C342F-6A29-303C-4133-F20BFA109ABC}"/>
              </a:ext>
            </a:extLst>
          </p:cNvPr>
          <p:cNvSpPr>
            <a:spLocks noGrp="1"/>
          </p:cNvSpPr>
          <p:nvPr>
            <p:ph type="sldNum" sz="quarter" idx="12"/>
          </p:nvPr>
        </p:nvSpPr>
        <p:spPr/>
        <p:txBody>
          <a:bodyPr/>
          <a:lstStyle/>
          <a:p>
            <a:fld id="{B58819CC-A037-4974-A5D4-A2F3C17589B9}" type="slidenum">
              <a:rPr lang="en-US" smtClean="0"/>
              <a:t>‹#›</a:t>
            </a:fld>
            <a:endParaRPr lang="en-US"/>
          </a:p>
        </p:txBody>
      </p:sp>
    </p:spTree>
    <p:extLst>
      <p:ext uri="{BB962C8B-B14F-4D97-AF65-F5344CB8AC3E}">
        <p14:creationId xmlns:p14="http://schemas.microsoft.com/office/powerpoint/2010/main" val="4067625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3899-0382-4765-E752-89FE2756C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81B94C-531C-0481-2263-E42411BD5A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C48C2E-FF4B-DC58-52C8-538B33049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EEABEC-AB7B-BC86-2AB5-41C31D810A37}"/>
              </a:ext>
            </a:extLst>
          </p:cNvPr>
          <p:cNvSpPr>
            <a:spLocks noGrp="1"/>
          </p:cNvSpPr>
          <p:nvPr>
            <p:ph type="dt" sz="half" idx="10"/>
          </p:nvPr>
        </p:nvSpPr>
        <p:spPr/>
        <p:txBody>
          <a:bodyPr/>
          <a:lstStyle/>
          <a:p>
            <a:fld id="{78BE5E65-608B-4604-959A-3A1BD7F7DAEC}" type="datetime1">
              <a:rPr lang="en-US" smtClean="0"/>
              <a:t>5/5/2024</a:t>
            </a:fld>
            <a:endParaRPr lang="en-US"/>
          </a:p>
        </p:txBody>
      </p:sp>
      <p:sp>
        <p:nvSpPr>
          <p:cNvPr id="6" name="Footer Placeholder 5">
            <a:extLst>
              <a:ext uri="{FF2B5EF4-FFF2-40B4-BE49-F238E27FC236}">
                <a16:creationId xmlns:a16="http://schemas.microsoft.com/office/drawing/2014/main" id="{7F7011B0-0FE1-34D3-3CF6-BEAED2C95B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B0FE62-EAB6-D94C-C663-ACD865738398}"/>
              </a:ext>
            </a:extLst>
          </p:cNvPr>
          <p:cNvSpPr>
            <a:spLocks noGrp="1"/>
          </p:cNvSpPr>
          <p:nvPr>
            <p:ph type="sldNum" sz="quarter" idx="12"/>
          </p:nvPr>
        </p:nvSpPr>
        <p:spPr/>
        <p:txBody>
          <a:bodyPr/>
          <a:lstStyle/>
          <a:p>
            <a:fld id="{B58819CC-A037-4974-A5D4-A2F3C17589B9}" type="slidenum">
              <a:rPr lang="en-US" smtClean="0"/>
              <a:t>‹#›</a:t>
            </a:fld>
            <a:endParaRPr lang="en-US"/>
          </a:p>
        </p:txBody>
      </p:sp>
    </p:spTree>
    <p:extLst>
      <p:ext uri="{BB962C8B-B14F-4D97-AF65-F5344CB8AC3E}">
        <p14:creationId xmlns:p14="http://schemas.microsoft.com/office/powerpoint/2010/main" val="1259938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4F00A4-B062-48B7-28B8-BF5A070B55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37F790-B076-CC8E-0DD3-5BDE7C921E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8A1200-E398-0299-866A-CC35A63DE5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93CBE5-310E-44D0-9337-9027E099B208}" type="datetime1">
              <a:rPr lang="en-US" smtClean="0"/>
              <a:t>5/5/2024</a:t>
            </a:fld>
            <a:endParaRPr lang="en-US"/>
          </a:p>
        </p:txBody>
      </p:sp>
      <p:sp>
        <p:nvSpPr>
          <p:cNvPr id="5" name="Footer Placeholder 4">
            <a:extLst>
              <a:ext uri="{FF2B5EF4-FFF2-40B4-BE49-F238E27FC236}">
                <a16:creationId xmlns:a16="http://schemas.microsoft.com/office/drawing/2014/main" id="{CFA15C0C-79CF-0753-8E38-2C8DB87116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CA88E6-DF74-6901-CB66-5460BCFB26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8819CC-A037-4974-A5D4-A2F3C17589B9}" type="slidenum">
              <a:rPr lang="en-US" smtClean="0"/>
              <a:t>‹#›</a:t>
            </a:fld>
            <a:endParaRPr lang="en-US"/>
          </a:p>
        </p:txBody>
      </p:sp>
    </p:spTree>
    <p:extLst>
      <p:ext uri="{BB962C8B-B14F-4D97-AF65-F5344CB8AC3E}">
        <p14:creationId xmlns:p14="http://schemas.microsoft.com/office/powerpoint/2010/main" val="4148340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EEAC3-C493-CDB1-B3CE-BC87237C9F7E}"/>
              </a:ext>
            </a:extLst>
          </p:cNvPr>
          <p:cNvSpPr>
            <a:spLocks noGrp="1"/>
          </p:cNvSpPr>
          <p:nvPr>
            <p:ph type="ctrTitle"/>
          </p:nvPr>
        </p:nvSpPr>
        <p:spPr>
          <a:xfrm>
            <a:off x="1679864" y="475673"/>
            <a:ext cx="9144000" cy="1168400"/>
          </a:xfrm>
        </p:spPr>
        <p:txBody>
          <a:bodyPr>
            <a:normAutofit fontScale="90000"/>
          </a:bodyPr>
          <a:lstStyle/>
          <a:p>
            <a:br>
              <a:rPr lang="en-US" sz="4400" b="1" dirty="0">
                <a:latin typeface="Times New Roman" panose="02020603050405020304" pitchFamily="18" charset="0"/>
                <a:cs typeface="Times New Roman" panose="02020603050405020304" pitchFamily="18" charset="0"/>
              </a:rPr>
            </a:br>
            <a:br>
              <a:rPr lang="en-US" sz="4400" b="1" dirty="0">
                <a:latin typeface="Times New Roman" panose="02020603050405020304" pitchFamily="18" charset="0"/>
                <a:cs typeface="Times New Roman" panose="02020603050405020304" pitchFamily="18" charset="0"/>
              </a:rPr>
            </a:br>
            <a:br>
              <a:rPr lang="en-US" sz="4400" b="1" dirty="0">
                <a:latin typeface="Times New Roman" panose="02020603050405020304" pitchFamily="18" charset="0"/>
                <a:cs typeface="Times New Roman" panose="02020603050405020304" pitchFamily="18" charset="0"/>
              </a:rPr>
            </a:br>
            <a:br>
              <a:rPr lang="en-US" sz="4400" b="1" dirty="0">
                <a:latin typeface="Times New Roman" panose="02020603050405020304" pitchFamily="18" charset="0"/>
                <a:cs typeface="Times New Roman" panose="02020603050405020304" pitchFamily="18" charset="0"/>
              </a:rPr>
            </a:br>
            <a:br>
              <a:rPr lang="en-US" sz="4400" b="1" dirty="0">
                <a:latin typeface="Times New Roman" panose="02020603050405020304" pitchFamily="18" charset="0"/>
                <a:cs typeface="Times New Roman" panose="02020603050405020304" pitchFamily="18" charset="0"/>
              </a:rPr>
            </a:br>
            <a:br>
              <a:rPr lang="en-US" sz="44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Banking Management System</a:t>
            </a:r>
            <a:endParaRPr lang="en-US"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D075757-6486-EF47-6258-B6C6E83A5FB0}"/>
              </a:ext>
            </a:extLst>
          </p:cNvPr>
          <p:cNvSpPr>
            <a:spLocks noGrp="1"/>
          </p:cNvSpPr>
          <p:nvPr>
            <p:ph type="subTitle" idx="1"/>
          </p:nvPr>
        </p:nvSpPr>
        <p:spPr>
          <a:xfrm>
            <a:off x="1524000" y="2119745"/>
            <a:ext cx="9144000" cy="4394126"/>
          </a:xfrm>
        </p:spPr>
        <p:txBody>
          <a:bodyPr>
            <a:normAutofit fontScale="92500" lnSpcReduction="10000"/>
          </a:bodyPr>
          <a:lstStyle/>
          <a:p>
            <a:r>
              <a:rPr lang="en-US" sz="2800" b="1" dirty="0">
                <a:latin typeface="Times New Roman" panose="02020603050405020304" pitchFamily="18" charset="0"/>
                <a:cs typeface="Times New Roman" panose="02020603050405020304" pitchFamily="18" charset="0"/>
              </a:rPr>
              <a:t>Team Members</a:t>
            </a:r>
          </a:p>
          <a:p>
            <a:r>
              <a:rPr lang="en-US" sz="2600" dirty="0">
                <a:latin typeface="Times New Roman" panose="02020603050405020304" pitchFamily="18" charset="0"/>
                <a:cs typeface="Times New Roman" panose="02020603050405020304" pitchFamily="18" charset="0"/>
              </a:rPr>
              <a:t>Amrit Tamang (THA080BEI006)</a:t>
            </a:r>
          </a:p>
          <a:p>
            <a:r>
              <a:rPr lang="en-US" sz="2600" dirty="0" err="1">
                <a:latin typeface="Times New Roman" panose="02020603050405020304" pitchFamily="18" charset="0"/>
                <a:cs typeface="Times New Roman" panose="02020603050405020304" pitchFamily="18" charset="0"/>
              </a:rPr>
              <a:t>Abishek</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Sitaula</a:t>
            </a:r>
            <a:r>
              <a:rPr lang="en-US" sz="2600" dirty="0">
                <a:latin typeface="Times New Roman" panose="02020603050405020304" pitchFamily="18" charset="0"/>
                <a:cs typeface="Times New Roman" panose="02020603050405020304" pitchFamily="18" charset="0"/>
              </a:rPr>
              <a:t> (THA080BEI002)</a:t>
            </a:r>
          </a:p>
          <a:p>
            <a:r>
              <a:rPr lang="en-US" sz="2600" dirty="0">
                <a:latin typeface="Times New Roman" panose="02020603050405020304" pitchFamily="18" charset="0"/>
                <a:cs typeface="Times New Roman" panose="02020603050405020304" pitchFamily="18" charset="0"/>
              </a:rPr>
              <a:t>Aditya Shrestha (THA080BEI003)</a:t>
            </a:r>
          </a:p>
          <a:p>
            <a:r>
              <a:rPr lang="en-US" sz="2600" dirty="0" err="1">
                <a:latin typeface="Times New Roman" panose="02020603050405020304" pitchFamily="18" charset="0"/>
                <a:cs typeface="Times New Roman" panose="02020603050405020304" pitchFamily="18" charset="0"/>
              </a:rPr>
              <a:t>Chhantalal</a:t>
            </a:r>
            <a:r>
              <a:rPr lang="en-US" sz="2600" dirty="0">
                <a:latin typeface="Times New Roman" panose="02020603050405020304" pitchFamily="18" charset="0"/>
                <a:cs typeface="Times New Roman" panose="02020603050405020304" pitchFamily="18" charset="0"/>
              </a:rPr>
              <a:t> Giri (THA080BEI017)</a:t>
            </a:r>
          </a:p>
          <a:p>
            <a:endParaRPr lang="en-US" sz="2600" b="1"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Department of Electronics and Computer Engineering</a:t>
            </a:r>
          </a:p>
          <a:p>
            <a:pPr marL="0" lvl="0" indent="0" algn="ctr" rtl="0">
              <a:lnSpc>
                <a:spcPct val="90000"/>
              </a:lnSpc>
              <a:spcBef>
                <a:spcPts val="1000"/>
              </a:spcBef>
              <a:spcAft>
                <a:spcPts val="0"/>
              </a:spcAft>
              <a:buClr>
                <a:schemeClr val="dk1"/>
              </a:buClr>
              <a:buSzPts val="2000"/>
              <a:buNone/>
            </a:pPr>
            <a:r>
              <a:rPr lang="en-US" sz="2600" dirty="0">
                <a:latin typeface="Times New Roman" panose="02020603050405020304" pitchFamily="18" charset="0"/>
                <a:ea typeface="Arial"/>
                <a:cs typeface="Times New Roman" panose="02020603050405020304" pitchFamily="18" charset="0"/>
                <a:sym typeface="Arial"/>
              </a:rPr>
              <a:t>Institute of Engineering</a:t>
            </a:r>
            <a:endParaRPr lang="en-US" sz="2600" dirty="0">
              <a:latin typeface="Times New Roman" panose="02020603050405020304" pitchFamily="18" charset="0"/>
              <a:cs typeface="Times New Roman" panose="02020603050405020304" pitchFamily="18" charset="0"/>
            </a:endParaRPr>
          </a:p>
          <a:p>
            <a:pPr marL="0" lvl="0" indent="0" algn="ctr" rtl="0">
              <a:lnSpc>
                <a:spcPct val="90000"/>
              </a:lnSpc>
              <a:spcBef>
                <a:spcPts val="1000"/>
              </a:spcBef>
              <a:spcAft>
                <a:spcPts val="0"/>
              </a:spcAft>
              <a:buClr>
                <a:schemeClr val="dk1"/>
              </a:buClr>
              <a:buSzPts val="2000"/>
              <a:buNone/>
            </a:pPr>
            <a:r>
              <a:rPr lang="en-US" sz="2600" dirty="0" err="1">
                <a:latin typeface="Times New Roman" panose="02020603050405020304" pitchFamily="18" charset="0"/>
                <a:ea typeface="Arial"/>
                <a:cs typeface="Times New Roman" panose="02020603050405020304" pitchFamily="18" charset="0"/>
                <a:sym typeface="Arial"/>
              </a:rPr>
              <a:t>Thapathali</a:t>
            </a:r>
            <a:r>
              <a:rPr lang="en-US" sz="2600" dirty="0">
                <a:latin typeface="Times New Roman" panose="02020603050405020304" pitchFamily="18" charset="0"/>
                <a:ea typeface="Arial"/>
                <a:cs typeface="Times New Roman" panose="02020603050405020304" pitchFamily="18" charset="0"/>
                <a:sym typeface="Arial"/>
              </a:rPr>
              <a:t> Campus</a:t>
            </a:r>
          </a:p>
          <a:p>
            <a:pPr marL="0" lvl="0" indent="0" algn="ctr" rtl="0">
              <a:lnSpc>
                <a:spcPct val="90000"/>
              </a:lnSpc>
              <a:spcBef>
                <a:spcPts val="1000"/>
              </a:spcBef>
              <a:spcAft>
                <a:spcPts val="0"/>
              </a:spcAft>
              <a:buClr>
                <a:schemeClr val="dk1"/>
              </a:buClr>
              <a:buSzPts val="2000"/>
              <a:buNone/>
            </a:pPr>
            <a:r>
              <a:rPr lang="en-US" sz="2600">
                <a:latin typeface="Times New Roman" panose="02020603050405020304" pitchFamily="18" charset="0"/>
                <a:ea typeface="Arial"/>
                <a:cs typeface="Times New Roman" panose="02020603050405020304" pitchFamily="18" charset="0"/>
                <a:sym typeface="Arial"/>
              </a:rPr>
              <a:t>May 5, </a:t>
            </a:r>
            <a:r>
              <a:rPr lang="en-US" sz="2600" dirty="0">
                <a:latin typeface="Times New Roman" panose="02020603050405020304" pitchFamily="18" charset="0"/>
                <a:ea typeface="Arial"/>
                <a:cs typeface="Times New Roman" panose="02020603050405020304" pitchFamily="18" charset="0"/>
                <a:sym typeface="Arial"/>
              </a:rPr>
              <a:t>2024</a:t>
            </a:r>
          </a:p>
          <a:p>
            <a:pPr marL="0" lvl="0" indent="0" algn="ctr" rtl="0">
              <a:lnSpc>
                <a:spcPct val="90000"/>
              </a:lnSpc>
              <a:spcBef>
                <a:spcPts val="1000"/>
              </a:spcBef>
              <a:spcAft>
                <a:spcPts val="0"/>
              </a:spcAft>
              <a:buClr>
                <a:schemeClr val="dk1"/>
              </a:buClr>
              <a:buSzPts val="2000"/>
              <a:buNone/>
            </a:pPr>
            <a:endParaRPr lang="en-US" sz="2800" b="1" dirty="0">
              <a:latin typeface="Times New Roman" panose="02020603050405020304" pitchFamily="18" charset="0"/>
              <a:ea typeface="Arial"/>
              <a:cs typeface="Times New Roman" panose="02020603050405020304" pitchFamily="18" charset="0"/>
              <a:sym typeface="Arial"/>
            </a:endParaRPr>
          </a:p>
          <a:p>
            <a:endParaRPr lang="en-US" sz="28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30242C3-AC5B-D9D7-EF98-E9FC190BF00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9776B78-29B1-9A5B-2D28-115882738B7F}"/>
              </a:ext>
            </a:extLst>
          </p:cNvPr>
          <p:cNvSpPr>
            <a:spLocks noGrp="1"/>
          </p:cNvSpPr>
          <p:nvPr>
            <p:ph type="sldNum" sz="quarter" idx="12"/>
          </p:nvPr>
        </p:nvSpPr>
        <p:spPr/>
        <p:txBody>
          <a:bodyPr/>
          <a:lstStyle/>
          <a:p>
            <a:endParaRPr lang="en-US" dirty="0"/>
          </a:p>
        </p:txBody>
      </p:sp>
      <p:pic>
        <p:nvPicPr>
          <p:cNvPr id="7" name="Picture 6">
            <a:extLst>
              <a:ext uri="{FF2B5EF4-FFF2-40B4-BE49-F238E27FC236}">
                <a16:creationId xmlns:a16="http://schemas.microsoft.com/office/drawing/2014/main" id="{8305E019-1D24-7644-9E38-445F4A04B3F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9424" y="0"/>
            <a:ext cx="1965698" cy="2362530"/>
          </a:xfrm>
          <a:prstGeom prst="rect">
            <a:avLst/>
          </a:prstGeom>
        </p:spPr>
      </p:pic>
    </p:spTree>
    <p:extLst>
      <p:ext uri="{BB962C8B-B14F-4D97-AF65-F5344CB8AC3E}">
        <p14:creationId xmlns:p14="http://schemas.microsoft.com/office/powerpoint/2010/main" val="2494441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83E7B-D892-139C-9BDB-3538B52ED781}"/>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Instrumentation</a:t>
            </a:r>
          </a:p>
        </p:txBody>
      </p:sp>
      <p:sp>
        <p:nvSpPr>
          <p:cNvPr id="3" name="Content Placeholder 2">
            <a:extLst>
              <a:ext uri="{FF2B5EF4-FFF2-40B4-BE49-F238E27FC236}">
                <a16:creationId xmlns:a16="http://schemas.microsoft.com/office/drawing/2014/main" id="{8AC121F7-5020-6918-B743-D6F5B77E1F80}"/>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VS code Editor: We used  visual studio code to write the program with its’s different extension on it.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GCC: GCC is a compiler used for compiling C and C++ program and it stands for GNU Compiler Collection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GitHub: We used </a:t>
            </a:r>
            <a:r>
              <a:rPr lang="en-US" dirty="0" err="1">
                <a:latin typeface="Times New Roman" panose="02020603050405020304" pitchFamily="18" charset="0"/>
                <a:cs typeface="Times New Roman" panose="02020603050405020304" pitchFamily="18" charset="0"/>
              </a:rPr>
              <a:t>github</a:t>
            </a:r>
            <a:r>
              <a:rPr lang="en-US" dirty="0">
                <a:latin typeface="Times New Roman" panose="02020603050405020304" pitchFamily="18" charset="0"/>
                <a:cs typeface="Times New Roman" panose="02020603050405020304" pitchFamily="18" charset="0"/>
              </a:rPr>
              <a:t> to share our program with each other as it provides a platform to manage our code. </a:t>
            </a:r>
          </a:p>
        </p:txBody>
      </p:sp>
      <p:sp>
        <p:nvSpPr>
          <p:cNvPr id="4" name="Footer Placeholder 3">
            <a:extLst>
              <a:ext uri="{FF2B5EF4-FFF2-40B4-BE49-F238E27FC236}">
                <a16:creationId xmlns:a16="http://schemas.microsoft.com/office/drawing/2014/main" id="{83F32B89-DC6E-74E7-925C-56200EF67E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54B20D-FAC8-9ED7-59BC-79A85D41A8B3}"/>
              </a:ext>
            </a:extLst>
          </p:cNvPr>
          <p:cNvSpPr>
            <a:spLocks noGrp="1"/>
          </p:cNvSpPr>
          <p:nvPr>
            <p:ph type="sldNum" sz="quarter" idx="12"/>
          </p:nvPr>
        </p:nvSpPr>
        <p:spPr/>
        <p:txBody>
          <a:bodyPr/>
          <a:lstStyle/>
          <a:p>
            <a:r>
              <a:rPr lang="en-US" dirty="0"/>
              <a:t>9</a:t>
            </a:r>
          </a:p>
        </p:txBody>
      </p:sp>
    </p:spTree>
    <p:extLst>
      <p:ext uri="{BB962C8B-B14F-4D97-AF65-F5344CB8AC3E}">
        <p14:creationId xmlns:p14="http://schemas.microsoft.com/office/powerpoint/2010/main" val="1495352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CD50-D85C-94C4-4585-2F9D3C87F634}"/>
              </a:ext>
            </a:extLst>
          </p:cNvPr>
          <p:cNvSpPr>
            <a:spLocks noGrp="1"/>
          </p:cNvSpPr>
          <p:nvPr>
            <p:ph type="title"/>
          </p:nvPr>
        </p:nvSpPr>
        <p:spPr>
          <a:xfrm>
            <a:off x="838200" y="1"/>
            <a:ext cx="10515600" cy="1381759"/>
          </a:xfrm>
        </p:spPr>
        <p:txBody>
          <a:bodyPr>
            <a:normAutofit/>
          </a:bodyPr>
          <a:lstStyle/>
          <a:p>
            <a:r>
              <a:rPr lang="en-US" sz="4000" b="1" dirty="0">
                <a:latin typeface="Times New Roman" panose="02020603050405020304" pitchFamily="18" charset="0"/>
                <a:cs typeface="Times New Roman" panose="02020603050405020304" pitchFamily="18" charset="0"/>
              </a:rPr>
              <a:t>RESULTS</a:t>
            </a:r>
          </a:p>
        </p:txBody>
      </p:sp>
      <p:pic>
        <p:nvPicPr>
          <p:cNvPr id="5" name="Content Placeholder 4">
            <a:extLst>
              <a:ext uri="{FF2B5EF4-FFF2-40B4-BE49-F238E27FC236}">
                <a16:creationId xmlns:a16="http://schemas.microsoft.com/office/drawing/2014/main" id="{FF6BCFF7-703C-F975-EF8F-DA1A489C0458}"/>
              </a:ext>
            </a:extLst>
          </p:cNvPr>
          <p:cNvPicPr>
            <a:picLocks noGrp="1" noChangeAspect="1"/>
          </p:cNvPicPr>
          <p:nvPr>
            <p:ph idx="1"/>
          </p:nvPr>
        </p:nvPicPr>
        <p:blipFill>
          <a:blip r:embed="rId2"/>
          <a:stretch>
            <a:fillRect/>
          </a:stretch>
        </p:blipFill>
        <p:spPr>
          <a:xfrm>
            <a:off x="0" y="1381760"/>
            <a:ext cx="12192000" cy="5476240"/>
          </a:xfrm>
        </p:spPr>
      </p:pic>
      <p:sp>
        <p:nvSpPr>
          <p:cNvPr id="3" name="Footer Placeholder 2">
            <a:extLst>
              <a:ext uri="{FF2B5EF4-FFF2-40B4-BE49-F238E27FC236}">
                <a16:creationId xmlns:a16="http://schemas.microsoft.com/office/drawing/2014/main" id="{F65EDCE7-6C41-DAE2-1AA6-956411983F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4C4730-CBAD-8FA5-3460-20F0ECCE03A5}"/>
              </a:ext>
            </a:extLst>
          </p:cNvPr>
          <p:cNvSpPr>
            <a:spLocks noGrp="1"/>
          </p:cNvSpPr>
          <p:nvPr>
            <p:ph type="sldNum" sz="quarter" idx="12"/>
          </p:nvPr>
        </p:nvSpPr>
        <p:spPr/>
        <p:txBody>
          <a:bodyPr/>
          <a:lstStyle/>
          <a:p>
            <a:r>
              <a:rPr lang="en-US" dirty="0"/>
              <a:t>10</a:t>
            </a:r>
          </a:p>
        </p:txBody>
      </p:sp>
    </p:spTree>
    <p:extLst>
      <p:ext uri="{BB962C8B-B14F-4D97-AF65-F5344CB8AC3E}">
        <p14:creationId xmlns:p14="http://schemas.microsoft.com/office/powerpoint/2010/main" val="2138765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7C1658-1958-6A7F-0C06-728C9CA80508}"/>
              </a:ext>
            </a:extLst>
          </p:cNvPr>
          <p:cNvPicPr>
            <a:picLocks noChangeAspect="1"/>
          </p:cNvPicPr>
          <p:nvPr/>
        </p:nvPicPr>
        <p:blipFill>
          <a:blip r:embed="rId2"/>
          <a:stretch>
            <a:fillRect/>
          </a:stretch>
        </p:blipFill>
        <p:spPr>
          <a:xfrm>
            <a:off x="0" y="10391"/>
            <a:ext cx="12192000" cy="7162800"/>
          </a:xfrm>
          <a:prstGeom prst="rect">
            <a:avLst/>
          </a:prstGeom>
        </p:spPr>
      </p:pic>
      <p:sp>
        <p:nvSpPr>
          <p:cNvPr id="2" name="Footer Placeholder 1">
            <a:extLst>
              <a:ext uri="{FF2B5EF4-FFF2-40B4-BE49-F238E27FC236}">
                <a16:creationId xmlns:a16="http://schemas.microsoft.com/office/drawing/2014/main" id="{DFDE5F2A-F82F-62B2-C469-F6F79C40FD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10910A-4B4C-89A8-5154-29C6F58B4CAB}"/>
              </a:ext>
            </a:extLst>
          </p:cNvPr>
          <p:cNvSpPr>
            <a:spLocks noGrp="1"/>
          </p:cNvSpPr>
          <p:nvPr>
            <p:ph type="sldNum" sz="quarter" idx="12"/>
          </p:nvPr>
        </p:nvSpPr>
        <p:spPr/>
        <p:txBody>
          <a:bodyPr/>
          <a:lstStyle/>
          <a:p>
            <a:r>
              <a:rPr lang="en-US" dirty="0"/>
              <a:t>11</a:t>
            </a:r>
          </a:p>
        </p:txBody>
      </p:sp>
    </p:spTree>
    <p:extLst>
      <p:ext uri="{BB962C8B-B14F-4D97-AF65-F5344CB8AC3E}">
        <p14:creationId xmlns:p14="http://schemas.microsoft.com/office/powerpoint/2010/main" val="2167162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1394D3-7B4D-9E99-1978-60A07551FE28}"/>
              </a:ext>
            </a:extLst>
          </p:cNvPr>
          <p:cNvPicPr>
            <a:picLocks noChangeAspect="1"/>
          </p:cNvPicPr>
          <p:nvPr/>
        </p:nvPicPr>
        <p:blipFill>
          <a:blip r:embed="rId2"/>
          <a:stretch>
            <a:fillRect/>
          </a:stretch>
        </p:blipFill>
        <p:spPr>
          <a:xfrm>
            <a:off x="0" y="0"/>
            <a:ext cx="12192000" cy="7203440"/>
          </a:xfrm>
          <a:prstGeom prst="rect">
            <a:avLst/>
          </a:prstGeom>
        </p:spPr>
      </p:pic>
      <p:sp>
        <p:nvSpPr>
          <p:cNvPr id="2" name="Footer Placeholder 1">
            <a:extLst>
              <a:ext uri="{FF2B5EF4-FFF2-40B4-BE49-F238E27FC236}">
                <a16:creationId xmlns:a16="http://schemas.microsoft.com/office/drawing/2014/main" id="{E3B30C66-29CA-D323-0805-61B2A32FC1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2F1169-AACE-6B81-4183-3411BD5F4D2D}"/>
              </a:ext>
            </a:extLst>
          </p:cNvPr>
          <p:cNvSpPr>
            <a:spLocks noGrp="1"/>
          </p:cNvSpPr>
          <p:nvPr>
            <p:ph type="sldNum" sz="quarter" idx="12"/>
          </p:nvPr>
        </p:nvSpPr>
        <p:spPr/>
        <p:txBody>
          <a:bodyPr/>
          <a:lstStyle/>
          <a:p>
            <a:r>
              <a:rPr lang="en-US" dirty="0"/>
              <a:t>12</a:t>
            </a:r>
          </a:p>
        </p:txBody>
      </p:sp>
    </p:spTree>
    <p:extLst>
      <p:ext uri="{BB962C8B-B14F-4D97-AF65-F5344CB8AC3E}">
        <p14:creationId xmlns:p14="http://schemas.microsoft.com/office/powerpoint/2010/main" val="2397443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78E813-F62A-8E07-1308-36DB646A3614}"/>
              </a:ext>
            </a:extLst>
          </p:cNvPr>
          <p:cNvPicPr>
            <a:picLocks noChangeAspect="1"/>
          </p:cNvPicPr>
          <p:nvPr/>
        </p:nvPicPr>
        <p:blipFill>
          <a:blip r:embed="rId2"/>
          <a:stretch>
            <a:fillRect/>
          </a:stretch>
        </p:blipFill>
        <p:spPr>
          <a:xfrm>
            <a:off x="0" y="0"/>
            <a:ext cx="12192000" cy="6857999"/>
          </a:xfrm>
          <a:prstGeom prst="rect">
            <a:avLst/>
          </a:prstGeom>
        </p:spPr>
      </p:pic>
      <p:sp>
        <p:nvSpPr>
          <p:cNvPr id="2" name="Footer Placeholder 1">
            <a:extLst>
              <a:ext uri="{FF2B5EF4-FFF2-40B4-BE49-F238E27FC236}">
                <a16:creationId xmlns:a16="http://schemas.microsoft.com/office/drawing/2014/main" id="{A26855D8-008D-FEAA-EB58-B9C36E8C194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B9BCA7E-5CD0-AED6-A2CB-5178F0F34B45}"/>
              </a:ext>
            </a:extLst>
          </p:cNvPr>
          <p:cNvSpPr>
            <a:spLocks noGrp="1"/>
          </p:cNvSpPr>
          <p:nvPr>
            <p:ph type="sldNum" sz="quarter" idx="12"/>
          </p:nvPr>
        </p:nvSpPr>
        <p:spPr/>
        <p:txBody>
          <a:bodyPr/>
          <a:lstStyle/>
          <a:p>
            <a:r>
              <a:rPr lang="en-US" dirty="0"/>
              <a:t>13</a:t>
            </a:r>
          </a:p>
        </p:txBody>
      </p:sp>
    </p:spTree>
    <p:extLst>
      <p:ext uri="{BB962C8B-B14F-4D97-AF65-F5344CB8AC3E}">
        <p14:creationId xmlns:p14="http://schemas.microsoft.com/office/powerpoint/2010/main" val="79742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D3588D-7127-B87E-52E2-790B8DD7C93D}"/>
              </a:ext>
            </a:extLst>
          </p:cNvPr>
          <p:cNvPicPr>
            <a:picLocks noChangeAspect="1"/>
          </p:cNvPicPr>
          <p:nvPr/>
        </p:nvPicPr>
        <p:blipFill>
          <a:blip r:embed="rId2"/>
          <a:stretch>
            <a:fillRect/>
          </a:stretch>
        </p:blipFill>
        <p:spPr>
          <a:xfrm>
            <a:off x="0" y="1"/>
            <a:ext cx="12192000" cy="6858000"/>
          </a:xfrm>
          <a:prstGeom prst="rect">
            <a:avLst/>
          </a:prstGeom>
        </p:spPr>
      </p:pic>
      <p:sp>
        <p:nvSpPr>
          <p:cNvPr id="2" name="Footer Placeholder 1">
            <a:extLst>
              <a:ext uri="{FF2B5EF4-FFF2-40B4-BE49-F238E27FC236}">
                <a16:creationId xmlns:a16="http://schemas.microsoft.com/office/drawing/2014/main" id="{31CF73CD-0355-4EA3-EA0A-FC61FC7F7E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84907B-F086-B4EF-AB1A-48BF474ED462}"/>
              </a:ext>
            </a:extLst>
          </p:cNvPr>
          <p:cNvSpPr>
            <a:spLocks noGrp="1"/>
          </p:cNvSpPr>
          <p:nvPr>
            <p:ph type="sldNum" sz="quarter" idx="12"/>
          </p:nvPr>
        </p:nvSpPr>
        <p:spPr/>
        <p:txBody>
          <a:bodyPr/>
          <a:lstStyle/>
          <a:p>
            <a:r>
              <a:rPr lang="en-US" dirty="0"/>
              <a:t>14</a:t>
            </a:r>
          </a:p>
        </p:txBody>
      </p:sp>
    </p:spTree>
    <p:extLst>
      <p:ext uri="{BB962C8B-B14F-4D97-AF65-F5344CB8AC3E}">
        <p14:creationId xmlns:p14="http://schemas.microsoft.com/office/powerpoint/2010/main" val="33817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425C79-C532-8AE4-6075-67EBB278B2CA}"/>
              </a:ext>
            </a:extLst>
          </p:cNvPr>
          <p:cNvPicPr>
            <a:picLocks noChangeAspect="1"/>
          </p:cNvPicPr>
          <p:nvPr/>
        </p:nvPicPr>
        <p:blipFill>
          <a:blip r:embed="rId2"/>
          <a:stretch>
            <a:fillRect/>
          </a:stretch>
        </p:blipFill>
        <p:spPr>
          <a:xfrm>
            <a:off x="0" y="0"/>
            <a:ext cx="12192000" cy="6858000"/>
          </a:xfrm>
          <a:prstGeom prst="rect">
            <a:avLst/>
          </a:prstGeom>
        </p:spPr>
      </p:pic>
      <p:sp>
        <p:nvSpPr>
          <p:cNvPr id="2" name="Footer Placeholder 1">
            <a:extLst>
              <a:ext uri="{FF2B5EF4-FFF2-40B4-BE49-F238E27FC236}">
                <a16:creationId xmlns:a16="http://schemas.microsoft.com/office/drawing/2014/main" id="{B92857C1-DA2B-5437-1013-C7681DB31C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8D4C00-DE8B-6D7B-8B70-CC95C61FFBF9}"/>
              </a:ext>
            </a:extLst>
          </p:cNvPr>
          <p:cNvSpPr>
            <a:spLocks noGrp="1"/>
          </p:cNvSpPr>
          <p:nvPr>
            <p:ph type="sldNum" sz="quarter" idx="12"/>
          </p:nvPr>
        </p:nvSpPr>
        <p:spPr/>
        <p:txBody>
          <a:bodyPr/>
          <a:lstStyle/>
          <a:p>
            <a:r>
              <a:rPr lang="en-US" dirty="0"/>
              <a:t>15</a:t>
            </a:r>
          </a:p>
        </p:txBody>
      </p:sp>
    </p:spTree>
    <p:extLst>
      <p:ext uri="{BB962C8B-B14F-4D97-AF65-F5344CB8AC3E}">
        <p14:creationId xmlns:p14="http://schemas.microsoft.com/office/powerpoint/2010/main" val="28598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6FD6F2-9EC9-E89E-B204-EA88371939BD}"/>
              </a:ext>
            </a:extLst>
          </p:cNvPr>
          <p:cNvPicPr>
            <a:picLocks noChangeAspect="1"/>
          </p:cNvPicPr>
          <p:nvPr/>
        </p:nvPicPr>
        <p:blipFill>
          <a:blip r:embed="rId2"/>
          <a:stretch>
            <a:fillRect/>
          </a:stretch>
        </p:blipFill>
        <p:spPr>
          <a:xfrm>
            <a:off x="0" y="0"/>
            <a:ext cx="12192000" cy="6969760"/>
          </a:xfrm>
          <a:prstGeom prst="rect">
            <a:avLst/>
          </a:prstGeom>
        </p:spPr>
      </p:pic>
      <p:sp>
        <p:nvSpPr>
          <p:cNvPr id="2" name="Footer Placeholder 1">
            <a:extLst>
              <a:ext uri="{FF2B5EF4-FFF2-40B4-BE49-F238E27FC236}">
                <a16:creationId xmlns:a16="http://schemas.microsoft.com/office/drawing/2014/main" id="{2897B78F-517D-1A25-ED69-81C854951A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497506-327F-D53B-92A2-798D21D9402B}"/>
              </a:ext>
            </a:extLst>
          </p:cNvPr>
          <p:cNvSpPr>
            <a:spLocks noGrp="1"/>
          </p:cNvSpPr>
          <p:nvPr>
            <p:ph type="sldNum" sz="quarter" idx="12"/>
          </p:nvPr>
        </p:nvSpPr>
        <p:spPr/>
        <p:txBody>
          <a:bodyPr/>
          <a:lstStyle/>
          <a:p>
            <a:r>
              <a:rPr lang="en-US" dirty="0"/>
              <a:t>16</a:t>
            </a:r>
          </a:p>
        </p:txBody>
      </p:sp>
    </p:spTree>
    <p:extLst>
      <p:ext uri="{BB962C8B-B14F-4D97-AF65-F5344CB8AC3E}">
        <p14:creationId xmlns:p14="http://schemas.microsoft.com/office/powerpoint/2010/main" val="4098722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CE40-BD43-EB02-BF4B-76B292E52988}"/>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Gantt Chart</a:t>
            </a:r>
          </a:p>
        </p:txBody>
      </p:sp>
      <p:pic>
        <p:nvPicPr>
          <p:cNvPr id="5" name="Content Placeholder 4">
            <a:extLst>
              <a:ext uri="{FF2B5EF4-FFF2-40B4-BE49-F238E27FC236}">
                <a16:creationId xmlns:a16="http://schemas.microsoft.com/office/drawing/2014/main" id="{890EDE92-0E04-36B5-27A0-92FF5C00ED1F}"/>
              </a:ext>
            </a:extLst>
          </p:cNvPr>
          <p:cNvPicPr>
            <a:picLocks noGrp="1" noChangeAspect="1"/>
          </p:cNvPicPr>
          <p:nvPr>
            <p:ph idx="1"/>
          </p:nvPr>
        </p:nvPicPr>
        <p:blipFill>
          <a:blip r:embed="rId2"/>
          <a:stretch>
            <a:fillRect/>
          </a:stretch>
        </p:blipFill>
        <p:spPr>
          <a:xfrm>
            <a:off x="2895153" y="1867396"/>
            <a:ext cx="6401693" cy="4267796"/>
          </a:xfrm>
        </p:spPr>
      </p:pic>
      <p:sp>
        <p:nvSpPr>
          <p:cNvPr id="3" name="Footer Placeholder 2">
            <a:extLst>
              <a:ext uri="{FF2B5EF4-FFF2-40B4-BE49-F238E27FC236}">
                <a16:creationId xmlns:a16="http://schemas.microsoft.com/office/drawing/2014/main" id="{E615F3F2-2103-B6FE-0DD8-6A724ACE49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F40F31-9823-149A-9B1B-C08A04D5A548}"/>
              </a:ext>
            </a:extLst>
          </p:cNvPr>
          <p:cNvSpPr>
            <a:spLocks noGrp="1"/>
          </p:cNvSpPr>
          <p:nvPr>
            <p:ph type="sldNum" sz="quarter" idx="12"/>
          </p:nvPr>
        </p:nvSpPr>
        <p:spPr/>
        <p:txBody>
          <a:bodyPr/>
          <a:lstStyle/>
          <a:p>
            <a:r>
              <a:rPr lang="en-US" dirty="0"/>
              <a:t>17</a:t>
            </a:r>
          </a:p>
        </p:txBody>
      </p:sp>
    </p:spTree>
    <p:extLst>
      <p:ext uri="{BB962C8B-B14F-4D97-AF65-F5344CB8AC3E}">
        <p14:creationId xmlns:p14="http://schemas.microsoft.com/office/powerpoint/2010/main" val="2555869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6ECC7-DB72-D6BE-C3B7-46F77F187BCD}"/>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Future Enhancements</a:t>
            </a:r>
          </a:p>
        </p:txBody>
      </p:sp>
      <p:sp>
        <p:nvSpPr>
          <p:cNvPr id="3" name="Content Placeholder 2">
            <a:extLst>
              <a:ext uri="{FF2B5EF4-FFF2-40B4-BE49-F238E27FC236}">
                <a16:creationId xmlns:a16="http://schemas.microsoft.com/office/drawing/2014/main" id="{CE91C6CE-7B02-3C4D-B951-BD42CCFD92F5}"/>
              </a:ext>
            </a:extLst>
          </p:cNvPr>
          <p:cNvSpPr>
            <a:spLocks noGrp="1"/>
          </p:cNvSpPr>
          <p:nvPr>
            <p:ph idx="1"/>
          </p:nvPr>
        </p:nvSpPr>
        <p:spPr>
          <a:xfrm>
            <a:off x="838200" y="2085473"/>
            <a:ext cx="10515600" cy="4091489"/>
          </a:xfrm>
        </p:spPr>
        <p:txBody>
          <a:bodyPr/>
          <a:lstStyle/>
          <a:p>
            <a:pPr algn="just"/>
            <a:r>
              <a:rPr lang="en-US" dirty="0">
                <a:latin typeface="Times New Roman" panose="02020603050405020304" pitchFamily="18" charset="0"/>
                <a:cs typeface="Times New Roman" panose="02020603050405020304" pitchFamily="18" charset="0"/>
              </a:rPr>
              <a:t>We can think of the database to store the information.</a:t>
            </a:r>
          </a:p>
          <a:p>
            <a:pPr algn="just"/>
            <a:r>
              <a:rPr lang="en-US" dirty="0">
                <a:latin typeface="Times New Roman" panose="02020603050405020304" pitchFamily="18" charset="0"/>
                <a:cs typeface="Times New Roman" panose="02020603050405020304" pitchFamily="18" charset="0"/>
              </a:rPr>
              <a:t>We can add more features of showing bank transactions.</a:t>
            </a:r>
          </a:p>
          <a:p>
            <a:pPr algn="just"/>
            <a:r>
              <a:rPr lang="en-US" dirty="0">
                <a:latin typeface="Times New Roman" panose="02020603050405020304" pitchFamily="18" charset="0"/>
                <a:cs typeface="Times New Roman" panose="02020603050405020304" pitchFamily="18" charset="0"/>
              </a:rPr>
              <a:t>We can make it more secure.</a:t>
            </a:r>
          </a:p>
          <a:p>
            <a:pPr algn="just"/>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AB9F01A-BAD9-C091-3DA4-67324F35E9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764ED7-D2CE-D3DB-A2C2-94D34E5D93FB}"/>
              </a:ext>
            </a:extLst>
          </p:cNvPr>
          <p:cNvSpPr>
            <a:spLocks noGrp="1"/>
          </p:cNvSpPr>
          <p:nvPr>
            <p:ph type="sldNum" sz="quarter" idx="12"/>
          </p:nvPr>
        </p:nvSpPr>
        <p:spPr/>
        <p:txBody>
          <a:bodyPr/>
          <a:lstStyle/>
          <a:p>
            <a:r>
              <a:rPr lang="en-US" dirty="0"/>
              <a:t>18</a:t>
            </a:r>
          </a:p>
        </p:txBody>
      </p:sp>
    </p:spTree>
    <p:extLst>
      <p:ext uri="{BB962C8B-B14F-4D97-AF65-F5344CB8AC3E}">
        <p14:creationId xmlns:p14="http://schemas.microsoft.com/office/powerpoint/2010/main" val="2686574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8BEB2-79F5-D657-8287-184F1FC5480A}"/>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Presentation Outline</a:t>
            </a:r>
            <a:endParaRPr lang="en-US" sz="4000" dirty="0"/>
          </a:p>
        </p:txBody>
      </p:sp>
      <p:sp>
        <p:nvSpPr>
          <p:cNvPr id="3" name="Content Placeholder 2">
            <a:extLst>
              <a:ext uri="{FF2B5EF4-FFF2-40B4-BE49-F238E27FC236}">
                <a16:creationId xmlns:a16="http://schemas.microsoft.com/office/drawing/2014/main" id="{FE1CA45C-76C8-FD76-B3AE-A00D4354C820}"/>
              </a:ext>
            </a:extLst>
          </p:cNvPr>
          <p:cNvSpPr>
            <a:spLocks noGrp="1"/>
          </p:cNvSpPr>
          <p:nvPr>
            <p:ph idx="1"/>
          </p:nvPr>
        </p:nvSpPr>
        <p:spPr>
          <a:xfrm>
            <a:off x="838200" y="1690688"/>
            <a:ext cx="10515600" cy="4486275"/>
          </a:xfrm>
        </p:spPr>
        <p:txBody>
          <a:bodyPr/>
          <a:lstStyle/>
          <a:p>
            <a:pPr marL="228600" lvl="0" indent="-228600" rtl="0">
              <a:lnSpc>
                <a:spcPct val="90000"/>
              </a:lnSpc>
              <a:spcBef>
                <a:spcPts val="0"/>
              </a:spcBef>
              <a:spcAft>
                <a:spcPts val="0"/>
              </a:spcAft>
              <a:buClr>
                <a:schemeClr val="dk1"/>
              </a:buClr>
              <a:buSzPts val="2800"/>
              <a:buChar char="•"/>
            </a:pPr>
            <a:r>
              <a:rPr lang="en-US" sz="2800" dirty="0">
                <a:latin typeface="Times New Roman" panose="02020603050405020304" pitchFamily="18" charset="0"/>
                <a:ea typeface="Arial"/>
                <a:cs typeface="Times New Roman" panose="02020603050405020304" pitchFamily="18" charset="0"/>
                <a:sym typeface="Arial"/>
              </a:rPr>
              <a:t>Introduction</a:t>
            </a:r>
            <a:endParaRPr lang="en-US" sz="2800" dirty="0">
              <a:latin typeface="Times New Roman" panose="02020603050405020304" pitchFamily="18" charset="0"/>
              <a:cs typeface="Times New Roman" panose="02020603050405020304" pitchFamily="18" charset="0"/>
            </a:endParaRPr>
          </a:p>
          <a:p>
            <a:pPr marL="228600" lvl="0" indent="-228600" rtl="0">
              <a:lnSpc>
                <a:spcPct val="90000"/>
              </a:lnSpc>
              <a:spcBef>
                <a:spcPts val="1000"/>
              </a:spcBef>
              <a:spcAft>
                <a:spcPts val="0"/>
              </a:spcAft>
              <a:buClr>
                <a:schemeClr val="dk1"/>
              </a:buClr>
              <a:buSzPts val="2800"/>
              <a:buChar char="•"/>
            </a:pPr>
            <a:r>
              <a:rPr lang="en-US" sz="2800" dirty="0">
                <a:latin typeface="Times New Roman" panose="02020603050405020304" pitchFamily="18" charset="0"/>
                <a:ea typeface="Arial"/>
                <a:cs typeface="Times New Roman" panose="02020603050405020304" pitchFamily="18" charset="0"/>
                <a:sym typeface="Arial"/>
              </a:rPr>
              <a:t>Motivation</a:t>
            </a:r>
            <a:endParaRPr lang="en-US" sz="2800" dirty="0">
              <a:latin typeface="Times New Roman" panose="02020603050405020304" pitchFamily="18" charset="0"/>
              <a:cs typeface="Times New Roman" panose="02020603050405020304" pitchFamily="18" charset="0"/>
            </a:endParaRPr>
          </a:p>
          <a:p>
            <a:pPr marL="228600" lvl="0" indent="-228600" rtl="0">
              <a:lnSpc>
                <a:spcPct val="90000"/>
              </a:lnSpc>
              <a:spcBef>
                <a:spcPts val="1000"/>
              </a:spcBef>
              <a:spcAft>
                <a:spcPts val="0"/>
              </a:spcAft>
              <a:buClr>
                <a:schemeClr val="dk1"/>
              </a:buClr>
              <a:buSzPts val="2800"/>
              <a:buChar char="•"/>
            </a:pPr>
            <a:r>
              <a:rPr lang="en-US" sz="2800" dirty="0">
                <a:latin typeface="Times New Roman" panose="02020603050405020304" pitchFamily="18" charset="0"/>
                <a:ea typeface="Arial"/>
                <a:cs typeface="Times New Roman" panose="02020603050405020304" pitchFamily="18" charset="0"/>
                <a:sym typeface="Arial"/>
              </a:rPr>
              <a:t>Objectives</a:t>
            </a:r>
          </a:p>
          <a:p>
            <a:pPr>
              <a:buClr>
                <a:schemeClr val="dk1"/>
              </a:buClr>
              <a:buSzPts val="2800"/>
            </a:pPr>
            <a:r>
              <a:rPr lang="en-US" sz="2800" dirty="0">
                <a:latin typeface="Times New Roman" panose="02020603050405020304" pitchFamily="18" charset="0"/>
                <a:ea typeface="Arial"/>
                <a:cs typeface="Times New Roman" panose="02020603050405020304" pitchFamily="18" charset="0"/>
                <a:sym typeface="Arial"/>
              </a:rPr>
              <a:t>Scope Of Project</a:t>
            </a:r>
            <a:endParaRPr lang="en-US" sz="2800" dirty="0">
              <a:latin typeface="Times New Roman" panose="02020603050405020304" pitchFamily="18" charset="0"/>
              <a:cs typeface="Times New Roman" panose="02020603050405020304" pitchFamily="18" charset="0"/>
            </a:endParaRPr>
          </a:p>
          <a:p>
            <a:pPr marL="228600" lvl="0" indent="-228600" rtl="0">
              <a:lnSpc>
                <a:spcPct val="90000"/>
              </a:lnSpc>
              <a:spcBef>
                <a:spcPts val="1000"/>
              </a:spcBef>
              <a:spcAft>
                <a:spcPts val="0"/>
              </a:spcAft>
              <a:buClr>
                <a:schemeClr val="dk1"/>
              </a:buClr>
              <a:buSzPts val="2800"/>
              <a:buChar char="•"/>
            </a:pPr>
            <a:r>
              <a:rPr lang="en-US" sz="2800" dirty="0">
                <a:latin typeface="Times New Roman" panose="02020603050405020304" pitchFamily="18" charset="0"/>
                <a:ea typeface="Arial"/>
                <a:cs typeface="Times New Roman" panose="02020603050405020304" pitchFamily="18" charset="0"/>
                <a:sym typeface="Arial"/>
              </a:rPr>
              <a:t>Methodology</a:t>
            </a:r>
            <a:endParaRPr lang="en-US" sz="2800" dirty="0">
              <a:latin typeface="Times New Roman" panose="02020603050405020304" pitchFamily="18" charset="0"/>
              <a:cs typeface="Times New Roman" panose="02020603050405020304" pitchFamily="18" charset="0"/>
            </a:endParaRPr>
          </a:p>
          <a:p>
            <a:pPr marL="228600" lvl="0" indent="-228600" rtl="0">
              <a:lnSpc>
                <a:spcPct val="90000"/>
              </a:lnSpc>
              <a:spcBef>
                <a:spcPts val="1000"/>
              </a:spcBef>
              <a:spcAft>
                <a:spcPts val="0"/>
              </a:spcAft>
              <a:buClr>
                <a:schemeClr val="dk1"/>
              </a:buClr>
              <a:buSzPts val="2800"/>
              <a:buChar char="•"/>
            </a:pPr>
            <a:r>
              <a:rPr lang="en-US" sz="2800" dirty="0">
                <a:latin typeface="Times New Roman" panose="02020603050405020304" pitchFamily="18" charset="0"/>
                <a:ea typeface="Arial"/>
                <a:cs typeface="Times New Roman" panose="02020603050405020304" pitchFamily="18" charset="0"/>
                <a:sym typeface="Arial"/>
              </a:rPr>
              <a:t>Result </a:t>
            </a:r>
          </a:p>
          <a:p>
            <a:pPr marL="228600" lvl="0" indent="-228600" rtl="0">
              <a:lnSpc>
                <a:spcPct val="90000"/>
              </a:lnSpc>
              <a:spcBef>
                <a:spcPts val="1000"/>
              </a:spcBef>
              <a:spcAft>
                <a:spcPts val="0"/>
              </a:spcAft>
              <a:buClr>
                <a:schemeClr val="dk1"/>
              </a:buClr>
              <a:buSzPts val="2800"/>
              <a:buChar char="•"/>
            </a:pPr>
            <a:r>
              <a:rPr lang="en-US" dirty="0">
                <a:latin typeface="Times New Roman" panose="02020603050405020304" pitchFamily="18" charset="0"/>
                <a:ea typeface="Arial"/>
                <a:cs typeface="Times New Roman" panose="02020603050405020304" pitchFamily="18" charset="0"/>
                <a:sym typeface="Arial"/>
              </a:rPr>
              <a:t>Gantt Chart</a:t>
            </a:r>
            <a:endParaRPr lang="en-US" sz="2800" dirty="0">
              <a:latin typeface="Times New Roman" panose="02020603050405020304" pitchFamily="18" charset="0"/>
              <a:ea typeface="Arial"/>
              <a:cs typeface="Times New Roman" panose="02020603050405020304" pitchFamily="18" charset="0"/>
              <a:sym typeface="Arial"/>
            </a:endParaRPr>
          </a:p>
          <a:p>
            <a:pPr marL="228600" lvl="0" indent="-228600" rtl="0">
              <a:lnSpc>
                <a:spcPct val="90000"/>
              </a:lnSpc>
              <a:spcBef>
                <a:spcPts val="1000"/>
              </a:spcBef>
              <a:spcAft>
                <a:spcPts val="0"/>
              </a:spcAft>
              <a:buClr>
                <a:schemeClr val="dk1"/>
              </a:buClr>
              <a:buSzPts val="2800"/>
              <a:buChar char="•"/>
            </a:pPr>
            <a:r>
              <a:rPr lang="en-US" sz="28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Future Enhancements</a:t>
            </a:r>
            <a:endParaRPr lang="en-US" sz="2800" dirty="0">
              <a:latin typeface="Times New Roman" panose="02020603050405020304" pitchFamily="18" charset="0"/>
              <a:cs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id="{06F259AF-7CDF-72C1-F3CF-83A9B6ABE1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D59138-41AA-730B-FE88-9B52A2DA6DB8}"/>
              </a:ext>
            </a:extLst>
          </p:cNvPr>
          <p:cNvSpPr>
            <a:spLocks noGrp="1"/>
          </p:cNvSpPr>
          <p:nvPr>
            <p:ph type="sldNum" sz="quarter" idx="12"/>
          </p:nvPr>
        </p:nvSpPr>
        <p:spPr/>
        <p:txBody>
          <a:bodyPr/>
          <a:lstStyle/>
          <a:p>
            <a:r>
              <a:rPr lang="en-US" dirty="0"/>
              <a:t>1</a:t>
            </a:r>
          </a:p>
        </p:txBody>
      </p:sp>
    </p:spTree>
    <p:extLst>
      <p:ext uri="{BB962C8B-B14F-4D97-AF65-F5344CB8AC3E}">
        <p14:creationId xmlns:p14="http://schemas.microsoft.com/office/powerpoint/2010/main" val="3925433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43D778-AED7-2C4C-0E80-93A59DF2E0F8}"/>
              </a:ext>
            </a:extLst>
          </p:cNvPr>
          <p:cNvSpPr>
            <a:spLocks noGrp="1"/>
          </p:cNvSpPr>
          <p:nvPr>
            <p:ph type="title"/>
          </p:nvPr>
        </p:nvSpPr>
        <p:spPr>
          <a:xfrm>
            <a:off x="838200" y="2671907"/>
            <a:ext cx="10515600" cy="1325563"/>
          </a:xfrm>
        </p:spPr>
        <p:txBody>
          <a:bodyPr>
            <a:normAutofit/>
          </a:bodyPr>
          <a:lstStyle/>
          <a:p>
            <a:pPr algn="ctr"/>
            <a:r>
              <a:rPr lang="en-US" sz="4000" b="1" dirty="0">
                <a:latin typeface="Times New Roman" panose="02020603050405020304" pitchFamily="18" charset="0"/>
                <a:cs typeface="Times New Roman" panose="02020603050405020304" pitchFamily="18" charset="0"/>
              </a:rPr>
              <a:t>THANK YOU !!</a:t>
            </a:r>
          </a:p>
        </p:txBody>
      </p:sp>
      <p:sp>
        <p:nvSpPr>
          <p:cNvPr id="5" name="Footer Placeholder 4">
            <a:extLst>
              <a:ext uri="{FF2B5EF4-FFF2-40B4-BE49-F238E27FC236}">
                <a16:creationId xmlns:a16="http://schemas.microsoft.com/office/drawing/2014/main" id="{5240C76C-A5A8-FCC1-19F0-EF65AC630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F434FC-A767-69B4-3160-48060107C23B}"/>
              </a:ext>
            </a:extLst>
          </p:cNvPr>
          <p:cNvSpPr>
            <a:spLocks noGrp="1"/>
          </p:cNvSpPr>
          <p:nvPr>
            <p:ph type="sldNum" sz="quarter" idx="12"/>
          </p:nvPr>
        </p:nvSpPr>
        <p:spPr/>
        <p:txBody>
          <a:bodyPr/>
          <a:lstStyle/>
          <a:p>
            <a:r>
              <a:rPr lang="en-US" dirty="0"/>
              <a:t>19</a:t>
            </a:r>
          </a:p>
        </p:txBody>
      </p:sp>
    </p:spTree>
    <p:extLst>
      <p:ext uri="{BB962C8B-B14F-4D97-AF65-F5344CB8AC3E}">
        <p14:creationId xmlns:p14="http://schemas.microsoft.com/office/powerpoint/2010/main" val="968118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E8465-523F-3C16-6603-9CA5463596CF}"/>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Introduction</a:t>
            </a:r>
            <a:endParaRPr lang="en-US" sz="4000" dirty="0"/>
          </a:p>
        </p:txBody>
      </p:sp>
      <p:sp>
        <p:nvSpPr>
          <p:cNvPr id="3" name="Content Placeholder 2">
            <a:extLst>
              <a:ext uri="{FF2B5EF4-FFF2-40B4-BE49-F238E27FC236}">
                <a16:creationId xmlns:a16="http://schemas.microsoft.com/office/drawing/2014/main" id="{E43F5C74-3049-A24C-69B0-361E74125452}"/>
              </a:ext>
            </a:extLst>
          </p:cNvPr>
          <p:cNvSpPr>
            <a:spLocks noGrp="1"/>
          </p:cNvSpPr>
          <p:nvPr>
            <p:ph idx="1"/>
          </p:nvPr>
        </p:nvSpPr>
        <p:spPr/>
        <p:txBody>
          <a:bodyPr>
            <a:normAutofit/>
          </a:bodyPr>
          <a:lstStyle/>
          <a:p>
            <a:pPr marL="0" indent="0">
              <a:buNone/>
            </a:pPr>
            <a:r>
              <a:rPr lang="en-US" sz="3200" u="sng" dirty="0">
                <a:latin typeface="Times New Roman" panose="02020603050405020304" pitchFamily="18" charset="0"/>
                <a:cs typeface="Times New Roman" panose="02020603050405020304" pitchFamily="18" charset="0"/>
              </a:rPr>
              <a:t>Banking System:</a:t>
            </a:r>
          </a:p>
          <a:p>
            <a:endParaRPr lang="en-US" sz="3200" u="sng"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We all are very familiar to the banking system and it is one of the most important system, handling the modern economy. Similar to that our banking system has got some of the features of it like transfer, deposit, withdrawal option with the signing up and logging in features, in our system. </a:t>
            </a:r>
          </a:p>
        </p:txBody>
      </p:sp>
      <p:sp>
        <p:nvSpPr>
          <p:cNvPr id="4" name="Footer Placeholder 3">
            <a:extLst>
              <a:ext uri="{FF2B5EF4-FFF2-40B4-BE49-F238E27FC236}">
                <a16:creationId xmlns:a16="http://schemas.microsoft.com/office/drawing/2014/main" id="{886E06B9-344A-D9AB-08AA-F4CF8F6FB5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0659CD-74E6-1D96-140F-20032C7B0B13}"/>
              </a:ext>
            </a:extLst>
          </p:cNvPr>
          <p:cNvSpPr>
            <a:spLocks noGrp="1"/>
          </p:cNvSpPr>
          <p:nvPr>
            <p:ph type="sldNum" sz="quarter" idx="12"/>
          </p:nvPr>
        </p:nvSpPr>
        <p:spPr/>
        <p:txBody>
          <a:bodyPr/>
          <a:lstStyle/>
          <a:p>
            <a:r>
              <a:rPr lang="en-US" dirty="0"/>
              <a:t>2</a:t>
            </a:r>
          </a:p>
        </p:txBody>
      </p:sp>
    </p:spTree>
    <p:extLst>
      <p:ext uri="{BB962C8B-B14F-4D97-AF65-F5344CB8AC3E}">
        <p14:creationId xmlns:p14="http://schemas.microsoft.com/office/powerpoint/2010/main" val="2861450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19A32-512D-B163-CBDE-4184A902DB9C}"/>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DE615DB5-1941-388C-F6D4-3689CCC3D565}"/>
              </a:ext>
            </a:extLst>
          </p:cNvPr>
          <p:cNvSpPr>
            <a:spLocks noGrp="1"/>
          </p:cNvSpPr>
          <p:nvPr>
            <p:ph idx="1"/>
          </p:nvPr>
        </p:nvSpPr>
        <p:spPr>
          <a:xfrm>
            <a:off x="838200" y="1554480"/>
            <a:ext cx="10515600" cy="4622483"/>
          </a:xfrm>
        </p:spPr>
        <p:txBody>
          <a:bodyPr>
            <a:noAutofit/>
          </a:bodyPr>
          <a:lstStyle/>
          <a:p>
            <a:pPr marL="0" indent="0" algn="just">
              <a:buNone/>
            </a:pPr>
            <a:r>
              <a:rPr lang="en-US" dirty="0">
                <a:latin typeface="Times New Roman" panose="02020603050405020304" pitchFamily="18" charset="0"/>
                <a:cs typeface="Times New Roman" panose="02020603050405020304" pitchFamily="18" charset="0"/>
              </a:rPr>
              <a:t>When assigned this task, our aim was to find an interesting project suitable for implementation in C. We sought something both practical and familiar in our day-to-day experiences. After brainstorming and investigation, we ultimately chose to develop a Bank Management System.</a:t>
            </a:r>
          </a:p>
        </p:txBody>
      </p:sp>
      <p:sp>
        <p:nvSpPr>
          <p:cNvPr id="4" name="Footer Placeholder 3">
            <a:extLst>
              <a:ext uri="{FF2B5EF4-FFF2-40B4-BE49-F238E27FC236}">
                <a16:creationId xmlns:a16="http://schemas.microsoft.com/office/drawing/2014/main" id="{365AFBA0-495B-27AD-A215-7A7B7683D1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BA270A-245A-0145-9393-C66317E562AE}"/>
              </a:ext>
            </a:extLst>
          </p:cNvPr>
          <p:cNvSpPr>
            <a:spLocks noGrp="1"/>
          </p:cNvSpPr>
          <p:nvPr>
            <p:ph type="sldNum" sz="quarter" idx="12"/>
          </p:nvPr>
        </p:nvSpPr>
        <p:spPr/>
        <p:txBody>
          <a:bodyPr/>
          <a:lstStyle/>
          <a:p>
            <a:r>
              <a:rPr lang="en-US" dirty="0"/>
              <a:t>3</a:t>
            </a:r>
          </a:p>
        </p:txBody>
      </p:sp>
    </p:spTree>
    <p:extLst>
      <p:ext uri="{BB962C8B-B14F-4D97-AF65-F5344CB8AC3E}">
        <p14:creationId xmlns:p14="http://schemas.microsoft.com/office/powerpoint/2010/main" val="984380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E5B88-EA68-4635-98C4-1E09848EA54D}"/>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C795B834-E98C-3B23-ED94-4D3FDC851F16}"/>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To design a user friendly menu-based interface that works properly with no errors and bugs.</a:t>
            </a:r>
          </a:p>
          <a:p>
            <a:pPr algn="just"/>
            <a:r>
              <a:rPr lang="en-US" dirty="0">
                <a:latin typeface="Times New Roman" panose="02020603050405020304" pitchFamily="18" charset="0"/>
                <a:cs typeface="Times New Roman" panose="02020603050405020304" pitchFamily="18" charset="0"/>
              </a:rPr>
              <a:t>To make it easy for the users to do money related activities.</a:t>
            </a:r>
          </a:p>
          <a:p>
            <a:pPr algn="just"/>
            <a:r>
              <a:rPr lang="en-US" dirty="0">
                <a:latin typeface="Times New Roman" panose="02020603050405020304" pitchFamily="18" charset="0"/>
                <a:cs typeface="Times New Roman" panose="02020603050405020304" pitchFamily="18" charset="0"/>
              </a:rPr>
              <a:t>To learn about structure, array and file handling in C.</a:t>
            </a:r>
          </a:p>
          <a:p>
            <a:pPr algn="just"/>
            <a:r>
              <a:rPr lang="en-US" dirty="0">
                <a:latin typeface="Times New Roman" panose="02020603050405020304" pitchFamily="18" charset="0"/>
                <a:cs typeface="Times New Roman" panose="02020603050405020304" pitchFamily="18" charset="0"/>
              </a:rPr>
              <a:t>To work as a team and develop team work.</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54F71C2-F9AB-A8D3-5835-687EEAA98A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53038F-E0C7-9888-797F-26A2A347DB95}"/>
              </a:ext>
            </a:extLst>
          </p:cNvPr>
          <p:cNvSpPr>
            <a:spLocks noGrp="1"/>
          </p:cNvSpPr>
          <p:nvPr>
            <p:ph type="sldNum" sz="quarter" idx="12"/>
          </p:nvPr>
        </p:nvSpPr>
        <p:spPr/>
        <p:txBody>
          <a:bodyPr/>
          <a:lstStyle/>
          <a:p>
            <a:r>
              <a:rPr lang="en-US" dirty="0"/>
              <a:t>4</a:t>
            </a:r>
          </a:p>
        </p:txBody>
      </p:sp>
    </p:spTree>
    <p:extLst>
      <p:ext uri="{BB962C8B-B14F-4D97-AF65-F5344CB8AC3E}">
        <p14:creationId xmlns:p14="http://schemas.microsoft.com/office/powerpoint/2010/main" val="2270944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26C0D-AB70-6282-BA4E-B83813DFC400}"/>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Scope Of Project</a:t>
            </a:r>
          </a:p>
        </p:txBody>
      </p:sp>
      <p:sp>
        <p:nvSpPr>
          <p:cNvPr id="3" name="Content Placeholder 2">
            <a:extLst>
              <a:ext uri="{FF2B5EF4-FFF2-40B4-BE49-F238E27FC236}">
                <a16:creationId xmlns:a16="http://schemas.microsoft.com/office/drawing/2014/main" id="{94F99412-D834-DA70-2EB6-C4E053B5F357}"/>
              </a:ext>
            </a:extLst>
          </p:cNvPr>
          <p:cNvSpPr>
            <a:spLocks noGrp="1"/>
          </p:cNvSpPr>
          <p:nvPr>
            <p:ph idx="1"/>
          </p:nvPr>
        </p:nvSpPr>
        <p:spPr>
          <a:xfrm>
            <a:off x="838200" y="2294021"/>
            <a:ext cx="10515600" cy="3882942"/>
          </a:xfrm>
        </p:spPr>
        <p:txBody>
          <a:bodyPr/>
          <a:lstStyle/>
          <a:p>
            <a:pPr algn="just"/>
            <a:r>
              <a:rPr lang="en-US" dirty="0">
                <a:latin typeface="Times New Roman" panose="02020603050405020304" pitchFamily="18" charset="0"/>
                <a:cs typeface="Times New Roman" panose="02020603050405020304" pitchFamily="18" charset="0"/>
              </a:rPr>
              <a:t>To create a real-life and practical project that can provide the basic mechanism.</a:t>
            </a:r>
          </a:p>
          <a:p>
            <a:pPr algn="just"/>
            <a:r>
              <a:rPr lang="en-US" dirty="0">
                <a:latin typeface="Times New Roman" panose="02020603050405020304" pitchFamily="18" charset="0"/>
                <a:cs typeface="Times New Roman" panose="02020603050405020304" pitchFamily="18" charset="0"/>
              </a:rPr>
              <a:t>To handle the bank account of a user.</a:t>
            </a:r>
          </a:p>
          <a:p>
            <a:pPr algn="just"/>
            <a:r>
              <a:rPr lang="en-US" dirty="0">
                <a:latin typeface="Times New Roman" panose="02020603050405020304" pitchFamily="18" charset="0"/>
                <a:cs typeface="Times New Roman" panose="02020603050405020304" pitchFamily="18" charset="0"/>
              </a:rPr>
              <a:t>To let a user perform various banking activities.</a:t>
            </a:r>
          </a:p>
          <a:p>
            <a:pPr algn="just"/>
            <a:r>
              <a:rPr lang="en-US" dirty="0">
                <a:latin typeface="Times New Roman" panose="02020603050405020304" pitchFamily="18" charset="0"/>
                <a:cs typeface="Times New Roman" panose="02020603050405020304" pitchFamily="18" charset="0"/>
              </a:rPr>
              <a:t>To create a small replica of the banking system in our own way.</a:t>
            </a:r>
          </a:p>
          <a:p>
            <a:pPr algn="just"/>
            <a:r>
              <a:rPr lang="en-US" dirty="0">
                <a:latin typeface="Times New Roman" panose="02020603050405020304" pitchFamily="18" charset="0"/>
                <a:cs typeface="Times New Roman" panose="02020603050405020304" pitchFamily="18" charset="0"/>
              </a:rPr>
              <a:t>To facilitate user offering options to create and work with the account.</a:t>
            </a:r>
          </a:p>
        </p:txBody>
      </p:sp>
      <p:sp>
        <p:nvSpPr>
          <p:cNvPr id="4" name="Footer Placeholder 3">
            <a:extLst>
              <a:ext uri="{FF2B5EF4-FFF2-40B4-BE49-F238E27FC236}">
                <a16:creationId xmlns:a16="http://schemas.microsoft.com/office/drawing/2014/main" id="{86F82018-AEA3-AB2D-C4D8-CFFC029AEE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28C2A0-151F-49E5-1702-AA7CF58B4FEF}"/>
              </a:ext>
            </a:extLst>
          </p:cNvPr>
          <p:cNvSpPr>
            <a:spLocks noGrp="1"/>
          </p:cNvSpPr>
          <p:nvPr>
            <p:ph type="sldNum" sz="quarter" idx="12"/>
          </p:nvPr>
        </p:nvSpPr>
        <p:spPr/>
        <p:txBody>
          <a:bodyPr/>
          <a:lstStyle/>
          <a:p>
            <a:r>
              <a:rPr lang="en-US" dirty="0"/>
              <a:t>5</a:t>
            </a:r>
          </a:p>
        </p:txBody>
      </p:sp>
    </p:spTree>
    <p:extLst>
      <p:ext uri="{BB962C8B-B14F-4D97-AF65-F5344CB8AC3E}">
        <p14:creationId xmlns:p14="http://schemas.microsoft.com/office/powerpoint/2010/main" val="4239079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22970-B186-A927-DD42-94650AD7D079}"/>
              </a:ext>
            </a:extLst>
          </p:cNvPr>
          <p:cNvSpPr>
            <a:spLocks noGrp="1"/>
          </p:cNvSpPr>
          <p:nvPr>
            <p:ph type="title" idx="4294967295"/>
          </p:nvPr>
        </p:nvSpPr>
        <p:spPr>
          <a:xfrm>
            <a:off x="845574" y="365125"/>
            <a:ext cx="9670026" cy="1325563"/>
          </a:xfrm>
        </p:spPr>
        <p:txBody>
          <a:bodyPr>
            <a:normAutofit/>
          </a:bodyPr>
          <a:lstStyle/>
          <a:p>
            <a:r>
              <a:rPr lang="en-US" sz="4000"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28EBEC1D-5C01-4934-9071-2EBAD50A8BA8}"/>
              </a:ext>
            </a:extLst>
          </p:cNvPr>
          <p:cNvSpPr>
            <a:spLocks noGrp="1"/>
          </p:cNvSpPr>
          <p:nvPr>
            <p:ph idx="4294967295"/>
          </p:nvPr>
        </p:nvSpPr>
        <p:spPr>
          <a:xfrm>
            <a:off x="845574" y="1825625"/>
            <a:ext cx="9670026" cy="4351338"/>
          </a:xfrm>
        </p:spPr>
        <p:txBody>
          <a:bodyPr/>
          <a:lstStyle/>
          <a:p>
            <a:pPr algn="just"/>
            <a:r>
              <a:rPr lang="en-US" dirty="0">
                <a:latin typeface="Times New Roman" panose="02020603050405020304" pitchFamily="18" charset="0"/>
                <a:cs typeface="Times New Roman" panose="02020603050405020304" pitchFamily="18" charset="0"/>
              </a:rPr>
              <a:t>Login and sign up module to operate safely.</a:t>
            </a:r>
          </a:p>
          <a:p>
            <a:pPr algn="just"/>
            <a:r>
              <a:rPr lang="en-US" dirty="0">
                <a:latin typeface="Times New Roman" panose="02020603050405020304" pitchFamily="18" charset="0"/>
                <a:cs typeface="Times New Roman" panose="02020603050405020304" pitchFamily="18" charset="0"/>
              </a:rPr>
              <a:t>Various users data are stored safely and can be retrieved when required.</a:t>
            </a:r>
          </a:p>
          <a:p>
            <a:pPr algn="just"/>
            <a:r>
              <a:rPr lang="en-US" dirty="0">
                <a:latin typeface="Times New Roman" panose="02020603050405020304" pitchFamily="18" charset="0"/>
                <a:cs typeface="Times New Roman" panose="02020603050405020304" pitchFamily="18" charset="0"/>
              </a:rPr>
              <a:t> Options for the user to deposit, transfer and withdraw the money from own accounts.</a:t>
            </a:r>
          </a:p>
          <a:p>
            <a:pPr algn="just"/>
            <a:r>
              <a:rPr lang="en-US" dirty="0">
                <a:latin typeface="Times New Roman" panose="02020603050405020304" pitchFamily="18" charset="0"/>
                <a:cs typeface="Times New Roman" panose="02020603050405020304" pitchFamily="18" charset="0"/>
              </a:rPr>
              <a:t>Password system so it also focuses on the security.</a:t>
            </a:r>
          </a:p>
          <a:p>
            <a:pPr algn="just"/>
            <a:r>
              <a:rPr lang="en-US" dirty="0">
                <a:latin typeface="Times New Roman" panose="02020603050405020304" pitchFamily="18" charset="0"/>
                <a:cs typeface="Times New Roman" panose="02020603050405020304" pitchFamily="18" charset="0"/>
              </a:rPr>
              <a:t>Data loss is prevented and every transaction effects the users balance in account.</a:t>
            </a:r>
          </a:p>
        </p:txBody>
      </p:sp>
      <p:sp>
        <p:nvSpPr>
          <p:cNvPr id="4" name="Footer Placeholder 3">
            <a:extLst>
              <a:ext uri="{FF2B5EF4-FFF2-40B4-BE49-F238E27FC236}">
                <a16:creationId xmlns:a16="http://schemas.microsoft.com/office/drawing/2014/main" id="{335A98D3-57B9-E7C4-C073-D409047566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C3E65B-2615-CF69-7FF0-C83488212D96}"/>
              </a:ext>
            </a:extLst>
          </p:cNvPr>
          <p:cNvSpPr>
            <a:spLocks noGrp="1"/>
          </p:cNvSpPr>
          <p:nvPr>
            <p:ph type="sldNum" sz="quarter" idx="12"/>
          </p:nvPr>
        </p:nvSpPr>
        <p:spPr/>
        <p:txBody>
          <a:bodyPr/>
          <a:lstStyle/>
          <a:p>
            <a:r>
              <a:rPr lang="en-US" dirty="0"/>
              <a:t>6</a:t>
            </a:r>
          </a:p>
        </p:txBody>
      </p:sp>
    </p:spTree>
    <p:extLst>
      <p:ext uri="{BB962C8B-B14F-4D97-AF65-F5344CB8AC3E}">
        <p14:creationId xmlns:p14="http://schemas.microsoft.com/office/powerpoint/2010/main" val="1206984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03DAA-CD25-9A66-7839-71A02ECDAE90}"/>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Block Diagram</a:t>
            </a:r>
          </a:p>
        </p:txBody>
      </p:sp>
      <p:pic>
        <p:nvPicPr>
          <p:cNvPr id="5" name="Content Placeholder 4">
            <a:extLst>
              <a:ext uri="{FF2B5EF4-FFF2-40B4-BE49-F238E27FC236}">
                <a16:creationId xmlns:a16="http://schemas.microsoft.com/office/drawing/2014/main" id="{4500CE0F-3A87-A4FE-363E-AAFEF9E7DE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6322" y="1690688"/>
            <a:ext cx="5683045" cy="5005080"/>
          </a:xfrm>
        </p:spPr>
      </p:pic>
      <p:sp>
        <p:nvSpPr>
          <p:cNvPr id="3" name="Footer Placeholder 2">
            <a:extLst>
              <a:ext uri="{FF2B5EF4-FFF2-40B4-BE49-F238E27FC236}">
                <a16:creationId xmlns:a16="http://schemas.microsoft.com/office/drawing/2014/main" id="{808A7EDF-818A-086F-FCA8-10BD523548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8D9073-46F6-F765-1A12-7C0A3EE36392}"/>
              </a:ext>
            </a:extLst>
          </p:cNvPr>
          <p:cNvSpPr>
            <a:spLocks noGrp="1"/>
          </p:cNvSpPr>
          <p:nvPr>
            <p:ph type="sldNum" sz="quarter" idx="12"/>
          </p:nvPr>
        </p:nvSpPr>
        <p:spPr/>
        <p:txBody>
          <a:bodyPr/>
          <a:lstStyle/>
          <a:p>
            <a:r>
              <a:rPr lang="en-US" dirty="0"/>
              <a:t>7</a:t>
            </a:r>
          </a:p>
        </p:txBody>
      </p:sp>
    </p:spTree>
    <p:extLst>
      <p:ext uri="{BB962C8B-B14F-4D97-AF65-F5344CB8AC3E}">
        <p14:creationId xmlns:p14="http://schemas.microsoft.com/office/powerpoint/2010/main" val="3594646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CF324-BC89-61CB-E3F5-82834D2ADF9B}"/>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Login page</a:t>
            </a:r>
          </a:p>
        </p:txBody>
      </p:sp>
      <p:pic>
        <p:nvPicPr>
          <p:cNvPr id="5" name="Content Placeholder 4">
            <a:extLst>
              <a:ext uri="{FF2B5EF4-FFF2-40B4-BE49-F238E27FC236}">
                <a16:creationId xmlns:a16="http://schemas.microsoft.com/office/drawing/2014/main" id="{4CB69FD9-708F-39E5-3115-C5D4A41E7A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3132" y="1447930"/>
            <a:ext cx="5730525" cy="4800447"/>
          </a:xfrm>
        </p:spPr>
      </p:pic>
      <p:sp>
        <p:nvSpPr>
          <p:cNvPr id="3" name="Footer Placeholder 2">
            <a:extLst>
              <a:ext uri="{FF2B5EF4-FFF2-40B4-BE49-F238E27FC236}">
                <a16:creationId xmlns:a16="http://schemas.microsoft.com/office/drawing/2014/main" id="{4CABB321-A05E-D627-2249-EE97BA937A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767FE3-56EA-E6CE-F3AB-6A6AF03ACC45}"/>
              </a:ext>
            </a:extLst>
          </p:cNvPr>
          <p:cNvSpPr>
            <a:spLocks noGrp="1"/>
          </p:cNvSpPr>
          <p:nvPr>
            <p:ph type="sldNum" sz="quarter" idx="12"/>
          </p:nvPr>
        </p:nvSpPr>
        <p:spPr/>
        <p:txBody>
          <a:bodyPr/>
          <a:lstStyle/>
          <a:p>
            <a:r>
              <a:rPr lang="en-US" dirty="0"/>
              <a:t>8</a:t>
            </a:r>
          </a:p>
        </p:txBody>
      </p:sp>
    </p:spTree>
    <p:extLst>
      <p:ext uri="{BB962C8B-B14F-4D97-AF65-F5344CB8AC3E}">
        <p14:creationId xmlns:p14="http://schemas.microsoft.com/office/powerpoint/2010/main" val="2072002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471</Words>
  <Application>Microsoft Office PowerPoint</Application>
  <PresentationFormat>Widescreen</PresentationFormat>
  <Paragraphs>78</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      Banking Management System</vt:lpstr>
      <vt:lpstr>Presentation Outline</vt:lpstr>
      <vt:lpstr>Introduction</vt:lpstr>
      <vt:lpstr>Motivation</vt:lpstr>
      <vt:lpstr>Objectives</vt:lpstr>
      <vt:lpstr>Scope Of Project</vt:lpstr>
      <vt:lpstr>Methodology</vt:lpstr>
      <vt:lpstr>Block Diagram</vt:lpstr>
      <vt:lpstr>Login page</vt:lpstr>
      <vt:lpstr>Instrumentation</vt:lpstr>
      <vt:lpstr>RESULTS</vt:lpstr>
      <vt:lpstr>PowerPoint Presentation</vt:lpstr>
      <vt:lpstr>PowerPoint Presentation</vt:lpstr>
      <vt:lpstr>PowerPoint Presentation</vt:lpstr>
      <vt:lpstr>PowerPoint Presentation</vt:lpstr>
      <vt:lpstr>PowerPoint Presentation</vt:lpstr>
      <vt:lpstr>PowerPoint Presentation</vt:lpstr>
      <vt:lpstr>Gantt Chart</vt:lpstr>
      <vt:lpstr>Future Enhancements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Management System</dc:title>
  <dc:creator>AMRIT</dc:creator>
  <cp:lastModifiedBy>AMRIT</cp:lastModifiedBy>
  <cp:revision>10</cp:revision>
  <dcterms:created xsi:type="dcterms:W3CDTF">2024-05-01T11:26:10Z</dcterms:created>
  <dcterms:modified xsi:type="dcterms:W3CDTF">2024-05-05T01:42:00Z</dcterms:modified>
</cp:coreProperties>
</file>