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7.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89800" y="142920"/>
            <a:ext cx="8519760" cy="62532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311760" y="1152360"/>
            <a:ext cx="8519760" cy="162900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311760" y="2936520"/>
            <a:ext cx="8519760" cy="1629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89800" y="142920"/>
            <a:ext cx="8519760" cy="625320"/>
          </a:xfrm>
          <a:prstGeom prst="rect">
            <a:avLst/>
          </a:prstGeom>
        </p:spPr>
        <p:txBody>
          <a:bodyPr lIns="0" rIns="0" tIns="0" bIns="0" anchor="ctr"/>
          <a:p>
            <a:pPr algn="ctr"/>
            <a:endParaRPr b="0" lang="en-IN" sz="4400" spc="-1" strike="noStrike">
              <a:latin typeface="Arial"/>
            </a:endParaRPr>
          </a:p>
        </p:txBody>
      </p:sp>
      <p:sp>
        <p:nvSpPr>
          <p:cNvPr id="30" name="PlaceHolder 2"/>
          <p:cNvSpPr>
            <a:spLocks noGrp="1"/>
          </p:cNvSpPr>
          <p:nvPr>
            <p:ph type="body"/>
          </p:nvPr>
        </p:nvSpPr>
        <p:spPr>
          <a:xfrm>
            <a:off x="311760" y="1152360"/>
            <a:ext cx="4157280" cy="1629000"/>
          </a:xfrm>
          <a:prstGeom prst="rect">
            <a:avLst/>
          </a:prstGeom>
        </p:spPr>
        <p:txBody>
          <a:bodyPr lIns="0" rIns="0" tIns="0" bIns="0">
            <a:normAutofit/>
          </a:bodyPr>
          <a:p>
            <a:endParaRPr b="0" lang="en-IN" sz="3200" spc="-1" strike="noStrike">
              <a:latin typeface="Arial"/>
            </a:endParaRPr>
          </a:p>
        </p:txBody>
      </p:sp>
      <p:sp>
        <p:nvSpPr>
          <p:cNvPr id="31" name="PlaceHolder 3"/>
          <p:cNvSpPr>
            <a:spLocks noGrp="1"/>
          </p:cNvSpPr>
          <p:nvPr>
            <p:ph type="body"/>
          </p:nvPr>
        </p:nvSpPr>
        <p:spPr>
          <a:xfrm>
            <a:off x="4677120" y="1152360"/>
            <a:ext cx="4157280" cy="1629000"/>
          </a:xfrm>
          <a:prstGeom prst="rect">
            <a:avLst/>
          </a:prstGeom>
        </p:spPr>
        <p:txBody>
          <a:bodyPr lIns="0" rIns="0" tIns="0" bIns="0">
            <a:normAutofit/>
          </a:bodyPr>
          <a:p>
            <a:endParaRPr b="0" lang="en-IN" sz="3200" spc="-1" strike="noStrike">
              <a:latin typeface="Arial"/>
            </a:endParaRPr>
          </a:p>
        </p:txBody>
      </p:sp>
      <p:sp>
        <p:nvSpPr>
          <p:cNvPr id="32" name="PlaceHolder 4"/>
          <p:cNvSpPr>
            <a:spLocks noGrp="1"/>
          </p:cNvSpPr>
          <p:nvPr>
            <p:ph type="body"/>
          </p:nvPr>
        </p:nvSpPr>
        <p:spPr>
          <a:xfrm>
            <a:off x="311760" y="2936520"/>
            <a:ext cx="4157280" cy="1629000"/>
          </a:xfrm>
          <a:prstGeom prst="rect">
            <a:avLst/>
          </a:prstGeom>
        </p:spPr>
        <p:txBody>
          <a:bodyPr lIns="0" rIns="0" tIns="0" bIns="0">
            <a:normAutofit/>
          </a:bodyPr>
          <a:p>
            <a:endParaRPr b="0" lang="en-IN" sz="3200" spc="-1" strike="noStrike">
              <a:latin typeface="Arial"/>
            </a:endParaRPr>
          </a:p>
        </p:txBody>
      </p:sp>
      <p:sp>
        <p:nvSpPr>
          <p:cNvPr id="33" name="PlaceHolder 5"/>
          <p:cNvSpPr>
            <a:spLocks noGrp="1"/>
          </p:cNvSpPr>
          <p:nvPr>
            <p:ph type="body"/>
          </p:nvPr>
        </p:nvSpPr>
        <p:spPr>
          <a:xfrm>
            <a:off x="4677120" y="2936520"/>
            <a:ext cx="4157280" cy="1629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89800" y="142920"/>
            <a:ext cx="8519760" cy="625320"/>
          </a:xfrm>
          <a:prstGeom prst="rect">
            <a:avLst/>
          </a:prstGeom>
        </p:spPr>
        <p:txBody>
          <a:bodyPr lIns="0" rIns="0" tIns="0" bIns="0" anchor="ctr"/>
          <a:p>
            <a:pPr algn="ctr"/>
            <a:endParaRPr b="0" lang="en-IN" sz="4400" spc="-1" strike="noStrike">
              <a:latin typeface="Arial"/>
            </a:endParaRPr>
          </a:p>
        </p:txBody>
      </p:sp>
      <p:sp>
        <p:nvSpPr>
          <p:cNvPr id="35" name="PlaceHolder 2"/>
          <p:cNvSpPr>
            <a:spLocks noGrp="1"/>
          </p:cNvSpPr>
          <p:nvPr>
            <p:ph type="body"/>
          </p:nvPr>
        </p:nvSpPr>
        <p:spPr>
          <a:xfrm>
            <a:off x="311760" y="1152360"/>
            <a:ext cx="2743200" cy="1629000"/>
          </a:xfrm>
          <a:prstGeom prst="rect">
            <a:avLst/>
          </a:prstGeom>
        </p:spPr>
        <p:txBody>
          <a:bodyPr lIns="0" rIns="0" tIns="0" bIns="0">
            <a:normAutofit/>
          </a:bodyPr>
          <a:p>
            <a:endParaRPr b="0" lang="en-IN" sz="3200" spc="-1" strike="noStrike">
              <a:latin typeface="Arial"/>
            </a:endParaRPr>
          </a:p>
        </p:txBody>
      </p:sp>
      <p:sp>
        <p:nvSpPr>
          <p:cNvPr id="36" name="PlaceHolder 3"/>
          <p:cNvSpPr>
            <a:spLocks noGrp="1"/>
          </p:cNvSpPr>
          <p:nvPr>
            <p:ph type="body"/>
          </p:nvPr>
        </p:nvSpPr>
        <p:spPr>
          <a:xfrm>
            <a:off x="3192480" y="1152360"/>
            <a:ext cx="2743200" cy="1629000"/>
          </a:xfrm>
          <a:prstGeom prst="rect">
            <a:avLst/>
          </a:prstGeom>
        </p:spPr>
        <p:txBody>
          <a:bodyPr lIns="0" rIns="0" tIns="0" bIns="0">
            <a:normAutofit/>
          </a:bodyPr>
          <a:p>
            <a:endParaRPr b="0" lang="en-IN" sz="3200" spc="-1" strike="noStrike">
              <a:latin typeface="Arial"/>
            </a:endParaRPr>
          </a:p>
        </p:txBody>
      </p:sp>
      <p:sp>
        <p:nvSpPr>
          <p:cNvPr id="37" name="PlaceHolder 4"/>
          <p:cNvSpPr>
            <a:spLocks noGrp="1"/>
          </p:cNvSpPr>
          <p:nvPr>
            <p:ph type="body"/>
          </p:nvPr>
        </p:nvSpPr>
        <p:spPr>
          <a:xfrm>
            <a:off x="6073200" y="1152360"/>
            <a:ext cx="2743200" cy="1629000"/>
          </a:xfrm>
          <a:prstGeom prst="rect">
            <a:avLst/>
          </a:prstGeom>
        </p:spPr>
        <p:txBody>
          <a:bodyPr lIns="0" rIns="0" tIns="0" bIns="0">
            <a:normAutofit/>
          </a:bodyPr>
          <a:p>
            <a:endParaRPr b="0" lang="en-IN" sz="3200" spc="-1" strike="noStrike">
              <a:latin typeface="Arial"/>
            </a:endParaRPr>
          </a:p>
        </p:txBody>
      </p:sp>
      <p:sp>
        <p:nvSpPr>
          <p:cNvPr id="38" name="PlaceHolder 5"/>
          <p:cNvSpPr>
            <a:spLocks noGrp="1"/>
          </p:cNvSpPr>
          <p:nvPr>
            <p:ph type="body"/>
          </p:nvPr>
        </p:nvSpPr>
        <p:spPr>
          <a:xfrm>
            <a:off x="311760" y="2936520"/>
            <a:ext cx="2743200" cy="1629000"/>
          </a:xfrm>
          <a:prstGeom prst="rect">
            <a:avLst/>
          </a:prstGeom>
        </p:spPr>
        <p:txBody>
          <a:bodyPr lIns="0" rIns="0" tIns="0" bIns="0">
            <a:normAutofit/>
          </a:bodyPr>
          <a:p>
            <a:endParaRPr b="0" lang="en-IN" sz="3200" spc="-1" strike="noStrike">
              <a:latin typeface="Arial"/>
            </a:endParaRPr>
          </a:p>
        </p:txBody>
      </p:sp>
      <p:sp>
        <p:nvSpPr>
          <p:cNvPr id="39" name="PlaceHolder 6"/>
          <p:cNvSpPr>
            <a:spLocks noGrp="1"/>
          </p:cNvSpPr>
          <p:nvPr>
            <p:ph type="body"/>
          </p:nvPr>
        </p:nvSpPr>
        <p:spPr>
          <a:xfrm>
            <a:off x="3192480" y="2936520"/>
            <a:ext cx="2743200" cy="1629000"/>
          </a:xfrm>
          <a:prstGeom prst="rect">
            <a:avLst/>
          </a:prstGeom>
        </p:spPr>
        <p:txBody>
          <a:bodyPr lIns="0" rIns="0" tIns="0" bIns="0">
            <a:normAutofit/>
          </a:bodyPr>
          <a:p>
            <a:endParaRPr b="0" lang="en-IN" sz="3200" spc="-1" strike="noStrike">
              <a:latin typeface="Arial"/>
            </a:endParaRPr>
          </a:p>
        </p:txBody>
      </p:sp>
      <p:sp>
        <p:nvSpPr>
          <p:cNvPr id="40" name="PlaceHolder 7"/>
          <p:cNvSpPr>
            <a:spLocks noGrp="1"/>
          </p:cNvSpPr>
          <p:nvPr>
            <p:ph type="body"/>
          </p:nvPr>
        </p:nvSpPr>
        <p:spPr>
          <a:xfrm>
            <a:off x="6073200" y="2936520"/>
            <a:ext cx="2743200" cy="1629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289800" y="142920"/>
            <a:ext cx="8519760" cy="625320"/>
          </a:xfrm>
          <a:prstGeom prst="rect">
            <a:avLst/>
          </a:prstGeom>
        </p:spPr>
        <p:txBody>
          <a:bodyPr lIns="0" rIns="0" tIns="0" bIns="0" anchor="ctr"/>
          <a:p>
            <a:pPr algn="ctr"/>
            <a:endParaRPr b="0" lang="en-IN" sz="4400" spc="-1" strike="noStrike">
              <a:latin typeface="Arial"/>
            </a:endParaRPr>
          </a:p>
        </p:txBody>
      </p:sp>
      <p:sp>
        <p:nvSpPr>
          <p:cNvPr id="45" name="PlaceHolder 2"/>
          <p:cNvSpPr>
            <a:spLocks noGrp="1"/>
          </p:cNvSpPr>
          <p:nvPr>
            <p:ph type="subTitle"/>
          </p:nvPr>
        </p:nvSpPr>
        <p:spPr>
          <a:xfrm>
            <a:off x="311760" y="1152360"/>
            <a:ext cx="8519760" cy="34156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289800" y="142920"/>
            <a:ext cx="8519760" cy="625320"/>
          </a:xfrm>
          <a:prstGeom prst="rect">
            <a:avLst/>
          </a:prstGeom>
        </p:spPr>
        <p:txBody>
          <a:bodyPr lIns="0" rIns="0" tIns="0" bIns="0" anchor="ctr"/>
          <a:p>
            <a:pPr algn="ctr"/>
            <a:endParaRPr b="0" lang="en-IN" sz="4400" spc="-1" strike="noStrike">
              <a:latin typeface="Arial"/>
            </a:endParaRPr>
          </a:p>
        </p:txBody>
      </p:sp>
      <p:sp>
        <p:nvSpPr>
          <p:cNvPr id="47" name="PlaceHolder 2"/>
          <p:cNvSpPr>
            <a:spLocks noGrp="1"/>
          </p:cNvSpPr>
          <p:nvPr>
            <p:ph type="body"/>
          </p:nvPr>
        </p:nvSpPr>
        <p:spPr>
          <a:xfrm>
            <a:off x="311760" y="1152360"/>
            <a:ext cx="8519760" cy="34156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289800" y="142920"/>
            <a:ext cx="8519760" cy="625320"/>
          </a:xfrm>
          <a:prstGeom prst="rect">
            <a:avLst/>
          </a:prstGeom>
        </p:spPr>
        <p:txBody>
          <a:bodyPr lIns="0" rIns="0" tIns="0" bIns="0" anchor="ctr"/>
          <a:p>
            <a:pPr algn="ctr"/>
            <a:endParaRPr b="0" lang="en-IN" sz="4400" spc="-1" strike="noStrike">
              <a:latin typeface="Arial"/>
            </a:endParaRPr>
          </a:p>
        </p:txBody>
      </p:sp>
      <p:sp>
        <p:nvSpPr>
          <p:cNvPr id="49" name="PlaceHolder 2"/>
          <p:cNvSpPr>
            <a:spLocks noGrp="1"/>
          </p:cNvSpPr>
          <p:nvPr>
            <p:ph type="body"/>
          </p:nvPr>
        </p:nvSpPr>
        <p:spPr>
          <a:xfrm>
            <a:off x="311760" y="1152360"/>
            <a:ext cx="4157280" cy="3415680"/>
          </a:xfrm>
          <a:prstGeom prst="rect">
            <a:avLst/>
          </a:prstGeom>
        </p:spPr>
        <p:txBody>
          <a:bodyPr lIns="0" rIns="0" tIns="0" bIns="0">
            <a:normAutofit/>
          </a:bodyPr>
          <a:p>
            <a:endParaRPr b="0" lang="en-IN" sz="3200" spc="-1" strike="noStrike">
              <a:latin typeface="Arial"/>
            </a:endParaRPr>
          </a:p>
        </p:txBody>
      </p:sp>
      <p:sp>
        <p:nvSpPr>
          <p:cNvPr id="50" name="PlaceHolder 3"/>
          <p:cNvSpPr>
            <a:spLocks noGrp="1"/>
          </p:cNvSpPr>
          <p:nvPr>
            <p:ph type="body"/>
          </p:nvPr>
        </p:nvSpPr>
        <p:spPr>
          <a:xfrm>
            <a:off x="4677120" y="1152360"/>
            <a:ext cx="4157280" cy="34156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289800" y="142920"/>
            <a:ext cx="8519760" cy="62532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289800" y="169560"/>
            <a:ext cx="8519760" cy="2652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289800" y="142920"/>
            <a:ext cx="8519760" cy="625320"/>
          </a:xfrm>
          <a:prstGeom prst="rect">
            <a:avLst/>
          </a:prstGeom>
        </p:spPr>
        <p:txBody>
          <a:bodyPr lIns="0" rIns="0" tIns="0" bIns="0" anchor="ctr"/>
          <a:p>
            <a:pPr algn="ctr"/>
            <a:endParaRPr b="0" lang="en-IN" sz="4400" spc="-1" strike="noStrike">
              <a:latin typeface="Arial"/>
            </a:endParaRPr>
          </a:p>
        </p:txBody>
      </p:sp>
      <p:sp>
        <p:nvSpPr>
          <p:cNvPr id="54" name="PlaceHolder 2"/>
          <p:cNvSpPr>
            <a:spLocks noGrp="1"/>
          </p:cNvSpPr>
          <p:nvPr>
            <p:ph type="body"/>
          </p:nvPr>
        </p:nvSpPr>
        <p:spPr>
          <a:xfrm>
            <a:off x="311760" y="1152360"/>
            <a:ext cx="4157280" cy="162900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4677120" y="1152360"/>
            <a:ext cx="4157280" cy="341568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311760" y="2936520"/>
            <a:ext cx="4157280" cy="1629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289800" y="142920"/>
            <a:ext cx="8519760" cy="625320"/>
          </a:xfrm>
          <a:prstGeom prst="rect">
            <a:avLst/>
          </a:prstGeom>
        </p:spPr>
        <p:txBody>
          <a:bodyPr lIns="0" rIns="0" tIns="0" bIns="0" anchor="ctr"/>
          <a:p>
            <a:pPr algn="ctr"/>
            <a:endParaRPr b="0" lang="en-IN" sz="4400" spc="-1" strike="noStrike">
              <a:latin typeface="Arial"/>
            </a:endParaRPr>
          </a:p>
        </p:txBody>
      </p:sp>
      <p:sp>
        <p:nvSpPr>
          <p:cNvPr id="6" name="PlaceHolder 2"/>
          <p:cNvSpPr>
            <a:spLocks noGrp="1"/>
          </p:cNvSpPr>
          <p:nvPr>
            <p:ph type="subTitle"/>
          </p:nvPr>
        </p:nvSpPr>
        <p:spPr>
          <a:xfrm>
            <a:off x="311760" y="1152360"/>
            <a:ext cx="8519760" cy="34156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289800" y="142920"/>
            <a:ext cx="8519760" cy="625320"/>
          </a:xfrm>
          <a:prstGeom prst="rect">
            <a:avLst/>
          </a:prstGeom>
        </p:spPr>
        <p:txBody>
          <a:bodyPr lIns="0" rIns="0" tIns="0" bIns="0" anchor="ctr"/>
          <a:p>
            <a:pPr algn="ctr"/>
            <a:endParaRPr b="0" lang="en-IN" sz="4400" spc="-1" strike="noStrike">
              <a:latin typeface="Arial"/>
            </a:endParaRPr>
          </a:p>
        </p:txBody>
      </p:sp>
      <p:sp>
        <p:nvSpPr>
          <p:cNvPr id="58" name="PlaceHolder 2"/>
          <p:cNvSpPr>
            <a:spLocks noGrp="1"/>
          </p:cNvSpPr>
          <p:nvPr>
            <p:ph type="body"/>
          </p:nvPr>
        </p:nvSpPr>
        <p:spPr>
          <a:xfrm>
            <a:off x="311760" y="1152360"/>
            <a:ext cx="4157280" cy="341568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4677120" y="1152360"/>
            <a:ext cx="4157280" cy="162900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4677120" y="2936520"/>
            <a:ext cx="4157280" cy="1629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289800" y="142920"/>
            <a:ext cx="8519760" cy="625320"/>
          </a:xfrm>
          <a:prstGeom prst="rect">
            <a:avLst/>
          </a:prstGeom>
        </p:spPr>
        <p:txBody>
          <a:bodyPr lIns="0" rIns="0" tIns="0" bIns="0" anchor="ctr"/>
          <a:p>
            <a:pPr algn="ctr"/>
            <a:endParaRPr b="0" lang="en-IN" sz="4400" spc="-1" strike="noStrike">
              <a:latin typeface="Arial"/>
            </a:endParaRPr>
          </a:p>
        </p:txBody>
      </p:sp>
      <p:sp>
        <p:nvSpPr>
          <p:cNvPr id="62" name="PlaceHolder 2"/>
          <p:cNvSpPr>
            <a:spLocks noGrp="1"/>
          </p:cNvSpPr>
          <p:nvPr>
            <p:ph type="body"/>
          </p:nvPr>
        </p:nvSpPr>
        <p:spPr>
          <a:xfrm>
            <a:off x="311760" y="1152360"/>
            <a:ext cx="4157280" cy="162900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4677120" y="1152360"/>
            <a:ext cx="4157280" cy="162900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311760" y="2936520"/>
            <a:ext cx="8519760" cy="1629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289800" y="142920"/>
            <a:ext cx="8519760" cy="625320"/>
          </a:xfrm>
          <a:prstGeom prst="rect">
            <a:avLst/>
          </a:prstGeom>
        </p:spPr>
        <p:txBody>
          <a:bodyPr lIns="0" rIns="0" tIns="0" bIns="0" anchor="ctr"/>
          <a:p>
            <a:pPr algn="ctr"/>
            <a:endParaRPr b="0" lang="en-IN" sz="4400" spc="-1" strike="noStrike">
              <a:latin typeface="Arial"/>
            </a:endParaRPr>
          </a:p>
        </p:txBody>
      </p:sp>
      <p:sp>
        <p:nvSpPr>
          <p:cNvPr id="66" name="PlaceHolder 2"/>
          <p:cNvSpPr>
            <a:spLocks noGrp="1"/>
          </p:cNvSpPr>
          <p:nvPr>
            <p:ph type="body"/>
          </p:nvPr>
        </p:nvSpPr>
        <p:spPr>
          <a:xfrm>
            <a:off x="311760" y="1152360"/>
            <a:ext cx="8519760" cy="162900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311760" y="2936520"/>
            <a:ext cx="8519760" cy="1629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289800" y="142920"/>
            <a:ext cx="8519760" cy="625320"/>
          </a:xfrm>
          <a:prstGeom prst="rect">
            <a:avLst/>
          </a:prstGeom>
        </p:spPr>
        <p:txBody>
          <a:bodyPr lIns="0" rIns="0" tIns="0" bIns="0" anchor="ctr"/>
          <a:p>
            <a:pPr algn="ctr"/>
            <a:endParaRPr b="0" lang="en-IN" sz="4400" spc="-1" strike="noStrike">
              <a:latin typeface="Arial"/>
            </a:endParaRPr>
          </a:p>
        </p:txBody>
      </p:sp>
      <p:sp>
        <p:nvSpPr>
          <p:cNvPr id="69" name="PlaceHolder 2"/>
          <p:cNvSpPr>
            <a:spLocks noGrp="1"/>
          </p:cNvSpPr>
          <p:nvPr>
            <p:ph type="body"/>
          </p:nvPr>
        </p:nvSpPr>
        <p:spPr>
          <a:xfrm>
            <a:off x="311760" y="1152360"/>
            <a:ext cx="4157280" cy="1629000"/>
          </a:xfrm>
          <a:prstGeom prst="rect">
            <a:avLst/>
          </a:prstGeom>
        </p:spPr>
        <p:txBody>
          <a:bodyPr lIns="0" rIns="0" tIns="0" bIns="0">
            <a:normAutofit/>
          </a:bodyPr>
          <a:p>
            <a:endParaRPr b="0" lang="en-IN" sz="3200" spc="-1" strike="noStrike">
              <a:latin typeface="Arial"/>
            </a:endParaRPr>
          </a:p>
        </p:txBody>
      </p:sp>
      <p:sp>
        <p:nvSpPr>
          <p:cNvPr id="70" name="PlaceHolder 3"/>
          <p:cNvSpPr>
            <a:spLocks noGrp="1"/>
          </p:cNvSpPr>
          <p:nvPr>
            <p:ph type="body"/>
          </p:nvPr>
        </p:nvSpPr>
        <p:spPr>
          <a:xfrm>
            <a:off x="4677120" y="1152360"/>
            <a:ext cx="4157280" cy="1629000"/>
          </a:xfrm>
          <a:prstGeom prst="rect">
            <a:avLst/>
          </a:prstGeom>
        </p:spPr>
        <p:txBody>
          <a:bodyPr lIns="0" rIns="0" tIns="0" bIns="0">
            <a:normAutofit/>
          </a:bodyPr>
          <a:p>
            <a:endParaRPr b="0" lang="en-IN" sz="3200" spc="-1" strike="noStrike">
              <a:latin typeface="Arial"/>
            </a:endParaRPr>
          </a:p>
        </p:txBody>
      </p:sp>
      <p:sp>
        <p:nvSpPr>
          <p:cNvPr id="71" name="PlaceHolder 4"/>
          <p:cNvSpPr>
            <a:spLocks noGrp="1"/>
          </p:cNvSpPr>
          <p:nvPr>
            <p:ph type="body"/>
          </p:nvPr>
        </p:nvSpPr>
        <p:spPr>
          <a:xfrm>
            <a:off x="311760" y="2936520"/>
            <a:ext cx="4157280" cy="1629000"/>
          </a:xfrm>
          <a:prstGeom prst="rect">
            <a:avLst/>
          </a:prstGeom>
        </p:spPr>
        <p:txBody>
          <a:bodyPr lIns="0" rIns="0" tIns="0" bIns="0">
            <a:normAutofit/>
          </a:bodyPr>
          <a:p>
            <a:endParaRPr b="0" lang="en-IN" sz="3200" spc="-1" strike="noStrike">
              <a:latin typeface="Arial"/>
            </a:endParaRPr>
          </a:p>
        </p:txBody>
      </p:sp>
      <p:sp>
        <p:nvSpPr>
          <p:cNvPr id="72" name="PlaceHolder 5"/>
          <p:cNvSpPr>
            <a:spLocks noGrp="1"/>
          </p:cNvSpPr>
          <p:nvPr>
            <p:ph type="body"/>
          </p:nvPr>
        </p:nvSpPr>
        <p:spPr>
          <a:xfrm>
            <a:off x="4677120" y="2936520"/>
            <a:ext cx="4157280" cy="1629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289800" y="142920"/>
            <a:ext cx="8519760" cy="625320"/>
          </a:xfrm>
          <a:prstGeom prst="rect">
            <a:avLst/>
          </a:prstGeom>
        </p:spPr>
        <p:txBody>
          <a:bodyPr lIns="0" rIns="0" tIns="0" bIns="0" anchor="ctr"/>
          <a:p>
            <a:pPr algn="ctr"/>
            <a:endParaRPr b="0" lang="en-IN" sz="4400" spc="-1" strike="noStrike">
              <a:latin typeface="Arial"/>
            </a:endParaRPr>
          </a:p>
        </p:txBody>
      </p:sp>
      <p:sp>
        <p:nvSpPr>
          <p:cNvPr id="74" name="PlaceHolder 2"/>
          <p:cNvSpPr>
            <a:spLocks noGrp="1"/>
          </p:cNvSpPr>
          <p:nvPr>
            <p:ph type="body"/>
          </p:nvPr>
        </p:nvSpPr>
        <p:spPr>
          <a:xfrm>
            <a:off x="311760" y="1152360"/>
            <a:ext cx="2743200" cy="162900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3192480" y="1152360"/>
            <a:ext cx="2743200" cy="1629000"/>
          </a:xfrm>
          <a:prstGeom prst="rect">
            <a:avLst/>
          </a:prstGeom>
        </p:spPr>
        <p:txBody>
          <a:bodyPr lIns="0" rIns="0" tIns="0" bIns="0">
            <a:normAutofit/>
          </a:bodyPr>
          <a:p>
            <a:endParaRPr b="0" lang="en-IN" sz="3200" spc="-1" strike="noStrike">
              <a:latin typeface="Arial"/>
            </a:endParaRPr>
          </a:p>
        </p:txBody>
      </p:sp>
      <p:sp>
        <p:nvSpPr>
          <p:cNvPr id="76" name="PlaceHolder 4"/>
          <p:cNvSpPr>
            <a:spLocks noGrp="1"/>
          </p:cNvSpPr>
          <p:nvPr>
            <p:ph type="body"/>
          </p:nvPr>
        </p:nvSpPr>
        <p:spPr>
          <a:xfrm>
            <a:off x="6073200" y="1152360"/>
            <a:ext cx="2743200" cy="1629000"/>
          </a:xfrm>
          <a:prstGeom prst="rect">
            <a:avLst/>
          </a:prstGeom>
        </p:spPr>
        <p:txBody>
          <a:bodyPr lIns="0" rIns="0" tIns="0" bIns="0">
            <a:normAutofit/>
          </a:bodyPr>
          <a:p>
            <a:endParaRPr b="0" lang="en-IN" sz="3200" spc="-1" strike="noStrike">
              <a:latin typeface="Arial"/>
            </a:endParaRPr>
          </a:p>
        </p:txBody>
      </p:sp>
      <p:sp>
        <p:nvSpPr>
          <p:cNvPr id="77" name="PlaceHolder 5"/>
          <p:cNvSpPr>
            <a:spLocks noGrp="1"/>
          </p:cNvSpPr>
          <p:nvPr>
            <p:ph type="body"/>
          </p:nvPr>
        </p:nvSpPr>
        <p:spPr>
          <a:xfrm>
            <a:off x="311760" y="2936520"/>
            <a:ext cx="2743200" cy="1629000"/>
          </a:xfrm>
          <a:prstGeom prst="rect">
            <a:avLst/>
          </a:prstGeom>
        </p:spPr>
        <p:txBody>
          <a:bodyPr lIns="0" rIns="0" tIns="0" bIns="0">
            <a:normAutofit/>
          </a:bodyPr>
          <a:p>
            <a:endParaRPr b="0" lang="en-IN" sz="3200" spc="-1" strike="noStrike">
              <a:latin typeface="Arial"/>
            </a:endParaRPr>
          </a:p>
        </p:txBody>
      </p:sp>
      <p:sp>
        <p:nvSpPr>
          <p:cNvPr id="78" name="PlaceHolder 6"/>
          <p:cNvSpPr>
            <a:spLocks noGrp="1"/>
          </p:cNvSpPr>
          <p:nvPr>
            <p:ph type="body"/>
          </p:nvPr>
        </p:nvSpPr>
        <p:spPr>
          <a:xfrm>
            <a:off x="3192480" y="2936520"/>
            <a:ext cx="2743200" cy="1629000"/>
          </a:xfrm>
          <a:prstGeom prst="rect">
            <a:avLst/>
          </a:prstGeom>
        </p:spPr>
        <p:txBody>
          <a:bodyPr lIns="0" rIns="0" tIns="0" bIns="0">
            <a:normAutofit/>
          </a:bodyPr>
          <a:p>
            <a:endParaRPr b="0" lang="en-IN" sz="3200" spc="-1" strike="noStrike">
              <a:latin typeface="Arial"/>
            </a:endParaRPr>
          </a:p>
        </p:txBody>
      </p:sp>
      <p:sp>
        <p:nvSpPr>
          <p:cNvPr id="79" name="PlaceHolder 7"/>
          <p:cNvSpPr>
            <a:spLocks noGrp="1"/>
          </p:cNvSpPr>
          <p:nvPr>
            <p:ph type="body"/>
          </p:nvPr>
        </p:nvSpPr>
        <p:spPr>
          <a:xfrm>
            <a:off x="6073200" y="2936520"/>
            <a:ext cx="2743200" cy="1629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289800" y="142920"/>
            <a:ext cx="8519760" cy="625320"/>
          </a:xfrm>
          <a:prstGeom prst="rect">
            <a:avLst/>
          </a:prstGeom>
        </p:spPr>
        <p:txBody>
          <a:bodyPr lIns="0" rIns="0" tIns="0" bIns="0" anchor="ctr"/>
          <a:p>
            <a:pPr algn="ctr"/>
            <a:endParaRPr b="0" lang="en-IN" sz="4400" spc="-1" strike="noStrike">
              <a:latin typeface="Arial"/>
            </a:endParaRPr>
          </a:p>
        </p:txBody>
      </p:sp>
      <p:sp>
        <p:nvSpPr>
          <p:cNvPr id="84" name="PlaceHolder 2"/>
          <p:cNvSpPr>
            <a:spLocks noGrp="1"/>
          </p:cNvSpPr>
          <p:nvPr>
            <p:ph type="subTitle"/>
          </p:nvPr>
        </p:nvSpPr>
        <p:spPr>
          <a:xfrm>
            <a:off x="311760" y="1152360"/>
            <a:ext cx="8519760" cy="34156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289800" y="142920"/>
            <a:ext cx="8519760" cy="625320"/>
          </a:xfrm>
          <a:prstGeom prst="rect">
            <a:avLst/>
          </a:prstGeom>
        </p:spPr>
        <p:txBody>
          <a:bodyPr lIns="0" rIns="0" tIns="0" bIns="0" anchor="ctr"/>
          <a:p>
            <a:pPr algn="ctr"/>
            <a:endParaRPr b="0" lang="en-IN" sz="4400" spc="-1" strike="noStrike">
              <a:latin typeface="Arial"/>
            </a:endParaRPr>
          </a:p>
        </p:txBody>
      </p:sp>
      <p:sp>
        <p:nvSpPr>
          <p:cNvPr id="86" name="PlaceHolder 2"/>
          <p:cNvSpPr>
            <a:spLocks noGrp="1"/>
          </p:cNvSpPr>
          <p:nvPr>
            <p:ph type="body"/>
          </p:nvPr>
        </p:nvSpPr>
        <p:spPr>
          <a:xfrm>
            <a:off x="311760" y="1152360"/>
            <a:ext cx="8519760" cy="34156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289800" y="142920"/>
            <a:ext cx="8519760" cy="625320"/>
          </a:xfrm>
          <a:prstGeom prst="rect">
            <a:avLst/>
          </a:prstGeom>
        </p:spPr>
        <p:txBody>
          <a:bodyPr lIns="0" rIns="0" tIns="0" bIns="0" anchor="ctr"/>
          <a:p>
            <a:pPr algn="ctr"/>
            <a:endParaRPr b="0" lang="en-IN" sz="4400" spc="-1" strike="noStrike">
              <a:latin typeface="Arial"/>
            </a:endParaRPr>
          </a:p>
        </p:txBody>
      </p:sp>
      <p:sp>
        <p:nvSpPr>
          <p:cNvPr id="88" name="PlaceHolder 2"/>
          <p:cNvSpPr>
            <a:spLocks noGrp="1"/>
          </p:cNvSpPr>
          <p:nvPr>
            <p:ph type="body"/>
          </p:nvPr>
        </p:nvSpPr>
        <p:spPr>
          <a:xfrm>
            <a:off x="311760" y="1152360"/>
            <a:ext cx="4157280" cy="3415680"/>
          </a:xfrm>
          <a:prstGeom prst="rect">
            <a:avLst/>
          </a:prstGeom>
        </p:spPr>
        <p:txBody>
          <a:bodyPr lIns="0" rIns="0" tIns="0" bIns="0">
            <a:normAutofit/>
          </a:bodyPr>
          <a:p>
            <a:endParaRPr b="0" lang="en-IN" sz="3200" spc="-1" strike="noStrike">
              <a:latin typeface="Arial"/>
            </a:endParaRPr>
          </a:p>
        </p:txBody>
      </p:sp>
      <p:sp>
        <p:nvSpPr>
          <p:cNvPr id="89" name="PlaceHolder 3"/>
          <p:cNvSpPr>
            <a:spLocks noGrp="1"/>
          </p:cNvSpPr>
          <p:nvPr>
            <p:ph type="body"/>
          </p:nvPr>
        </p:nvSpPr>
        <p:spPr>
          <a:xfrm>
            <a:off x="4677120" y="1152360"/>
            <a:ext cx="4157280" cy="34156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289800" y="142920"/>
            <a:ext cx="8519760" cy="62532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89800" y="142920"/>
            <a:ext cx="8519760" cy="625320"/>
          </a:xfrm>
          <a:prstGeom prst="rect">
            <a:avLst/>
          </a:prstGeom>
        </p:spPr>
        <p:txBody>
          <a:bodyPr lIns="0" rIns="0" tIns="0" bIns="0" anchor="ctr"/>
          <a:p>
            <a:pPr algn="ctr"/>
            <a:endParaRPr b="0" lang="en-IN" sz="4400" spc="-1" strike="noStrike">
              <a:latin typeface="Arial"/>
            </a:endParaRPr>
          </a:p>
        </p:txBody>
      </p:sp>
      <p:sp>
        <p:nvSpPr>
          <p:cNvPr id="8" name="PlaceHolder 2"/>
          <p:cNvSpPr>
            <a:spLocks noGrp="1"/>
          </p:cNvSpPr>
          <p:nvPr>
            <p:ph type="body"/>
          </p:nvPr>
        </p:nvSpPr>
        <p:spPr>
          <a:xfrm>
            <a:off x="311760" y="1152360"/>
            <a:ext cx="8519760" cy="34156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289800" y="169560"/>
            <a:ext cx="8519760" cy="2652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289800" y="142920"/>
            <a:ext cx="8519760" cy="625320"/>
          </a:xfrm>
          <a:prstGeom prst="rect">
            <a:avLst/>
          </a:prstGeom>
        </p:spPr>
        <p:txBody>
          <a:bodyPr lIns="0" rIns="0" tIns="0" bIns="0" anchor="ctr"/>
          <a:p>
            <a:pPr algn="ctr"/>
            <a:endParaRPr b="0" lang="en-IN" sz="4400" spc="-1" strike="noStrike">
              <a:latin typeface="Arial"/>
            </a:endParaRPr>
          </a:p>
        </p:txBody>
      </p:sp>
      <p:sp>
        <p:nvSpPr>
          <p:cNvPr id="93" name="PlaceHolder 2"/>
          <p:cNvSpPr>
            <a:spLocks noGrp="1"/>
          </p:cNvSpPr>
          <p:nvPr>
            <p:ph type="body"/>
          </p:nvPr>
        </p:nvSpPr>
        <p:spPr>
          <a:xfrm>
            <a:off x="311760" y="1152360"/>
            <a:ext cx="4157280" cy="1629000"/>
          </a:xfrm>
          <a:prstGeom prst="rect">
            <a:avLst/>
          </a:prstGeom>
        </p:spPr>
        <p:txBody>
          <a:bodyPr lIns="0" rIns="0" tIns="0" bIns="0">
            <a:normAutofit/>
          </a:bodyPr>
          <a:p>
            <a:endParaRPr b="0" lang="en-IN" sz="3200" spc="-1" strike="noStrike">
              <a:latin typeface="Arial"/>
            </a:endParaRPr>
          </a:p>
        </p:txBody>
      </p:sp>
      <p:sp>
        <p:nvSpPr>
          <p:cNvPr id="94" name="PlaceHolder 3"/>
          <p:cNvSpPr>
            <a:spLocks noGrp="1"/>
          </p:cNvSpPr>
          <p:nvPr>
            <p:ph type="body"/>
          </p:nvPr>
        </p:nvSpPr>
        <p:spPr>
          <a:xfrm>
            <a:off x="4677120" y="1152360"/>
            <a:ext cx="4157280" cy="3415680"/>
          </a:xfrm>
          <a:prstGeom prst="rect">
            <a:avLst/>
          </a:prstGeom>
        </p:spPr>
        <p:txBody>
          <a:bodyPr lIns="0" rIns="0" tIns="0" bIns="0">
            <a:normAutofit/>
          </a:bodyPr>
          <a:p>
            <a:endParaRPr b="0" lang="en-IN" sz="3200" spc="-1" strike="noStrike">
              <a:latin typeface="Arial"/>
            </a:endParaRPr>
          </a:p>
        </p:txBody>
      </p:sp>
      <p:sp>
        <p:nvSpPr>
          <p:cNvPr id="95" name="PlaceHolder 4"/>
          <p:cNvSpPr>
            <a:spLocks noGrp="1"/>
          </p:cNvSpPr>
          <p:nvPr>
            <p:ph type="body"/>
          </p:nvPr>
        </p:nvSpPr>
        <p:spPr>
          <a:xfrm>
            <a:off x="311760" y="2936520"/>
            <a:ext cx="4157280" cy="1629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289800" y="142920"/>
            <a:ext cx="8519760" cy="625320"/>
          </a:xfrm>
          <a:prstGeom prst="rect">
            <a:avLst/>
          </a:prstGeom>
        </p:spPr>
        <p:txBody>
          <a:bodyPr lIns="0" rIns="0" tIns="0" bIns="0" anchor="ctr"/>
          <a:p>
            <a:pPr algn="ctr"/>
            <a:endParaRPr b="0" lang="en-IN" sz="4400" spc="-1" strike="noStrike">
              <a:latin typeface="Arial"/>
            </a:endParaRPr>
          </a:p>
        </p:txBody>
      </p:sp>
      <p:sp>
        <p:nvSpPr>
          <p:cNvPr id="97" name="PlaceHolder 2"/>
          <p:cNvSpPr>
            <a:spLocks noGrp="1"/>
          </p:cNvSpPr>
          <p:nvPr>
            <p:ph type="body"/>
          </p:nvPr>
        </p:nvSpPr>
        <p:spPr>
          <a:xfrm>
            <a:off x="311760" y="1152360"/>
            <a:ext cx="4157280" cy="3415680"/>
          </a:xfrm>
          <a:prstGeom prst="rect">
            <a:avLst/>
          </a:prstGeom>
        </p:spPr>
        <p:txBody>
          <a:bodyPr lIns="0" rIns="0" tIns="0" bIns="0">
            <a:normAutofit/>
          </a:bodyPr>
          <a:p>
            <a:endParaRPr b="0" lang="en-IN" sz="3200" spc="-1" strike="noStrike">
              <a:latin typeface="Arial"/>
            </a:endParaRPr>
          </a:p>
        </p:txBody>
      </p:sp>
      <p:sp>
        <p:nvSpPr>
          <p:cNvPr id="98" name="PlaceHolder 3"/>
          <p:cNvSpPr>
            <a:spLocks noGrp="1"/>
          </p:cNvSpPr>
          <p:nvPr>
            <p:ph type="body"/>
          </p:nvPr>
        </p:nvSpPr>
        <p:spPr>
          <a:xfrm>
            <a:off x="4677120" y="1152360"/>
            <a:ext cx="4157280" cy="1629000"/>
          </a:xfrm>
          <a:prstGeom prst="rect">
            <a:avLst/>
          </a:prstGeom>
        </p:spPr>
        <p:txBody>
          <a:bodyPr lIns="0" rIns="0" tIns="0" bIns="0">
            <a:normAutofit/>
          </a:bodyPr>
          <a:p>
            <a:endParaRPr b="0" lang="en-IN" sz="3200" spc="-1" strike="noStrike">
              <a:latin typeface="Arial"/>
            </a:endParaRPr>
          </a:p>
        </p:txBody>
      </p:sp>
      <p:sp>
        <p:nvSpPr>
          <p:cNvPr id="99" name="PlaceHolder 4"/>
          <p:cNvSpPr>
            <a:spLocks noGrp="1"/>
          </p:cNvSpPr>
          <p:nvPr>
            <p:ph type="body"/>
          </p:nvPr>
        </p:nvSpPr>
        <p:spPr>
          <a:xfrm>
            <a:off x="4677120" y="2936520"/>
            <a:ext cx="4157280" cy="1629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289800" y="142920"/>
            <a:ext cx="8519760" cy="625320"/>
          </a:xfrm>
          <a:prstGeom prst="rect">
            <a:avLst/>
          </a:prstGeom>
        </p:spPr>
        <p:txBody>
          <a:bodyPr lIns="0" rIns="0" tIns="0" bIns="0" anchor="ctr"/>
          <a:p>
            <a:pPr algn="ctr"/>
            <a:endParaRPr b="0" lang="en-IN" sz="4400" spc="-1" strike="noStrike">
              <a:latin typeface="Arial"/>
            </a:endParaRPr>
          </a:p>
        </p:txBody>
      </p:sp>
      <p:sp>
        <p:nvSpPr>
          <p:cNvPr id="101" name="PlaceHolder 2"/>
          <p:cNvSpPr>
            <a:spLocks noGrp="1"/>
          </p:cNvSpPr>
          <p:nvPr>
            <p:ph type="body"/>
          </p:nvPr>
        </p:nvSpPr>
        <p:spPr>
          <a:xfrm>
            <a:off x="311760" y="1152360"/>
            <a:ext cx="4157280" cy="1629000"/>
          </a:xfrm>
          <a:prstGeom prst="rect">
            <a:avLst/>
          </a:prstGeom>
        </p:spPr>
        <p:txBody>
          <a:bodyPr lIns="0" rIns="0" tIns="0" bIns="0">
            <a:normAutofit/>
          </a:bodyPr>
          <a:p>
            <a:endParaRPr b="0" lang="en-IN" sz="3200" spc="-1" strike="noStrike">
              <a:latin typeface="Arial"/>
            </a:endParaRPr>
          </a:p>
        </p:txBody>
      </p:sp>
      <p:sp>
        <p:nvSpPr>
          <p:cNvPr id="102" name="PlaceHolder 3"/>
          <p:cNvSpPr>
            <a:spLocks noGrp="1"/>
          </p:cNvSpPr>
          <p:nvPr>
            <p:ph type="body"/>
          </p:nvPr>
        </p:nvSpPr>
        <p:spPr>
          <a:xfrm>
            <a:off x="4677120" y="1152360"/>
            <a:ext cx="4157280" cy="1629000"/>
          </a:xfrm>
          <a:prstGeom prst="rect">
            <a:avLst/>
          </a:prstGeom>
        </p:spPr>
        <p:txBody>
          <a:bodyPr lIns="0" rIns="0" tIns="0" bIns="0">
            <a:normAutofit/>
          </a:bodyPr>
          <a:p>
            <a:endParaRPr b="0" lang="en-IN" sz="3200" spc="-1" strike="noStrike">
              <a:latin typeface="Arial"/>
            </a:endParaRPr>
          </a:p>
        </p:txBody>
      </p:sp>
      <p:sp>
        <p:nvSpPr>
          <p:cNvPr id="103" name="PlaceHolder 4"/>
          <p:cNvSpPr>
            <a:spLocks noGrp="1"/>
          </p:cNvSpPr>
          <p:nvPr>
            <p:ph type="body"/>
          </p:nvPr>
        </p:nvSpPr>
        <p:spPr>
          <a:xfrm>
            <a:off x="311760" y="2936520"/>
            <a:ext cx="8519760" cy="1629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289800" y="142920"/>
            <a:ext cx="8519760" cy="625320"/>
          </a:xfrm>
          <a:prstGeom prst="rect">
            <a:avLst/>
          </a:prstGeom>
        </p:spPr>
        <p:txBody>
          <a:bodyPr lIns="0" rIns="0" tIns="0" bIns="0" anchor="ctr"/>
          <a:p>
            <a:pPr algn="ctr"/>
            <a:endParaRPr b="0" lang="en-IN" sz="4400" spc="-1" strike="noStrike">
              <a:latin typeface="Arial"/>
            </a:endParaRPr>
          </a:p>
        </p:txBody>
      </p:sp>
      <p:sp>
        <p:nvSpPr>
          <p:cNvPr id="105" name="PlaceHolder 2"/>
          <p:cNvSpPr>
            <a:spLocks noGrp="1"/>
          </p:cNvSpPr>
          <p:nvPr>
            <p:ph type="body"/>
          </p:nvPr>
        </p:nvSpPr>
        <p:spPr>
          <a:xfrm>
            <a:off x="311760" y="1152360"/>
            <a:ext cx="8519760" cy="1629000"/>
          </a:xfrm>
          <a:prstGeom prst="rect">
            <a:avLst/>
          </a:prstGeom>
        </p:spPr>
        <p:txBody>
          <a:bodyPr lIns="0" rIns="0" tIns="0" bIns="0">
            <a:normAutofit/>
          </a:bodyPr>
          <a:p>
            <a:endParaRPr b="0" lang="en-IN" sz="3200" spc="-1" strike="noStrike">
              <a:latin typeface="Arial"/>
            </a:endParaRPr>
          </a:p>
        </p:txBody>
      </p:sp>
      <p:sp>
        <p:nvSpPr>
          <p:cNvPr id="106" name="PlaceHolder 3"/>
          <p:cNvSpPr>
            <a:spLocks noGrp="1"/>
          </p:cNvSpPr>
          <p:nvPr>
            <p:ph type="body"/>
          </p:nvPr>
        </p:nvSpPr>
        <p:spPr>
          <a:xfrm>
            <a:off x="311760" y="2936520"/>
            <a:ext cx="8519760" cy="1629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289800" y="142920"/>
            <a:ext cx="8519760" cy="625320"/>
          </a:xfrm>
          <a:prstGeom prst="rect">
            <a:avLst/>
          </a:prstGeom>
        </p:spPr>
        <p:txBody>
          <a:bodyPr lIns="0" rIns="0" tIns="0" bIns="0" anchor="ctr"/>
          <a:p>
            <a:pPr algn="ctr"/>
            <a:endParaRPr b="0" lang="en-IN" sz="4400" spc="-1" strike="noStrike">
              <a:latin typeface="Arial"/>
            </a:endParaRPr>
          </a:p>
        </p:txBody>
      </p:sp>
      <p:sp>
        <p:nvSpPr>
          <p:cNvPr id="108" name="PlaceHolder 2"/>
          <p:cNvSpPr>
            <a:spLocks noGrp="1"/>
          </p:cNvSpPr>
          <p:nvPr>
            <p:ph type="body"/>
          </p:nvPr>
        </p:nvSpPr>
        <p:spPr>
          <a:xfrm>
            <a:off x="311760" y="1152360"/>
            <a:ext cx="4157280" cy="1629000"/>
          </a:xfrm>
          <a:prstGeom prst="rect">
            <a:avLst/>
          </a:prstGeom>
        </p:spPr>
        <p:txBody>
          <a:bodyPr lIns="0" rIns="0" tIns="0" bIns="0">
            <a:normAutofit/>
          </a:bodyPr>
          <a:p>
            <a:endParaRPr b="0" lang="en-IN" sz="3200" spc="-1" strike="noStrike">
              <a:latin typeface="Arial"/>
            </a:endParaRPr>
          </a:p>
        </p:txBody>
      </p:sp>
      <p:sp>
        <p:nvSpPr>
          <p:cNvPr id="109" name="PlaceHolder 3"/>
          <p:cNvSpPr>
            <a:spLocks noGrp="1"/>
          </p:cNvSpPr>
          <p:nvPr>
            <p:ph type="body"/>
          </p:nvPr>
        </p:nvSpPr>
        <p:spPr>
          <a:xfrm>
            <a:off x="4677120" y="1152360"/>
            <a:ext cx="4157280" cy="1629000"/>
          </a:xfrm>
          <a:prstGeom prst="rect">
            <a:avLst/>
          </a:prstGeom>
        </p:spPr>
        <p:txBody>
          <a:bodyPr lIns="0" rIns="0" tIns="0" bIns="0">
            <a:normAutofit/>
          </a:bodyPr>
          <a:p>
            <a:endParaRPr b="0" lang="en-IN" sz="3200" spc="-1" strike="noStrike">
              <a:latin typeface="Arial"/>
            </a:endParaRPr>
          </a:p>
        </p:txBody>
      </p:sp>
      <p:sp>
        <p:nvSpPr>
          <p:cNvPr id="110" name="PlaceHolder 4"/>
          <p:cNvSpPr>
            <a:spLocks noGrp="1"/>
          </p:cNvSpPr>
          <p:nvPr>
            <p:ph type="body"/>
          </p:nvPr>
        </p:nvSpPr>
        <p:spPr>
          <a:xfrm>
            <a:off x="311760" y="2936520"/>
            <a:ext cx="4157280" cy="1629000"/>
          </a:xfrm>
          <a:prstGeom prst="rect">
            <a:avLst/>
          </a:prstGeom>
        </p:spPr>
        <p:txBody>
          <a:bodyPr lIns="0" rIns="0" tIns="0" bIns="0">
            <a:normAutofit/>
          </a:bodyPr>
          <a:p>
            <a:endParaRPr b="0" lang="en-IN" sz="3200" spc="-1" strike="noStrike">
              <a:latin typeface="Arial"/>
            </a:endParaRPr>
          </a:p>
        </p:txBody>
      </p:sp>
      <p:sp>
        <p:nvSpPr>
          <p:cNvPr id="111" name="PlaceHolder 5"/>
          <p:cNvSpPr>
            <a:spLocks noGrp="1"/>
          </p:cNvSpPr>
          <p:nvPr>
            <p:ph type="body"/>
          </p:nvPr>
        </p:nvSpPr>
        <p:spPr>
          <a:xfrm>
            <a:off x="4677120" y="2936520"/>
            <a:ext cx="4157280" cy="1629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289800" y="142920"/>
            <a:ext cx="8519760" cy="625320"/>
          </a:xfrm>
          <a:prstGeom prst="rect">
            <a:avLst/>
          </a:prstGeom>
        </p:spPr>
        <p:txBody>
          <a:bodyPr lIns="0" rIns="0" tIns="0" bIns="0" anchor="ctr"/>
          <a:p>
            <a:pPr algn="ctr"/>
            <a:endParaRPr b="0" lang="en-IN" sz="4400" spc="-1" strike="noStrike">
              <a:latin typeface="Arial"/>
            </a:endParaRPr>
          </a:p>
        </p:txBody>
      </p:sp>
      <p:sp>
        <p:nvSpPr>
          <p:cNvPr id="113" name="PlaceHolder 2"/>
          <p:cNvSpPr>
            <a:spLocks noGrp="1"/>
          </p:cNvSpPr>
          <p:nvPr>
            <p:ph type="body"/>
          </p:nvPr>
        </p:nvSpPr>
        <p:spPr>
          <a:xfrm>
            <a:off x="311760" y="1152360"/>
            <a:ext cx="2743200" cy="1629000"/>
          </a:xfrm>
          <a:prstGeom prst="rect">
            <a:avLst/>
          </a:prstGeom>
        </p:spPr>
        <p:txBody>
          <a:bodyPr lIns="0" rIns="0" tIns="0" bIns="0">
            <a:normAutofit/>
          </a:bodyPr>
          <a:p>
            <a:endParaRPr b="0" lang="en-IN" sz="3200" spc="-1" strike="noStrike">
              <a:latin typeface="Arial"/>
            </a:endParaRPr>
          </a:p>
        </p:txBody>
      </p:sp>
      <p:sp>
        <p:nvSpPr>
          <p:cNvPr id="114" name="PlaceHolder 3"/>
          <p:cNvSpPr>
            <a:spLocks noGrp="1"/>
          </p:cNvSpPr>
          <p:nvPr>
            <p:ph type="body"/>
          </p:nvPr>
        </p:nvSpPr>
        <p:spPr>
          <a:xfrm>
            <a:off x="3192480" y="1152360"/>
            <a:ext cx="2743200" cy="1629000"/>
          </a:xfrm>
          <a:prstGeom prst="rect">
            <a:avLst/>
          </a:prstGeom>
        </p:spPr>
        <p:txBody>
          <a:bodyPr lIns="0" rIns="0" tIns="0" bIns="0">
            <a:normAutofit/>
          </a:bodyPr>
          <a:p>
            <a:endParaRPr b="0" lang="en-IN" sz="3200" spc="-1" strike="noStrike">
              <a:latin typeface="Arial"/>
            </a:endParaRPr>
          </a:p>
        </p:txBody>
      </p:sp>
      <p:sp>
        <p:nvSpPr>
          <p:cNvPr id="115" name="PlaceHolder 4"/>
          <p:cNvSpPr>
            <a:spLocks noGrp="1"/>
          </p:cNvSpPr>
          <p:nvPr>
            <p:ph type="body"/>
          </p:nvPr>
        </p:nvSpPr>
        <p:spPr>
          <a:xfrm>
            <a:off x="6073200" y="1152360"/>
            <a:ext cx="2743200" cy="1629000"/>
          </a:xfrm>
          <a:prstGeom prst="rect">
            <a:avLst/>
          </a:prstGeom>
        </p:spPr>
        <p:txBody>
          <a:bodyPr lIns="0" rIns="0" tIns="0" bIns="0">
            <a:normAutofit/>
          </a:bodyPr>
          <a:p>
            <a:endParaRPr b="0" lang="en-IN" sz="3200" spc="-1" strike="noStrike">
              <a:latin typeface="Arial"/>
            </a:endParaRPr>
          </a:p>
        </p:txBody>
      </p:sp>
      <p:sp>
        <p:nvSpPr>
          <p:cNvPr id="116" name="PlaceHolder 5"/>
          <p:cNvSpPr>
            <a:spLocks noGrp="1"/>
          </p:cNvSpPr>
          <p:nvPr>
            <p:ph type="body"/>
          </p:nvPr>
        </p:nvSpPr>
        <p:spPr>
          <a:xfrm>
            <a:off x="311760" y="2936520"/>
            <a:ext cx="2743200" cy="1629000"/>
          </a:xfrm>
          <a:prstGeom prst="rect">
            <a:avLst/>
          </a:prstGeom>
        </p:spPr>
        <p:txBody>
          <a:bodyPr lIns="0" rIns="0" tIns="0" bIns="0">
            <a:normAutofit/>
          </a:bodyPr>
          <a:p>
            <a:endParaRPr b="0" lang="en-IN" sz="3200" spc="-1" strike="noStrike">
              <a:latin typeface="Arial"/>
            </a:endParaRPr>
          </a:p>
        </p:txBody>
      </p:sp>
      <p:sp>
        <p:nvSpPr>
          <p:cNvPr id="117" name="PlaceHolder 6"/>
          <p:cNvSpPr>
            <a:spLocks noGrp="1"/>
          </p:cNvSpPr>
          <p:nvPr>
            <p:ph type="body"/>
          </p:nvPr>
        </p:nvSpPr>
        <p:spPr>
          <a:xfrm>
            <a:off x="3192480" y="2936520"/>
            <a:ext cx="2743200" cy="1629000"/>
          </a:xfrm>
          <a:prstGeom prst="rect">
            <a:avLst/>
          </a:prstGeom>
        </p:spPr>
        <p:txBody>
          <a:bodyPr lIns="0" rIns="0" tIns="0" bIns="0">
            <a:normAutofit/>
          </a:bodyPr>
          <a:p>
            <a:endParaRPr b="0" lang="en-IN" sz="3200" spc="-1" strike="noStrike">
              <a:latin typeface="Arial"/>
            </a:endParaRPr>
          </a:p>
        </p:txBody>
      </p:sp>
      <p:sp>
        <p:nvSpPr>
          <p:cNvPr id="118" name="PlaceHolder 7"/>
          <p:cNvSpPr>
            <a:spLocks noGrp="1"/>
          </p:cNvSpPr>
          <p:nvPr>
            <p:ph type="body"/>
          </p:nvPr>
        </p:nvSpPr>
        <p:spPr>
          <a:xfrm>
            <a:off x="6073200" y="2936520"/>
            <a:ext cx="2743200" cy="1629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89800" y="142920"/>
            <a:ext cx="8519760" cy="625320"/>
          </a:xfrm>
          <a:prstGeom prst="rect">
            <a:avLst/>
          </a:prstGeom>
        </p:spPr>
        <p:txBody>
          <a:bodyPr lIns="0" rIns="0" tIns="0" bIns="0" anchor="ctr"/>
          <a:p>
            <a:pPr algn="ctr"/>
            <a:endParaRPr b="0" lang="en-IN" sz="4400" spc="-1" strike="noStrike">
              <a:latin typeface="Arial"/>
            </a:endParaRPr>
          </a:p>
        </p:txBody>
      </p:sp>
      <p:sp>
        <p:nvSpPr>
          <p:cNvPr id="10" name="PlaceHolder 2"/>
          <p:cNvSpPr>
            <a:spLocks noGrp="1"/>
          </p:cNvSpPr>
          <p:nvPr>
            <p:ph type="body"/>
          </p:nvPr>
        </p:nvSpPr>
        <p:spPr>
          <a:xfrm>
            <a:off x="311760" y="1152360"/>
            <a:ext cx="4157280" cy="3415680"/>
          </a:xfrm>
          <a:prstGeom prst="rect">
            <a:avLst/>
          </a:prstGeom>
        </p:spPr>
        <p:txBody>
          <a:bodyPr lIns="0" rIns="0" tIns="0" bIns="0">
            <a:normAutofit/>
          </a:bodyPr>
          <a:p>
            <a:endParaRPr b="0" lang="en-IN" sz="3200" spc="-1" strike="noStrike">
              <a:latin typeface="Arial"/>
            </a:endParaRPr>
          </a:p>
        </p:txBody>
      </p:sp>
      <p:sp>
        <p:nvSpPr>
          <p:cNvPr id="11" name="PlaceHolder 3"/>
          <p:cNvSpPr>
            <a:spLocks noGrp="1"/>
          </p:cNvSpPr>
          <p:nvPr>
            <p:ph type="body"/>
          </p:nvPr>
        </p:nvSpPr>
        <p:spPr>
          <a:xfrm>
            <a:off x="4677120" y="1152360"/>
            <a:ext cx="4157280" cy="34156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289800" y="142920"/>
            <a:ext cx="8519760" cy="62532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289800" y="169560"/>
            <a:ext cx="8519760" cy="2652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89800" y="142920"/>
            <a:ext cx="8519760" cy="625320"/>
          </a:xfrm>
          <a:prstGeom prst="rect">
            <a:avLst/>
          </a:prstGeom>
        </p:spPr>
        <p:txBody>
          <a:bodyPr lIns="0" rIns="0" tIns="0" bIns="0" anchor="ctr"/>
          <a:p>
            <a:pPr algn="ctr"/>
            <a:endParaRPr b="0" lang="en-IN" sz="4400" spc="-1" strike="noStrike">
              <a:latin typeface="Arial"/>
            </a:endParaRPr>
          </a:p>
        </p:txBody>
      </p:sp>
      <p:sp>
        <p:nvSpPr>
          <p:cNvPr id="15" name="PlaceHolder 2"/>
          <p:cNvSpPr>
            <a:spLocks noGrp="1"/>
          </p:cNvSpPr>
          <p:nvPr>
            <p:ph type="body"/>
          </p:nvPr>
        </p:nvSpPr>
        <p:spPr>
          <a:xfrm>
            <a:off x="311760" y="1152360"/>
            <a:ext cx="4157280" cy="1629000"/>
          </a:xfrm>
          <a:prstGeom prst="rect">
            <a:avLst/>
          </a:prstGeom>
        </p:spPr>
        <p:txBody>
          <a:bodyPr lIns="0" rIns="0" tIns="0" bIns="0">
            <a:normAutofit/>
          </a:bodyPr>
          <a:p>
            <a:endParaRPr b="0" lang="en-IN" sz="3200" spc="-1" strike="noStrike">
              <a:latin typeface="Arial"/>
            </a:endParaRPr>
          </a:p>
        </p:txBody>
      </p:sp>
      <p:sp>
        <p:nvSpPr>
          <p:cNvPr id="16" name="PlaceHolder 3"/>
          <p:cNvSpPr>
            <a:spLocks noGrp="1"/>
          </p:cNvSpPr>
          <p:nvPr>
            <p:ph type="body"/>
          </p:nvPr>
        </p:nvSpPr>
        <p:spPr>
          <a:xfrm>
            <a:off x="4677120" y="1152360"/>
            <a:ext cx="4157280" cy="3415680"/>
          </a:xfrm>
          <a:prstGeom prst="rect">
            <a:avLst/>
          </a:prstGeom>
        </p:spPr>
        <p:txBody>
          <a:bodyPr lIns="0" rIns="0" tIns="0" bIns="0">
            <a:normAutofit/>
          </a:bodyPr>
          <a:p>
            <a:endParaRPr b="0" lang="en-IN" sz="3200" spc="-1" strike="noStrike">
              <a:latin typeface="Arial"/>
            </a:endParaRPr>
          </a:p>
        </p:txBody>
      </p:sp>
      <p:sp>
        <p:nvSpPr>
          <p:cNvPr id="17" name="PlaceHolder 4"/>
          <p:cNvSpPr>
            <a:spLocks noGrp="1"/>
          </p:cNvSpPr>
          <p:nvPr>
            <p:ph type="body"/>
          </p:nvPr>
        </p:nvSpPr>
        <p:spPr>
          <a:xfrm>
            <a:off x="311760" y="2936520"/>
            <a:ext cx="4157280" cy="1629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89800" y="142920"/>
            <a:ext cx="8519760" cy="625320"/>
          </a:xfrm>
          <a:prstGeom prst="rect">
            <a:avLst/>
          </a:prstGeom>
        </p:spPr>
        <p:txBody>
          <a:bodyPr lIns="0" rIns="0" tIns="0" bIns="0" anchor="ctr"/>
          <a:p>
            <a:pPr algn="ctr"/>
            <a:endParaRPr b="0" lang="en-IN" sz="4400" spc="-1" strike="noStrike">
              <a:latin typeface="Arial"/>
            </a:endParaRPr>
          </a:p>
        </p:txBody>
      </p:sp>
      <p:sp>
        <p:nvSpPr>
          <p:cNvPr id="19" name="PlaceHolder 2"/>
          <p:cNvSpPr>
            <a:spLocks noGrp="1"/>
          </p:cNvSpPr>
          <p:nvPr>
            <p:ph type="body"/>
          </p:nvPr>
        </p:nvSpPr>
        <p:spPr>
          <a:xfrm>
            <a:off x="311760" y="1152360"/>
            <a:ext cx="4157280" cy="341568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4677120" y="1152360"/>
            <a:ext cx="4157280" cy="162900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4677120" y="2936520"/>
            <a:ext cx="4157280" cy="1629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89800" y="142920"/>
            <a:ext cx="8519760" cy="625320"/>
          </a:xfrm>
          <a:prstGeom prst="rect">
            <a:avLst/>
          </a:prstGeom>
        </p:spPr>
        <p:txBody>
          <a:bodyPr lIns="0" rIns="0" tIns="0" bIns="0" anchor="ctr"/>
          <a:p>
            <a:pPr algn="ctr"/>
            <a:endParaRPr b="0" lang="en-IN" sz="4400" spc="-1" strike="noStrike">
              <a:latin typeface="Arial"/>
            </a:endParaRPr>
          </a:p>
        </p:txBody>
      </p:sp>
      <p:sp>
        <p:nvSpPr>
          <p:cNvPr id="23" name="PlaceHolder 2"/>
          <p:cNvSpPr>
            <a:spLocks noGrp="1"/>
          </p:cNvSpPr>
          <p:nvPr>
            <p:ph type="body"/>
          </p:nvPr>
        </p:nvSpPr>
        <p:spPr>
          <a:xfrm>
            <a:off x="311760" y="1152360"/>
            <a:ext cx="4157280" cy="162900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4677120" y="1152360"/>
            <a:ext cx="4157280" cy="162900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311760" y="2936520"/>
            <a:ext cx="8519760" cy="162900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eada7"/>
        </a:solidFill>
      </p:bgPr>
    </p:bg>
    <p:spTree>
      <p:nvGrpSpPr>
        <p:cNvPr id="1" name=""/>
        <p:cNvGrpSpPr/>
        <p:nvPr/>
      </p:nvGrpSpPr>
      <p:grpSpPr>
        <a:xfrm>
          <a:off x="0" y="0"/>
          <a:ext cx="0" cy="0"/>
          <a:chOff x="0" y="0"/>
          <a:chExt cx="0" cy="0"/>
        </a:xfrm>
      </p:grpSpPr>
      <p:sp>
        <p:nvSpPr>
          <p:cNvPr id="0" name="CustomShape 1"/>
          <p:cNvSpPr/>
          <p:nvPr/>
        </p:nvSpPr>
        <p:spPr>
          <a:xfrm>
            <a:off x="394920" y="1831680"/>
            <a:ext cx="7344000" cy="360"/>
          </a:xfrm>
          <a:custGeom>
            <a:avLst/>
            <a:gdLst/>
            <a:ahLst/>
            <a:rect l="l" t="t" r="r" b="b"/>
            <a:pathLst>
              <a:path w="21600" h="21600">
                <a:moveTo>
                  <a:pt x="0" y="0"/>
                </a:moveTo>
                <a:lnTo>
                  <a:pt x="21600" y="21600"/>
                </a:lnTo>
              </a:path>
            </a:pathLst>
          </a:custGeom>
          <a:noFill/>
          <a:ln w="9360">
            <a:solidFill>
              <a:schemeClr val="lt1"/>
            </a:solidFill>
            <a:round/>
          </a:ln>
        </p:spPr>
        <p:style>
          <a:lnRef idx="0"/>
          <a:fillRef idx="0"/>
          <a:effectRef idx="0"/>
          <a:fontRef idx="minor"/>
        </p:style>
      </p:sp>
      <p:pic>
        <p:nvPicPr>
          <p:cNvPr id="1" name="Google Shape;14;p2" descr=""/>
          <p:cNvPicPr/>
          <p:nvPr/>
        </p:nvPicPr>
        <p:blipFill>
          <a:blip r:embed="rId2"/>
          <a:stretch/>
        </p:blipFill>
        <p:spPr>
          <a:xfrm>
            <a:off x="394920" y="4094280"/>
            <a:ext cx="4812840" cy="961920"/>
          </a:xfrm>
          <a:prstGeom prst="rect">
            <a:avLst/>
          </a:prstGeom>
          <a:ln>
            <a:noFill/>
          </a:ln>
        </p:spPr>
      </p:pic>
      <p:pic>
        <p:nvPicPr>
          <p:cNvPr id="2" name="Google Shape;15;p2" descr=""/>
          <p:cNvPicPr/>
          <p:nvPr/>
        </p:nvPicPr>
        <p:blipFill>
          <a:blip r:embed="rId3"/>
          <a:stretch/>
        </p:blipFill>
        <p:spPr>
          <a:xfrm>
            <a:off x="7039080" y="3524400"/>
            <a:ext cx="2104200" cy="1618560"/>
          </a:xfrm>
          <a:prstGeom prst="rect">
            <a:avLst/>
          </a:prstGeom>
          <a:ln>
            <a:noFill/>
          </a:ln>
        </p:spPr>
      </p:pic>
      <p:sp>
        <p:nvSpPr>
          <p:cNvPr id="3" name="PlaceHolder 2"/>
          <p:cNvSpPr>
            <a:spLocks noGrp="1"/>
          </p:cNvSpPr>
          <p:nvPr>
            <p:ph type="title"/>
          </p:nvPr>
        </p:nvSpPr>
        <p:spPr>
          <a:xfrm>
            <a:off x="289800" y="169560"/>
            <a:ext cx="8519760" cy="57204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4"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248760" y="848520"/>
            <a:ext cx="8602200" cy="360"/>
          </a:xfrm>
          <a:custGeom>
            <a:avLst/>
            <a:gdLst/>
            <a:ahLst/>
            <a:rect l="l" t="t" r="r" b="b"/>
            <a:pathLst>
              <a:path w="21600" h="21600">
                <a:moveTo>
                  <a:pt x="0" y="0"/>
                </a:moveTo>
                <a:lnTo>
                  <a:pt x="21600" y="21600"/>
                </a:lnTo>
              </a:path>
            </a:pathLst>
          </a:custGeom>
          <a:noFill/>
          <a:ln w="9360">
            <a:solidFill>
              <a:srgbClr val="3eada7"/>
            </a:solidFill>
            <a:round/>
          </a:ln>
        </p:spPr>
        <p:style>
          <a:lnRef idx="0"/>
          <a:fillRef idx="0"/>
          <a:effectRef idx="0"/>
          <a:fontRef idx="minor"/>
        </p:style>
      </p:sp>
      <p:sp>
        <p:nvSpPr>
          <p:cNvPr id="42" name="PlaceHolder 2"/>
          <p:cNvSpPr>
            <a:spLocks noGrp="1"/>
          </p:cNvSpPr>
          <p:nvPr>
            <p:ph type="title"/>
          </p:nvPr>
        </p:nvSpPr>
        <p:spPr>
          <a:xfrm>
            <a:off x="289800" y="169560"/>
            <a:ext cx="8519760" cy="57204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43" name="PlaceHolder 3"/>
          <p:cNvSpPr>
            <a:spLocks noGrp="1"/>
          </p:cNvSpPr>
          <p:nvPr>
            <p:ph type="body"/>
          </p:nvPr>
        </p:nvSpPr>
        <p:spPr>
          <a:xfrm>
            <a:off x="311760" y="1152360"/>
            <a:ext cx="8519760" cy="34156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0" name="CustomShape 1"/>
          <p:cNvSpPr/>
          <p:nvPr/>
        </p:nvSpPr>
        <p:spPr>
          <a:xfrm flipH="1" rot="10800000">
            <a:off x="17160480" y="936000"/>
            <a:ext cx="8411760" cy="43200"/>
          </a:xfrm>
          <a:custGeom>
            <a:avLst/>
            <a:gdLst/>
            <a:ahLst/>
            <a:rect l="l" t="t" r="r" b="b"/>
            <a:pathLst>
              <a:path w="21600" h="21600">
                <a:moveTo>
                  <a:pt x="0" y="0"/>
                </a:moveTo>
                <a:lnTo>
                  <a:pt x="21600" y="21600"/>
                </a:lnTo>
              </a:path>
            </a:pathLst>
          </a:custGeom>
          <a:noFill/>
          <a:ln w="9360">
            <a:solidFill>
              <a:srgbClr val="3eada7"/>
            </a:solidFill>
            <a:round/>
          </a:ln>
        </p:spPr>
        <p:style>
          <a:lnRef idx="0"/>
          <a:fillRef idx="0"/>
          <a:effectRef idx="0"/>
          <a:fontRef idx="minor"/>
        </p:style>
      </p:sp>
      <p:sp>
        <p:nvSpPr>
          <p:cNvPr id="81" name="PlaceHolder 2"/>
          <p:cNvSpPr>
            <a:spLocks noGrp="1"/>
          </p:cNvSpPr>
          <p:nvPr>
            <p:ph type="title"/>
          </p:nvPr>
        </p:nvSpPr>
        <p:spPr>
          <a:xfrm>
            <a:off x="289800" y="169560"/>
            <a:ext cx="8519760" cy="57204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8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29.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311760" y="462240"/>
            <a:ext cx="7705080" cy="1295280"/>
          </a:xfrm>
          <a:prstGeom prst="rect">
            <a:avLst/>
          </a:prstGeom>
          <a:noFill/>
          <a:ln>
            <a:noFill/>
          </a:ln>
        </p:spPr>
        <p:style>
          <a:lnRef idx="0"/>
          <a:fillRef idx="0"/>
          <a:effectRef idx="0"/>
          <a:fontRef idx="minor"/>
        </p:style>
        <p:txBody>
          <a:bodyPr lIns="90000" rIns="90000" tIns="91440" bIns="91440" anchor="b"/>
          <a:p>
            <a:pPr>
              <a:lnSpc>
                <a:spcPct val="100000"/>
              </a:lnSpc>
            </a:pPr>
            <a:r>
              <a:rPr b="1" lang="en-IN" sz="4000" spc="-1" strike="noStrike">
                <a:solidFill>
                  <a:srgbClr val="ffffff"/>
                </a:solidFill>
                <a:latin typeface="Proxima Nova"/>
                <a:ea typeface="Proxima Nova"/>
              </a:rPr>
              <a:t>Analyze IMDB Score using Data Mining Algorithm</a:t>
            </a:r>
            <a:endParaRPr b="0" lang="en-IN" sz="4000" spc="-1" strike="noStrike">
              <a:latin typeface="Arial"/>
            </a:endParaRPr>
          </a:p>
        </p:txBody>
      </p:sp>
      <p:sp>
        <p:nvSpPr>
          <p:cNvPr id="120" name="CustomShape 2"/>
          <p:cNvSpPr/>
          <p:nvPr/>
        </p:nvSpPr>
        <p:spPr>
          <a:xfrm>
            <a:off x="311760" y="1838520"/>
            <a:ext cx="6476040" cy="792000"/>
          </a:xfrm>
          <a:prstGeom prst="rect">
            <a:avLst/>
          </a:prstGeom>
          <a:noFill/>
          <a:ln>
            <a:noFill/>
          </a:ln>
        </p:spPr>
        <p:style>
          <a:lnRef idx="0"/>
          <a:fillRef idx="0"/>
          <a:effectRef idx="0"/>
          <a:fontRef idx="minor"/>
        </p:style>
        <p:txBody>
          <a:bodyPr lIns="90000" rIns="90000" tIns="91440" bIns="91440"/>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
        <p:nvSpPr>
          <p:cNvPr id="121" name="CustomShape 3"/>
          <p:cNvSpPr/>
          <p:nvPr/>
        </p:nvSpPr>
        <p:spPr>
          <a:xfrm>
            <a:off x="574920" y="2533680"/>
            <a:ext cx="2742480" cy="1158840"/>
          </a:xfrm>
          <a:prstGeom prst="rect">
            <a:avLst/>
          </a:prstGeom>
          <a:noFill/>
          <a:ln>
            <a:noFill/>
          </a:ln>
        </p:spPr>
        <p:style>
          <a:lnRef idx="0"/>
          <a:fillRef idx="0"/>
          <a:effectRef idx="0"/>
          <a:fontRef idx="minor"/>
        </p:style>
        <p:txBody>
          <a:bodyPr lIns="90000" rIns="90000" tIns="91440" bIns="91440"/>
          <a:p>
            <a:pPr>
              <a:lnSpc>
                <a:spcPct val="100000"/>
              </a:lnSpc>
            </a:pPr>
            <a:endParaRPr b="0" lang="en-IN" sz="1800" spc="-1" strike="noStrike">
              <a:latin typeface="Arial"/>
            </a:endParaRPr>
          </a:p>
          <a:p>
            <a:pPr>
              <a:lnSpc>
                <a:spcPct val="100000"/>
              </a:lnSpc>
            </a:pPr>
            <a:r>
              <a:rPr b="0" lang="en-IN" sz="1600" spc="-1" strike="noStrike">
                <a:solidFill>
                  <a:srgbClr val="ffffff"/>
                </a:solidFill>
                <a:latin typeface="Arial"/>
                <a:ea typeface="Arial"/>
              </a:rPr>
              <a:t>Amrit Mohan Kaushik   MT18022</a:t>
            </a:r>
            <a:endParaRPr b="0" lang="en-IN" sz="16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289800" y="1695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434343"/>
                </a:solidFill>
                <a:latin typeface="Proxima Nova"/>
                <a:ea typeface="Proxima Nova"/>
              </a:rPr>
              <a:t>Introduction </a:t>
            </a:r>
            <a:endParaRPr b="0" lang="en-IN" sz="2800" spc="-1" strike="noStrike">
              <a:latin typeface="Arial"/>
            </a:endParaRPr>
          </a:p>
        </p:txBody>
      </p:sp>
      <p:sp>
        <p:nvSpPr>
          <p:cNvPr id="123" name="CustomShape 2"/>
          <p:cNvSpPr/>
          <p:nvPr/>
        </p:nvSpPr>
        <p:spPr>
          <a:xfrm>
            <a:off x="311760" y="1132560"/>
            <a:ext cx="8519760" cy="3415680"/>
          </a:xfrm>
          <a:prstGeom prst="rect">
            <a:avLst/>
          </a:prstGeom>
          <a:noFill/>
          <a:ln>
            <a:noFill/>
          </a:ln>
        </p:spPr>
        <p:style>
          <a:lnRef idx="0"/>
          <a:fillRef idx="0"/>
          <a:effectRef idx="0"/>
          <a:fontRef idx="minor"/>
        </p:style>
        <p:txBody>
          <a:bodyPr lIns="90000" rIns="90000" tIns="91440" bIns="91440"/>
          <a:p>
            <a:pPr marL="457200" indent="-342360" algn="just">
              <a:lnSpc>
                <a:spcPct val="115000"/>
              </a:lnSpc>
              <a:buClr>
                <a:srgbClr val="595959"/>
              </a:buClr>
              <a:buFont typeface="Proxima Nova"/>
              <a:buAutoNum type="arabicParenR"/>
            </a:pPr>
            <a:r>
              <a:rPr b="0" lang="en-IN" sz="1800" spc="-1" strike="noStrike">
                <a:solidFill>
                  <a:srgbClr val="595959"/>
                </a:solidFill>
                <a:latin typeface="Proxima Nova"/>
                <a:ea typeface="Proxima Nova"/>
              </a:rPr>
              <a:t>This project is aimed to analyze the IMDB score using data mining algorithms. </a:t>
            </a:r>
            <a:endParaRPr b="0" lang="en-IN" sz="1800" spc="-1" strike="noStrike">
              <a:latin typeface="Arial"/>
            </a:endParaRPr>
          </a:p>
          <a:p>
            <a:pPr marL="457200" indent="-342360" algn="just">
              <a:lnSpc>
                <a:spcPct val="115000"/>
              </a:lnSpc>
              <a:buClr>
                <a:srgbClr val="595959"/>
              </a:buClr>
              <a:buFont typeface="Proxima Nova"/>
              <a:buAutoNum type="arabicParenR"/>
            </a:pPr>
            <a:r>
              <a:rPr b="0" lang="en-IN" sz="1800" spc="-1" strike="noStrike">
                <a:solidFill>
                  <a:srgbClr val="595959"/>
                </a:solidFill>
                <a:latin typeface="Proxima Nova"/>
                <a:ea typeface="Proxima Nova"/>
              </a:rPr>
              <a:t>The given dataset have some information related to 5000 movies. This data spans over 100 years and 66 countries. </a:t>
            </a:r>
            <a:endParaRPr b="0" lang="en-IN" sz="1800" spc="-1" strike="noStrike">
              <a:latin typeface="Arial"/>
            </a:endParaRPr>
          </a:p>
          <a:p>
            <a:pPr marL="457200" indent="-342360" algn="just">
              <a:lnSpc>
                <a:spcPct val="115000"/>
              </a:lnSpc>
              <a:buClr>
                <a:srgbClr val="595959"/>
              </a:buClr>
              <a:buFont typeface="Proxima Nova"/>
              <a:buAutoNum type="arabicParenR"/>
            </a:pPr>
            <a:r>
              <a:rPr b="0" lang="en-IN" sz="1800" spc="-1" strike="noStrike">
                <a:solidFill>
                  <a:srgbClr val="595959"/>
                </a:solidFill>
                <a:latin typeface="Proxima Nova"/>
                <a:ea typeface="Proxima Nova"/>
              </a:rPr>
              <a:t>It has 28 different features for each movie. IMDB score is the target or response variable and 27 attributes are used as features to predict the IMDB scores.</a:t>
            </a:r>
            <a:endParaRPr b="0" lang="en-IN"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289800" y="1695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434343"/>
                </a:solidFill>
                <a:latin typeface="Proxima Nova"/>
                <a:ea typeface="Proxima Nova"/>
              </a:rPr>
              <a:t>Data Exploration and Pre-Processing</a:t>
            </a:r>
            <a:endParaRPr b="0" lang="en-IN" sz="2800" spc="-1" strike="noStrike">
              <a:latin typeface="Arial"/>
            </a:endParaRPr>
          </a:p>
        </p:txBody>
      </p:sp>
      <p:sp>
        <p:nvSpPr>
          <p:cNvPr id="125" name="CustomShape 2"/>
          <p:cNvSpPr/>
          <p:nvPr/>
        </p:nvSpPr>
        <p:spPr>
          <a:xfrm>
            <a:off x="311760" y="888480"/>
            <a:ext cx="8519760" cy="3679560"/>
          </a:xfrm>
          <a:prstGeom prst="rect">
            <a:avLst/>
          </a:prstGeom>
          <a:noFill/>
          <a:ln>
            <a:noFill/>
          </a:ln>
        </p:spPr>
        <p:style>
          <a:lnRef idx="0"/>
          <a:fillRef idx="0"/>
          <a:effectRef idx="0"/>
          <a:fontRef idx="minor"/>
        </p:style>
        <p:txBody>
          <a:bodyPr lIns="90000" rIns="90000" tIns="91440" bIns="91440"/>
          <a:p>
            <a:pPr marL="457200" indent="-342360" algn="just">
              <a:lnSpc>
                <a:spcPct val="115000"/>
              </a:lnSpc>
              <a:buClr>
                <a:srgbClr val="595959"/>
              </a:buClr>
              <a:buFont typeface="Proxima Nova"/>
              <a:buAutoNum type="arabicParenR"/>
            </a:pPr>
            <a:r>
              <a:rPr b="0" lang="en-IN" sz="1800" spc="-1" strike="noStrike">
                <a:solidFill>
                  <a:srgbClr val="595959"/>
                </a:solidFill>
                <a:latin typeface="Proxima Nova"/>
                <a:ea typeface="Proxima Nova"/>
              </a:rPr>
              <a:t>Many attributes contains null value in it. For handling these null values we replace those null values with the mean value for some attributes and for some, we replace with the maximum occurring value of that attribute .</a:t>
            </a:r>
            <a:endParaRPr b="0" lang="en-IN" sz="1800" spc="-1" strike="noStrike">
              <a:latin typeface="Arial"/>
            </a:endParaRPr>
          </a:p>
          <a:p>
            <a:pPr marL="457200" indent="-342360" algn="just">
              <a:lnSpc>
                <a:spcPct val="115000"/>
              </a:lnSpc>
              <a:buClr>
                <a:srgbClr val="595959"/>
              </a:buClr>
              <a:buFont typeface="Proxima Nova"/>
              <a:buAutoNum type="arabicParenR"/>
            </a:pPr>
            <a:r>
              <a:rPr b="0" lang="en-IN" sz="1800" spc="-1" strike="noStrike">
                <a:solidFill>
                  <a:srgbClr val="595959"/>
                </a:solidFill>
                <a:latin typeface="Proxima Nova"/>
                <a:ea typeface="Proxima Nova"/>
              </a:rPr>
              <a:t>New feature as profit is calculated by subtracting the budget from gross value.</a:t>
            </a:r>
            <a:endParaRPr b="0" lang="en-IN" sz="1800" spc="-1" strike="noStrike">
              <a:latin typeface="Arial"/>
            </a:endParaRPr>
          </a:p>
          <a:p>
            <a:pPr marL="457200" indent="-342360" algn="just">
              <a:lnSpc>
                <a:spcPct val="115000"/>
              </a:lnSpc>
              <a:buClr>
                <a:srgbClr val="595959"/>
              </a:buClr>
              <a:buFont typeface="Proxima Nova"/>
              <a:buAutoNum type="arabicParenR"/>
            </a:pPr>
            <a:r>
              <a:rPr b="0" lang="en-IN" sz="1800" spc="-1" strike="noStrike">
                <a:solidFill>
                  <a:srgbClr val="595959"/>
                </a:solidFill>
                <a:latin typeface="Proxima Nova"/>
                <a:ea typeface="Proxima Nova"/>
              </a:rPr>
              <a:t>facenumber_in_poster and title_year are least correlated. So, We can drop these features.</a:t>
            </a:r>
            <a:endParaRPr b="0" lang="en-IN" sz="1800" spc="-1" strike="noStrike">
              <a:latin typeface="Arial"/>
            </a:endParaRPr>
          </a:p>
          <a:p>
            <a:pPr marL="457200" indent="-342360" algn="just">
              <a:lnSpc>
                <a:spcPct val="115000"/>
              </a:lnSpc>
              <a:buClr>
                <a:srgbClr val="595959"/>
              </a:buClr>
              <a:buFont typeface="Proxima Nova"/>
              <a:buAutoNum type="arabicParenR"/>
            </a:pPr>
            <a:r>
              <a:rPr b="0" lang="en-IN" sz="1800" spc="-1" strike="noStrike">
                <a:solidFill>
                  <a:srgbClr val="595959"/>
                </a:solidFill>
                <a:latin typeface="Proxima Nova"/>
                <a:ea typeface="Proxima Nova"/>
              </a:rPr>
              <a:t>The data is encoded for applying classification algorithms by using Label Encoder</a:t>
            </a:r>
            <a:endParaRPr b="0" lang="en-IN" sz="1800" spc="-1" strike="noStrike">
              <a:latin typeface="Arial"/>
            </a:endParaRPr>
          </a:p>
          <a:p>
            <a:pPr algn="just">
              <a:lnSpc>
                <a:spcPct val="115000"/>
              </a:lnSpc>
            </a:pPr>
            <a:endParaRPr b="0" lang="en-IN"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311760" y="2163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latin typeface="Proxima Nova"/>
                <a:ea typeface="Proxima Nova"/>
              </a:rPr>
              <a:t>Some Graphs Drawn in Pre-Processing</a:t>
            </a:r>
            <a:endParaRPr b="0" lang="en-IN" sz="2800" spc="-1" strike="noStrike">
              <a:latin typeface="Arial"/>
            </a:endParaRPr>
          </a:p>
        </p:txBody>
      </p:sp>
      <p:sp>
        <p:nvSpPr>
          <p:cNvPr id="127" name="CustomShape 2"/>
          <p:cNvSpPr/>
          <p:nvPr/>
        </p:nvSpPr>
        <p:spPr>
          <a:xfrm>
            <a:off x="126360" y="1010880"/>
            <a:ext cx="9143280" cy="3732120"/>
          </a:xfrm>
          <a:prstGeom prst="rect">
            <a:avLst/>
          </a:prstGeom>
          <a:noFill/>
          <a:ln>
            <a:noFill/>
          </a:ln>
        </p:spPr>
        <p:style>
          <a:lnRef idx="0"/>
          <a:fillRef idx="0"/>
          <a:effectRef idx="0"/>
          <a:fontRef idx="minor"/>
        </p:style>
      </p:sp>
      <p:pic>
        <p:nvPicPr>
          <p:cNvPr id="128" name="" descr=""/>
          <p:cNvPicPr/>
          <p:nvPr/>
        </p:nvPicPr>
        <p:blipFill>
          <a:blip r:embed="rId1"/>
          <a:stretch/>
        </p:blipFill>
        <p:spPr>
          <a:xfrm>
            <a:off x="216000" y="1010880"/>
            <a:ext cx="2903760" cy="2732760"/>
          </a:xfrm>
          <a:prstGeom prst="rect">
            <a:avLst/>
          </a:prstGeom>
          <a:ln>
            <a:noFill/>
          </a:ln>
        </p:spPr>
      </p:pic>
      <p:pic>
        <p:nvPicPr>
          <p:cNvPr id="129" name="" descr=""/>
          <p:cNvPicPr/>
          <p:nvPr/>
        </p:nvPicPr>
        <p:blipFill>
          <a:blip r:embed="rId2"/>
          <a:stretch/>
        </p:blipFill>
        <p:spPr>
          <a:xfrm>
            <a:off x="2880000" y="1010880"/>
            <a:ext cx="3254040" cy="2549880"/>
          </a:xfrm>
          <a:prstGeom prst="rect">
            <a:avLst/>
          </a:prstGeom>
          <a:ln>
            <a:noFill/>
          </a:ln>
        </p:spPr>
      </p:pic>
      <p:pic>
        <p:nvPicPr>
          <p:cNvPr id="130" name="" descr=""/>
          <p:cNvPicPr/>
          <p:nvPr/>
        </p:nvPicPr>
        <p:blipFill>
          <a:blip r:embed="rId3"/>
          <a:stretch/>
        </p:blipFill>
        <p:spPr>
          <a:xfrm>
            <a:off x="5904000" y="1010880"/>
            <a:ext cx="3026880" cy="2757960"/>
          </a:xfrm>
          <a:prstGeom prst="rect">
            <a:avLst/>
          </a:prstGeom>
          <a:ln>
            <a:noFill/>
          </a:ln>
        </p:spPr>
      </p:pic>
      <p:sp>
        <p:nvSpPr>
          <p:cNvPr id="131" name="CustomShape 3"/>
          <p:cNvSpPr/>
          <p:nvPr/>
        </p:nvSpPr>
        <p:spPr>
          <a:xfrm>
            <a:off x="288000" y="3888000"/>
            <a:ext cx="2841120" cy="6019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latin typeface="Arial"/>
              </a:rPr>
              <a:t>Graph showing Null value </a:t>
            </a:r>
            <a:endParaRPr b="0" lang="en-IN" sz="1800" spc="-1" strike="noStrike">
              <a:latin typeface="Arial"/>
            </a:endParaRPr>
          </a:p>
          <a:p>
            <a:pPr>
              <a:lnSpc>
                <a:spcPct val="100000"/>
              </a:lnSpc>
            </a:pPr>
            <a:r>
              <a:rPr b="0" lang="en-IN" sz="1800" spc="-1" strike="noStrike">
                <a:latin typeface="Arial"/>
              </a:rPr>
              <a:t>count</a:t>
            </a:r>
            <a:endParaRPr b="0" lang="en-IN" sz="1800" spc="-1" strike="noStrike">
              <a:latin typeface="Arial"/>
            </a:endParaRPr>
          </a:p>
        </p:txBody>
      </p:sp>
      <p:sp>
        <p:nvSpPr>
          <p:cNvPr id="132" name="CustomShape 4"/>
          <p:cNvSpPr/>
          <p:nvPr/>
        </p:nvSpPr>
        <p:spPr>
          <a:xfrm>
            <a:off x="3240000" y="3888000"/>
            <a:ext cx="2835000" cy="8578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latin typeface="Arial"/>
              </a:rPr>
              <a:t>Graph showing that color </a:t>
            </a:r>
            <a:endParaRPr b="0" lang="en-IN" sz="1800" spc="-1" strike="noStrike">
              <a:latin typeface="Arial"/>
            </a:endParaRPr>
          </a:p>
          <a:p>
            <a:pPr>
              <a:lnSpc>
                <a:spcPct val="100000"/>
              </a:lnSpc>
            </a:pPr>
            <a:r>
              <a:rPr b="0" lang="en-IN" sz="1800" spc="-1" strike="noStrike">
                <a:latin typeface="Arial"/>
              </a:rPr>
              <a:t>Attribute have same value</a:t>
            </a:r>
            <a:endParaRPr b="0" lang="en-IN" sz="1800" spc="-1" strike="noStrike">
              <a:latin typeface="Arial"/>
            </a:endParaRPr>
          </a:p>
          <a:p>
            <a:pPr>
              <a:lnSpc>
                <a:spcPct val="100000"/>
              </a:lnSpc>
            </a:pPr>
            <a:r>
              <a:rPr b="0" lang="en-IN" sz="1800" spc="-1" strike="noStrike">
                <a:latin typeface="Arial"/>
              </a:rPr>
              <a:t>So, it is not that important.</a:t>
            </a:r>
            <a:endParaRPr b="0" lang="en-IN" sz="1800" spc="-1" strike="noStrike">
              <a:latin typeface="Arial"/>
            </a:endParaRPr>
          </a:p>
        </p:txBody>
      </p:sp>
      <p:sp>
        <p:nvSpPr>
          <p:cNvPr id="133" name="CustomShape 5"/>
          <p:cNvSpPr/>
          <p:nvPr/>
        </p:nvSpPr>
        <p:spPr>
          <a:xfrm>
            <a:off x="6411960" y="3933720"/>
            <a:ext cx="2083680" cy="6019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latin typeface="Arial"/>
              </a:rPr>
              <a:t>Heat Map to show </a:t>
            </a:r>
            <a:endParaRPr b="0" lang="en-IN" sz="1800" spc="-1" strike="noStrike">
              <a:latin typeface="Arial"/>
            </a:endParaRPr>
          </a:p>
          <a:p>
            <a:pPr>
              <a:lnSpc>
                <a:spcPct val="100000"/>
              </a:lnSpc>
            </a:pPr>
            <a:r>
              <a:rPr b="0" lang="en-IN" sz="1800" spc="-1" strike="noStrike">
                <a:latin typeface="Arial"/>
              </a:rPr>
              <a:t>Correlation.</a:t>
            </a:r>
            <a:endParaRPr b="0" lang="en-IN"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289800" y="1695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434343"/>
                </a:solidFill>
                <a:latin typeface="Proxima Nova"/>
                <a:ea typeface="Proxima Nova"/>
              </a:rPr>
              <a:t>K-Nearest Neighbour</a:t>
            </a:r>
            <a:endParaRPr b="0" lang="en-IN" sz="2800" spc="-1" strike="noStrike">
              <a:latin typeface="Arial"/>
            </a:endParaRPr>
          </a:p>
        </p:txBody>
      </p:sp>
      <p:sp>
        <p:nvSpPr>
          <p:cNvPr id="135" name="CustomShape 2"/>
          <p:cNvSpPr/>
          <p:nvPr/>
        </p:nvSpPr>
        <p:spPr>
          <a:xfrm>
            <a:off x="311760" y="888480"/>
            <a:ext cx="8519760" cy="3679560"/>
          </a:xfrm>
          <a:prstGeom prst="rect">
            <a:avLst/>
          </a:prstGeom>
          <a:noFill/>
          <a:ln>
            <a:noFill/>
          </a:ln>
        </p:spPr>
        <p:style>
          <a:lnRef idx="0"/>
          <a:fillRef idx="0"/>
          <a:effectRef idx="0"/>
          <a:fontRef idx="minor"/>
        </p:style>
        <p:txBody>
          <a:bodyPr lIns="90000" rIns="90000" tIns="91440" bIns="91440"/>
          <a:p>
            <a:pPr marL="457200" indent="-342360" algn="just">
              <a:lnSpc>
                <a:spcPct val="115000"/>
              </a:lnSpc>
              <a:buClr>
                <a:srgbClr val="595959"/>
              </a:buClr>
              <a:buFont typeface="Proxima Nova"/>
              <a:buAutoNum type="arabicParenR"/>
            </a:pPr>
            <a:r>
              <a:rPr b="0" lang="en-IN" sz="1800" spc="-1" strike="noStrike">
                <a:solidFill>
                  <a:srgbClr val="595959"/>
                </a:solidFill>
                <a:latin typeface="Proxima Nova"/>
                <a:ea typeface="Proxima Nova"/>
              </a:rPr>
              <a:t>K-Nearest Neighbour is applied with the help of sklearn libraries .</a:t>
            </a:r>
            <a:endParaRPr b="0" lang="en-IN" sz="1800" spc="-1" strike="noStrike">
              <a:latin typeface="Arial"/>
            </a:endParaRPr>
          </a:p>
          <a:p>
            <a:pPr marL="457200" indent="-342360" algn="just">
              <a:lnSpc>
                <a:spcPct val="115000"/>
              </a:lnSpc>
              <a:buClr>
                <a:srgbClr val="595959"/>
              </a:buClr>
              <a:buFont typeface="Proxima Nova"/>
              <a:buAutoNum type="arabicParenR"/>
            </a:pPr>
            <a:r>
              <a:rPr b="0" lang="en-IN" sz="1800" spc="-1" strike="noStrike">
                <a:solidFill>
                  <a:srgbClr val="595959"/>
                </a:solidFill>
                <a:latin typeface="Proxima Nova"/>
                <a:ea typeface="Proxima Nova"/>
              </a:rPr>
              <a:t>Minkowski is used as the metric for evaluating nearest neighbour.</a:t>
            </a:r>
            <a:endParaRPr b="0" lang="en-IN" sz="1800" spc="-1" strike="noStrike">
              <a:latin typeface="Arial"/>
            </a:endParaRPr>
          </a:p>
          <a:p>
            <a:pPr marL="457200" indent="-342360" algn="just">
              <a:lnSpc>
                <a:spcPct val="115000"/>
              </a:lnSpc>
              <a:buClr>
                <a:srgbClr val="595959"/>
              </a:buClr>
              <a:buFont typeface="Proxima Nova"/>
              <a:buAutoNum type="arabicParenR"/>
            </a:pPr>
            <a:r>
              <a:rPr b="0" lang="en-IN" sz="1800" spc="-1" strike="noStrike">
                <a:solidFill>
                  <a:srgbClr val="595959"/>
                </a:solidFill>
                <a:latin typeface="Proxima Nova"/>
                <a:ea typeface="Proxima Nova"/>
              </a:rPr>
              <a:t>Implemented K-NN for different value of k to find the optimal one.</a:t>
            </a:r>
            <a:endParaRPr b="0" lang="en-IN" sz="1800" spc="-1" strike="noStrike">
              <a:latin typeface="Arial"/>
            </a:endParaRPr>
          </a:p>
          <a:p>
            <a:pPr algn="just">
              <a:lnSpc>
                <a:spcPct val="115000"/>
              </a:lnSpc>
            </a:pPr>
            <a:endParaRPr b="0" lang="en-IN" sz="1800" spc="-1" strike="noStrike">
              <a:latin typeface="Arial"/>
            </a:endParaRPr>
          </a:p>
          <a:p>
            <a:pPr algn="just">
              <a:lnSpc>
                <a:spcPct val="115000"/>
              </a:lnSpc>
            </a:pPr>
            <a:endParaRPr b="0" lang="en-IN" sz="1800" spc="-1" strike="noStrike">
              <a:latin typeface="Arial"/>
            </a:endParaRPr>
          </a:p>
        </p:txBody>
      </p:sp>
      <p:pic>
        <p:nvPicPr>
          <p:cNvPr id="136" name="" descr=""/>
          <p:cNvPicPr/>
          <p:nvPr/>
        </p:nvPicPr>
        <p:blipFill>
          <a:blip r:embed="rId1"/>
          <a:stretch/>
        </p:blipFill>
        <p:spPr>
          <a:xfrm>
            <a:off x="2448000" y="2088000"/>
            <a:ext cx="3837960" cy="269496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289800" y="1695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434343"/>
                </a:solidFill>
                <a:latin typeface="Proxima Nova"/>
                <a:ea typeface="Proxima Nova"/>
              </a:rPr>
              <a:t>Decision Tree Classifier</a:t>
            </a:r>
            <a:endParaRPr b="0" lang="en-IN" sz="2800" spc="-1" strike="noStrike">
              <a:latin typeface="Arial"/>
            </a:endParaRPr>
          </a:p>
        </p:txBody>
      </p:sp>
      <p:sp>
        <p:nvSpPr>
          <p:cNvPr id="138" name="CustomShape 2"/>
          <p:cNvSpPr/>
          <p:nvPr/>
        </p:nvSpPr>
        <p:spPr>
          <a:xfrm>
            <a:off x="311760" y="888480"/>
            <a:ext cx="8519760" cy="3679560"/>
          </a:xfrm>
          <a:prstGeom prst="rect">
            <a:avLst/>
          </a:prstGeom>
          <a:noFill/>
          <a:ln>
            <a:noFill/>
          </a:ln>
        </p:spPr>
        <p:style>
          <a:lnRef idx="0"/>
          <a:fillRef idx="0"/>
          <a:effectRef idx="0"/>
          <a:fontRef idx="minor"/>
        </p:style>
        <p:txBody>
          <a:bodyPr lIns="90000" rIns="90000" tIns="91440" bIns="91440"/>
          <a:p>
            <a:pPr marL="457200" indent="-342360" algn="just">
              <a:lnSpc>
                <a:spcPct val="115000"/>
              </a:lnSpc>
              <a:buClr>
                <a:srgbClr val="595959"/>
              </a:buClr>
              <a:buFont typeface="Proxima Nova"/>
              <a:buAutoNum type="arabicParenR"/>
            </a:pPr>
            <a:r>
              <a:rPr b="0" lang="en-IN" sz="1800" spc="-1" strike="noStrike">
                <a:solidFill>
                  <a:srgbClr val="595959"/>
                </a:solidFill>
                <a:latin typeface="Proxima Nova"/>
                <a:ea typeface="Proxima Nova"/>
              </a:rPr>
              <a:t>Decision Tree Classifier is applied with the help of sklearn libraries .</a:t>
            </a:r>
            <a:endParaRPr b="0" lang="en-IN" sz="1800" spc="-1" strike="noStrike">
              <a:latin typeface="Arial"/>
            </a:endParaRPr>
          </a:p>
          <a:p>
            <a:pPr marL="457200" indent="-342360" algn="just">
              <a:lnSpc>
                <a:spcPct val="115000"/>
              </a:lnSpc>
              <a:buClr>
                <a:srgbClr val="595959"/>
              </a:buClr>
              <a:buFont typeface="Proxima Nova"/>
              <a:buAutoNum type="arabicParenR"/>
            </a:pPr>
            <a:r>
              <a:rPr b="0" lang="en-IN" sz="1800" spc="-1" strike="noStrike">
                <a:solidFill>
                  <a:srgbClr val="595959"/>
                </a:solidFill>
                <a:latin typeface="Proxima Nova"/>
                <a:ea typeface="Proxima Nova"/>
              </a:rPr>
              <a:t>Cross Validation is applied for k-fold validation with k=5.</a:t>
            </a:r>
            <a:endParaRPr b="0" lang="en-IN" sz="1800" spc="-1" strike="noStrike">
              <a:latin typeface="Arial"/>
            </a:endParaRPr>
          </a:p>
          <a:p>
            <a:pPr marL="457200" indent="-342360" algn="just">
              <a:lnSpc>
                <a:spcPct val="115000"/>
              </a:lnSpc>
              <a:buClr>
                <a:srgbClr val="595959"/>
              </a:buClr>
              <a:buFont typeface="Proxima Nova"/>
              <a:buAutoNum type="arabicParenR"/>
            </a:pPr>
            <a:r>
              <a:rPr b="0" lang="en-IN" sz="1800" spc="-1" strike="noStrike">
                <a:solidFill>
                  <a:srgbClr val="595959"/>
                </a:solidFill>
                <a:latin typeface="Proxima Nova"/>
                <a:ea typeface="Proxima Nova"/>
              </a:rPr>
              <a:t>Accuracy is measured at different depth of the tree.</a:t>
            </a:r>
            <a:endParaRPr b="0" lang="en-IN" sz="1800" spc="-1" strike="noStrike">
              <a:latin typeface="Arial"/>
            </a:endParaRPr>
          </a:p>
          <a:p>
            <a:pPr algn="just">
              <a:lnSpc>
                <a:spcPct val="115000"/>
              </a:lnSpc>
            </a:pPr>
            <a:endParaRPr b="0" lang="en-IN" sz="1800" spc="-1" strike="noStrike">
              <a:latin typeface="Arial"/>
            </a:endParaRPr>
          </a:p>
          <a:p>
            <a:pPr algn="just">
              <a:lnSpc>
                <a:spcPct val="115000"/>
              </a:lnSpc>
            </a:pPr>
            <a:endParaRPr b="0" lang="en-IN" sz="1800" spc="-1" strike="noStrike">
              <a:latin typeface="Arial"/>
            </a:endParaRPr>
          </a:p>
        </p:txBody>
      </p:sp>
      <p:pic>
        <p:nvPicPr>
          <p:cNvPr id="139" name="" descr=""/>
          <p:cNvPicPr/>
          <p:nvPr/>
        </p:nvPicPr>
        <p:blipFill>
          <a:blip r:embed="rId1"/>
          <a:stretch/>
        </p:blipFill>
        <p:spPr>
          <a:xfrm>
            <a:off x="432000" y="2229480"/>
            <a:ext cx="4095000" cy="2666160"/>
          </a:xfrm>
          <a:prstGeom prst="rect">
            <a:avLst/>
          </a:prstGeom>
          <a:ln>
            <a:noFill/>
          </a:ln>
        </p:spPr>
      </p:pic>
      <p:pic>
        <p:nvPicPr>
          <p:cNvPr id="140" name="" descr=""/>
          <p:cNvPicPr/>
          <p:nvPr/>
        </p:nvPicPr>
        <p:blipFill>
          <a:blip r:embed="rId2"/>
          <a:stretch/>
        </p:blipFill>
        <p:spPr>
          <a:xfrm>
            <a:off x="4408920" y="2229480"/>
            <a:ext cx="3942720" cy="268524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289800" y="1695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434343"/>
                </a:solidFill>
                <a:latin typeface="Proxima Nova"/>
                <a:ea typeface="Proxima Nova"/>
              </a:rPr>
              <a:t>Results and Inferences</a:t>
            </a:r>
            <a:endParaRPr b="0" lang="en-IN" sz="2800" spc="-1" strike="noStrike">
              <a:latin typeface="Arial"/>
            </a:endParaRPr>
          </a:p>
        </p:txBody>
      </p:sp>
      <p:sp>
        <p:nvSpPr>
          <p:cNvPr id="142" name="CustomShape 2"/>
          <p:cNvSpPr/>
          <p:nvPr/>
        </p:nvSpPr>
        <p:spPr>
          <a:xfrm>
            <a:off x="311760" y="888480"/>
            <a:ext cx="8519760" cy="3679560"/>
          </a:xfrm>
          <a:prstGeom prst="rect">
            <a:avLst/>
          </a:prstGeom>
          <a:noFill/>
          <a:ln>
            <a:noFill/>
          </a:ln>
        </p:spPr>
        <p:style>
          <a:lnRef idx="0"/>
          <a:fillRef idx="0"/>
          <a:effectRef idx="0"/>
          <a:fontRef idx="minor"/>
        </p:style>
        <p:txBody>
          <a:bodyPr lIns="90000" rIns="90000" tIns="91440" bIns="91440"/>
          <a:p>
            <a:pPr marL="457200" indent="-342360" algn="just">
              <a:lnSpc>
                <a:spcPct val="115000"/>
              </a:lnSpc>
              <a:buClr>
                <a:srgbClr val="595959"/>
              </a:buClr>
              <a:buFont typeface="Proxima Nova"/>
              <a:buAutoNum type="arabicParenR"/>
            </a:pPr>
            <a:r>
              <a:rPr b="0" lang="en-IN" sz="1800" spc="-1" strike="noStrike">
                <a:solidFill>
                  <a:srgbClr val="595959"/>
                </a:solidFill>
                <a:latin typeface="Proxima Nova"/>
                <a:ea typeface="Proxima Nova"/>
              </a:rPr>
              <a:t>K-Nearest Neighbour shows worst performance as compared to Decision Tree classifier .</a:t>
            </a:r>
            <a:endParaRPr b="0" lang="en-IN" sz="1800" spc="-1" strike="noStrike">
              <a:latin typeface="Arial"/>
            </a:endParaRPr>
          </a:p>
          <a:p>
            <a:pPr marL="457200" indent="-342360" algn="just">
              <a:lnSpc>
                <a:spcPct val="115000"/>
              </a:lnSpc>
              <a:buClr>
                <a:srgbClr val="595959"/>
              </a:buClr>
              <a:buFont typeface="Proxima Nova"/>
              <a:buAutoNum type="arabicParenR"/>
            </a:pPr>
            <a:r>
              <a:rPr b="0" lang="en-IN" sz="1800" spc="-1" strike="noStrike">
                <a:solidFill>
                  <a:srgbClr val="595959"/>
                </a:solidFill>
                <a:latin typeface="Proxima Nova"/>
                <a:ea typeface="Proxima Nova"/>
              </a:rPr>
              <a:t>K-Nearest Neighbour shows 63% accuracy for k=18 where as Decision Tree classifier gives 66% accuracy.</a:t>
            </a:r>
            <a:endParaRPr b="0" lang="en-IN" sz="1800" spc="-1" strike="noStrike">
              <a:latin typeface="Arial"/>
            </a:endParaRPr>
          </a:p>
          <a:p>
            <a:pPr marL="457200" indent="-342360" algn="just">
              <a:lnSpc>
                <a:spcPct val="115000"/>
              </a:lnSpc>
              <a:buClr>
                <a:srgbClr val="595959"/>
              </a:buClr>
              <a:buFont typeface="Proxima Nova"/>
              <a:buAutoNum type="arabicParenR"/>
            </a:pPr>
            <a:r>
              <a:rPr b="0" lang="en-IN" sz="1800" spc="-1" strike="noStrike">
                <a:solidFill>
                  <a:srgbClr val="595959"/>
                </a:solidFill>
                <a:latin typeface="Proxima Nova"/>
                <a:ea typeface="Proxima Nova"/>
              </a:rPr>
              <a:t>Highest Train accuracy for decision tree classifier is obtained at depth =4 and highest test accuracy at depth=5</a:t>
            </a:r>
            <a:endParaRPr b="0" lang="en-IN" sz="1800" spc="-1" strike="noStrike">
              <a:latin typeface="Arial"/>
            </a:endParaRPr>
          </a:p>
          <a:p>
            <a:pPr algn="just">
              <a:lnSpc>
                <a:spcPct val="115000"/>
              </a:lnSpc>
            </a:pPr>
            <a:endParaRPr b="0" lang="en-IN" sz="1800" spc="-1" strike="noStrike">
              <a:latin typeface="Arial"/>
            </a:endParaRPr>
          </a:p>
          <a:p>
            <a:pPr algn="just">
              <a:lnSpc>
                <a:spcPct val="115000"/>
              </a:lnSpc>
            </a:pPr>
            <a:endParaRPr b="0" lang="en-IN" sz="1800" spc="-1" strike="noStrike">
              <a:latin typeface="Arial"/>
            </a:endParaRPr>
          </a:p>
          <a:p>
            <a:pPr algn="just">
              <a:lnSpc>
                <a:spcPct val="115000"/>
              </a:lnSpc>
            </a:pPr>
            <a:endParaRPr b="0" lang="en-IN"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53</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2019-11-30T08:08:47Z</dcterms:modified>
  <cp:revision>3</cp:revision>
  <dc:subject/>
  <dc:title/>
</cp:coreProperties>
</file>