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70A0-EC68-4E84-9306-7819E336A9A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C676-83B2-48DB-B3B6-28343CE04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arpreet\Ace Cars\splash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08287" y="304802"/>
            <a:ext cx="3157814" cy="6193586"/>
          </a:xfrm>
          <a:prstGeom prst="rect">
            <a:avLst/>
          </a:prstGeom>
          <a:noFill/>
        </p:spPr>
      </p:pic>
      <p:pic>
        <p:nvPicPr>
          <p:cNvPr id="1027" name="Picture 3" descr="D:\harpreet\Ace Cars\splash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7286" y="345592"/>
            <a:ext cx="3126111" cy="6131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arpreet\Ace Cars\login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1" y="272401"/>
            <a:ext cx="3200400" cy="11690999"/>
          </a:xfrm>
          <a:prstGeom prst="rect">
            <a:avLst/>
          </a:prstGeom>
          <a:noFill/>
        </p:spPr>
      </p:pic>
      <p:pic>
        <p:nvPicPr>
          <p:cNvPr id="2051" name="Picture 3" descr="D:\harpreet\Ace Cars\welcome screen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37819" y="304802"/>
            <a:ext cx="3205579" cy="6287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arpreet\Ace Cars\Home listing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78844" y="218771"/>
            <a:ext cx="3042289" cy="6334429"/>
          </a:xfrm>
          <a:prstGeom prst="rect">
            <a:avLst/>
          </a:prstGeom>
          <a:noFill/>
        </p:spPr>
      </p:pic>
      <p:pic>
        <p:nvPicPr>
          <p:cNvPr id="3075" name="Picture 3" descr="D:\harpreet\Ace Cars\bid screen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81601" y="228600"/>
            <a:ext cx="3200399" cy="6277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harpreet\Ace Cars\verify account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29200" y="281422"/>
            <a:ext cx="3223769" cy="6322947"/>
          </a:xfrm>
          <a:prstGeom prst="rect">
            <a:avLst/>
          </a:prstGeom>
          <a:noFill/>
        </p:spPr>
      </p:pic>
      <p:pic>
        <p:nvPicPr>
          <p:cNvPr id="5123" name="Picture 3" descr="D:\harpreet\Ace Cars\HOME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21794" y="152401"/>
            <a:ext cx="3269205" cy="6412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90600" y="228599"/>
            <a:ext cx="3429000" cy="6725477"/>
          </a:xfrm>
          <a:prstGeom prst="rect">
            <a:avLst/>
          </a:prstGeom>
          <a:noFill/>
        </p:spPr>
      </p:pic>
      <p:pic>
        <p:nvPicPr>
          <p:cNvPr id="4" name="Picture 3" descr="D:\harpreet\Ace Cars\notification popup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268355"/>
            <a:ext cx="3429000" cy="10933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9488" y="356621"/>
            <a:ext cx="2976083" cy="6196579"/>
          </a:xfrm>
          <a:prstGeom prst="rect">
            <a:avLst/>
          </a:prstGeom>
          <a:noFill/>
        </p:spPr>
      </p:pic>
      <p:pic>
        <p:nvPicPr>
          <p:cNvPr id="3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381000"/>
            <a:ext cx="3124199" cy="6127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152400"/>
            <a:ext cx="3336309" cy="6543678"/>
          </a:xfrm>
          <a:prstGeom prst="rect">
            <a:avLst/>
          </a:prstGeom>
          <a:noFill/>
        </p:spPr>
      </p:pic>
      <p:pic>
        <p:nvPicPr>
          <p:cNvPr id="3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29200" y="152400"/>
            <a:ext cx="3336309" cy="6543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152399"/>
            <a:ext cx="3029958" cy="7279707"/>
          </a:xfrm>
          <a:prstGeom prst="rect">
            <a:avLst/>
          </a:prstGeom>
          <a:noFill/>
        </p:spPr>
      </p:pic>
      <p:pic>
        <p:nvPicPr>
          <p:cNvPr id="3" name="Picture 3" descr="D:\harpreet\Ace Cars\wishlist listing popup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29200" y="152401"/>
            <a:ext cx="3336309" cy="6543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Algosoft</dc:creator>
  <cp:lastModifiedBy>ABC</cp:lastModifiedBy>
  <cp:revision>108</cp:revision>
  <dcterms:created xsi:type="dcterms:W3CDTF">2020-01-25T10:25:02Z</dcterms:created>
  <dcterms:modified xsi:type="dcterms:W3CDTF">2022-04-13T13:06:49Z</dcterms:modified>
</cp:coreProperties>
</file>