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6B1A46-108B-4906-AD12-ED5865717731}">
          <p14:sldIdLst>
            <p14:sldId id="256"/>
            <p14:sldId id="257"/>
            <p14:sldId id="259"/>
            <p14:sldId id="258"/>
            <p14:sldId id="261"/>
            <p14:sldId id="260"/>
            <p14:sldId id="263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9C6D-4976-8D6E-A6BD8614B2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9C6D-4976-8D6E-A6BD8614B2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Challans on Record</c:v>
                </c:pt>
                <c:pt idx="1">
                  <c:v>Actual Red Light Violaters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</c:v>
                </c:pt>
                <c:pt idx="1">
                  <c:v>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B-41A9-ACF5-F990261218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glish.stackexchange.com/questions/282459/signal-junction" TargetMode="External"/><Relationship Id="rId7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FAF4-E463-46B4-8A9B-6F97F91E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471" y="497148"/>
            <a:ext cx="9448800" cy="12581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Narrow" panose="020B0606020202030204" pitchFamily="34" charset="0"/>
                <a:ea typeface="Segoe UI Black" panose="020B0A02040204020203" pitchFamily="34" charset="0"/>
              </a:rPr>
              <a:t>Real time challan Creation and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D8CDE-7192-4CB9-A44F-BFE1EA61326D}"/>
              </a:ext>
            </a:extLst>
          </p:cNvPr>
          <p:cNvSpPr txBox="1"/>
          <p:nvPr/>
        </p:nvSpPr>
        <p:spPr>
          <a:xfrm>
            <a:off x="7343125" y="2021641"/>
            <a:ext cx="43765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Unique Id : </a:t>
            </a:r>
            <a:r>
              <a:rPr lang="en-IN" u="sng" dirty="0"/>
              <a:t>STTM41</a:t>
            </a:r>
          </a:p>
          <a:p>
            <a:r>
              <a:rPr lang="en-IN" sz="1600" dirty="0"/>
              <a:t>College: </a:t>
            </a:r>
            <a:r>
              <a:rPr lang="en-IN" u="sng" dirty="0"/>
              <a:t>Delhi Technological University</a:t>
            </a:r>
          </a:p>
          <a:p>
            <a:r>
              <a:rPr lang="en-IN" sz="1600" dirty="0"/>
              <a:t>Branch: </a:t>
            </a:r>
            <a:r>
              <a:rPr lang="en-IN" u="sng" dirty="0"/>
              <a:t>Computer Engineering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Vasu Gupta(Team Leader)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Utkarsh Tyagi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Aneesh Kundu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Pranay Rawat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Bhanu Pratap Raghav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F3C37-5DB4-41B2-9F1F-EA108BA44672}"/>
              </a:ext>
            </a:extLst>
          </p:cNvPr>
          <p:cNvSpPr txBox="1"/>
          <p:nvPr/>
        </p:nvSpPr>
        <p:spPr>
          <a:xfrm>
            <a:off x="843379" y="2028616"/>
            <a:ext cx="46522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Theme: </a:t>
            </a:r>
          </a:p>
          <a:p>
            <a:endParaRPr lang="en-IN" dirty="0"/>
          </a:p>
          <a:p>
            <a:r>
              <a:rPr lang="en-IN" sz="2800" u="sng" dirty="0"/>
              <a:t>Smart Transportation and </a:t>
            </a:r>
          </a:p>
          <a:p>
            <a:r>
              <a:rPr lang="en-IN" sz="2800" u="sng" dirty="0"/>
              <a:t>Traffic Management</a:t>
            </a:r>
          </a:p>
          <a:p>
            <a:endParaRPr lang="en-IN" sz="2800" dirty="0"/>
          </a:p>
          <a:p>
            <a:r>
              <a:rPr lang="en-IN" dirty="0"/>
              <a:t>Team Name</a:t>
            </a:r>
            <a:r>
              <a:rPr lang="en-IN" sz="2800" dirty="0"/>
              <a:t>: </a:t>
            </a:r>
            <a:r>
              <a:rPr lang="en-IN" sz="2800" u="sng" dirty="0"/>
              <a:t>The Untitled</a:t>
            </a:r>
          </a:p>
          <a:p>
            <a:r>
              <a:rPr lang="en-IN" dirty="0"/>
              <a:t>Team Number: </a:t>
            </a:r>
            <a:r>
              <a:rPr lang="en-IN" sz="2800" u="sng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40084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5930-774E-42F1-B308-DC638D40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95" y="3108078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AE5-F2D1-4462-A90C-F31AFDCC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91511"/>
            <a:ext cx="10787109" cy="1293028"/>
          </a:xfrm>
        </p:spPr>
        <p:txBody>
          <a:bodyPr/>
          <a:lstStyle/>
          <a:p>
            <a:pPr algn="ctr"/>
            <a:r>
              <a:rPr lang="en-IN" dirty="0"/>
              <a:t>Problem of Present challan system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ACD410-48FB-4AD5-9D93-EE4E4EACD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969559"/>
              </p:ext>
            </p:extLst>
          </p:nvPr>
        </p:nvGraphicFramePr>
        <p:xfrm>
          <a:off x="2601158" y="1758920"/>
          <a:ext cx="6312023" cy="402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009058-CB43-4357-9ECC-97AC2723669E}"/>
              </a:ext>
            </a:extLst>
          </p:cNvPr>
          <p:cNvSpPr/>
          <p:nvPr/>
        </p:nvSpPr>
        <p:spPr>
          <a:xfrm>
            <a:off x="719091" y="6036816"/>
            <a:ext cx="1062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SOURCE: INDIA TODAY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https://www.indiatoday.in/india/story/agra-registers-5-lakh-traffic-violations-everyday-1419584-2018-12-29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91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1CB5-AB9F-4898-974C-BEE18C58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Current IMPLEMENTED BY GOVT(features)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9534-002E-4EA2-B76F-340E1918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IN" sz="7200" dirty="0">
                <a:latin typeface="Bahnschrift Light" panose="020B0502040204020203" pitchFamily="34" charset="0"/>
              </a:rPr>
              <a:t>ALLERTS THE OFFICILAS AT THE TOLL PLAZA ABOUT SPEED VIOLATIONS. THE VIOLATORS WILL BE ISSUED CHALLANS ONCE HE/SHE REACHES TOLL PLAZA.</a:t>
            </a:r>
          </a:p>
          <a:p>
            <a:endParaRPr lang="en-IN" sz="7200" dirty="0">
              <a:latin typeface="Bahnschrift Light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7200" dirty="0">
                <a:latin typeface="Bahnschrift Light" panose="020B0502040204020203" pitchFamily="34" charset="0"/>
              </a:rPr>
              <a:t>THE NUMBER OF TRAFFIC POLICEMEN WILL BE INCREASED FROM 2 TO 7 WHO MANUALLY UPDATE CHALLANS.</a:t>
            </a:r>
          </a:p>
          <a:p>
            <a:endParaRPr lang="en-US" sz="7200" dirty="0">
              <a:latin typeface="Bahnschrift Light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7200" dirty="0">
                <a:latin typeface="Bahnschrift Light" panose="020B0502040204020203" pitchFamily="34" charset="0"/>
              </a:rPr>
              <a:t>CAMERAS ARE INSTALLED AT TWO POINTS –(SECTOR 57 AND 31 ,NOIDA).</a:t>
            </a:r>
            <a:br>
              <a:rPr lang="en-US" sz="7200" dirty="0">
                <a:latin typeface="Bahnschrift Light" panose="020B0502040204020203" pitchFamily="34" charset="0"/>
              </a:rPr>
            </a:br>
            <a:r>
              <a:rPr lang="en-US" sz="7200" dirty="0">
                <a:latin typeface="Bahnschrift Light" panose="020B0502040204020203" pitchFamily="34" charset="0"/>
              </a:rPr>
              <a:t>THE CAMERAS CAPTURE THE VIOLATORS AND CHALLANS ARE ISSUED IN THEIR MAILING ADDRESSES.</a:t>
            </a:r>
            <a:br>
              <a:rPr lang="en-US" sz="7200" dirty="0">
                <a:latin typeface="Bahnschrift Light" panose="020B0502040204020203" pitchFamily="34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6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396D-CE6D-4065-A329-1E70B182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Discrepancies IN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E109-D0CD-4662-957F-A95497C4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Bahnschrift Light" panose="020B0502040204020203" pitchFamily="34" charset="0"/>
              </a:rPr>
              <a:t>CHALLANS ISSUED ON TOLL PLAZA ONLY  </a:t>
            </a:r>
            <a:r>
              <a:rPr lang="en-IN" sz="1800" dirty="0">
                <a:latin typeface="Bahnschrift Light" panose="020B0502040204020203" pitchFamily="34" charset="0"/>
                <a:sym typeface="Wingdings" panose="05000000000000000000" pitchFamily="2" charset="2"/>
              </a:rPr>
              <a:t>=&gt;  NEED SOMETHING FAST 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Bahnschrift Light" panose="020B0502040204020203" pitchFamily="34" charset="0"/>
              </a:rPr>
              <a:t>INCREASING WORKFORCE AND REGISTERING CHALLANS MANUALLY THROUGH APP =&gt;  NEED SOMETHING SIMPLER/CONCISE .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>
                <a:latin typeface="Bahnschrift Light" panose="020B0502040204020203" pitchFamily="34" charset="0"/>
              </a:rPr>
              <a:t>THE CHALLANS ARE SENT TO THE MAILLING ADDRESS =&gt; LESS LABOUR  AND TIME SAVING SYSTEM REQUIRED.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2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184E-AE68-4365-A8FD-75EF3BEB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764373"/>
            <a:ext cx="10476390" cy="1293028"/>
          </a:xfrm>
        </p:spPr>
        <p:txBody>
          <a:bodyPr/>
          <a:lstStyle/>
          <a:p>
            <a:r>
              <a:rPr lang="en-IN" u="sng" dirty="0"/>
              <a:t>Why our model is a Show Stopper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12F-C15F-4332-83DA-462B909F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148396"/>
            <a:ext cx="10902518" cy="4709604"/>
          </a:xfrm>
        </p:spPr>
        <p:txBody>
          <a:bodyPr/>
          <a:lstStyle/>
          <a:p>
            <a:r>
              <a:rPr lang="en-IN" dirty="0"/>
              <a:t>MODEL IS REAL-TIME</a:t>
            </a:r>
          </a:p>
          <a:p>
            <a:r>
              <a:rPr lang="en-IN" dirty="0"/>
              <a:t>MODEL CAN BE RUN AUTOMATICALLY, NO NEED OF HUMAN INTERVENTION</a:t>
            </a:r>
          </a:p>
          <a:p>
            <a:r>
              <a:rPr lang="en-IN" dirty="0"/>
              <a:t>THE MAIL IS RECEIVED WITHIN SECONDS ALONG WITH TEXT MESSAGE</a:t>
            </a:r>
          </a:p>
          <a:p>
            <a:r>
              <a:rPr lang="en-IN" dirty="0"/>
              <a:t>NO NEED TO CAPTURE IMAGES MANUALLY AS IN CASE OF AGRA IMPLEMENTATION</a:t>
            </a:r>
          </a:p>
          <a:p>
            <a:r>
              <a:rPr lang="en-IN" dirty="0"/>
              <a:t>EVIDENCE OF VIOLATION IS PROVIDED AT THE LOGIN PORTAL</a:t>
            </a:r>
          </a:p>
          <a:p>
            <a:r>
              <a:rPr lang="en-IN" dirty="0"/>
              <a:t>LOCATION OF CHALLAN CREATION IS PROVIDED IN MAP</a:t>
            </a:r>
          </a:p>
          <a:p>
            <a:r>
              <a:rPr lang="en-IN" dirty="0"/>
              <a:t>SAVES DELIEVERY TIME AND MANAGEMENT COST</a:t>
            </a:r>
          </a:p>
          <a:p>
            <a:r>
              <a:rPr lang="en-IN" dirty="0"/>
              <a:t>NO CHANCES OF BRIBERY</a:t>
            </a:r>
          </a:p>
          <a:p>
            <a:r>
              <a:rPr lang="en-IN" dirty="0"/>
              <a:t>ONLINE PORTAL FOR PAYING CHALLANS</a:t>
            </a:r>
          </a:p>
          <a:p>
            <a:r>
              <a:rPr lang="en-IN" dirty="0"/>
              <a:t>LICENSE NUMBER IS ABORTED AFTER FIXED NUMBER OF CHALLANS</a:t>
            </a:r>
          </a:p>
        </p:txBody>
      </p:sp>
    </p:spTree>
    <p:extLst>
      <p:ext uri="{BB962C8B-B14F-4D97-AF65-F5344CB8AC3E}">
        <p14:creationId xmlns:p14="http://schemas.microsoft.com/office/powerpoint/2010/main" val="243081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0477-E16F-47B6-89EA-942E0D06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95" y="169569"/>
            <a:ext cx="9727707" cy="1028916"/>
          </a:xfrm>
        </p:spPr>
        <p:txBody>
          <a:bodyPr/>
          <a:lstStyle/>
          <a:p>
            <a:pPr algn="ctr"/>
            <a:r>
              <a:rPr lang="en-IN" dirty="0"/>
              <a:t>WORKFLOW OF OUR MODEL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794DCF-DA23-4FE5-89E4-FA1356DA2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525" y="1403764"/>
            <a:ext cx="3302493" cy="1693126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2C4CC0-3F18-4FD6-8540-AB66F38FD483}"/>
              </a:ext>
            </a:extLst>
          </p:cNvPr>
          <p:cNvSpPr/>
          <p:nvPr/>
        </p:nvSpPr>
        <p:spPr>
          <a:xfrm>
            <a:off x="3781424" y="2081651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red light cameras photo">
            <a:extLst>
              <a:ext uri="{FF2B5EF4-FFF2-40B4-BE49-F238E27FC236}">
                <a16:creationId xmlns:a16="http://schemas.microsoft.com/office/drawing/2014/main" id="{E0C061BC-DED9-4F19-8240-B64FF694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78" y="1403764"/>
            <a:ext cx="3295650" cy="163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imated image of server">
            <a:extLst>
              <a:ext uri="{FF2B5EF4-FFF2-40B4-BE49-F238E27FC236}">
                <a16:creationId xmlns:a16="http://schemas.microsoft.com/office/drawing/2014/main" id="{BF973063-B13A-4E57-B1E3-5C89AAA5D0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94" y="650798"/>
            <a:ext cx="2517650" cy="313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85ADE7-D6C0-40C7-AE20-1CEBFC64FADF}"/>
              </a:ext>
            </a:extLst>
          </p:cNvPr>
          <p:cNvSpPr/>
          <p:nvPr/>
        </p:nvSpPr>
        <p:spPr>
          <a:xfrm>
            <a:off x="8397509" y="2081651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Image result for animated pictures of mobile">
            <a:extLst>
              <a:ext uri="{FF2B5EF4-FFF2-40B4-BE49-F238E27FC236}">
                <a16:creationId xmlns:a16="http://schemas.microsoft.com/office/drawing/2014/main" id="{B08515E5-0EFD-4454-8E38-8C744CC6D7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28" y="4885907"/>
            <a:ext cx="1630660" cy="16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nimated pictures of mobile">
            <a:extLst>
              <a:ext uri="{FF2B5EF4-FFF2-40B4-BE49-F238E27FC236}">
                <a16:creationId xmlns:a16="http://schemas.microsoft.com/office/drawing/2014/main" id="{BCE51BCE-D484-4491-A289-2C823406D9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6" y="4862462"/>
            <a:ext cx="1802630" cy="17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3E9996A-990E-4B77-B20E-5A8BEBB55E45}"/>
              </a:ext>
            </a:extLst>
          </p:cNvPr>
          <p:cNvSpPr/>
          <p:nvPr/>
        </p:nvSpPr>
        <p:spPr>
          <a:xfrm rot="5400000">
            <a:off x="10147177" y="3910520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2B5A967-A441-4FF4-8E69-4F46F19357FA}"/>
              </a:ext>
            </a:extLst>
          </p:cNvPr>
          <p:cNvSpPr/>
          <p:nvPr/>
        </p:nvSpPr>
        <p:spPr>
          <a:xfrm rot="7310049">
            <a:off x="8894658" y="3736697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4D80C1-38FF-479E-AB4D-245458B9694A}"/>
              </a:ext>
            </a:extLst>
          </p:cNvPr>
          <p:cNvSpPr/>
          <p:nvPr/>
        </p:nvSpPr>
        <p:spPr>
          <a:xfrm rot="10800000">
            <a:off x="6875105" y="5514965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2449412-E6C6-49DF-B2D0-4535781E8D67}"/>
              </a:ext>
            </a:extLst>
          </p:cNvPr>
          <p:cNvSpPr/>
          <p:nvPr/>
        </p:nvSpPr>
        <p:spPr>
          <a:xfrm rot="10800000">
            <a:off x="2817361" y="5556006"/>
            <a:ext cx="994299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32D84-74FE-4FAA-89BC-8FB444B05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82" y="4862462"/>
            <a:ext cx="2720898" cy="16931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619536-B9B8-476B-996D-80279B97F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4729" y="4804961"/>
            <a:ext cx="3007151" cy="17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E9-4116-4BCB-AF00-BF3A3849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19807"/>
            <a:ext cx="10820400" cy="1293028"/>
          </a:xfrm>
        </p:spPr>
        <p:txBody>
          <a:bodyPr/>
          <a:lstStyle/>
          <a:p>
            <a:r>
              <a:rPr lang="en-IN" dirty="0"/>
              <a:t>Its time for you to experience the drill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6D1-3358-4C24-BC45-6E4166A0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7" y="3912835"/>
            <a:ext cx="9232776" cy="7481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OUR TEAM MEMBERS WILL NOW GIVE YOU A QUICK OVERVIEW OF MODEL</a:t>
            </a:r>
          </a:p>
        </p:txBody>
      </p:sp>
    </p:spTree>
    <p:extLst>
      <p:ext uri="{BB962C8B-B14F-4D97-AF65-F5344CB8AC3E}">
        <p14:creationId xmlns:p14="http://schemas.microsoft.com/office/powerpoint/2010/main" val="229494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A6C6-47B9-4FB7-B91B-2A4FC3A2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B7D0-D0F6-45CA-B6A3-562E6D5A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TRACKING OF STOLEN CARS.</a:t>
            </a:r>
          </a:p>
          <a:p>
            <a:pPr>
              <a:lnSpc>
                <a:spcPct val="200000"/>
              </a:lnSpc>
            </a:pPr>
            <a:r>
              <a:rPr lang="en-IN" dirty="0"/>
              <a:t>ALL TYPE OF TRAFFIC VIOLATIONS CAN BE MONITORED LIKE OVERSPEEDING.</a:t>
            </a:r>
          </a:p>
          <a:p>
            <a:pPr>
              <a:lnSpc>
                <a:spcPct val="200000"/>
              </a:lnSpc>
            </a:pPr>
            <a:r>
              <a:rPr lang="en-IN" dirty="0"/>
              <a:t>CAMERAS LIKE KINECT SENSOR CAN BE USED FOR BROADENING THE ASPECT OF OUR MODEL</a:t>
            </a:r>
          </a:p>
          <a:p>
            <a:pPr>
              <a:lnSpc>
                <a:spcPct val="200000"/>
              </a:lnSpc>
            </a:pPr>
            <a:r>
              <a:rPr lang="en-IN" dirty="0"/>
              <a:t>REAL TIME TRAFFIC FLOW CAN BE MONITORED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54DE-93FF-420F-8819-D67FCCE2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072A-BE95-4399-9D48-985601B4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FRONTEND – HTML5, EJS, CSS3, MATERIALIZE</a:t>
            </a:r>
          </a:p>
          <a:p>
            <a:pPr>
              <a:lnSpc>
                <a:spcPct val="150000"/>
              </a:lnSpc>
            </a:pPr>
            <a:r>
              <a:rPr lang="en-IN" dirty="0"/>
              <a:t>BACKEND – NODE.JS, EXPRESS</a:t>
            </a:r>
          </a:p>
          <a:p>
            <a:pPr>
              <a:lnSpc>
                <a:spcPct val="150000"/>
              </a:lnSpc>
            </a:pPr>
            <a:r>
              <a:rPr lang="en-IN" dirty="0"/>
              <a:t>DATABASE – MONGODB</a:t>
            </a:r>
          </a:p>
          <a:p>
            <a:pPr>
              <a:lnSpc>
                <a:spcPct val="150000"/>
              </a:lnSpc>
            </a:pPr>
            <a:r>
              <a:rPr lang="en-IN" dirty="0"/>
              <a:t>PAYMENT API – PAYU MONEY</a:t>
            </a:r>
          </a:p>
          <a:p>
            <a:pPr>
              <a:lnSpc>
                <a:spcPct val="150000"/>
              </a:lnSpc>
            </a:pPr>
            <a:r>
              <a:rPr lang="en-IN" dirty="0"/>
              <a:t>MACHINE LEARNING – SUPPORT VECTOR MACHINE AND CLASSIFIER</a:t>
            </a:r>
          </a:p>
          <a:p>
            <a:pPr>
              <a:lnSpc>
                <a:spcPct val="150000"/>
              </a:lnSpc>
            </a:pPr>
            <a:r>
              <a:rPr lang="en-IN" dirty="0"/>
              <a:t>COMPUTER VISION – OPENCV, SKIMAGE</a:t>
            </a:r>
          </a:p>
        </p:txBody>
      </p:sp>
    </p:spTree>
    <p:extLst>
      <p:ext uri="{BB962C8B-B14F-4D97-AF65-F5344CB8AC3E}">
        <p14:creationId xmlns:p14="http://schemas.microsoft.com/office/powerpoint/2010/main" val="12478319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637</TotalTime>
  <Words>376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Bahnschrift Light</vt:lpstr>
      <vt:lpstr>Century Gothic</vt:lpstr>
      <vt:lpstr>Vapor Trail</vt:lpstr>
      <vt:lpstr>Real time challan Creation and management system</vt:lpstr>
      <vt:lpstr>Problem of Present challan system</vt:lpstr>
      <vt:lpstr>Current IMPLEMENTED BY GOVT(features)</vt:lpstr>
      <vt:lpstr>Discrepancies IN CURRENT MODEL</vt:lpstr>
      <vt:lpstr>Why our model is a Show Stopper </vt:lpstr>
      <vt:lpstr>WORKFLOW OF OUR MODEL </vt:lpstr>
      <vt:lpstr>Its time for you to experience the drill</vt:lpstr>
      <vt:lpstr>FUTURE SCOPE OF OUR MODEL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challan Creation and management system</dc:title>
  <dc:creator>Pranay Rawat</dc:creator>
  <cp:lastModifiedBy> </cp:lastModifiedBy>
  <cp:revision>34</cp:revision>
  <dcterms:created xsi:type="dcterms:W3CDTF">2019-01-26T17:06:57Z</dcterms:created>
  <dcterms:modified xsi:type="dcterms:W3CDTF">2019-01-27T04:49:06Z</dcterms:modified>
</cp:coreProperties>
</file>