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60" r:id="rId3"/>
    <p:sldId id="257" r:id="rId4"/>
    <p:sldId id="264" r:id="rId5"/>
    <p:sldId id="262" r:id="rId6"/>
    <p:sldId id="263" r:id="rId7"/>
    <p:sldId id="265" r:id="rId8"/>
    <p:sldId id="266" r:id="rId9"/>
    <p:sldId id="267" r:id="rId10"/>
    <p:sldId id="301" r:id="rId11"/>
    <p:sldId id="303" r:id="rId12"/>
    <p:sldId id="302" r:id="rId13"/>
    <p:sldId id="295" r:id="rId14"/>
    <p:sldId id="293" r:id="rId15"/>
    <p:sldId id="294" r:id="rId16"/>
    <p:sldId id="292" r:id="rId17"/>
    <p:sldId id="296" r:id="rId18"/>
    <p:sldId id="297" r:id="rId19"/>
    <p:sldId id="275" r:id="rId20"/>
    <p:sldId id="269" r:id="rId21"/>
    <p:sldId id="276" r:id="rId22"/>
    <p:sldId id="277" r:id="rId23"/>
    <p:sldId id="274" r:id="rId24"/>
    <p:sldId id="280" r:id="rId25"/>
    <p:sldId id="287" r:id="rId26"/>
    <p:sldId id="271" r:id="rId27"/>
    <p:sldId id="279" r:id="rId28"/>
    <p:sldId id="278" r:id="rId29"/>
    <p:sldId id="272" r:id="rId30"/>
    <p:sldId id="283" r:id="rId31"/>
    <p:sldId id="286" r:id="rId32"/>
    <p:sldId id="290" r:id="rId33"/>
    <p:sldId id="291" r:id="rId34"/>
    <p:sldId id="285" r:id="rId35"/>
    <p:sldId id="298" r:id="rId36"/>
    <p:sldId id="299" r:id="rId37"/>
    <p:sldId id="30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81C20-31C9-41FE-8599-5750B3DEB1A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4582-1F2E-4E1A-BC89-CC2ECB3DC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8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583A-1EAE-8DFA-262D-8E811DB1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1DFA-41F8-647E-6EB7-7D4AD6AD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1374-93D4-D7D4-DC83-716261DA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5BAEC-F539-0888-AFD5-7E97D847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5CBD-BCFA-4113-FAA5-82644E4B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3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4914-4F6E-03C9-9268-FEFB89F2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4DC52-BC58-6C9D-BCC1-E786C15A0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9355-FCDF-8F9B-75B3-E6A7C6C0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0E6A-CAF5-E70F-2031-AE2BED55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559F-EF72-43FB-0D7B-5C845BC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5E892-05FC-B279-DC7E-B6FDF649B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7FDEC-2B82-4F48-F2DC-45EDD72B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04F8-B344-E939-C17B-3D9BC385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7A64-DF56-1684-ECAB-BE9B2541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94-0F92-8A95-293C-FB4361C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0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A90-B0FC-AD28-7502-B96BF4F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E7D2-0585-E558-CA06-F6198453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DAA0-F82F-C9CF-F923-FAEFC5D4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74DB-C7AA-1D78-9EE7-824FE22F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9760-C7B5-48DE-09F2-A5C17CFB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5048-E967-3AA3-D495-AC488874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2FC91-BB19-0BCF-5DB8-96D502AB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006C-86E9-F6DB-5C8E-8C8B5FDF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2DBE-1638-111E-E30C-D0D5C5C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3CAB-2441-161A-A223-EE6E9739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09C-C281-1D93-4453-82631A0E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A38A-E3AD-4913-6EF4-1CE242F28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7581-AAB9-3DB9-20DA-35EF0F6A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ED299-F20F-93E4-B089-145ED33B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C5CE-6430-D47E-7392-9148FE95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C2DE-1C36-43B4-AFF1-2DC6A393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46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D4EB-3B43-7A82-2790-26AE1019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E5DB0-78FE-8911-1806-C53B081E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584DE-197C-27BD-7D9B-25DF3555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C52B3-BA61-2F26-5B9E-C2FE6F22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DFADA-6193-79E5-008D-42BA450B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36436-4544-9C27-0DAA-35678A57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CFC68-2952-9D59-E9E6-395B58A2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CC861-1131-6070-A69D-FA6942AD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8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CA55-6896-672E-A34F-A93662A0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00D7-7A12-04F6-F747-E7A5129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E723-9E35-8886-4C55-DFE02EAE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CC932-0648-7C7F-5232-7F3878FC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B577B-777A-BE1E-88D5-81E357FE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A0E1B-3F6A-BC9A-731F-785A2E07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4AE1F-12B8-FA5D-C5D3-FEC7E0BB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851F-A0B7-7BCB-EBF4-6AB48268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5215-FF41-524A-0BB5-E25660E8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50510-201D-C859-0BE8-84E43CEF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138D-C25C-68DF-D1F3-3E0BB4B6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BD68A-DBCE-872C-9C9B-D2D2AB8F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2DF2-C8F9-315A-C19B-DB8525EC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E4A9-5743-7DD8-83B9-DFB8D94F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674A2-8207-CF5F-AD02-0419C410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714D4-A53B-BC74-4B55-14C52F92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28A08-3004-0EB6-7798-6A048697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B0D13-E3DF-0F8D-46E2-5E8D061F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53FE8-4B31-0038-B373-DDE22DF9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7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D5FD-E1C9-3D5B-88A4-5BA35E96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66CC-B9DB-5757-9569-74B95DF5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7DE0-1210-4323-2355-DC77D776B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7DB44-58B1-4BEC-9C9D-36F4914BA48F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A2EC-B232-2EAD-A217-8316051BA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9271-DF45-9F39-745C-EBECB35F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A0620-37A6-4037-8A6C-FF5E1F4F7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036E28-FCB5-9526-8C71-9B914BA9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0" y="1049312"/>
            <a:ext cx="8935688" cy="43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1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ACF3-CA46-F36A-0BA6-D6F9652E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0230-109E-BB43-90F3-F5339A1AB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78CB54-1299-4702-0F4C-7914B2E3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2" y="1128010"/>
            <a:ext cx="10920852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286D7E-1925-FFA1-E7BF-19EBC50F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823912"/>
            <a:ext cx="49244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AEE-D8EA-1270-1384-1B414F47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06B19-1186-D53A-77C4-5B3DB9067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8EBA68-9BE4-EBB5-4151-D876F528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80" y="1573967"/>
            <a:ext cx="9447538" cy="34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D3C219-915E-BA3F-E7E2-49F3D0D0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69" y="2880375"/>
            <a:ext cx="4523128" cy="3977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97289-8682-9291-E87D-C199C61F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8" y="508650"/>
            <a:ext cx="5636692" cy="37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F03C-94D4-0832-FA73-C7E53C1C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8" y="5364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f=lambda x:bool(x%2)</a:t>
            </a:r>
          </a:p>
          <a:p>
            <a:pPr marL="0" indent="0">
              <a:buNone/>
            </a:pPr>
            <a:r>
              <a:rPr lang="en-IN" dirty="0"/>
              <a:t>print(f(20), f(21))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a) False True</a:t>
            </a:r>
          </a:p>
          <a:p>
            <a:pPr marL="0" indent="0">
              <a:buNone/>
            </a:pPr>
            <a:r>
              <a:rPr lang="en-IN" dirty="0"/>
              <a:t>b) False </a:t>
            </a:r>
            <a:r>
              <a:rPr lang="en-IN" dirty="0" err="1"/>
              <a:t>False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c) True </a:t>
            </a:r>
            <a:r>
              <a:rPr lang="en-IN" dirty="0" err="1"/>
              <a:t>True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d) True False</a:t>
            </a:r>
          </a:p>
        </p:txBody>
      </p:sp>
    </p:spTree>
    <p:extLst>
      <p:ext uri="{BB962C8B-B14F-4D97-AF65-F5344CB8AC3E}">
        <p14:creationId xmlns:p14="http://schemas.microsoft.com/office/powerpoint/2010/main" val="16800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68D98E-F989-CD7C-FCBF-38DECE0EF67E}"/>
              </a:ext>
            </a:extLst>
          </p:cNvPr>
          <p:cNvSpPr txBox="1"/>
          <p:nvPr/>
        </p:nvSpPr>
        <p:spPr>
          <a:xfrm>
            <a:off x="1573967" y="595780"/>
            <a:ext cx="93238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 err="1"/>
              <a:t>import</a:t>
            </a:r>
            <a:r>
              <a:rPr lang="es-ES" sz="3200" dirty="0"/>
              <a:t> </a:t>
            </a:r>
            <a:r>
              <a:rPr lang="es-ES" sz="3200" dirty="0" err="1"/>
              <a:t>functools</a:t>
            </a:r>
            <a:endParaRPr lang="es-ES" sz="3200" dirty="0"/>
          </a:p>
          <a:p>
            <a:r>
              <a:rPr lang="es-ES" sz="3200" dirty="0"/>
              <a:t>l=[1,2,3,4]</a:t>
            </a:r>
          </a:p>
          <a:p>
            <a:r>
              <a:rPr lang="es-ES" sz="3200" dirty="0" err="1"/>
              <a:t>print</a:t>
            </a:r>
            <a:r>
              <a:rPr lang="es-ES" sz="3200" dirty="0"/>
              <a:t>(</a:t>
            </a:r>
            <a:r>
              <a:rPr lang="es-ES" sz="3200" dirty="0" err="1"/>
              <a:t>functools.reduce</a:t>
            </a:r>
            <a:r>
              <a:rPr lang="es-ES" sz="3200" dirty="0"/>
              <a:t>(lambda </a:t>
            </a:r>
            <a:r>
              <a:rPr lang="es-ES" sz="3200" dirty="0" err="1"/>
              <a:t>x,y:x</a:t>
            </a:r>
            <a:r>
              <a:rPr lang="es-ES" sz="3200" dirty="0"/>
              <a:t>*</a:t>
            </a:r>
            <a:r>
              <a:rPr lang="es-ES" sz="3200" dirty="0" err="1"/>
              <a:t>y,l</a:t>
            </a:r>
            <a:r>
              <a:rPr lang="es-ES" sz="3200" dirty="0"/>
              <a:t>))</a:t>
            </a:r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a) Error</a:t>
            </a:r>
          </a:p>
          <a:p>
            <a:r>
              <a:rPr lang="es-ES" sz="3200" dirty="0"/>
              <a:t>b) 10</a:t>
            </a:r>
          </a:p>
          <a:p>
            <a:r>
              <a:rPr lang="es-ES" sz="3200" dirty="0"/>
              <a:t>c) 24</a:t>
            </a:r>
          </a:p>
          <a:p>
            <a:r>
              <a:rPr lang="es-ES" sz="3200" dirty="0"/>
              <a:t>d) No output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334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F75BC-FAC3-8718-96E1-6CCF076AF434}"/>
              </a:ext>
            </a:extLst>
          </p:cNvPr>
          <p:cNvSpPr txBox="1"/>
          <p:nvPr/>
        </p:nvSpPr>
        <p:spPr>
          <a:xfrm>
            <a:off x="1274164" y="314793"/>
            <a:ext cx="1022329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 = 5</a:t>
            </a:r>
          </a:p>
          <a:p>
            <a:endParaRPr lang="en-US" sz="2800" dirty="0"/>
          </a:p>
          <a:p>
            <a:r>
              <a:rPr lang="en-US" sz="2800" dirty="0"/>
              <a:t>def modify():</a:t>
            </a:r>
          </a:p>
          <a:p>
            <a:r>
              <a:rPr lang="en-US" sz="2800" dirty="0"/>
              <a:t>    global x</a:t>
            </a:r>
          </a:p>
          <a:p>
            <a:r>
              <a:rPr lang="en-US" sz="2800" dirty="0"/>
              <a:t>    x = 10</a:t>
            </a:r>
          </a:p>
          <a:p>
            <a:endParaRPr lang="en-US" sz="2800" dirty="0"/>
          </a:p>
          <a:p>
            <a:r>
              <a:rPr lang="en-US" sz="2800" dirty="0"/>
              <a:t>modify()</a:t>
            </a:r>
          </a:p>
          <a:p>
            <a:r>
              <a:rPr lang="en-US" sz="2800" dirty="0"/>
              <a:t>print(x)</a:t>
            </a:r>
          </a:p>
          <a:p>
            <a:endParaRPr lang="en-US" sz="2800" dirty="0"/>
          </a:p>
          <a:p>
            <a:endParaRPr lang="en-US" sz="2800" dirty="0"/>
          </a:p>
          <a:p>
            <a:pPr marL="514350" indent="-514350">
              <a:buAutoNum type="alphaLcParenR"/>
            </a:pPr>
            <a:r>
              <a:rPr lang="en-US" sz="2800" dirty="0"/>
              <a:t>5</a:t>
            </a:r>
          </a:p>
          <a:p>
            <a:pPr marL="514350" indent="-514350">
              <a:buAutoNum type="alphaLcParenR"/>
            </a:pPr>
            <a:r>
              <a:rPr lang="en-US" sz="2800" dirty="0"/>
              <a:t>10</a:t>
            </a:r>
          </a:p>
          <a:p>
            <a:pPr marL="514350" indent="-514350">
              <a:buAutoNum type="alphaLcParenR"/>
            </a:pPr>
            <a:r>
              <a:rPr lang="en-US" sz="2800" dirty="0"/>
              <a:t>None</a:t>
            </a:r>
          </a:p>
          <a:p>
            <a:pPr marL="514350" indent="-514350">
              <a:buAutoNum type="alphaLcParenR"/>
            </a:pPr>
            <a:r>
              <a:rPr lang="en-US" sz="28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1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634E-9E2C-46F8-8713-E2572DD3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043CB-6160-2178-61FC-9B8D3E1C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905" y="1690689"/>
            <a:ext cx="7738436" cy="48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AADD2B-6CAB-D258-995C-1D032968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16" y="809468"/>
            <a:ext cx="9204682" cy="54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55EB07-63E4-F93A-88D9-2F3783B4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3" y="1019331"/>
            <a:ext cx="8409043" cy="45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4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BF4ED9-00B4-3026-8041-C5444014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18" y="499935"/>
            <a:ext cx="7674964" cy="58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D7700-8996-DF2E-8972-CECE02C5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23850"/>
            <a:ext cx="61150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1673-29B1-A700-2C69-1C2DBD5D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AB19D-BEF8-1D6C-2123-A34BB9F9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83" y="1690687"/>
            <a:ext cx="6078470" cy="48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7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9B04-F93A-8C91-6232-432D097B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Inheritance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E2504-C0FA-BB49-D4CF-8A6FF1EB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052" y="2190438"/>
            <a:ext cx="3248149" cy="2477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878D3-D020-63F8-E881-001E05F7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349" y="1953016"/>
            <a:ext cx="4570955" cy="2269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AFE2C-6524-BF4E-15BF-31EC93F92E00}"/>
              </a:ext>
            </a:extLst>
          </p:cNvPr>
          <p:cNvSpPr txBox="1"/>
          <p:nvPr/>
        </p:nvSpPr>
        <p:spPr>
          <a:xfrm>
            <a:off x="838200" y="5167312"/>
            <a:ext cx="324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 Inheritance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A1E2A-8C4E-B0E4-0996-73A6C9DE282C}"/>
              </a:ext>
            </a:extLst>
          </p:cNvPr>
          <p:cNvSpPr txBox="1"/>
          <p:nvPr/>
        </p:nvSpPr>
        <p:spPr>
          <a:xfrm>
            <a:off x="4513289" y="5336657"/>
            <a:ext cx="400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 Inheritance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382187-2AFC-8D3A-E908-E41748CD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128" y="1130881"/>
            <a:ext cx="3014642" cy="3871074"/>
          </a:xfrm>
          <a:prstGeom prst="rect">
            <a:avLst/>
          </a:prstGeom>
        </p:spPr>
      </p:pic>
      <p:sp>
        <p:nvSpPr>
          <p:cNvPr id="10" name="AutoShape 2" descr="Python Multilevel Inheritance">
            <a:extLst>
              <a:ext uri="{FF2B5EF4-FFF2-40B4-BE49-F238E27FC236}">
                <a16:creationId xmlns:a16="http://schemas.microsoft.com/office/drawing/2014/main" id="{3568C5C2-F7C4-C1E3-79F5-FA2F95A1B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89372-4A40-6398-E86C-0DEDCE3A9513}"/>
              </a:ext>
            </a:extLst>
          </p:cNvPr>
          <p:cNvSpPr txBox="1"/>
          <p:nvPr/>
        </p:nvSpPr>
        <p:spPr>
          <a:xfrm>
            <a:off x="8514413" y="5506101"/>
            <a:ext cx="3014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 – Level</a:t>
            </a:r>
          </a:p>
          <a:p>
            <a:r>
              <a:rPr lang="en-US" sz="2800" dirty="0"/>
              <a:t>Inheritance</a:t>
            </a:r>
            <a:endParaRPr lang="en-IN" sz="2800" dirty="0"/>
          </a:p>
        </p:txBody>
      </p:sp>
      <p:sp>
        <p:nvSpPr>
          <p:cNvPr id="12" name="AutoShape 2" descr="Python Multilevel Inheritance">
            <a:extLst>
              <a:ext uri="{FF2B5EF4-FFF2-40B4-BE49-F238E27FC236}">
                <a16:creationId xmlns:a16="http://schemas.microsoft.com/office/drawing/2014/main" id="{26B5DC0B-5E83-D2A6-1884-0BDF56FEE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334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4D19-14A0-1979-39A0-ED033F4E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Abstraction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99656B-9D93-1CBF-FDA5-3C402407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118" y="1840365"/>
            <a:ext cx="6524391" cy="43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9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1CC6-6416-1B3E-941B-8C93AE5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Encapsulation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D48846-3DFF-5AC0-515D-0FDBE46C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310" y="2084334"/>
            <a:ext cx="7120326" cy="41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8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77D7-9199-FA72-480A-BA663DD8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CD53C-88EC-89B2-C161-EEAE04A01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048" y="1690688"/>
            <a:ext cx="9054712" cy="4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0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92524-C5C5-849A-3AEA-610ABD984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49" y="825506"/>
            <a:ext cx="10180827" cy="5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3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DF23-6A81-511F-8EBF-835AA9E4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Polymorphism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AFCFB-8BC7-10BC-964C-858B48C0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81" y="1661702"/>
            <a:ext cx="6846461" cy="48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4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86BFCD-1DEC-6060-91C1-B60D5910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290637"/>
            <a:ext cx="8585559" cy="45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5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9C029-AA96-431F-7E12-406629ED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185862"/>
            <a:ext cx="9534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4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30E4-09CB-9287-5C5C-59AF0884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FE03-BDFE-2D46-B686-C3F8760E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wrap a function</a:t>
            </a:r>
          </a:p>
          <a:p>
            <a:r>
              <a:rPr lang="en-US" dirty="0"/>
              <a:t>Adding new functionality without changing the original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148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A38DDD-7301-9E73-D999-4D44A4B5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04887"/>
            <a:ext cx="68580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A4BC8-2872-C3FD-AE4C-BB61EDA3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90625"/>
            <a:ext cx="6858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7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FB9B38-9A79-A810-F8B8-6CF824C4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16" y="2128603"/>
            <a:ext cx="5036163" cy="292110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5403F4-1CFF-14A8-3688-DCF81447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469" y="854439"/>
            <a:ext cx="5921115" cy="5651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original function is called (1).</a:t>
            </a:r>
          </a:p>
          <a:p>
            <a:r>
              <a:rPr lang="en-US" dirty="0"/>
              <a:t>There is a function wrapper name specified above the function definition (2). This indicates, that there is a function decorator assigned to the function.</a:t>
            </a:r>
          </a:p>
          <a:p>
            <a:r>
              <a:rPr lang="en-US" dirty="0"/>
              <a:t>The decorator function gets called. The program controller passes the function object as a parameter to the decorator function (3).</a:t>
            </a:r>
          </a:p>
          <a:p>
            <a:r>
              <a:rPr lang="en-US" dirty="0"/>
              <a:t>The function inside the decorator function gets executed (4).</a:t>
            </a:r>
          </a:p>
          <a:p>
            <a:r>
              <a:rPr lang="en-US" dirty="0"/>
              <a:t>The inner function calls the actual function (5).</a:t>
            </a:r>
          </a:p>
          <a:p>
            <a:r>
              <a:rPr lang="en-US" dirty="0"/>
              <a:t>The original function starts execution (6).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65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B75-84F2-C92C-6EC9-9877F2DB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824A-E1C4-277D-763F-5102CEE8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59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850103-7E2C-B0D2-0369-CF4C345D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6" y="854439"/>
            <a:ext cx="9794756" cy="49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70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29C68A-3769-1B91-8E69-6EE1A185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61" y="1124262"/>
            <a:ext cx="8816714" cy="44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B55FB-99B1-1CDE-B40A-C55BBC20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11" y="674141"/>
            <a:ext cx="8304551" cy="55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59A0F3-0A2B-70FB-1E5E-2AE84B5E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27" y="1525483"/>
            <a:ext cx="10006417" cy="33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DAD170-37B7-B4F9-8E55-3C25A1BE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82" y="240378"/>
            <a:ext cx="9738222" cy="63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533476-4B57-3345-D98F-0BC6D34C1A59}"/>
              </a:ext>
            </a:extLst>
          </p:cNvPr>
          <p:cNvSpPr txBox="1"/>
          <p:nvPr/>
        </p:nvSpPr>
        <p:spPr>
          <a:xfrm>
            <a:off x="1154243" y="772074"/>
            <a:ext cx="960869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x = ['ab', 'cd']</a:t>
            </a:r>
          </a:p>
          <a:p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x: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i.upper</a:t>
            </a:r>
            <a:r>
              <a:rPr lang="en-US" sz="3200" dirty="0"/>
              <a:t>()</a:t>
            </a:r>
          </a:p>
          <a:p>
            <a:r>
              <a:rPr lang="en-US" sz="3200" dirty="0"/>
              <a:t>print(x)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a) [‘ab’, ‘cd’]</a:t>
            </a:r>
          </a:p>
          <a:p>
            <a:r>
              <a:rPr lang="en-US" sz="3200" dirty="0"/>
              <a:t>b) [‘AB’, ‘CD’]</a:t>
            </a:r>
          </a:p>
          <a:p>
            <a:r>
              <a:rPr lang="en-US" sz="3200" dirty="0"/>
              <a:t>c) [None, None]</a:t>
            </a:r>
          </a:p>
          <a:p>
            <a:r>
              <a:rPr lang="en-US" sz="3200" dirty="0"/>
              <a:t>d) none of the mentioned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988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00E639-4556-8026-29DF-9DBC3EF99F20}"/>
              </a:ext>
            </a:extLst>
          </p:cNvPr>
          <p:cNvSpPr txBox="1"/>
          <p:nvPr/>
        </p:nvSpPr>
        <p:spPr>
          <a:xfrm>
            <a:off x="1577715" y="480084"/>
            <a:ext cx="842072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/>
              <a:t> = 1</a:t>
            </a:r>
          </a:p>
          <a:p>
            <a:r>
              <a:rPr lang="en-US" sz="3200" dirty="0"/>
              <a:t>while True:</a:t>
            </a:r>
          </a:p>
          <a:p>
            <a:r>
              <a:rPr lang="en-US" sz="3200" dirty="0"/>
              <a:t>    if i%2 == 0:</a:t>
            </a:r>
          </a:p>
          <a:p>
            <a:r>
              <a:rPr lang="en-US" sz="3200" dirty="0"/>
              <a:t>        break</a:t>
            </a:r>
          </a:p>
          <a:p>
            <a:r>
              <a:rPr lang="en-US" sz="3200" dirty="0"/>
              <a:t>    print(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 += 2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a) 1</a:t>
            </a:r>
          </a:p>
          <a:p>
            <a:r>
              <a:rPr lang="en-US" sz="3200" dirty="0"/>
              <a:t>b) 1 2</a:t>
            </a:r>
          </a:p>
          <a:p>
            <a:r>
              <a:rPr lang="en-US" sz="3200" dirty="0"/>
              <a:t>c) 1 2 3 4 5 6 …</a:t>
            </a:r>
          </a:p>
          <a:p>
            <a:r>
              <a:rPr lang="en-US" sz="3200" dirty="0"/>
              <a:t>d) 1 3 5 7 9 11 …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891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7B844-E43A-444B-C05A-F457D65D1D1E}"/>
              </a:ext>
            </a:extLst>
          </p:cNvPr>
          <p:cNvSpPr txBox="1"/>
          <p:nvPr/>
        </p:nvSpPr>
        <p:spPr>
          <a:xfrm>
            <a:off x="1742605" y="390144"/>
            <a:ext cx="85706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/>
              <a:t> = 2</a:t>
            </a:r>
          </a:p>
          <a:p>
            <a:r>
              <a:rPr lang="en-US" sz="3200" dirty="0"/>
              <a:t>while True:</a:t>
            </a:r>
          </a:p>
          <a:p>
            <a:r>
              <a:rPr lang="en-US" sz="3200" dirty="0"/>
              <a:t>    if i%3 == 0:</a:t>
            </a:r>
          </a:p>
          <a:p>
            <a:r>
              <a:rPr lang="en-US" sz="3200" dirty="0"/>
              <a:t>        break</a:t>
            </a:r>
          </a:p>
          <a:p>
            <a:r>
              <a:rPr lang="en-US" sz="3200" dirty="0"/>
              <a:t>    print(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 += 2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a) 2 4 6 8 10 …</a:t>
            </a:r>
          </a:p>
          <a:p>
            <a:r>
              <a:rPr lang="en-US" sz="3200" dirty="0"/>
              <a:t>b) 2 4</a:t>
            </a:r>
          </a:p>
          <a:p>
            <a:r>
              <a:rPr lang="en-US" sz="3200" dirty="0"/>
              <a:t>c) 2 3</a:t>
            </a:r>
          </a:p>
          <a:p>
            <a:r>
              <a:rPr lang="en-US" sz="3200" dirty="0"/>
              <a:t>d) error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97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375</Words>
  <Application>Microsoft Office PowerPoint</Application>
  <PresentationFormat>Widescreen</PresentationFormat>
  <Paragraphs>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Scope of Variables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and Objects</vt:lpstr>
      <vt:lpstr>PowerPoint Presentation</vt:lpstr>
      <vt:lpstr>PowerPoint Presentation</vt:lpstr>
      <vt:lpstr>PowerPoint Presentation</vt:lpstr>
      <vt:lpstr>Class Variables</vt:lpstr>
      <vt:lpstr>Python Inheritance</vt:lpstr>
      <vt:lpstr>Python Abstraction</vt:lpstr>
      <vt:lpstr>Python Encapsulation</vt:lpstr>
      <vt:lpstr>Access Modifiers</vt:lpstr>
      <vt:lpstr>PowerPoint Presentation</vt:lpstr>
      <vt:lpstr>Python Polymorphism</vt:lpstr>
      <vt:lpstr>PowerPoint Presentation</vt:lpstr>
      <vt:lpstr>Decorators in Python</vt:lpstr>
      <vt:lpstr>PowerPoint Presentation</vt:lpstr>
      <vt:lpstr>PowerPoint Presentation</vt:lpstr>
      <vt:lpstr>PowerPoint Presentation</vt:lpstr>
      <vt:lpstr>Multi-threading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 Gandhi</dc:creator>
  <cp:lastModifiedBy>Mallika Gandhi</cp:lastModifiedBy>
  <cp:revision>5</cp:revision>
  <dcterms:created xsi:type="dcterms:W3CDTF">2025-01-09T12:56:13Z</dcterms:created>
  <dcterms:modified xsi:type="dcterms:W3CDTF">2025-01-10T17:23:49Z</dcterms:modified>
</cp:coreProperties>
</file>