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a28a87cb_0_192:notes"/>
          <p:cNvSpPr/>
          <p:nvPr>
            <p:ph idx="2" type="sldImg"/>
          </p:nvPr>
        </p:nvSpPr>
        <p:spPr>
          <a:xfrm>
            <a:off x="381103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3a28a87c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a28a87cb_0_197:notes"/>
          <p:cNvSpPr/>
          <p:nvPr>
            <p:ph idx="2" type="sldImg"/>
          </p:nvPr>
        </p:nvSpPr>
        <p:spPr>
          <a:xfrm>
            <a:off x="381103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83a28a87c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a28a87cb_0_203:notes"/>
          <p:cNvSpPr/>
          <p:nvPr>
            <p:ph idx="2" type="sldImg"/>
          </p:nvPr>
        </p:nvSpPr>
        <p:spPr>
          <a:xfrm>
            <a:off x="381103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83a28a87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a28a87cb_0_208:notes"/>
          <p:cNvSpPr/>
          <p:nvPr>
            <p:ph idx="2" type="sldImg"/>
          </p:nvPr>
        </p:nvSpPr>
        <p:spPr>
          <a:xfrm>
            <a:off x="381103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83a28a87c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39" y="196565"/>
            <a:ext cx="8447150" cy="4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750200" y="1648400"/>
            <a:ext cx="1450200" cy="48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61667" y="2693320"/>
            <a:ext cx="39999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3517" l="0" r="13517" t="0"/>
          <a:stretch/>
        </p:blipFill>
        <p:spPr>
          <a:xfrm>
            <a:off x="2077825" y="2571753"/>
            <a:ext cx="4090507" cy="23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30634" l="6024" r="24972" t="13452"/>
          <a:stretch/>
        </p:blipFill>
        <p:spPr>
          <a:xfrm>
            <a:off x="1598825" y="74350"/>
            <a:ext cx="5048512" cy="23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4832" l="0" r="0" t="0"/>
          <a:stretch/>
        </p:blipFill>
        <p:spPr>
          <a:xfrm>
            <a:off x="749300" y="2451351"/>
            <a:ext cx="7007650" cy="25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49672" l="0" r="0" t="0"/>
          <a:stretch/>
        </p:blipFill>
        <p:spPr>
          <a:xfrm>
            <a:off x="960000" y="403906"/>
            <a:ext cx="6860576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8664" l="0" r="0" t="0"/>
          <a:stretch/>
        </p:blipFill>
        <p:spPr>
          <a:xfrm>
            <a:off x="1133525" y="3415844"/>
            <a:ext cx="6579100" cy="15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15461" t="0"/>
          <a:stretch/>
        </p:blipFill>
        <p:spPr>
          <a:xfrm>
            <a:off x="1933450" y="91175"/>
            <a:ext cx="4781800" cy="31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