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7" r:id="rId4"/>
    <p:sldId id="264" r:id="rId5"/>
    <p:sldId id="265" r:id="rId6"/>
    <p:sldId id="266" r:id="rId7"/>
    <p:sldId id="268" r:id="rId8"/>
    <p:sldId id="26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9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70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8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149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70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030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54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643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4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9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17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EE7B5-4BE3-440D-B021-735B55380C5F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8FBC7-C836-4C88-BDDB-EBA63956E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074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9FA32AD-79D3-46CE-082E-5E1B04F0B001}"/>
              </a:ext>
            </a:extLst>
          </p:cNvPr>
          <p:cNvSpPr txBox="1"/>
          <p:nvPr/>
        </p:nvSpPr>
        <p:spPr>
          <a:xfrm>
            <a:off x="1257300" y="582379"/>
            <a:ext cx="6629400" cy="89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0"/>
              </a:spcAft>
            </a:pPr>
            <a:r>
              <a:rPr lang="en-US" sz="4800" b="1" dirty="0">
                <a:solidFill>
                  <a:srgbClr val="0070C0"/>
                </a:solidFill>
                <a:ea typeface="MS Mincho" panose="02020609040205080304" pitchFamily="49" charset="-128"/>
                <a:cs typeface="Times New Roman" panose="02020603050405020304" pitchFamily="18" charset="0"/>
              </a:rPr>
              <a:t>TITLE OF PROJECT</a:t>
            </a:r>
            <a:endParaRPr lang="en-US" sz="4800" b="1" dirty="0">
              <a:solidFill>
                <a:srgbClr val="0070C0"/>
              </a:solidFill>
              <a:ea typeface="MS Mincho" charset="-128"/>
              <a:cs typeface="Calibri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780ADC-37E4-6C76-3137-9680F3C67523}"/>
              </a:ext>
            </a:extLst>
          </p:cNvPr>
          <p:cNvSpPr txBox="1"/>
          <p:nvPr/>
        </p:nvSpPr>
        <p:spPr>
          <a:xfrm>
            <a:off x="3381850" y="1705437"/>
            <a:ext cx="2380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Submitted by</a:t>
            </a:r>
          </a:p>
          <a:p>
            <a:pPr algn="ctr">
              <a:defRPr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Name: </a:t>
            </a:r>
          </a:p>
          <a:p>
            <a:pPr algn="ctr">
              <a:defRPr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ID: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FA5BE0-DC06-B5D6-9B61-C471247D3A5E}"/>
              </a:ext>
            </a:extLst>
          </p:cNvPr>
          <p:cNvSpPr txBox="1"/>
          <p:nvPr/>
        </p:nvSpPr>
        <p:spPr>
          <a:xfrm>
            <a:off x="3453764" y="6234776"/>
            <a:ext cx="2236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cs typeface="Times New Roman" panose="02020603050405020304" pitchFamily="18" charset="0"/>
              </a:rPr>
              <a:t>August 2025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4F958F-2CF6-363B-413C-518EB0ECBC11}"/>
              </a:ext>
            </a:extLst>
          </p:cNvPr>
          <p:cNvSpPr txBox="1"/>
          <p:nvPr/>
        </p:nvSpPr>
        <p:spPr>
          <a:xfrm>
            <a:off x="850792" y="3121238"/>
            <a:ext cx="2663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Faculty Mentor</a:t>
            </a:r>
          </a:p>
          <a:p>
            <a:pPr algn="just">
              <a:defRPr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Dr. XYZ</a:t>
            </a:r>
          </a:p>
          <a:p>
            <a:pPr algn="just">
              <a:defRPr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Designation</a:t>
            </a:r>
          </a:p>
          <a:p>
            <a:pPr algn="just">
              <a:defRPr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SOET, BMU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588D0E-E1D9-6C59-6F74-5979E06FEF6C}"/>
              </a:ext>
            </a:extLst>
          </p:cNvPr>
          <p:cNvSpPr txBox="1"/>
          <p:nvPr/>
        </p:nvSpPr>
        <p:spPr>
          <a:xfrm>
            <a:off x="0" y="5144038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0070C0"/>
                </a:solidFill>
                <a:latin typeface="Calibri" charset="0"/>
                <a:ea typeface="Calibri" charset="0"/>
                <a:cs typeface="Calibri" charset="0"/>
              </a:rPr>
              <a:t>PRACTICE SCHOOL-II</a:t>
            </a:r>
          </a:p>
          <a:p>
            <a:pPr algn="ctr">
              <a:defRPr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School of Engineering &amp; Technology, </a:t>
            </a:r>
          </a:p>
          <a:p>
            <a:pPr algn="ctr">
              <a:defRPr/>
            </a:pPr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BML Munjal University, 67</a:t>
            </a:r>
            <a:r>
              <a:rPr lang="en-US" sz="2000" i="1" baseline="30000" dirty="0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sz="2000" i="1" dirty="0">
                <a:latin typeface="Calibri" charset="0"/>
                <a:ea typeface="Calibri" charset="0"/>
                <a:cs typeface="Calibri" charset="0"/>
              </a:rPr>
              <a:t> KM Stone, NH-8, Gurugram, Haryana 122413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3BACF-0500-4091-2CE8-BAD3933352D5}"/>
              </a:ext>
            </a:extLst>
          </p:cNvPr>
          <p:cNvSpPr txBox="1"/>
          <p:nvPr/>
        </p:nvSpPr>
        <p:spPr>
          <a:xfrm>
            <a:off x="6480067" y="3121237"/>
            <a:ext cx="2663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Industry Mentor</a:t>
            </a:r>
          </a:p>
          <a:p>
            <a:pPr algn="just">
              <a:defRPr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Mr. ABC</a:t>
            </a:r>
          </a:p>
          <a:p>
            <a:pPr algn="just">
              <a:defRPr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Designation  Organization name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726281-2C7F-3C34-8AAB-F3622670C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204" y="2989315"/>
            <a:ext cx="1871591" cy="192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5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6394-C950-4445-8FA7-859F29F6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72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70C0"/>
                </a:solidFill>
              </a:rPr>
              <a:t>OUTLINE OF THE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B773B-A5E6-E2F7-C7E8-5B593C9F66D2}"/>
              </a:ext>
            </a:extLst>
          </p:cNvPr>
          <p:cNvSpPr txBox="1"/>
          <p:nvPr/>
        </p:nvSpPr>
        <p:spPr>
          <a:xfrm>
            <a:off x="1061884" y="1278816"/>
            <a:ext cx="4572000" cy="4609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28650" indent="536575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cs typeface="Times New Roman" panose="02020603050405020304" pitchFamily="18" charset="0"/>
              </a:rPr>
              <a:t>About the PS-II station</a:t>
            </a:r>
          </a:p>
          <a:p>
            <a:pPr marL="628650" indent="536575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cs typeface="Times New Roman" panose="02020603050405020304" pitchFamily="18" charset="0"/>
              </a:rPr>
              <a:t>Visit summary</a:t>
            </a:r>
          </a:p>
          <a:p>
            <a:pPr marL="628650" indent="536575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cs typeface="Times New Roman" panose="02020603050405020304" pitchFamily="18" charset="0"/>
              </a:rPr>
              <a:t>Problem identification</a:t>
            </a:r>
          </a:p>
          <a:p>
            <a:pPr marL="1428750" indent="-257175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Problem statement</a:t>
            </a:r>
          </a:p>
          <a:p>
            <a:pPr marL="1428750" indent="-257175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Objectives of the work</a:t>
            </a:r>
          </a:p>
          <a:p>
            <a:pPr marL="1428750" indent="-257175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cs typeface="Times New Roman" panose="02020603050405020304" pitchFamily="18" charset="0"/>
              </a:rPr>
              <a:t>Methodology</a:t>
            </a:r>
          </a:p>
          <a:p>
            <a:pPr marL="628650" indent="536575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dirty="0">
                <a:cs typeface="Times New Roman" panose="02020603050405020304" pitchFamily="18" charset="0"/>
              </a:rPr>
              <a:t>Results &amp; discussions </a:t>
            </a:r>
          </a:p>
          <a:p>
            <a:pPr marL="628650" indent="536575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cs typeface="Times New Roman" panose="02020603050405020304" pitchFamily="18" charset="0"/>
              </a:rPr>
              <a:t>Learning outcomes</a:t>
            </a:r>
          </a:p>
          <a:p>
            <a:pPr marL="628650" indent="536575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826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6394-C950-4445-8FA7-859F29F6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72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70C0"/>
                </a:solidFill>
              </a:rPr>
              <a:t>ABOUT THE PS-II STATION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36B23-504E-BFA9-3398-B9D5280C79AE}"/>
              </a:ext>
            </a:extLst>
          </p:cNvPr>
          <p:cNvSpPr txBox="1"/>
          <p:nvPr/>
        </p:nvSpPr>
        <p:spPr>
          <a:xfrm>
            <a:off x="278606" y="1595198"/>
            <a:ext cx="85867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b="1" dirty="0"/>
              <a:t>About the Company</a:t>
            </a:r>
          </a:p>
          <a:p>
            <a:pPr lvl="0" algn="l"/>
            <a:r>
              <a:rPr lang="en-IN" dirty="0"/>
              <a:t>Est. date: </a:t>
            </a:r>
          </a:p>
          <a:p>
            <a:pPr lvl="0" algn="l"/>
            <a:r>
              <a:rPr lang="en-IN" dirty="0"/>
              <a:t>Turnover: </a:t>
            </a:r>
          </a:p>
          <a:p>
            <a:pPr lvl="0" algn="l"/>
            <a:r>
              <a:rPr lang="en-IN" dirty="0"/>
              <a:t>Product type: </a:t>
            </a:r>
          </a:p>
          <a:p>
            <a:pPr lvl="0" algn="l"/>
            <a:r>
              <a:rPr lang="en-IN" dirty="0"/>
              <a:t>Number of employees: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AF842-C002-0838-AB11-6B4F544434E9}"/>
              </a:ext>
            </a:extLst>
          </p:cNvPr>
          <p:cNvSpPr txBox="1"/>
          <p:nvPr/>
        </p:nvSpPr>
        <p:spPr>
          <a:xfrm>
            <a:off x="278606" y="3391495"/>
            <a:ext cx="85867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b="1" dirty="0"/>
              <a:t>Department Visited</a:t>
            </a:r>
          </a:p>
          <a:p>
            <a:pPr lvl="0" algn="l"/>
            <a:r>
              <a:rPr lang="en-IN" dirty="0"/>
              <a:t>Name of department:</a:t>
            </a:r>
          </a:p>
          <a:p>
            <a:pPr lvl="0" algn="l"/>
            <a:r>
              <a:rPr lang="en-IN" dirty="0"/>
              <a:t>Nature of work:</a:t>
            </a:r>
          </a:p>
          <a:p>
            <a:pPr lvl="0" algn="l"/>
            <a:r>
              <a:rPr lang="en-IN" dirty="0"/>
              <a:t>Task allocated: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3F2A5-C0D2-1025-5219-DC3763430B92}"/>
              </a:ext>
            </a:extLst>
          </p:cNvPr>
          <p:cNvSpPr txBox="1"/>
          <p:nvPr/>
        </p:nvSpPr>
        <p:spPr>
          <a:xfrm>
            <a:off x="278606" y="4910793"/>
            <a:ext cx="85867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IN" b="1" dirty="0"/>
              <a:t>Faculty Mentor Details</a:t>
            </a:r>
          </a:p>
          <a:p>
            <a:pPr lvl="0" algn="l"/>
            <a:r>
              <a:rPr lang="en-IN" dirty="0"/>
              <a:t>Name:</a:t>
            </a:r>
          </a:p>
          <a:p>
            <a:pPr lvl="0" algn="l"/>
            <a:r>
              <a:rPr lang="en-IN" dirty="0"/>
              <a:t>Department:</a:t>
            </a:r>
          </a:p>
          <a:p>
            <a:pPr lvl="0" algn="l"/>
            <a:r>
              <a:rPr lang="en-IN" dirty="0"/>
              <a:t>Designation:</a:t>
            </a:r>
          </a:p>
          <a:p>
            <a:pPr lvl="0" algn="l"/>
            <a:r>
              <a:rPr lang="en-IN" dirty="0"/>
              <a:t>Contact info: </a:t>
            </a:r>
          </a:p>
        </p:txBody>
      </p:sp>
    </p:spTree>
    <p:extLst>
      <p:ext uri="{BB962C8B-B14F-4D97-AF65-F5344CB8AC3E}">
        <p14:creationId xmlns:p14="http://schemas.microsoft.com/office/powerpoint/2010/main" val="4101807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6394-C950-4445-8FA7-859F29F6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72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70C0"/>
                </a:solidFill>
              </a:rPr>
              <a:t>VISIT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36B23-504E-BFA9-3398-B9D5280C79AE}"/>
              </a:ext>
            </a:extLst>
          </p:cNvPr>
          <p:cNvSpPr txBox="1"/>
          <p:nvPr/>
        </p:nvSpPr>
        <p:spPr>
          <a:xfrm>
            <a:off x="278606" y="1595198"/>
            <a:ext cx="8586788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IN" b="1" dirty="0"/>
              <a:t>Start date: </a:t>
            </a:r>
          </a:p>
          <a:p>
            <a:pPr lvl="0" algn="l">
              <a:lnSpc>
                <a:spcPct val="150000"/>
              </a:lnSpc>
            </a:pPr>
            <a:r>
              <a:rPr lang="en-IN" dirty="0"/>
              <a:t>Weekly Summary (</a:t>
            </a:r>
            <a:r>
              <a:rPr lang="en-IN" i="1" dirty="0"/>
              <a:t>one line statement for each week</a:t>
            </a:r>
            <a:r>
              <a:rPr lang="en-IN" dirty="0"/>
              <a:t>)</a:t>
            </a:r>
          </a:p>
          <a:p>
            <a:pPr lvl="0" algn="l">
              <a:lnSpc>
                <a:spcPct val="150000"/>
              </a:lnSpc>
            </a:pPr>
            <a:r>
              <a:rPr lang="en-IN" dirty="0"/>
              <a:t>Week-1: </a:t>
            </a:r>
          </a:p>
          <a:p>
            <a:pPr lvl="0" algn="l">
              <a:lnSpc>
                <a:spcPct val="150000"/>
              </a:lnSpc>
            </a:pPr>
            <a:r>
              <a:rPr lang="en-IN" dirty="0"/>
              <a:t>Week-2: </a:t>
            </a:r>
          </a:p>
          <a:p>
            <a:pPr lvl="0" algn="l">
              <a:lnSpc>
                <a:spcPct val="150000"/>
              </a:lnSpc>
            </a:pPr>
            <a:r>
              <a:rPr lang="en-IN" dirty="0"/>
              <a:t>Week-3: </a:t>
            </a:r>
          </a:p>
          <a:p>
            <a:pPr lvl="0" algn="l">
              <a:lnSpc>
                <a:spcPct val="150000"/>
              </a:lnSpc>
            </a:pPr>
            <a:r>
              <a:rPr lang="en-IN" dirty="0"/>
              <a:t>Week-4: </a:t>
            </a:r>
          </a:p>
          <a:p>
            <a:pPr lvl="0" algn="l">
              <a:lnSpc>
                <a:spcPct val="150000"/>
              </a:lnSpc>
            </a:pPr>
            <a:r>
              <a:rPr lang="en-IN" dirty="0"/>
              <a:t>Week-5: </a:t>
            </a:r>
          </a:p>
          <a:p>
            <a:pPr lvl="0" algn="l">
              <a:lnSpc>
                <a:spcPct val="150000"/>
              </a:lnSpc>
            </a:pPr>
            <a:r>
              <a:rPr lang="en-IN" dirty="0"/>
              <a:t>Week-6: </a:t>
            </a:r>
          </a:p>
          <a:p>
            <a:pPr lvl="0" algn="l">
              <a:lnSpc>
                <a:spcPct val="150000"/>
              </a:lnSpc>
            </a:pPr>
            <a:r>
              <a:rPr lang="en-IN" dirty="0"/>
              <a:t>Week-7: </a:t>
            </a:r>
          </a:p>
          <a:p>
            <a:pPr lvl="0" algn="l">
              <a:lnSpc>
                <a:spcPct val="150000"/>
              </a:lnSpc>
            </a:pPr>
            <a:r>
              <a:rPr lang="en-IN" dirty="0"/>
              <a:t>Week-8:</a:t>
            </a:r>
          </a:p>
          <a:p>
            <a:pPr>
              <a:lnSpc>
                <a:spcPct val="150000"/>
              </a:lnSpc>
            </a:pPr>
            <a:r>
              <a:rPr lang="en-IN" b="1" dirty="0"/>
              <a:t>End date: </a:t>
            </a:r>
          </a:p>
        </p:txBody>
      </p:sp>
    </p:spTree>
    <p:extLst>
      <p:ext uri="{BB962C8B-B14F-4D97-AF65-F5344CB8AC3E}">
        <p14:creationId xmlns:p14="http://schemas.microsoft.com/office/powerpoint/2010/main" val="2391183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6394-C950-4445-8FA7-859F29F6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72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dirty="0">
                <a:solidFill>
                  <a:srgbClr val="0070C0"/>
                </a:solidFill>
              </a:rPr>
              <a:t>PROBLEM IDENTIFICATION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36B23-504E-BFA9-3398-B9D5280C79AE}"/>
              </a:ext>
            </a:extLst>
          </p:cNvPr>
          <p:cNvSpPr txBox="1"/>
          <p:nvPr/>
        </p:nvSpPr>
        <p:spPr>
          <a:xfrm>
            <a:off x="278606" y="1352311"/>
            <a:ext cx="8586788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IN" b="1" dirty="0"/>
              <a:t>Statement: </a:t>
            </a:r>
          </a:p>
          <a:p>
            <a:pPr lvl="0" algn="l">
              <a:lnSpc>
                <a:spcPct val="150000"/>
              </a:lnSpc>
            </a:pPr>
            <a:endParaRPr lang="en-IN" dirty="0"/>
          </a:p>
          <a:p>
            <a:pPr lvl="0" algn="l">
              <a:lnSpc>
                <a:spcPct val="150000"/>
              </a:lnSpc>
            </a:pPr>
            <a:endParaRPr lang="en-IN" dirty="0"/>
          </a:p>
          <a:p>
            <a:pPr lvl="0" algn="l">
              <a:lnSpc>
                <a:spcPct val="150000"/>
              </a:lnSpc>
            </a:pPr>
            <a:endParaRPr lang="en-IN" dirty="0"/>
          </a:p>
          <a:p>
            <a:pPr lvl="0" algn="l"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/>
              <a:t>Objectives:</a:t>
            </a:r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endParaRPr lang="en-IN" b="1" dirty="0"/>
          </a:p>
          <a:p>
            <a:pPr>
              <a:lnSpc>
                <a:spcPct val="150000"/>
              </a:lnSpc>
            </a:pPr>
            <a:r>
              <a:rPr lang="en-IN" b="1" dirty="0"/>
              <a:t>Methodology: </a:t>
            </a:r>
          </a:p>
        </p:txBody>
      </p:sp>
    </p:spTree>
    <p:extLst>
      <p:ext uri="{BB962C8B-B14F-4D97-AF65-F5344CB8AC3E}">
        <p14:creationId xmlns:p14="http://schemas.microsoft.com/office/powerpoint/2010/main" val="2660103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6394-C950-4445-8FA7-859F29F6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72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070C0"/>
                </a:solidFill>
              </a:rPr>
              <a:t>RESULTS &amp; DISCUSSIONS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36B23-504E-BFA9-3398-B9D5280C79AE}"/>
              </a:ext>
            </a:extLst>
          </p:cNvPr>
          <p:cNvSpPr txBox="1"/>
          <p:nvPr/>
        </p:nvSpPr>
        <p:spPr>
          <a:xfrm>
            <a:off x="278606" y="1352311"/>
            <a:ext cx="8586788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IN" b="1" dirty="0"/>
              <a:t>Results</a:t>
            </a:r>
          </a:p>
          <a:p>
            <a:pPr lvl="0" algn="l">
              <a:lnSpc>
                <a:spcPct val="150000"/>
              </a:lnSpc>
            </a:pPr>
            <a:endParaRPr lang="en-IN" b="1" dirty="0"/>
          </a:p>
          <a:p>
            <a:pPr lvl="0" algn="l">
              <a:lnSpc>
                <a:spcPct val="150000"/>
              </a:lnSpc>
            </a:pPr>
            <a:endParaRPr lang="en-IN" b="1" dirty="0"/>
          </a:p>
          <a:p>
            <a:pPr lvl="0" algn="l">
              <a:lnSpc>
                <a:spcPct val="150000"/>
              </a:lnSpc>
            </a:pPr>
            <a:endParaRPr lang="en-IN" b="1" dirty="0"/>
          </a:p>
          <a:p>
            <a:pPr lvl="0" algn="l">
              <a:lnSpc>
                <a:spcPct val="150000"/>
              </a:lnSpc>
            </a:pPr>
            <a:endParaRPr lang="en-IN" b="1" dirty="0"/>
          </a:p>
          <a:p>
            <a:pPr lvl="0" algn="l">
              <a:lnSpc>
                <a:spcPct val="150000"/>
              </a:lnSpc>
            </a:pPr>
            <a:r>
              <a:rPr lang="en-IN" b="1" dirty="0"/>
              <a:t>Conclusion</a:t>
            </a:r>
          </a:p>
          <a:p>
            <a:pPr lvl="0" algn="l">
              <a:lnSpc>
                <a:spcPct val="150000"/>
              </a:lnSpc>
            </a:pPr>
            <a:endParaRPr lang="en-IN" b="1" dirty="0"/>
          </a:p>
          <a:p>
            <a:pPr lvl="0" algn="l">
              <a:lnSpc>
                <a:spcPct val="150000"/>
              </a:lnSpc>
            </a:pPr>
            <a:endParaRPr lang="en-IN" b="1" dirty="0"/>
          </a:p>
          <a:p>
            <a:pPr lvl="0" algn="l">
              <a:lnSpc>
                <a:spcPct val="150000"/>
              </a:lnSpc>
            </a:pPr>
            <a:endParaRPr lang="en-IN" b="1" dirty="0"/>
          </a:p>
          <a:p>
            <a:pPr lvl="0" algn="l">
              <a:lnSpc>
                <a:spcPct val="150000"/>
              </a:lnSpc>
            </a:pPr>
            <a:endParaRPr lang="en-IN" b="1" dirty="0"/>
          </a:p>
          <a:p>
            <a:pPr lvl="0" algn="l"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4267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6394-C950-4445-8FA7-859F29F6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72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070C0"/>
                </a:solidFill>
              </a:rPr>
              <a:t>LEARNING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36B23-504E-BFA9-3398-B9D5280C79AE}"/>
              </a:ext>
            </a:extLst>
          </p:cNvPr>
          <p:cNvSpPr txBox="1"/>
          <p:nvPr/>
        </p:nvSpPr>
        <p:spPr>
          <a:xfrm>
            <a:off x="278606" y="1352311"/>
            <a:ext cx="858678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IN" b="1" dirty="0"/>
              <a:t>List and discuss learning outcomes </a:t>
            </a:r>
          </a:p>
        </p:txBody>
      </p:sp>
    </p:spTree>
    <p:extLst>
      <p:ext uri="{BB962C8B-B14F-4D97-AF65-F5344CB8AC3E}">
        <p14:creationId xmlns:p14="http://schemas.microsoft.com/office/powerpoint/2010/main" val="196791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6394-C950-4445-8FA7-859F29F6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072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rgbClr val="0070C0"/>
                </a:solidFill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36B23-504E-BFA9-3398-B9D5280C79AE}"/>
              </a:ext>
            </a:extLst>
          </p:cNvPr>
          <p:cNvSpPr txBox="1"/>
          <p:nvPr/>
        </p:nvSpPr>
        <p:spPr>
          <a:xfrm>
            <a:off x="278606" y="1352311"/>
            <a:ext cx="858678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</a:pPr>
            <a:r>
              <a:rPr lang="en-IN" b="1" dirty="0"/>
              <a:t>Write list of sources you have referred in doing the project work</a:t>
            </a: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Reference 1</a:t>
            </a: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Reference 2 </a:t>
            </a:r>
          </a:p>
        </p:txBody>
      </p:sp>
    </p:spTree>
    <p:extLst>
      <p:ext uri="{BB962C8B-B14F-4D97-AF65-F5344CB8AC3E}">
        <p14:creationId xmlns:p14="http://schemas.microsoft.com/office/powerpoint/2010/main" val="329992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51</TotalTime>
  <Words>191</Words>
  <Application>Microsoft Office PowerPoint</Application>
  <PresentationFormat>On-screen Show (4:3)</PresentationFormat>
  <Paragraphs>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MS Mincho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OUTLINE OF THE PRESENTATION</vt:lpstr>
      <vt:lpstr>ABOUT THE PS-II STATION</vt:lpstr>
      <vt:lpstr>VISIT SUMMARY</vt:lpstr>
      <vt:lpstr>PROBLEM IDENTIFICATION</vt:lpstr>
      <vt:lpstr>RESULTS &amp; DISCUSSIONS </vt:lpstr>
      <vt:lpstr>LEARNING OUTCOMES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 </dc:title>
  <dc:creator>Anubhav Agrawal</dc:creator>
  <cp:lastModifiedBy>Digvijay Singh</cp:lastModifiedBy>
  <cp:revision>12</cp:revision>
  <dcterms:created xsi:type="dcterms:W3CDTF">2019-07-17T06:46:17Z</dcterms:created>
  <dcterms:modified xsi:type="dcterms:W3CDTF">2025-06-05T13:26:01Z</dcterms:modified>
</cp:coreProperties>
</file>