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Online Marketplace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Developed by: Ayush Dhingra</a:t>
            </a:r>
          </a:p>
          <a:p>
            <a:r>
              <a:t>Technologies Used: Java, Swing, MongoDB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Questions?</a:t>
            </a:r>
          </a:p>
          <a:p>
            <a:pPr/>
            <a:r>
              <a:t>GitHub Repository (if available):</a:t>
            </a:r>
          </a:p>
          <a:p>
            <a:pPr/>
            <a:r>
              <a:t>[Insert link here]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Simulate a basic e-commerce platform</a:t>
            </a:r>
          </a:p>
          <a:p>
            <a:pPr/>
            <a:r>
              <a:t>Allow users to:</a:t>
            </a:r>
          </a:p>
          <a:p>
            <a:pPr/>
            <a:r>
              <a:t>  - Register and login</a:t>
            </a:r>
          </a:p>
          <a:p>
            <a:pPr/>
            <a:r>
              <a:t>  - Browse products by category or search</a:t>
            </a:r>
          </a:p>
          <a:p>
            <a:pPr/>
            <a:r>
              <a:t>  - Add products to cart</a:t>
            </a:r>
          </a:p>
          <a:p>
            <a:pPr/>
            <a:r>
              <a:t>  - Place orders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User Registration &amp; Login</a:t>
            </a:r>
          </a:p>
          <a:p>
            <a:pPr/>
            <a:r>
              <a:t>Product Browsing (by category)</a:t>
            </a:r>
          </a:p>
          <a:p>
            <a:pPr/>
            <a:r>
              <a:t>Product Search Functionality</a:t>
            </a:r>
          </a:p>
          <a:p>
            <a:pPr/>
            <a:r>
              <a:t>Add to Cart &amp; View Cart</a:t>
            </a:r>
          </a:p>
          <a:p>
            <a:pPr/>
            <a:r>
              <a:t>Place Order Functionality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Java (Swing): GUI Development</a:t>
            </a:r>
          </a:p>
          <a:p>
            <a:pPr/>
            <a:r>
              <a:t>MongoDB: NoSQL Database for users &amp; products</a:t>
            </a:r>
          </a:p>
          <a:p>
            <a:pPr/>
            <a:r>
              <a:t>Java MongoDB Driver: Database connectivity</a:t>
            </a:r>
          </a:p>
          <a:p>
            <a:pPr/>
            <a:r>
              <a:t>OOP Concepts &amp; Collections: Data logic and structure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1. User opens the app → Login/Register</a:t>
            </a:r>
          </a:p>
          <a:p>
            <a:pPr/>
            <a:r>
              <a:t>2. Main UI shows: Categories + Search bar</a:t>
            </a:r>
          </a:p>
          <a:p>
            <a:pPr/>
            <a:r>
              <a:t>3. Click on a category or search for a product</a:t>
            </a:r>
          </a:p>
          <a:p>
            <a:pPr/>
            <a:r>
              <a:t>4. Display matching product cards with name &amp; price</a:t>
            </a:r>
          </a:p>
          <a:p>
            <a:pPr/>
            <a:r>
              <a:t>5. Click “Add to Cart” on desired products</a:t>
            </a:r>
          </a:p>
          <a:p>
            <a:pPr/>
            <a:r>
              <a:t>6. Click “View Cart” to review selected items</a:t>
            </a:r>
          </a:p>
          <a:p>
            <a:pPr/>
            <a:r>
              <a:t>7. Click “Place Order” to finalize and clear cart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MongoDB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Data stored in collections: Users, Products</a:t>
            </a:r>
          </a:p>
          <a:p>
            <a:pPr/>
            <a:r>
              <a:t>Key operations:</a:t>
            </a:r>
          </a:p>
          <a:p>
            <a:pPr/>
            <a:r>
              <a:t>  - Find users by username/password</a:t>
            </a:r>
          </a:p>
          <a:p>
            <a:pPr/>
            <a:r>
              <a:t>  - Find products by category or search (regex)</a:t>
            </a:r>
          </a:p>
          <a:p>
            <a:pPr/>
            <a:r>
              <a:t>All data rendered on UI is fetched dynamically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GUI Snapshots (Optional)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Insert images/screenshots of:</a:t>
            </a:r>
          </a:p>
          <a:p>
            <a:pPr/>
            <a:r>
              <a:t>  - Login Window</a:t>
            </a:r>
          </a:p>
          <a:p>
            <a:pPr/>
            <a:r>
              <a:t>  - Main Marketplace UI</a:t>
            </a:r>
          </a:p>
          <a:p>
            <a:pPr/>
            <a:r>
              <a:t>  - Cart Summary Window</a:t>
            </a:r>
          </a:p>
          <a:p>
            <a:pPr/>
            <a:r>
              <a:t>Tip: Make sure these are clear and labeled.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Setting up MongoDB integration with Java</a:t>
            </a:r>
          </a:p>
          <a:p>
            <a:pPr/>
            <a:r>
              <a:t>Designing a clean, intuitive GUI using Swing</a:t>
            </a:r>
          </a:p>
          <a:p>
            <a:pPr/>
            <a:r>
              <a:t>Updating product panels dynamically on filters/search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Add an Admin Panel for product management</a:t>
            </a:r>
          </a:p>
          <a:p>
            <a:pPr/>
            <a:r>
              <a:t>Support Product Images &amp; Descriptions</a:t>
            </a:r>
          </a:p>
          <a:p>
            <a:pPr/>
            <a:r>
              <a:t>Implement Order History and improved user authentication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