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61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949B2-2552-7517-9DE1-0D12578B0B62}" v="54" dt="2025-05-13T14:48:11.363"/>
    <p1510:client id="{414BF762-A8AB-490F-8CFE-71E37C72C243}" v="169" dt="2025-05-13T16:26:55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370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B3A469-F0AD-495F-88F3-1A012C7B877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0F9BB7A-43E1-423F-AD48-4266E79EFEED}">
      <dgm:prSet/>
      <dgm:spPr/>
      <dgm:t>
        <a:bodyPr/>
        <a:lstStyle/>
        <a:p>
          <a:r>
            <a:rPr lang="en-IN"/>
            <a:t>Data extraction – Derived dataset from Kaggle</a:t>
          </a:r>
          <a:endParaRPr lang="en-US"/>
        </a:p>
      </dgm:t>
    </dgm:pt>
    <dgm:pt modelId="{8B456F5B-B46F-4644-A613-C06EE01DF29D}" type="parTrans" cxnId="{804983C3-91BE-444B-BDE3-B19EE36878EE}">
      <dgm:prSet/>
      <dgm:spPr/>
      <dgm:t>
        <a:bodyPr/>
        <a:lstStyle/>
        <a:p>
          <a:endParaRPr lang="en-US"/>
        </a:p>
      </dgm:t>
    </dgm:pt>
    <dgm:pt modelId="{CEE136A1-9108-4E25-8FD2-CE4BD304C569}" type="sibTrans" cxnId="{804983C3-91BE-444B-BDE3-B19EE36878EE}">
      <dgm:prSet/>
      <dgm:spPr/>
      <dgm:t>
        <a:bodyPr/>
        <a:lstStyle/>
        <a:p>
          <a:endParaRPr lang="en-US"/>
        </a:p>
      </dgm:t>
    </dgm:pt>
    <dgm:pt modelId="{FEA8F90C-6851-4566-ADF0-BA2CC4435036}">
      <dgm:prSet/>
      <dgm:spPr/>
      <dgm:t>
        <a:bodyPr/>
        <a:lstStyle/>
        <a:p>
          <a:r>
            <a:rPr lang="en-IN"/>
            <a:t>Preprocessing – Preparing data for analysis</a:t>
          </a:r>
          <a:endParaRPr lang="en-US"/>
        </a:p>
      </dgm:t>
    </dgm:pt>
    <dgm:pt modelId="{CA2B7D1C-AF90-4C86-8C72-71D83B95E878}" type="parTrans" cxnId="{E90D4B92-C4E6-4D84-8B45-C5ED427108EA}">
      <dgm:prSet/>
      <dgm:spPr/>
      <dgm:t>
        <a:bodyPr/>
        <a:lstStyle/>
        <a:p>
          <a:endParaRPr lang="en-US"/>
        </a:p>
      </dgm:t>
    </dgm:pt>
    <dgm:pt modelId="{274DF42C-46D0-47F7-A061-763AD065A34C}" type="sibTrans" cxnId="{E90D4B92-C4E6-4D84-8B45-C5ED427108EA}">
      <dgm:prSet/>
      <dgm:spPr/>
      <dgm:t>
        <a:bodyPr/>
        <a:lstStyle/>
        <a:p>
          <a:endParaRPr lang="en-US"/>
        </a:p>
      </dgm:t>
    </dgm:pt>
    <dgm:pt modelId="{2F06E6C7-E943-47F5-9192-6C8AB04175EB}">
      <dgm:prSet/>
      <dgm:spPr/>
      <dgm:t>
        <a:bodyPr/>
        <a:lstStyle/>
        <a:p>
          <a:r>
            <a:rPr lang="en-IN"/>
            <a:t>Model selection</a:t>
          </a:r>
          <a:endParaRPr lang="en-US"/>
        </a:p>
      </dgm:t>
    </dgm:pt>
    <dgm:pt modelId="{FB8AB4A5-1691-48DC-AEF1-4E91797F15E9}" type="parTrans" cxnId="{635FDDA1-44BF-4A83-908B-2729AA89DB66}">
      <dgm:prSet/>
      <dgm:spPr/>
      <dgm:t>
        <a:bodyPr/>
        <a:lstStyle/>
        <a:p>
          <a:endParaRPr lang="en-US"/>
        </a:p>
      </dgm:t>
    </dgm:pt>
    <dgm:pt modelId="{9C162270-991C-4485-A152-CB0964B0B14F}" type="sibTrans" cxnId="{635FDDA1-44BF-4A83-908B-2729AA89DB66}">
      <dgm:prSet/>
      <dgm:spPr/>
      <dgm:t>
        <a:bodyPr/>
        <a:lstStyle/>
        <a:p>
          <a:endParaRPr lang="en-US"/>
        </a:p>
      </dgm:t>
    </dgm:pt>
    <dgm:pt modelId="{D8CC5FB8-E29A-409B-80AB-912713696C04}">
      <dgm:prSet/>
      <dgm:spPr/>
      <dgm:t>
        <a:bodyPr/>
        <a:lstStyle/>
        <a:p>
          <a:r>
            <a:rPr lang="en-IN"/>
            <a:t>Model training</a:t>
          </a:r>
          <a:endParaRPr lang="en-US"/>
        </a:p>
      </dgm:t>
    </dgm:pt>
    <dgm:pt modelId="{92578C06-927C-4D58-8320-DBC732EE26CF}" type="parTrans" cxnId="{DF30DC39-DACA-4555-BCD6-B39B7B0D4DDD}">
      <dgm:prSet/>
      <dgm:spPr/>
      <dgm:t>
        <a:bodyPr/>
        <a:lstStyle/>
        <a:p>
          <a:endParaRPr lang="en-US"/>
        </a:p>
      </dgm:t>
    </dgm:pt>
    <dgm:pt modelId="{BA41D187-FCDA-4D24-809F-B360B6A59A33}" type="sibTrans" cxnId="{DF30DC39-DACA-4555-BCD6-B39B7B0D4DDD}">
      <dgm:prSet/>
      <dgm:spPr/>
      <dgm:t>
        <a:bodyPr/>
        <a:lstStyle/>
        <a:p>
          <a:endParaRPr lang="en-US"/>
        </a:p>
      </dgm:t>
    </dgm:pt>
    <dgm:pt modelId="{74B5BABC-A3F1-49AB-BF0F-70B0EFDB8EF1}">
      <dgm:prSet/>
      <dgm:spPr/>
      <dgm:t>
        <a:bodyPr/>
        <a:lstStyle/>
        <a:p>
          <a:r>
            <a:rPr lang="en-IN"/>
            <a:t>Validation</a:t>
          </a:r>
          <a:endParaRPr lang="en-US"/>
        </a:p>
      </dgm:t>
    </dgm:pt>
    <dgm:pt modelId="{D3DC0029-470E-4CF6-AAE7-33B275AA9FD3}" type="parTrans" cxnId="{F4BE312A-835E-43C9-8246-91F6232D901E}">
      <dgm:prSet/>
      <dgm:spPr/>
      <dgm:t>
        <a:bodyPr/>
        <a:lstStyle/>
        <a:p>
          <a:endParaRPr lang="en-US"/>
        </a:p>
      </dgm:t>
    </dgm:pt>
    <dgm:pt modelId="{416F57F1-E90B-440F-ABD5-53700958DD95}" type="sibTrans" cxnId="{F4BE312A-835E-43C9-8246-91F6232D901E}">
      <dgm:prSet/>
      <dgm:spPr/>
      <dgm:t>
        <a:bodyPr/>
        <a:lstStyle/>
        <a:p>
          <a:endParaRPr lang="en-US"/>
        </a:p>
      </dgm:t>
    </dgm:pt>
    <dgm:pt modelId="{B13ECD49-0CE6-4C6F-9445-B5836C75BA1F}">
      <dgm:prSet/>
      <dgm:spPr/>
      <dgm:t>
        <a:bodyPr/>
        <a:lstStyle/>
        <a:p>
          <a:r>
            <a:rPr lang="en-IN"/>
            <a:t>Conclusion</a:t>
          </a:r>
          <a:endParaRPr lang="en-US"/>
        </a:p>
      </dgm:t>
    </dgm:pt>
    <dgm:pt modelId="{49813190-50F3-4077-9321-22FB24171A54}" type="parTrans" cxnId="{385670C0-1981-44C3-B0E3-3EE7849F3CEF}">
      <dgm:prSet/>
      <dgm:spPr/>
      <dgm:t>
        <a:bodyPr/>
        <a:lstStyle/>
        <a:p>
          <a:endParaRPr lang="en-US"/>
        </a:p>
      </dgm:t>
    </dgm:pt>
    <dgm:pt modelId="{FF3B8DBC-46A5-4016-898D-C3DA1393246F}" type="sibTrans" cxnId="{385670C0-1981-44C3-B0E3-3EE7849F3CEF}">
      <dgm:prSet/>
      <dgm:spPr/>
      <dgm:t>
        <a:bodyPr/>
        <a:lstStyle/>
        <a:p>
          <a:endParaRPr lang="en-US"/>
        </a:p>
      </dgm:t>
    </dgm:pt>
    <dgm:pt modelId="{E5B1CE76-1AA2-4264-936B-E72E6E5C5446}" type="pres">
      <dgm:prSet presAssocID="{FEB3A469-F0AD-495F-88F3-1A012C7B877B}" presName="root" presStyleCnt="0">
        <dgm:presLayoutVars>
          <dgm:dir/>
          <dgm:resizeHandles val="exact"/>
        </dgm:presLayoutVars>
      </dgm:prSet>
      <dgm:spPr/>
    </dgm:pt>
    <dgm:pt modelId="{7AF12AAE-21ED-45BE-99A2-DC469B1C213A}" type="pres">
      <dgm:prSet presAssocID="{B0F9BB7A-43E1-423F-AD48-4266E79EFEED}" presName="compNode" presStyleCnt="0"/>
      <dgm:spPr/>
    </dgm:pt>
    <dgm:pt modelId="{7E0CECFE-AE60-4417-BB97-A2B350B785EB}" type="pres">
      <dgm:prSet presAssocID="{B0F9BB7A-43E1-423F-AD48-4266E79EFEED}" presName="bgRect" presStyleLbl="bgShp" presStyleIdx="0" presStyleCnt="6"/>
      <dgm:spPr/>
    </dgm:pt>
    <dgm:pt modelId="{33592F17-15F1-469B-8916-9C85E5CE2EDE}" type="pres">
      <dgm:prSet presAssocID="{B0F9BB7A-43E1-423F-AD48-4266E79EFEE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5260AC6-DC39-47E9-8986-6B80BE91DCC7}" type="pres">
      <dgm:prSet presAssocID="{B0F9BB7A-43E1-423F-AD48-4266E79EFEED}" presName="spaceRect" presStyleCnt="0"/>
      <dgm:spPr/>
    </dgm:pt>
    <dgm:pt modelId="{FD5E7181-F9E9-4131-976B-0E107C5C24DB}" type="pres">
      <dgm:prSet presAssocID="{B0F9BB7A-43E1-423F-AD48-4266E79EFEED}" presName="parTx" presStyleLbl="revTx" presStyleIdx="0" presStyleCnt="6">
        <dgm:presLayoutVars>
          <dgm:chMax val="0"/>
          <dgm:chPref val="0"/>
        </dgm:presLayoutVars>
      </dgm:prSet>
      <dgm:spPr/>
    </dgm:pt>
    <dgm:pt modelId="{EDC1E69D-65F7-40EE-8B42-EBC2388D7139}" type="pres">
      <dgm:prSet presAssocID="{CEE136A1-9108-4E25-8FD2-CE4BD304C569}" presName="sibTrans" presStyleCnt="0"/>
      <dgm:spPr/>
    </dgm:pt>
    <dgm:pt modelId="{C961A273-DDF7-4890-A896-7D109F3A323F}" type="pres">
      <dgm:prSet presAssocID="{FEA8F90C-6851-4566-ADF0-BA2CC4435036}" presName="compNode" presStyleCnt="0"/>
      <dgm:spPr/>
    </dgm:pt>
    <dgm:pt modelId="{18AD024C-EF4A-4900-A948-21A395A95763}" type="pres">
      <dgm:prSet presAssocID="{FEA8F90C-6851-4566-ADF0-BA2CC4435036}" presName="bgRect" presStyleLbl="bgShp" presStyleIdx="1" presStyleCnt="6"/>
      <dgm:spPr/>
    </dgm:pt>
    <dgm:pt modelId="{8A5DFFA1-010B-42B0-9282-1D21C22FF5DE}" type="pres">
      <dgm:prSet presAssocID="{FEA8F90C-6851-4566-ADF0-BA2CC443503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1B20193-A6CF-429A-8AA9-D02608C89240}" type="pres">
      <dgm:prSet presAssocID="{FEA8F90C-6851-4566-ADF0-BA2CC4435036}" presName="spaceRect" presStyleCnt="0"/>
      <dgm:spPr/>
    </dgm:pt>
    <dgm:pt modelId="{CD4C2081-3FB3-4ED6-8234-75238D416536}" type="pres">
      <dgm:prSet presAssocID="{FEA8F90C-6851-4566-ADF0-BA2CC4435036}" presName="parTx" presStyleLbl="revTx" presStyleIdx="1" presStyleCnt="6">
        <dgm:presLayoutVars>
          <dgm:chMax val="0"/>
          <dgm:chPref val="0"/>
        </dgm:presLayoutVars>
      </dgm:prSet>
      <dgm:spPr/>
    </dgm:pt>
    <dgm:pt modelId="{6EDCBB63-04DF-4E93-BC3F-336F9689BEA1}" type="pres">
      <dgm:prSet presAssocID="{274DF42C-46D0-47F7-A061-763AD065A34C}" presName="sibTrans" presStyleCnt="0"/>
      <dgm:spPr/>
    </dgm:pt>
    <dgm:pt modelId="{29BA096E-C797-43C5-B024-7920CE395C07}" type="pres">
      <dgm:prSet presAssocID="{2F06E6C7-E943-47F5-9192-6C8AB04175EB}" presName="compNode" presStyleCnt="0"/>
      <dgm:spPr/>
    </dgm:pt>
    <dgm:pt modelId="{3A877A9F-9CAB-42B7-885F-6BA317C7BF41}" type="pres">
      <dgm:prSet presAssocID="{2F06E6C7-E943-47F5-9192-6C8AB04175EB}" presName="bgRect" presStyleLbl="bgShp" presStyleIdx="2" presStyleCnt="6"/>
      <dgm:spPr/>
    </dgm:pt>
    <dgm:pt modelId="{2A95C1DA-6482-4F07-8906-AD7C62170E82}" type="pres">
      <dgm:prSet presAssocID="{2F06E6C7-E943-47F5-9192-6C8AB04175E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92DB8F7-A5B7-4229-BA94-632A5C6C00AA}" type="pres">
      <dgm:prSet presAssocID="{2F06E6C7-E943-47F5-9192-6C8AB04175EB}" presName="spaceRect" presStyleCnt="0"/>
      <dgm:spPr/>
    </dgm:pt>
    <dgm:pt modelId="{6270E7B7-2DE3-41AA-9EB5-F8BD4D7BA5E1}" type="pres">
      <dgm:prSet presAssocID="{2F06E6C7-E943-47F5-9192-6C8AB04175EB}" presName="parTx" presStyleLbl="revTx" presStyleIdx="2" presStyleCnt="6">
        <dgm:presLayoutVars>
          <dgm:chMax val="0"/>
          <dgm:chPref val="0"/>
        </dgm:presLayoutVars>
      </dgm:prSet>
      <dgm:spPr/>
    </dgm:pt>
    <dgm:pt modelId="{6D544FB5-D7F2-490B-9DCB-358573CD7882}" type="pres">
      <dgm:prSet presAssocID="{9C162270-991C-4485-A152-CB0964B0B14F}" presName="sibTrans" presStyleCnt="0"/>
      <dgm:spPr/>
    </dgm:pt>
    <dgm:pt modelId="{316A18CE-DB1E-4BB6-A20B-447D71607BF6}" type="pres">
      <dgm:prSet presAssocID="{D8CC5FB8-E29A-409B-80AB-912713696C04}" presName="compNode" presStyleCnt="0"/>
      <dgm:spPr/>
    </dgm:pt>
    <dgm:pt modelId="{AD3CAEF5-D0BD-4C5A-90E2-6C57C7BA983E}" type="pres">
      <dgm:prSet presAssocID="{D8CC5FB8-E29A-409B-80AB-912713696C04}" presName="bgRect" presStyleLbl="bgShp" presStyleIdx="3" presStyleCnt="6"/>
      <dgm:spPr/>
    </dgm:pt>
    <dgm:pt modelId="{B1ED0C5C-6053-497C-AF96-1AA94B294B19}" type="pres">
      <dgm:prSet presAssocID="{D8CC5FB8-E29A-409B-80AB-912713696C0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242784C6-9546-49E6-890A-7AB2E21E4FE9}" type="pres">
      <dgm:prSet presAssocID="{D8CC5FB8-E29A-409B-80AB-912713696C04}" presName="spaceRect" presStyleCnt="0"/>
      <dgm:spPr/>
    </dgm:pt>
    <dgm:pt modelId="{FF777365-0452-4F4E-A9FD-A08F8BCAA772}" type="pres">
      <dgm:prSet presAssocID="{D8CC5FB8-E29A-409B-80AB-912713696C04}" presName="parTx" presStyleLbl="revTx" presStyleIdx="3" presStyleCnt="6">
        <dgm:presLayoutVars>
          <dgm:chMax val="0"/>
          <dgm:chPref val="0"/>
        </dgm:presLayoutVars>
      </dgm:prSet>
      <dgm:spPr/>
    </dgm:pt>
    <dgm:pt modelId="{E37B4E02-8B3D-4D51-89DC-021C724580BE}" type="pres">
      <dgm:prSet presAssocID="{BA41D187-FCDA-4D24-809F-B360B6A59A33}" presName="sibTrans" presStyleCnt="0"/>
      <dgm:spPr/>
    </dgm:pt>
    <dgm:pt modelId="{0EDD7E7E-2CE5-46E1-8FB8-C10AF12B90B9}" type="pres">
      <dgm:prSet presAssocID="{74B5BABC-A3F1-49AB-BF0F-70B0EFDB8EF1}" presName="compNode" presStyleCnt="0"/>
      <dgm:spPr/>
    </dgm:pt>
    <dgm:pt modelId="{A8970084-454F-4D23-919E-1013132353C5}" type="pres">
      <dgm:prSet presAssocID="{74B5BABC-A3F1-49AB-BF0F-70B0EFDB8EF1}" presName="bgRect" presStyleLbl="bgShp" presStyleIdx="4" presStyleCnt="6"/>
      <dgm:spPr/>
    </dgm:pt>
    <dgm:pt modelId="{6539E440-90D1-426B-850D-1E1427AD0EB8}" type="pres">
      <dgm:prSet presAssocID="{74B5BABC-A3F1-49AB-BF0F-70B0EFDB8EF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F48BE52A-9B53-46A1-BCD6-D5E83718C2E1}" type="pres">
      <dgm:prSet presAssocID="{74B5BABC-A3F1-49AB-BF0F-70B0EFDB8EF1}" presName="spaceRect" presStyleCnt="0"/>
      <dgm:spPr/>
    </dgm:pt>
    <dgm:pt modelId="{A278A195-8191-4B70-874D-5BBBA0D93400}" type="pres">
      <dgm:prSet presAssocID="{74B5BABC-A3F1-49AB-BF0F-70B0EFDB8EF1}" presName="parTx" presStyleLbl="revTx" presStyleIdx="4" presStyleCnt="6">
        <dgm:presLayoutVars>
          <dgm:chMax val="0"/>
          <dgm:chPref val="0"/>
        </dgm:presLayoutVars>
      </dgm:prSet>
      <dgm:spPr/>
    </dgm:pt>
    <dgm:pt modelId="{3C1819C8-3FB6-42F8-8309-C6208425AF0F}" type="pres">
      <dgm:prSet presAssocID="{416F57F1-E90B-440F-ABD5-53700958DD95}" presName="sibTrans" presStyleCnt="0"/>
      <dgm:spPr/>
    </dgm:pt>
    <dgm:pt modelId="{ED820E6F-7889-4B1C-9463-0EADBB679FB4}" type="pres">
      <dgm:prSet presAssocID="{B13ECD49-0CE6-4C6F-9445-B5836C75BA1F}" presName="compNode" presStyleCnt="0"/>
      <dgm:spPr/>
    </dgm:pt>
    <dgm:pt modelId="{CBAD48F2-C00E-4237-B0EA-08D94A93F958}" type="pres">
      <dgm:prSet presAssocID="{B13ECD49-0CE6-4C6F-9445-B5836C75BA1F}" presName="bgRect" presStyleLbl="bgShp" presStyleIdx="5" presStyleCnt="6"/>
      <dgm:spPr/>
    </dgm:pt>
    <dgm:pt modelId="{4A13D3A5-F415-405A-AABB-2C6C09E653E9}" type="pres">
      <dgm:prSet presAssocID="{B13ECD49-0CE6-4C6F-9445-B5836C75BA1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7A383667-02E1-4668-8C6C-5C330FF8E666}" type="pres">
      <dgm:prSet presAssocID="{B13ECD49-0CE6-4C6F-9445-B5836C75BA1F}" presName="spaceRect" presStyleCnt="0"/>
      <dgm:spPr/>
    </dgm:pt>
    <dgm:pt modelId="{B8CA0C6F-64F2-4B6E-A5B3-F6A0F820FC39}" type="pres">
      <dgm:prSet presAssocID="{B13ECD49-0CE6-4C6F-9445-B5836C75BA1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416331D-B6F0-4D49-B01C-C4B5E9CEA601}" type="presOf" srcId="{2F06E6C7-E943-47F5-9192-6C8AB04175EB}" destId="{6270E7B7-2DE3-41AA-9EB5-F8BD4D7BA5E1}" srcOrd="0" destOrd="0" presId="urn:microsoft.com/office/officeart/2018/2/layout/IconVerticalSolidList"/>
    <dgm:cxn modelId="{F4BE312A-835E-43C9-8246-91F6232D901E}" srcId="{FEB3A469-F0AD-495F-88F3-1A012C7B877B}" destId="{74B5BABC-A3F1-49AB-BF0F-70B0EFDB8EF1}" srcOrd="4" destOrd="0" parTransId="{D3DC0029-470E-4CF6-AAE7-33B275AA9FD3}" sibTransId="{416F57F1-E90B-440F-ABD5-53700958DD95}"/>
    <dgm:cxn modelId="{DF30DC39-DACA-4555-BCD6-B39B7B0D4DDD}" srcId="{FEB3A469-F0AD-495F-88F3-1A012C7B877B}" destId="{D8CC5FB8-E29A-409B-80AB-912713696C04}" srcOrd="3" destOrd="0" parTransId="{92578C06-927C-4D58-8320-DBC732EE26CF}" sibTransId="{BA41D187-FCDA-4D24-809F-B360B6A59A33}"/>
    <dgm:cxn modelId="{B0E54C4D-8EE1-4A3C-94DD-9A16D39D5950}" type="presOf" srcId="{D8CC5FB8-E29A-409B-80AB-912713696C04}" destId="{FF777365-0452-4F4E-A9FD-A08F8BCAA772}" srcOrd="0" destOrd="0" presId="urn:microsoft.com/office/officeart/2018/2/layout/IconVerticalSolidList"/>
    <dgm:cxn modelId="{49D0AF4D-902F-4814-8974-901D75F3A8C7}" type="presOf" srcId="{B0F9BB7A-43E1-423F-AD48-4266E79EFEED}" destId="{FD5E7181-F9E9-4131-976B-0E107C5C24DB}" srcOrd="0" destOrd="0" presId="urn:microsoft.com/office/officeart/2018/2/layout/IconVerticalSolidList"/>
    <dgm:cxn modelId="{4D96B772-017C-4D86-BC11-250D04698EC2}" type="presOf" srcId="{74B5BABC-A3F1-49AB-BF0F-70B0EFDB8EF1}" destId="{A278A195-8191-4B70-874D-5BBBA0D93400}" srcOrd="0" destOrd="0" presId="urn:microsoft.com/office/officeart/2018/2/layout/IconVerticalSolidList"/>
    <dgm:cxn modelId="{E90D4B92-C4E6-4D84-8B45-C5ED427108EA}" srcId="{FEB3A469-F0AD-495F-88F3-1A012C7B877B}" destId="{FEA8F90C-6851-4566-ADF0-BA2CC4435036}" srcOrd="1" destOrd="0" parTransId="{CA2B7D1C-AF90-4C86-8C72-71D83B95E878}" sibTransId="{274DF42C-46D0-47F7-A061-763AD065A34C}"/>
    <dgm:cxn modelId="{36D3569F-5801-4216-8560-628267A489D6}" type="presOf" srcId="{B13ECD49-0CE6-4C6F-9445-B5836C75BA1F}" destId="{B8CA0C6F-64F2-4B6E-A5B3-F6A0F820FC39}" srcOrd="0" destOrd="0" presId="urn:microsoft.com/office/officeart/2018/2/layout/IconVerticalSolidList"/>
    <dgm:cxn modelId="{635FDDA1-44BF-4A83-908B-2729AA89DB66}" srcId="{FEB3A469-F0AD-495F-88F3-1A012C7B877B}" destId="{2F06E6C7-E943-47F5-9192-6C8AB04175EB}" srcOrd="2" destOrd="0" parTransId="{FB8AB4A5-1691-48DC-AEF1-4E91797F15E9}" sibTransId="{9C162270-991C-4485-A152-CB0964B0B14F}"/>
    <dgm:cxn modelId="{7AAA61B1-44BF-4FAC-BE65-6AC6E29FC0F8}" type="presOf" srcId="{FEB3A469-F0AD-495F-88F3-1A012C7B877B}" destId="{E5B1CE76-1AA2-4264-936B-E72E6E5C5446}" srcOrd="0" destOrd="0" presId="urn:microsoft.com/office/officeart/2018/2/layout/IconVerticalSolidList"/>
    <dgm:cxn modelId="{385670C0-1981-44C3-B0E3-3EE7849F3CEF}" srcId="{FEB3A469-F0AD-495F-88F3-1A012C7B877B}" destId="{B13ECD49-0CE6-4C6F-9445-B5836C75BA1F}" srcOrd="5" destOrd="0" parTransId="{49813190-50F3-4077-9321-22FB24171A54}" sibTransId="{FF3B8DBC-46A5-4016-898D-C3DA1393246F}"/>
    <dgm:cxn modelId="{804983C3-91BE-444B-BDE3-B19EE36878EE}" srcId="{FEB3A469-F0AD-495F-88F3-1A012C7B877B}" destId="{B0F9BB7A-43E1-423F-AD48-4266E79EFEED}" srcOrd="0" destOrd="0" parTransId="{8B456F5B-B46F-4644-A613-C06EE01DF29D}" sibTransId="{CEE136A1-9108-4E25-8FD2-CE4BD304C569}"/>
    <dgm:cxn modelId="{131BECD2-C2CD-4D13-B7BD-90A247A910E0}" type="presOf" srcId="{FEA8F90C-6851-4566-ADF0-BA2CC4435036}" destId="{CD4C2081-3FB3-4ED6-8234-75238D416536}" srcOrd="0" destOrd="0" presId="urn:microsoft.com/office/officeart/2018/2/layout/IconVerticalSolidList"/>
    <dgm:cxn modelId="{7F84789D-20DE-4575-84D1-4E786FDE89AF}" type="presParOf" srcId="{E5B1CE76-1AA2-4264-936B-E72E6E5C5446}" destId="{7AF12AAE-21ED-45BE-99A2-DC469B1C213A}" srcOrd="0" destOrd="0" presId="urn:microsoft.com/office/officeart/2018/2/layout/IconVerticalSolidList"/>
    <dgm:cxn modelId="{DC334B72-8EEF-4576-B6A6-8D4EFD6719F6}" type="presParOf" srcId="{7AF12AAE-21ED-45BE-99A2-DC469B1C213A}" destId="{7E0CECFE-AE60-4417-BB97-A2B350B785EB}" srcOrd="0" destOrd="0" presId="urn:microsoft.com/office/officeart/2018/2/layout/IconVerticalSolidList"/>
    <dgm:cxn modelId="{0F8546A0-FD59-4604-AC93-DB464BBB9C2C}" type="presParOf" srcId="{7AF12AAE-21ED-45BE-99A2-DC469B1C213A}" destId="{33592F17-15F1-469B-8916-9C85E5CE2EDE}" srcOrd="1" destOrd="0" presId="urn:microsoft.com/office/officeart/2018/2/layout/IconVerticalSolidList"/>
    <dgm:cxn modelId="{0A307E3F-7CAD-4107-8466-E951FE504670}" type="presParOf" srcId="{7AF12AAE-21ED-45BE-99A2-DC469B1C213A}" destId="{25260AC6-DC39-47E9-8986-6B80BE91DCC7}" srcOrd="2" destOrd="0" presId="urn:microsoft.com/office/officeart/2018/2/layout/IconVerticalSolidList"/>
    <dgm:cxn modelId="{60DE9D0B-7A7C-4226-B117-F6F50CAE9795}" type="presParOf" srcId="{7AF12AAE-21ED-45BE-99A2-DC469B1C213A}" destId="{FD5E7181-F9E9-4131-976B-0E107C5C24DB}" srcOrd="3" destOrd="0" presId="urn:microsoft.com/office/officeart/2018/2/layout/IconVerticalSolidList"/>
    <dgm:cxn modelId="{B0DF32A9-C58C-49E8-B0F7-1495CC42826D}" type="presParOf" srcId="{E5B1CE76-1AA2-4264-936B-E72E6E5C5446}" destId="{EDC1E69D-65F7-40EE-8B42-EBC2388D7139}" srcOrd="1" destOrd="0" presId="urn:microsoft.com/office/officeart/2018/2/layout/IconVerticalSolidList"/>
    <dgm:cxn modelId="{1AD6C92C-3C65-4165-AEF7-B3C4BBA98A6D}" type="presParOf" srcId="{E5B1CE76-1AA2-4264-936B-E72E6E5C5446}" destId="{C961A273-DDF7-4890-A896-7D109F3A323F}" srcOrd="2" destOrd="0" presId="urn:microsoft.com/office/officeart/2018/2/layout/IconVerticalSolidList"/>
    <dgm:cxn modelId="{322ECB40-345C-47D0-8545-3877CF5ED862}" type="presParOf" srcId="{C961A273-DDF7-4890-A896-7D109F3A323F}" destId="{18AD024C-EF4A-4900-A948-21A395A95763}" srcOrd="0" destOrd="0" presId="urn:microsoft.com/office/officeart/2018/2/layout/IconVerticalSolidList"/>
    <dgm:cxn modelId="{AA379A15-2290-4247-B4D5-22BE46D2E257}" type="presParOf" srcId="{C961A273-DDF7-4890-A896-7D109F3A323F}" destId="{8A5DFFA1-010B-42B0-9282-1D21C22FF5DE}" srcOrd="1" destOrd="0" presId="urn:microsoft.com/office/officeart/2018/2/layout/IconVerticalSolidList"/>
    <dgm:cxn modelId="{A3E5B1B5-9FBA-4456-A42D-94A497E705AB}" type="presParOf" srcId="{C961A273-DDF7-4890-A896-7D109F3A323F}" destId="{81B20193-A6CF-429A-8AA9-D02608C89240}" srcOrd="2" destOrd="0" presId="urn:microsoft.com/office/officeart/2018/2/layout/IconVerticalSolidList"/>
    <dgm:cxn modelId="{FC96DC3D-A4E6-4376-B711-FF03B2ACB1E2}" type="presParOf" srcId="{C961A273-DDF7-4890-A896-7D109F3A323F}" destId="{CD4C2081-3FB3-4ED6-8234-75238D416536}" srcOrd="3" destOrd="0" presId="urn:microsoft.com/office/officeart/2018/2/layout/IconVerticalSolidList"/>
    <dgm:cxn modelId="{0C53B7BF-E10A-4417-940B-B161DBF2011F}" type="presParOf" srcId="{E5B1CE76-1AA2-4264-936B-E72E6E5C5446}" destId="{6EDCBB63-04DF-4E93-BC3F-336F9689BEA1}" srcOrd="3" destOrd="0" presId="urn:microsoft.com/office/officeart/2018/2/layout/IconVerticalSolidList"/>
    <dgm:cxn modelId="{026251B1-2925-4B43-ACDB-D53907ABF4DE}" type="presParOf" srcId="{E5B1CE76-1AA2-4264-936B-E72E6E5C5446}" destId="{29BA096E-C797-43C5-B024-7920CE395C07}" srcOrd="4" destOrd="0" presId="urn:microsoft.com/office/officeart/2018/2/layout/IconVerticalSolidList"/>
    <dgm:cxn modelId="{62B3D1C9-6ACC-4722-A1C1-B4E7A5635452}" type="presParOf" srcId="{29BA096E-C797-43C5-B024-7920CE395C07}" destId="{3A877A9F-9CAB-42B7-885F-6BA317C7BF41}" srcOrd="0" destOrd="0" presId="urn:microsoft.com/office/officeart/2018/2/layout/IconVerticalSolidList"/>
    <dgm:cxn modelId="{F2BDBADE-C73F-4E9E-A4BD-2FF6F92E9BDD}" type="presParOf" srcId="{29BA096E-C797-43C5-B024-7920CE395C07}" destId="{2A95C1DA-6482-4F07-8906-AD7C62170E82}" srcOrd="1" destOrd="0" presId="urn:microsoft.com/office/officeart/2018/2/layout/IconVerticalSolidList"/>
    <dgm:cxn modelId="{E75A3723-158C-44DF-9B39-31796D7B7846}" type="presParOf" srcId="{29BA096E-C797-43C5-B024-7920CE395C07}" destId="{B92DB8F7-A5B7-4229-BA94-632A5C6C00AA}" srcOrd="2" destOrd="0" presId="urn:microsoft.com/office/officeart/2018/2/layout/IconVerticalSolidList"/>
    <dgm:cxn modelId="{72ADCAB0-DDC6-4BA2-968C-9CE59C06CE29}" type="presParOf" srcId="{29BA096E-C797-43C5-B024-7920CE395C07}" destId="{6270E7B7-2DE3-41AA-9EB5-F8BD4D7BA5E1}" srcOrd="3" destOrd="0" presId="urn:microsoft.com/office/officeart/2018/2/layout/IconVerticalSolidList"/>
    <dgm:cxn modelId="{00BDB159-B8D1-41ED-A421-0FE1573AF259}" type="presParOf" srcId="{E5B1CE76-1AA2-4264-936B-E72E6E5C5446}" destId="{6D544FB5-D7F2-490B-9DCB-358573CD7882}" srcOrd="5" destOrd="0" presId="urn:microsoft.com/office/officeart/2018/2/layout/IconVerticalSolidList"/>
    <dgm:cxn modelId="{F92A22C2-FCCB-4F6D-B38B-97DCF9690837}" type="presParOf" srcId="{E5B1CE76-1AA2-4264-936B-E72E6E5C5446}" destId="{316A18CE-DB1E-4BB6-A20B-447D71607BF6}" srcOrd="6" destOrd="0" presId="urn:microsoft.com/office/officeart/2018/2/layout/IconVerticalSolidList"/>
    <dgm:cxn modelId="{A3088D5A-836F-447F-AF20-8BFC25854D99}" type="presParOf" srcId="{316A18CE-DB1E-4BB6-A20B-447D71607BF6}" destId="{AD3CAEF5-D0BD-4C5A-90E2-6C57C7BA983E}" srcOrd="0" destOrd="0" presId="urn:microsoft.com/office/officeart/2018/2/layout/IconVerticalSolidList"/>
    <dgm:cxn modelId="{777C687B-DC20-411A-900C-F74B6AFFAACA}" type="presParOf" srcId="{316A18CE-DB1E-4BB6-A20B-447D71607BF6}" destId="{B1ED0C5C-6053-497C-AF96-1AA94B294B19}" srcOrd="1" destOrd="0" presId="urn:microsoft.com/office/officeart/2018/2/layout/IconVerticalSolidList"/>
    <dgm:cxn modelId="{51A70E18-0671-46A7-B6D9-24FD2B853444}" type="presParOf" srcId="{316A18CE-DB1E-4BB6-A20B-447D71607BF6}" destId="{242784C6-9546-49E6-890A-7AB2E21E4FE9}" srcOrd="2" destOrd="0" presId="urn:microsoft.com/office/officeart/2018/2/layout/IconVerticalSolidList"/>
    <dgm:cxn modelId="{03E390C1-8204-4CF8-BF4E-0324C7C8355F}" type="presParOf" srcId="{316A18CE-DB1E-4BB6-A20B-447D71607BF6}" destId="{FF777365-0452-4F4E-A9FD-A08F8BCAA772}" srcOrd="3" destOrd="0" presId="urn:microsoft.com/office/officeart/2018/2/layout/IconVerticalSolidList"/>
    <dgm:cxn modelId="{28754389-39BC-4DBC-999B-E4A203D6186E}" type="presParOf" srcId="{E5B1CE76-1AA2-4264-936B-E72E6E5C5446}" destId="{E37B4E02-8B3D-4D51-89DC-021C724580BE}" srcOrd="7" destOrd="0" presId="urn:microsoft.com/office/officeart/2018/2/layout/IconVerticalSolidList"/>
    <dgm:cxn modelId="{6F17A992-04D2-4ADB-9D13-7971DB2F28F5}" type="presParOf" srcId="{E5B1CE76-1AA2-4264-936B-E72E6E5C5446}" destId="{0EDD7E7E-2CE5-46E1-8FB8-C10AF12B90B9}" srcOrd="8" destOrd="0" presId="urn:microsoft.com/office/officeart/2018/2/layout/IconVerticalSolidList"/>
    <dgm:cxn modelId="{C551150A-8C9C-4826-BED0-146882107507}" type="presParOf" srcId="{0EDD7E7E-2CE5-46E1-8FB8-C10AF12B90B9}" destId="{A8970084-454F-4D23-919E-1013132353C5}" srcOrd="0" destOrd="0" presId="urn:microsoft.com/office/officeart/2018/2/layout/IconVerticalSolidList"/>
    <dgm:cxn modelId="{74A0D37F-18A8-4A93-8C2F-FE77A6B1265A}" type="presParOf" srcId="{0EDD7E7E-2CE5-46E1-8FB8-C10AF12B90B9}" destId="{6539E440-90D1-426B-850D-1E1427AD0EB8}" srcOrd="1" destOrd="0" presId="urn:microsoft.com/office/officeart/2018/2/layout/IconVerticalSolidList"/>
    <dgm:cxn modelId="{785010D6-B9D9-45CC-9329-27A4300AC9FD}" type="presParOf" srcId="{0EDD7E7E-2CE5-46E1-8FB8-C10AF12B90B9}" destId="{F48BE52A-9B53-46A1-BCD6-D5E83718C2E1}" srcOrd="2" destOrd="0" presId="urn:microsoft.com/office/officeart/2018/2/layout/IconVerticalSolidList"/>
    <dgm:cxn modelId="{80C67F7E-D869-4CA6-9B8B-C96D9C6EC1E9}" type="presParOf" srcId="{0EDD7E7E-2CE5-46E1-8FB8-C10AF12B90B9}" destId="{A278A195-8191-4B70-874D-5BBBA0D93400}" srcOrd="3" destOrd="0" presId="urn:microsoft.com/office/officeart/2018/2/layout/IconVerticalSolidList"/>
    <dgm:cxn modelId="{DE616647-DD52-41FB-AEBE-0A0C02B39D42}" type="presParOf" srcId="{E5B1CE76-1AA2-4264-936B-E72E6E5C5446}" destId="{3C1819C8-3FB6-42F8-8309-C6208425AF0F}" srcOrd="9" destOrd="0" presId="urn:microsoft.com/office/officeart/2018/2/layout/IconVerticalSolidList"/>
    <dgm:cxn modelId="{8630CCEC-E4FD-46E0-AE47-6628F9F53DA3}" type="presParOf" srcId="{E5B1CE76-1AA2-4264-936B-E72E6E5C5446}" destId="{ED820E6F-7889-4B1C-9463-0EADBB679FB4}" srcOrd="10" destOrd="0" presId="urn:microsoft.com/office/officeart/2018/2/layout/IconVerticalSolidList"/>
    <dgm:cxn modelId="{0579D13E-DB13-4891-AC7D-5CB505E4967A}" type="presParOf" srcId="{ED820E6F-7889-4B1C-9463-0EADBB679FB4}" destId="{CBAD48F2-C00E-4237-B0EA-08D94A93F958}" srcOrd="0" destOrd="0" presId="urn:microsoft.com/office/officeart/2018/2/layout/IconVerticalSolidList"/>
    <dgm:cxn modelId="{ED202145-A26A-4AB2-BA7C-334AFCC99083}" type="presParOf" srcId="{ED820E6F-7889-4B1C-9463-0EADBB679FB4}" destId="{4A13D3A5-F415-405A-AABB-2C6C09E653E9}" srcOrd="1" destOrd="0" presId="urn:microsoft.com/office/officeart/2018/2/layout/IconVerticalSolidList"/>
    <dgm:cxn modelId="{54FE7F16-A087-47C6-BC35-14628DE2F6DE}" type="presParOf" srcId="{ED820E6F-7889-4B1C-9463-0EADBB679FB4}" destId="{7A383667-02E1-4668-8C6C-5C330FF8E666}" srcOrd="2" destOrd="0" presId="urn:microsoft.com/office/officeart/2018/2/layout/IconVerticalSolidList"/>
    <dgm:cxn modelId="{A7C52D96-E941-4703-9538-339CDFF1FECA}" type="presParOf" srcId="{ED820E6F-7889-4B1C-9463-0EADBB679FB4}" destId="{B8CA0C6F-64F2-4B6E-A5B3-F6A0F820FC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9A4494-4BE1-40EF-B5C5-1D4DE360E300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4BF06F8-6F62-4132-BC0B-508C63CEBA36}">
      <dgm:prSet custT="1"/>
      <dgm:spPr/>
      <dgm:t>
        <a:bodyPr/>
        <a:lstStyle/>
        <a:p>
          <a:r>
            <a:rPr lang="en-US" sz="2000" dirty="0">
              <a:latin typeface="Century Gothic" panose="020B0502020202020204" pitchFamily="34" charset="0"/>
            </a:rPr>
            <a:t>Source: Kaggle - Melbourne Housing Snapshot</a:t>
          </a:r>
        </a:p>
      </dgm:t>
    </dgm:pt>
    <dgm:pt modelId="{35C1B035-6388-459D-9455-215759BEC7D3}" type="parTrans" cxnId="{296AC28D-F392-43C4-BE03-C7E66560E465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C00DB344-84C0-4694-ABF0-CD1DF393825C}" type="sibTrans" cxnId="{296AC28D-F392-43C4-BE03-C7E66560E465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7A5FF8AC-70C2-410A-A670-20EC9DF9833B}">
      <dgm:prSet custT="1"/>
      <dgm:spPr/>
      <dgm:t>
        <a:bodyPr/>
        <a:lstStyle/>
        <a:p>
          <a:r>
            <a:rPr lang="en-US" sz="2000">
              <a:latin typeface="Century Gothic" panose="020B0502020202020204" pitchFamily="34" charset="0"/>
            </a:rPr>
            <a:t>Records: ~34,000 sales from 2016</a:t>
          </a:r>
        </a:p>
      </dgm:t>
    </dgm:pt>
    <dgm:pt modelId="{B2BFD22E-5147-4326-99F3-85F7200CFF5F}" type="parTrans" cxnId="{E50A9FD9-D066-4F71-99A2-E91AD018267B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439DC0A9-F425-4E68-88FE-6E5E74A9576C}" type="sibTrans" cxnId="{E50A9FD9-D066-4F71-99A2-E91AD018267B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59517D04-4743-4777-BA1B-1E655E2BC214}">
      <dgm:prSet custT="1"/>
      <dgm:spPr/>
      <dgm:t>
        <a:bodyPr/>
        <a:lstStyle/>
        <a:p>
          <a:r>
            <a:rPr lang="en-US" sz="2000" dirty="0">
              <a:latin typeface="Century Gothic" panose="020B0502020202020204" pitchFamily="34" charset="0"/>
            </a:rPr>
            <a:t>Features include rooms, type, location, dates, etc.</a:t>
          </a:r>
        </a:p>
      </dgm:t>
    </dgm:pt>
    <dgm:pt modelId="{E5C23B86-88D2-4854-B274-84AED05FDBA1}" type="parTrans" cxnId="{A644C6CA-809D-4063-B993-5DD68873B2C2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B81A5E5A-BFC4-421A-AAA8-793225AA0997}" type="sibTrans" cxnId="{A644C6CA-809D-4063-B993-5DD68873B2C2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7D0636AF-700D-4B45-9515-DC4AEAD067F5}" type="pres">
      <dgm:prSet presAssocID="{D59A4494-4BE1-40EF-B5C5-1D4DE360E300}" presName="vert0" presStyleCnt="0">
        <dgm:presLayoutVars>
          <dgm:dir/>
          <dgm:animOne val="branch"/>
          <dgm:animLvl val="lvl"/>
        </dgm:presLayoutVars>
      </dgm:prSet>
      <dgm:spPr/>
    </dgm:pt>
    <dgm:pt modelId="{9CF5342A-99A7-441A-BAD5-350D74BCE1E0}" type="pres">
      <dgm:prSet presAssocID="{64BF06F8-6F62-4132-BC0B-508C63CEBA36}" presName="thickLine" presStyleLbl="alignNode1" presStyleIdx="0" presStyleCnt="3"/>
      <dgm:spPr/>
    </dgm:pt>
    <dgm:pt modelId="{38EC5FDA-9E9F-432F-B007-CB383B6BD082}" type="pres">
      <dgm:prSet presAssocID="{64BF06F8-6F62-4132-BC0B-508C63CEBA36}" presName="horz1" presStyleCnt="0"/>
      <dgm:spPr/>
    </dgm:pt>
    <dgm:pt modelId="{817106A2-B366-4705-B947-089E9EA2DAA7}" type="pres">
      <dgm:prSet presAssocID="{64BF06F8-6F62-4132-BC0B-508C63CEBA36}" presName="tx1" presStyleLbl="revTx" presStyleIdx="0" presStyleCnt="3"/>
      <dgm:spPr/>
    </dgm:pt>
    <dgm:pt modelId="{3AA9DB9F-F186-4022-931E-1B9BBD64D3E8}" type="pres">
      <dgm:prSet presAssocID="{64BF06F8-6F62-4132-BC0B-508C63CEBA36}" presName="vert1" presStyleCnt="0"/>
      <dgm:spPr/>
    </dgm:pt>
    <dgm:pt modelId="{F37D1191-CCF7-4E41-8719-3EB09225DD81}" type="pres">
      <dgm:prSet presAssocID="{7A5FF8AC-70C2-410A-A670-20EC9DF9833B}" presName="thickLine" presStyleLbl="alignNode1" presStyleIdx="1" presStyleCnt="3"/>
      <dgm:spPr/>
    </dgm:pt>
    <dgm:pt modelId="{2517905B-3DEF-41DA-881A-062294B18398}" type="pres">
      <dgm:prSet presAssocID="{7A5FF8AC-70C2-410A-A670-20EC9DF9833B}" presName="horz1" presStyleCnt="0"/>
      <dgm:spPr/>
    </dgm:pt>
    <dgm:pt modelId="{F4145B1D-393F-4EC0-8D48-060EF23D47FF}" type="pres">
      <dgm:prSet presAssocID="{7A5FF8AC-70C2-410A-A670-20EC9DF9833B}" presName="tx1" presStyleLbl="revTx" presStyleIdx="1" presStyleCnt="3"/>
      <dgm:spPr/>
    </dgm:pt>
    <dgm:pt modelId="{923C9CFF-8451-4BF0-BFF1-FE9AA03E7B37}" type="pres">
      <dgm:prSet presAssocID="{7A5FF8AC-70C2-410A-A670-20EC9DF9833B}" presName="vert1" presStyleCnt="0"/>
      <dgm:spPr/>
    </dgm:pt>
    <dgm:pt modelId="{6332FA8F-13A5-42C8-8386-74E75AA5C88C}" type="pres">
      <dgm:prSet presAssocID="{59517D04-4743-4777-BA1B-1E655E2BC214}" presName="thickLine" presStyleLbl="alignNode1" presStyleIdx="2" presStyleCnt="3"/>
      <dgm:spPr/>
    </dgm:pt>
    <dgm:pt modelId="{84F26EB3-BDE9-489B-9C0A-E2C38511C6EE}" type="pres">
      <dgm:prSet presAssocID="{59517D04-4743-4777-BA1B-1E655E2BC214}" presName="horz1" presStyleCnt="0"/>
      <dgm:spPr/>
    </dgm:pt>
    <dgm:pt modelId="{5F759E7F-6397-4F9F-8461-17C866A9B959}" type="pres">
      <dgm:prSet presAssocID="{59517D04-4743-4777-BA1B-1E655E2BC214}" presName="tx1" presStyleLbl="revTx" presStyleIdx="2" presStyleCnt="3"/>
      <dgm:spPr/>
    </dgm:pt>
    <dgm:pt modelId="{2415B7CF-A834-42B3-844E-86287BC9A685}" type="pres">
      <dgm:prSet presAssocID="{59517D04-4743-4777-BA1B-1E655E2BC214}" presName="vert1" presStyleCnt="0"/>
      <dgm:spPr/>
    </dgm:pt>
  </dgm:ptLst>
  <dgm:cxnLst>
    <dgm:cxn modelId="{4B819B13-DAE1-4D37-8432-FA6D33449DD6}" type="presOf" srcId="{64BF06F8-6F62-4132-BC0B-508C63CEBA36}" destId="{817106A2-B366-4705-B947-089E9EA2DAA7}" srcOrd="0" destOrd="0" presId="urn:microsoft.com/office/officeart/2008/layout/LinedList"/>
    <dgm:cxn modelId="{30284124-80AF-463E-BAFC-5010B738DCAA}" type="presOf" srcId="{7A5FF8AC-70C2-410A-A670-20EC9DF9833B}" destId="{F4145B1D-393F-4EC0-8D48-060EF23D47FF}" srcOrd="0" destOrd="0" presId="urn:microsoft.com/office/officeart/2008/layout/LinedList"/>
    <dgm:cxn modelId="{67E26A80-0FDC-4B40-B848-F398E511361B}" type="presOf" srcId="{59517D04-4743-4777-BA1B-1E655E2BC214}" destId="{5F759E7F-6397-4F9F-8461-17C866A9B959}" srcOrd="0" destOrd="0" presId="urn:microsoft.com/office/officeart/2008/layout/LinedList"/>
    <dgm:cxn modelId="{296AC28D-F392-43C4-BE03-C7E66560E465}" srcId="{D59A4494-4BE1-40EF-B5C5-1D4DE360E300}" destId="{64BF06F8-6F62-4132-BC0B-508C63CEBA36}" srcOrd="0" destOrd="0" parTransId="{35C1B035-6388-459D-9455-215759BEC7D3}" sibTransId="{C00DB344-84C0-4694-ABF0-CD1DF393825C}"/>
    <dgm:cxn modelId="{A644C6CA-809D-4063-B993-5DD68873B2C2}" srcId="{D59A4494-4BE1-40EF-B5C5-1D4DE360E300}" destId="{59517D04-4743-4777-BA1B-1E655E2BC214}" srcOrd="2" destOrd="0" parTransId="{E5C23B86-88D2-4854-B274-84AED05FDBA1}" sibTransId="{B81A5E5A-BFC4-421A-AAA8-793225AA0997}"/>
    <dgm:cxn modelId="{E50A9FD9-D066-4F71-99A2-E91AD018267B}" srcId="{D59A4494-4BE1-40EF-B5C5-1D4DE360E300}" destId="{7A5FF8AC-70C2-410A-A670-20EC9DF9833B}" srcOrd="1" destOrd="0" parTransId="{B2BFD22E-5147-4326-99F3-85F7200CFF5F}" sibTransId="{439DC0A9-F425-4E68-88FE-6E5E74A9576C}"/>
    <dgm:cxn modelId="{B8C77FE6-A0EE-4590-991C-744DE2ADF1D9}" type="presOf" srcId="{D59A4494-4BE1-40EF-B5C5-1D4DE360E300}" destId="{7D0636AF-700D-4B45-9515-DC4AEAD067F5}" srcOrd="0" destOrd="0" presId="urn:microsoft.com/office/officeart/2008/layout/LinedList"/>
    <dgm:cxn modelId="{339C1E31-8177-4256-B509-E3CF82E1ACC4}" type="presParOf" srcId="{7D0636AF-700D-4B45-9515-DC4AEAD067F5}" destId="{9CF5342A-99A7-441A-BAD5-350D74BCE1E0}" srcOrd="0" destOrd="0" presId="urn:microsoft.com/office/officeart/2008/layout/LinedList"/>
    <dgm:cxn modelId="{AAB5A75E-07E8-439B-A488-4C424CAEFBAB}" type="presParOf" srcId="{7D0636AF-700D-4B45-9515-DC4AEAD067F5}" destId="{38EC5FDA-9E9F-432F-B007-CB383B6BD082}" srcOrd="1" destOrd="0" presId="urn:microsoft.com/office/officeart/2008/layout/LinedList"/>
    <dgm:cxn modelId="{08643DF8-D032-4F21-8140-100B4CE2BAE9}" type="presParOf" srcId="{38EC5FDA-9E9F-432F-B007-CB383B6BD082}" destId="{817106A2-B366-4705-B947-089E9EA2DAA7}" srcOrd="0" destOrd="0" presId="urn:microsoft.com/office/officeart/2008/layout/LinedList"/>
    <dgm:cxn modelId="{103D2BDE-15CE-4CF9-BDF4-82833D6EF3C7}" type="presParOf" srcId="{38EC5FDA-9E9F-432F-B007-CB383B6BD082}" destId="{3AA9DB9F-F186-4022-931E-1B9BBD64D3E8}" srcOrd="1" destOrd="0" presId="urn:microsoft.com/office/officeart/2008/layout/LinedList"/>
    <dgm:cxn modelId="{DE137168-3C30-4AA5-A633-614E2229048C}" type="presParOf" srcId="{7D0636AF-700D-4B45-9515-DC4AEAD067F5}" destId="{F37D1191-CCF7-4E41-8719-3EB09225DD81}" srcOrd="2" destOrd="0" presId="urn:microsoft.com/office/officeart/2008/layout/LinedList"/>
    <dgm:cxn modelId="{5072758F-F38C-47E1-A2B6-5698CE2C2265}" type="presParOf" srcId="{7D0636AF-700D-4B45-9515-DC4AEAD067F5}" destId="{2517905B-3DEF-41DA-881A-062294B18398}" srcOrd="3" destOrd="0" presId="urn:microsoft.com/office/officeart/2008/layout/LinedList"/>
    <dgm:cxn modelId="{CE2EC582-A48B-480D-BE9E-21DE0AF39E55}" type="presParOf" srcId="{2517905B-3DEF-41DA-881A-062294B18398}" destId="{F4145B1D-393F-4EC0-8D48-060EF23D47FF}" srcOrd="0" destOrd="0" presId="urn:microsoft.com/office/officeart/2008/layout/LinedList"/>
    <dgm:cxn modelId="{04438976-7027-4691-839B-8DE0442DDEE2}" type="presParOf" srcId="{2517905B-3DEF-41DA-881A-062294B18398}" destId="{923C9CFF-8451-4BF0-BFF1-FE9AA03E7B37}" srcOrd="1" destOrd="0" presId="urn:microsoft.com/office/officeart/2008/layout/LinedList"/>
    <dgm:cxn modelId="{AFB673DB-CF2B-4B7D-882B-EDC60030B6F2}" type="presParOf" srcId="{7D0636AF-700D-4B45-9515-DC4AEAD067F5}" destId="{6332FA8F-13A5-42C8-8386-74E75AA5C88C}" srcOrd="4" destOrd="0" presId="urn:microsoft.com/office/officeart/2008/layout/LinedList"/>
    <dgm:cxn modelId="{E6FB52C4-F1FC-4457-BF7F-D76CFB2AE72B}" type="presParOf" srcId="{7D0636AF-700D-4B45-9515-DC4AEAD067F5}" destId="{84F26EB3-BDE9-489B-9C0A-E2C38511C6EE}" srcOrd="5" destOrd="0" presId="urn:microsoft.com/office/officeart/2008/layout/LinedList"/>
    <dgm:cxn modelId="{E98BF62B-AA95-4283-AA6B-151AE707F8F9}" type="presParOf" srcId="{84F26EB3-BDE9-489B-9C0A-E2C38511C6EE}" destId="{5F759E7F-6397-4F9F-8461-17C866A9B959}" srcOrd="0" destOrd="0" presId="urn:microsoft.com/office/officeart/2008/layout/LinedList"/>
    <dgm:cxn modelId="{FA70F662-464C-40B2-950A-4895153B1EDD}" type="presParOf" srcId="{84F26EB3-BDE9-489B-9C0A-E2C38511C6EE}" destId="{2415B7CF-A834-42B3-844E-86287BC9A68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A16828-983D-4B68-B949-EBD9E9B15A1A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A51B251-F004-4CEB-A2D4-01F0824A8AF1}">
      <dgm:prSet/>
      <dgm:spPr/>
      <dgm:t>
        <a:bodyPr/>
        <a:lstStyle/>
        <a:p>
          <a:r>
            <a:rPr lang="en-US" dirty="0"/>
            <a:t>Missing values</a:t>
          </a:r>
        </a:p>
      </dgm:t>
    </dgm:pt>
    <dgm:pt modelId="{F625F79B-8D43-43BC-9F39-62841DE2B0DD}" type="parTrans" cxnId="{565EE589-26D4-457D-9081-FCD766FAD7B7}">
      <dgm:prSet/>
      <dgm:spPr/>
      <dgm:t>
        <a:bodyPr/>
        <a:lstStyle/>
        <a:p>
          <a:endParaRPr lang="en-US"/>
        </a:p>
      </dgm:t>
    </dgm:pt>
    <dgm:pt modelId="{C6024FC2-9A20-4A7A-9071-9E07837FD8BD}" type="sibTrans" cxnId="{565EE589-26D4-457D-9081-FCD766FAD7B7}">
      <dgm:prSet/>
      <dgm:spPr/>
      <dgm:t>
        <a:bodyPr/>
        <a:lstStyle/>
        <a:p>
          <a:endParaRPr lang="en-US"/>
        </a:p>
      </dgm:t>
    </dgm:pt>
    <dgm:pt modelId="{1433D93E-DFF9-4E81-9F4A-179BB829ED46}">
      <dgm:prSet/>
      <dgm:spPr/>
      <dgm:t>
        <a:bodyPr/>
        <a:lstStyle/>
        <a:p>
          <a:r>
            <a:rPr lang="en-US"/>
            <a:t>Handling missing values (drop/Impute)</a:t>
          </a:r>
        </a:p>
      </dgm:t>
    </dgm:pt>
    <dgm:pt modelId="{B69D5554-28C2-4104-9A7F-072F50F9CE5F}" type="parTrans" cxnId="{8AA1802D-A8D4-4EBB-A7A2-3CB737F0A5A4}">
      <dgm:prSet/>
      <dgm:spPr/>
      <dgm:t>
        <a:bodyPr/>
        <a:lstStyle/>
        <a:p>
          <a:endParaRPr lang="en-US"/>
        </a:p>
      </dgm:t>
    </dgm:pt>
    <dgm:pt modelId="{CA37830E-C06C-4628-80CD-29654C987509}" type="sibTrans" cxnId="{8AA1802D-A8D4-4EBB-A7A2-3CB737F0A5A4}">
      <dgm:prSet/>
      <dgm:spPr/>
      <dgm:t>
        <a:bodyPr/>
        <a:lstStyle/>
        <a:p>
          <a:endParaRPr lang="en-US"/>
        </a:p>
      </dgm:t>
    </dgm:pt>
    <dgm:pt modelId="{2016C1CB-78B8-4215-9B8A-EC6AE97D096F}">
      <dgm:prSet/>
      <dgm:spPr/>
      <dgm:t>
        <a:bodyPr/>
        <a:lstStyle/>
        <a:p>
          <a:r>
            <a:rPr lang="en-US" dirty="0"/>
            <a:t>Outliers</a:t>
          </a:r>
        </a:p>
      </dgm:t>
    </dgm:pt>
    <dgm:pt modelId="{054EEE1B-5381-4267-9108-0FDFFDF58EDF}" type="parTrans" cxnId="{6455892F-5940-4126-B74A-5E66240F3180}">
      <dgm:prSet/>
      <dgm:spPr/>
      <dgm:t>
        <a:bodyPr/>
        <a:lstStyle/>
        <a:p>
          <a:endParaRPr lang="en-US"/>
        </a:p>
      </dgm:t>
    </dgm:pt>
    <dgm:pt modelId="{0BADF857-6E47-4DF5-9143-9307C4813ED3}" type="sibTrans" cxnId="{6455892F-5940-4126-B74A-5E66240F3180}">
      <dgm:prSet/>
      <dgm:spPr/>
      <dgm:t>
        <a:bodyPr/>
        <a:lstStyle/>
        <a:p>
          <a:endParaRPr lang="en-US"/>
        </a:p>
      </dgm:t>
    </dgm:pt>
    <dgm:pt modelId="{7554C8AC-5934-4CFF-BF36-45EE5CA022AE}">
      <dgm:prSet/>
      <dgm:spPr/>
      <dgm:t>
        <a:bodyPr/>
        <a:lstStyle/>
        <a:p>
          <a:r>
            <a:rPr lang="en-US" dirty="0"/>
            <a:t>Handling outliers</a:t>
          </a:r>
        </a:p>
      </dgm:t>
    </dgm:pt>
    <dgm:pt modelId="{88B9F446-EDAE-43FF-8ACC-E93BD83A04E1}" type="parTrans" cxnId="{CE23A100-B445-42F6-AB82-C471B569A4BD}">
      <dgm:prSet/>
      <dgm:spPr/>
      <dgm:t>
        <a:bodyPr/>
        <a:lstStyle/>
        <a:p>
          <a:endParaRPr lang="en-US"/>
        </a:p>
      </dgm:t>
    </dgm:pt>
    <dgm:pt modelId="{63BA3259-C9E4-428B-817C-7C9BFD798805}" type="sibTrans" cxnId="{CE23A100-B445-42F6-AB82-C471B569A4BD}">
      <dgm:prSet/>
      <dgm:spPr/>
      <dgm:t>
        <a:bodyPr/>
        <a:lstStyle/>
        <a:p>
          <a:endParaRPr lang="en-US"/>
        </a:p>
      </dgm:t>
    </dgm:pt>
    <dgm:pt modelId="{70EE6E58-049A-4F6A-A8CD-E32D8F9A0DF3}">
      <dgm:prSet/>
      <dgm:spPr/>
      <dgm:t>
        <a:bodyPr/>
        <a:lstStyle/>
        <a:p>
          <a:r>
            <a:rPr lang="en-US" dirty="0"/>
            <a:t>Dates</a:t>
          </a:r>
        </a:p>
      </dgm:t>
    </dgm:pt>
    <dgm:pt modelId="{8BE1BB4B-069B-4809-A234-D354F21912FB}" type="parTrans" cxnId="{2CCA92C8-BAE1-48D7-A4DC-9734EC1E2920}">
      <dgm:prSet/>
      <dgm:spPr/>
      <dgm:t>
        <a:bodyPr/>
        <a:lstStyle/>
        <a:p>
          <a:endParaRPr lang="en-US"/>
        </a:p>
      </dgm:t>
    </dgm:pt>
    <dgm:pt modelId="{AAAF5654-725B-468A-A946-862CFA896849}" type="sibTrans" cxnId="{2CCA92C8-BAE1-48D7-A4DC-9734EC1E2920}">
      <dgm:prSet/>
      <dgm:spPr/>
      <dgm:t>
        <a:bodyPr/>
        <a:lstStyle/>
        <a:p>
          <a:endParaRPr lang="en-US"/>
        </a:p>
      </dgm:t>
    </dgm:pt>
    <dgm:pt modelId="{BA1E7D9D-34D6-457D-85FD-392CDCC988E8}">
      <dgm:prSet/>
      <dgm:spPr/>
      <dgm:t>
        <a:bodyPr/>
        <a:lstStyle/>
        <a:p>
          <a:r>
            <a:rPr lang="en-US" dirty="0"/>
            <a:t>Converting dates to datetime format</a:t>
          </a:r>
        </a:p>
      </dgm:t>
    </dgm:pt>
    <dgm:pt modelId="{458D902F-4280-477E-9620-5C1A9585C94F}" type="parTrans" cxnId="{A7509A65-3C44-4FAB-80E1-918C23D25571}">
      <dgm:prSet/>
      <dgm:spPr/>
      <dgm:t>
        <a:bodyPr/>
        <a:lstStyle/>
        <a:p>
          <a:endParaRPr lang="en-US"/>
        </a:p>
      </dgm:t>
    </dgm:pt>
    <dgm:pt modelId="{F041046D-21F6-46C0-A99D-05ABC06F3CEA}" type="sibTrans" cxnId="{A7509A65-3C44-4FAB-80E1-918C23D25571}">
      <dgm:prSet/>
      <dgm:spPr/>
      <dgm:t>
        <a:bodyPr/>
        <a:lstStyle/>
        <a:p>
          <a:endParaRPr lang="en-US"/>
        </a:p>
      </dgm:t>
    </dgm:pt>
    <dgm:pt modelId="{E0522096-A026-4C4B-9CB8-D9F5E5F1B7C5}">
      <dgm:prSet/>
      <dgm:spPr/>
      <dgm:t>
        <a:bodyPr/>
        <a:lstStyle/>
        <a:p>
          <a:r>
            <a:rPr lang="en-US" dirty="0"/>
            <a:t>Organizing</a:t>
          </a:r>
        </a:p>
      </dgm:t>
    </dgm:pt>
    <dgm:pt modelId="{277E368B-32BB-40AF-AD30-18FC7FC5C88B}" type="parTrans" cxnId="{3B3F1249-DAB6-48C6-827E-59CA00B5EBFF}">
      <dgm:prSet/>
      <dgm:spPr/>
      <dgm:t>
        <a:bodyPr/>
        <a:lstStyle/>
        <a:p>
          <a:endParaRPr lang="en-US"/>
        </a:p>
      </dgm:t>
    </dgm:pt>
    <dgm:pt modelId="{84867276-F3DF-4547-AE8D-845AA20ACB85}" type="sibTrans" cxnId="{3B3F1249-DAB6-48C6-827E-59CA00B5EBFF}">
      <dgm:prSet/>
      <dgm:spPr/>
      <dgm:t>
        <a:bodyPr/>
        <a:lstStyle/>
        <a:p>
          <a:endParaRPr lang="en-US"/>
        </a:p>
      </dgm:t>
    </dgm:pt>
    <dgm:pt modelId="{3F50812B-2A62-46AE-BD1D-7229E1CACCF4}">
      <dgm:prSet/>
      <dgm:spPr/>
      <dgm:t>
        <a:bodyPr/>
        <a:lstStyle/>
        <a:p>
          <a:r>
            <a:rPr lang="en-US" dirty="0"/>
            <a:t>Organizing data into tables and removing unnecessary/insignificant features</a:t>
          </a:r>
        </a:p>
      </dgm:t>
    </dgm:pt>
    <dgm:pt modelId="{BEA4D4CC-72B8-412E-8E2B-94A506F1C517}" type="parTrans" cxnId="{04006453-5C39-4013-930B-0F0E5C871368}">
      <dgm:prSet/>
      <dgm:spPr/>
      <dgm:t>
        <a:bodyPr/>
        <a:lstStyle/>
        <a:p>
          <a:endParaRPr lang="en-US"/>
        </a:p>
      </dgm:t>
    </dgm:pt>
    <dgm:pt modelId="{87784871-6FF4-4F51-AA43-CD858857F246}" type="sibTrans" cxnId="{04006453-5C39-4013-930B-0F0E5C871368}">
      <dgm:prSet/>
      <dgm:spPr/>
      <dgm:t>
        <a:bodyPr/>
        <a:lstStyle/>
        <a:p>
          <a:endParaRPr lang="en-US"/>
        </a:p>
      </dgm:t>
    </dgm:pt>
    <dgm:pt modelId="{72A659BF-393E-4E1F-9733-9E9147DDD789}">
      <dgm:prSet/>
      <dgm:spPr/>
      <dgm:t>
        <a:bodyPr/>
        <a:lstStyle/>
        <a:p>
          <a:r>
            <a:rPr lang="en-US"/>
            <a:t>Encoding</a:t>
          </a:r>
          <a:endParaRPr lang="en-US" dirty="0"/>
        </a:p>
      </dgm:t>
    </dgm:pt>
    <dgm:pt modelId="{9300E178-0BC1-4D91-A0F0-8B5D91F33BF0}" type="parTrans" cxnId="{E3783EDD-3530-42B9-ABE6-194B2D8D65CE}">
      <dgm:prSet/>
      <dgm:spPr/>
      <dgm:t>
        <a:bodyPr/>
        <a:lstStyle/>
        <a:p>
          <a:endParaRPr lang="en-IN"/>
        </a:p>
      </dgm:t>
    </dgm:pt>
    <dgm:pt modelId="{B7EF4477-CC88-4CAA-9016-82C443B96156}" type="sibTrans" cxnId="{E3783EDD-3530-42B9-ABE6-194B2D8D65CE}">
      <dgm:prSet/>
      <dgm:spPr/>
      <dgm:t>
        <a:bodyPr/>
        <a:lstStyle/>
        <a:p>
          <a:endParaRPr lang="en-IN"/>
        </a:p>
      </dgm:t>
    </dgm:pt>
    <dgm:pt modelId="{FCE3E1D7-A2BE-4DCE-9AC2-BC95AE166BED}">
      <dgm:prSet/>
      <dgm:spPr/>
      <dgm:t>
        <a:bodyPr/>
        <a:lstStyle/>
        <a:p>
          <a:r>
            <a:rPr lang="en-US" dirty="0"/>
            <a:t>Encoding categorical variables (Type, Suburb)</a:t>
          </a:r>
        </a:p>
      </dgm:t>
    </dgm:pt>
    <dgm:pt modelId="{3C555293-1681-41CA-9008-4E342420B66B}" type="parTrans" cxnId="{1B087938-48E5-4F09-8578-373C105CCFE4}">
      <dgm:prSet/>
      <dgm:spPr/>
      <dgm:t>
        <a:bodyPr/>
        <a:lstStyle/>
        <a:p>
          <a:endParaRPr lang="en-IN"/>
        </a:p>
      </dgm:t>
    </dgm:pt>
    <dgm:pt modelId="{BADDDE13-1574-4A07-A990-CCE454CBC856}" type="sibTrans" cxnId="{1B087938-48E5-4F09-8578-373C105CCFE4}">
      <dgm:prSet/>
      <dgm:spPr/>
      <dgm:t>
        <a:bodyPr/>
        <a:lstStyle/>
        <a:p>
          <a:endParaRPr lang="en-IN"/>
        </a:p>
      </dgm:t>
    </dgm:pt>
    <dgm:pt modelId="{775103B5-591C-437C-B6DB-3D2E8C596413}" type="pres">
      <dgm:prSet presAssocID="{A2A16828-983D-4B68-B949-EBD9E9B15A1A}" presName="Name0" presStyleCnt="0">
        <dgm:presLayoutVars>
          <dgm:dir/>
          <dgm:animLvl val="lvl"/>
          <dgm:resizeHandles val="exact"/>
        </dgm:presLayoutVars>
      </dgm:prSet>
      <dgm:spPr/>
    </dgm:pt>
    <dgm:pt modelId="{4508FE7E-36BC-4D47-8D9F-339259E46EAE}" type="pres">
      <dgm:prSet presAssocID="{FA51B251-F004-4CEB-A2D4-01F0824A8AF1}" presName="linNode" presStyleCnt="0"/>
      <dgm:spPr/>
    </dgm:pt>
    <dgm:pt modelId="{086908E4-32CF-4F07-A549-2BB76B5D23A2}" type="pres">
      <dgm:prSet presAssocID="{FA51B251-F004-4CEB-A2D4-01F0824A8AF1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C199236A-7D26-4418-954A-45D207EC5338}" type="pres">
      <dgm:prSet presAssocID="{FA51B251-F004-4CEB-A2D4-01F0824A8AF1}" presName="descendantText" presStyleLbl="alignAccFollowNode1" presStyleIdx="0" presStyleCnt="5">
        <dgm:presLayoutVars>
          <dgm:bulletEnabled/>
        </dgm:presLayoutVars>
      </dgm:prSet>
      <dgm:spPr/>
    </dgm:pt>
    <dgm:pt modelId="{587F01B9-9D45-49C9-81B0-C273051976CC}" type="pres">
      <dgm:prSet presAssocID="{C6024FC2-9A20-4A7A-9071-9E07837FD8BD}" presName="sp" presStyleCnt="0"/>
      <dgm:spPr/>
    </dgm:pt>
    <dgm:pt modelId="{614F0482-7472-4CBA-B720-00EBC8B3BDD7}" type="pres">
      <dgm:prSet presAssocID="{2016C1CB-78B8-4215-9B8A-EC6AE97D096F}" presName="linNode" presStyleCnt="0"/>
      <dgm:spPr/>
    </dgm:pt>
    <dgm:pt modelId="{3E084D97-67CD-4B88-A116-92D6AE0D7E96}" type="pres">
      <dgm:prSet presAssocID="{2016C1CB-78B8-4215-9B8A-EC6AE97D096F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D9CF92FA-A175-4E79-93E4-933CD884FEA0}" type="pres">
      <dgm:prSet presAssocID="{2016C1CB-78B8-4215-9B8A-EC6AE97D096F}" presName="descendantText" presStyleLbl="alignAccFollowNode1" presStyleIdx="1" presStyleCnt="5">
        <dgm:presLayoutVars>
          <dgm:bulletEnabled/>
        </dgm:presLayoutVars>
      </dgm:prSet>
      <dgm:spPr/>
    </dgm:pt>
    <dgm:pt modelId="{2FCA02E4-E25E-420C-9DF6-2ADBC8E1921A}" type="pres">
      <dgm:prSet presAssocID="{0BADF857-6E47-4DF5-9143-9307C4813ED3}" presName="sp" presStyleCnt="0"/>
      <dgm:spPr/>
    </dgm:pt>
    <dgm:pt modelId="{D9012016-9EA0-4420-BE67-9FF4E2AF3B2F}" type="pres">
      <dgm:prSet presAssocID="{70EE6E58-049A-4F6A-A8CD-E32D8F9A0DF3}" presName="linNode" presStyleCnt="0"/>
      <dgm:spPr/>
    </dgm:pt>
    <dgm:pt modelId="{5F0495D1-5FCC-4B44-93EF-2CFB17B6DB5D}" type="pres">
      <dgm:prSet presAssocID="{70EE6E58-049A-4F6A-A8CD-E32D8F9A0DF3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AEC7ED5E-E367-416A-918B-CA26B7998EE3}" type="pres">
      <dgm:prSet presAssocID="{70EE6E58-049A-4F6A-A8CD-E32D8F9A0DF3}" presName="descendantText" presStyleLbl="alignAccFollowNode1" presStyleIdx="2" presStyleCnt="5">
        <dgm:presLayoutVars>
          <dgm:bulletEnabled/>
        </dgm:presLayoutVars>
      </dgm:prSet>
      <dgm:spPr/>
    </dgm:pt>
    <dgm:pt modelId="{B2094092-067F-4D9D-A00D-AF1E01F89FCE}" type="pres">
      <dgm:prSet presAssocID="{AAAF5654-725B-468A-A946-862CFA896849}" presName="sp" presStyleCnt="0"/>
      <dgm:spPr/>
    </dgm:pt>
    <dgm:pt modelId="{3E95CD2C-ED66-4264-BB1C-91A36CAF4ADE}" type="pres">
      <dgm:prSet presAssocID="{72A659BF-393E-4E1F-9733-9E9147DDD789}" presName="linNode" presStyleCnt="0"/>
      <dgm:spPr/>
    </dgm:pt>
    <dgm:pt modelId="{170B02EB-C01E-4BE6-9C87-5BE0A9529A0C}" type="pres">
      <dgm:prSet presAssocID="{72A659BF-393E-4E1F-9733-9E9147DDD789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A8A8CE57-1761-45CB-B83C-BAD1658897DE}" type="pres">
      <dgm:prSet presAssocID="{72A659BF-393E-4E1F-9733-9E9147DDD789}" presName="descendantText" presStyleLbl="alignAccFollowNode1" presStyleIdx="3" presStyleCnt="5">
        <dgm:presLayoutVars>
          <dgm:bulletEnabled/>
        </dgm:presLayoutVars>
      </dgm:prSet>
      <dgm:spPr/>
    </dgm:pt>
    <dgm:pt modelId="{FBA6DEBD-A3AE-44F4-987C-B9BEE0B811D2}" type="pres">
      <dgm:prSet presAssocID="{B7EF4477-CC88-4CAA-9016-82C443B96156}" presName="sp" presStyleCnt="0"/>
      <dgm:spPr/>
    </dgm:pt>
    <dgm:pt modelId="{F919F534-7284-4880-B7CC-A5BF46C9FE09}" type="pres">
      <dgm:prSet presAssocID="{E0522096-A026-4C4B-9CB8-D9F5E5F1B7C5}" presName="linNode" presStyleCnt="0"/>
      <dgm:spPr/>
    </dgm:pt>
    <dgm:pt modelId="{575B42CB-6A0C-4C91-AB38-63EEA122A683}" type="pres">
      <dgm:prSet presAssocID="{E0522096-A026-4C4B-9CB8-D9F5E5F1B7C5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D8BD18FF-109C-4D18-A992-23D829C2B6E9}" type="pres">
      <dgm:prSet presAssocID="{E0522096-A026-4C4B-9CB8-D9F5E5F1B7C5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CE23A100-B445-42F6-AB82-C471B569A4BD}" srcId="{2016C1CB-78B8-4215-9B8A-EC6AE97D096F}" destId="{7554C8AC-5934-4CFF-BF36-45EE5CA022AE}" srcOrd="0" destOrd="0" parTransId="{88B9F446-EDAE-43FF-8ACC-E93BD83A04E1}" sibTransId="{63BA3259-C9E4-428B-817C-7C9BFD798805}"/>
    <dgm:cxn modelId="{B5CE7906-BFF1-4CD7-90C7-BCCDC591D5CE}" type="presOf" srcId="{1433D93E-DFF9-4E81-9F4A-179BB829ED46}" destId="{C199236A-7D26-4418-954A-45D207EC5338}" srcOrd="0" destOrd="0" presId="urn:microsoft.com/office/officeart/2016/7/layout/VerticalSolidActionList"/>
    <dgm:cxn modelId="{06D83C07-BC33-4BBA-92DB-BC62BB911961}" type="presOf" srcId="{FCE3E1D7-A2BE-4DCE-9AC2-BC95AE166BED}" destId="{A8A8CE57-1761-45CB-B83C-BAD1658897DE}" srcOrd="0" destOrd="0" presId="urn:microsoft.com/office/officeart/2016/7/layout/VerticalSolidActionList"/>
    <dgm:cxn modelId="{7F4AF525-DCE8-42F0-9A26-92AF50204F50}" type="presOf" srcId="{FA51B251-F004-4CEB-A2D4-01F0824A8AF1}" destId="{086908E4-32CF-4F07-A549-2BB76B5D23A2}" srcOrd="0" destOrd="0" presId="urn:microsoft.com/office/officeart/2016/7/layout/VerticalSolidActionList"/>
    <dgm:cxn modelId="{8AA1802D-A8D4-4EBB-A7A2-3CB737F0A5A4}" srcId="{FA51B251-F004-4CEB-A2D4-01F0824A8AF1}" destId="{1433D93E-DFF9-4E81-9F4A-179BB829ED46}" srcOrd="0" destOrd="0" parTransId="{B69D5554-28C2-4104-9A7F-072F50F9CE5F}" sibTransId="{CA37830E-C06C-4628-80CD-29654C987509}"/>
    <dgm:cxn modelId="{6455892F-5940-4126-B74A-5E66240F3180}" srcId="{A2A16828-983D-4B68-B949-EBD9E9B15A1A}" destId="{2016C1CB-78B8-4215-9B8A-EC6AE97D096F}" srcOrd="1" destOrd="0" parTransId="{054EEE1B-5381-4267-9108-0FDFFDF58EDF}" sibTransId="{0BADF857-6E47-4DF5-9143-9307C4813ED3}"/>
    <dgm:cxn modelId="{1B087938-48E5-4F09-8578-373C105CCFE4}" srcId="{72A659BF-393E-4E1F-9733-9E9147DDD789}" destId="{FCE3E1D7-A2BE-4DCE-9AC2-BC95AE166BED}" srcOrd="0" destOrd="0" parTransId="{3C555293-1681-41CA-9008-4E342420B66B}" sibTransId="{BADDDE13-1574-4A07-A990-CCE454CBC856}"/>
    <dgm:cxn modelId="{81AE9A42-EDA8-4A05-881E-79D6A745C71C}" type="presOf" srcId="{E0522096-A026-4C4B-9CB8-D9F5E5F1B7C5}" destId="{575B42CB-6A0C-4C91-AB38-63EEA122A683}" srcOrd="0" destOrd="0" presId="urn:microsoft.com/office/officeart/2016/7/layout/VerticalSolidActionList"/>
    <dgm:cxn modelId="{A7509A65-3C44-4FAB-80E1-918C23D25571}" srcId="{70EE6E58-049A-4F6A-A8CD-E32D8F9A0DF3}" destId="{BA1E7D9D-34D6-457D-85FD-392CDCC988E8}" srcOrd="0" destOrd="0" parTransId="{458D902F-4280-477E-9620-5C1A9585C94F}" sibTransId="{F041046D-21F6-46C0-A99D-05ABC06F3CEA}"/>
    <dgm:cxn modelId="{3B3F1249-DAB6-48C6-827E-59CA00B5EBFF}" srcId="{A2A16828-983D-4B68-B949-EBD9E9B15A1A}" destId="{E0522096-A026-4C4B-9CB8-D9F5E5F1B7C5}" srcOrd="4" destOrd="0" parTransId="{277E368B-32BB-40AF-AD30-18FC7FC5C88B}" sibTransId="{84867276-F3DF-4547-AE8D-845AA20ACB85}"/>
    <dgm:cxn modelId="{9F5EC171-DBDA-4DFB-9C44-D900ADF38D9E}" type="presOf" srcId="{70EE6E58-049A-4F6A-A8CD-E32D8F9A0DF3}" destId="{5F0495D1-5FCC-4B44-93EF-2CFB17B6DB5D}" srcOrd="0" destOrd="0" presId="urn:microsoft.com/office/officeart/2016/7/layout/VerticalSolidActionList"/>
    <dgm:cxn modelId="{04006453-5C39-4013-930B-0F0E5C871368}" srcId="{E0522096-A026-4C4B-9CB8-D9F5E5F1B7C5}" destId="{3F50812B-2A62-46AE-BD1D-7229E1CACCF4}" srcOrd="0" destOrd="0" parTransId="{BEA4D4CC-72B8-412E-8E2B-94A506F1C517}" sibTransId="{87784871-6FF4-4F51-AA43-CD858857F246}"/>
    <dgm:cxn modelId="{D588C474-96A7-4ABA-B32D-4261E2785EA4}" type="presOf" srcId="{7554C8AC-5934-4CFF-BF36-45EE5CA022AE}" destId="{D9CF92FA-A175-4E79-93E4-933CD884FEA0}" srcOrd="0" destOrd="0" presId="urn:microsoft.com/office/officeart/2016/7/layout/VerticalSolidActionList"/>
    <dgm:cxn modelId="{906CBC89-8ACF-4C92-A001-824C5C4F05BC}" type="presOf" srcId="{72A659BF-393E-4E1F-9733-9E9147DDD789}" destId="{170B02EB-C01E-4BE6-9C87-5BE0A9529A0C}" srcOrd="0" destOrd="0" presId="urn:microsoft.com/office/officeart/2016/7/layout/VerticalSolidActionList"/>
    <dgm:cxn modelId="{565EE589-26D4-457D-9081-FCD766FAD7B7}" srcId="{A2A16828-983D-4B68-B949-EBD9E9B15A1A}" destId="{FA51B251-F004-4CEB-A2D4-01F0824A8AF1}" srcOrd="0" destOrd="0" parTransId="{F625F79B-8D43-43BC-9F39-62841DE2B0DD}" sibTransId="{C6024FC2-9A20-4A7A-9071-9E07837FD8BD}"/>
    <dgm:cxn modelId="{97A43C8C-6215-454B-828F-7A2BC8EEEDCA}" type="presOf" srcId="{A2A16828-983D-4B68-B949-EBD9E9B15A1A}" destId="{775103B5-591C-437C-B6DB-3D2E8C596413}" srcOrd="0" destOrd="0" presId="urn:microsoft.com/office/officeart/2016/7/layout/VerticalSolidActionList"/>
    <dgm:cxn modelId="{A83E468F-8F89-44E3-A13F-08C54BC2C003}" type="presOf" srcId="{BA1E7D9D-34D6-457D-85FD-392CDCC988E8}" destId="{AEC7ED5E-E367-416A-918B-CA26B7998EE3}" srcOrd="0" destOrd="0" presId="urn:microsoft.com/office/officeart/2016/7/layout/VerticalSolidActionList"/>
    <dgm:cxn modelId="{2CCA92C8-BAE1-48D7-A4DC-9734EC1E2920}" srcId="{A2A16828-983D-4B68-B949-EBD9E9B15A1A}" destId="{70EE6E58-049A-4F6A-A8CD-E32D8F9A0DF3}" srcOrd="2" destOrd="0" parTransId="{8BE1BB4B-069B-4809-A234-D354F21912FB}" sibTransId="{AAAF5654-725B-468A-A946-862CFA896849}"/>
    <dgm:cxn modelId="{9F9A07DD-1A10-459B-BCB3-91981895F22D}" type="presOf" srcId="{3F50812B-2A62-46AE-BD1D-7229E1CACCF4}" destId="{D8BD18FF-109C-4D18-A992-23D829C2B6E9}" srcOrd="0" destOrd="0" presId="urn:microsoft.com/office/officeart/2016/7/layout/VerticalSolidActionList"/>
    <dgm:cxn modelId="{E3783EDD-3530-42B9-ABE6-194B2D8D65CE}" srcId="{A2A16828-983D-4B68-B949-EBD9E9B15A1A}" destId="{72A659BF-393E-4E1F-9733-9E9147DDD789}" srcOrd="3" destOrd="0" parTransId="{9300E178-0BC1-4D91-A0F0-8B5D91F33BF0}" sibTransId="{B7EF4477-CC88-4CAA-9016-82C443B96156}"/>
    <dgm:cxn modelId="{2C55F1E9-318A-4D35-9811-220BECE55C8E}" type="presOf" srcId="{2016C1CB-78B8-4215-9B8A-EC6AE97D096F}" destId="{3E084D97-67CD-4B88-A116-92D6AE0D7E96}" srcOrd="0" destOrd="0" presId="urn:microsoft.com/office/officeart/2016/7/layout/VerticalSolidActionList"/>
    <dgm:cxn modelId="{BDFCB627-70E6-4C9C-BE3E-B9E9902973DD}" type="presParOf" srcId="{775103B5-591C-437C-B6DB-3D2E8C596413}" destId="{4508FE7E-36BC-4D47-8D9F-339259E46EAE}" srcOrd="0" destOrd="0" presId="urn:microsoft.com/office/officeart/2016/7/layout/VerticalSolidActionList"/>
    <dgm:cxn modelId="{6ABACAE0-4589-4DE7-A19C-2B7F10672586}" type="presParOf" srcId="{4508FE7E-36BC-4D47-8D9F-339259E46EAE}" destId="{086908E4-32CF-4F07-A549-2BB76B5D23A2}" srcOrd="0" destOrd="0" presId="urn:microsoft.com/office/officeart/2016/7/layout/VerticalSolidActionList"/>
    <dgm:cxn modelId="{AB631124-49AB-4777-999C-8FA2FD23D4FB}" type="presParOf" srcId="{4508FE7E-36BC-4D47-8D9F-339259E46EAE}" destId="{C199236A-7D26-4418-954A-45D207EC5338}" srcOrd="1" destOrd="0" presId="urn:microsoft.com/office/officeart/2016/7/layout/VerticalSolidActionList"/>
    <dgm:cxn modelId="{DEAD0FE9-ECA1-4AF9-89CB-383C1885CC2B}" type="presParOf" srcId="{775103B5-591C-437C-B6DB-3D2E8C596413}" destId="{587F01B9-9D45-49C9-81B0-C273051976CC}" srcOrd="1" destOrd="0" presId="urn:microsoft.com/office/officeart/2016/7/layout/VerticalSolidActionList"/>
    <dgm:cxn modelId="{DB5C5EBA-F463-4771-AFDE-2EB0EA9A9EA7}" type="presParOf" srcId="{775103B5-591C-437C-B6DB-3D2E8C596413}" destId="{614F0482-7472-4CBA-B720-00EBC8B3BDD7}" srcOrd="2" destOrd="0" presId="urn:microsoft.com/office/officeart/2016/7/layout/VerticalSolidActionList"/>
    <dgm:cxn modelId="{CFB48754-6E7E-4913-A0D3-02DAB3C16313}" type="presParOf" srcId="{614F0482-7472-4CBA-B720-00EBC8B3BDD7}" destId="{3E084D97-67CD-4B88-A116-92D6AE0D7E96}" srcOrd="0" destOrd="0" presId="urn:microsoft.com/office/officeart/2016/7/layout/VerticalSolidActionList"/>
    <dgm:cxn modelId="{7306AF1B-9B47-4144-9DAB-F30A3BDCBA03}" type="presParOf" srcId="{614F0482-7472-4CBA-B720-00EBC8B3BDD7}" destId="{D9CF92FA-A175-4E79-93E4-933CD884FEA0}" srcOrd="1" destOrd="0" presId="urn:microsoft.com/office/officeart/2016/7/layout/VerticalSolidActionList"/>
    <dgm:cxn modelId="{9142CA7D-D4C5-4E89-957A-BDD0095CF04A}" type="presParOf" srcId="{775103B5-591C-437C-B6DB-3D2E8C596413}" destId="{2FCA02E4-E25E-420C-9DF6-2ADBC8E1921A}" srcOrd="3" destOrd="0" presId="urn:microsoft.com/office/officeart/2016/7/layout/VerticalSolidActionList"/>
    <dgm:cxn modelId="{033157A2-8659-4547-AEE1-51C03D002B57}" type="presParOf" srcId="{775103B5-591C-437C-B6DB-3D2E8C596413}" destId="{D9012016-9EA0-4420-BE67-9FF4E2AF3B2F}" srcOrd="4" destOrd="0" presId="urn:microsoft.com/office/officeart/2016/7/layout/VerticalSolidActionList"/>
    <dgm:cxn modelId="{D93C3B99-5F38-42CA-AB07-C620DCCEDA9E}" type="presParOf" srcId="{D9012016-9EA0-4420-BE67-9FF4E2AF3B2F}" destId="{5F0495D1-5FCC-4B44-93EF-2CFB17B6DB5D}" srcOrd="0" destOrd="0" presId="urn:microsoft.com/office/officeart/2016/7/layout/VerticalSolidActionList"/>
    <dgm:cxn modelId="{32302723-501F-415D-8444-5546DC6F9B2A}" type="presParOf" srcId="{D9012016-9EA0-4420-BE67-9FF4E2AF3B2F}" destId="{AEC7ED5E-E367-416A-918B-CA26B7998EE3}" srcOrd="1" destOrd="0" presId="urn:microsoft.com/office/officeart/2016/7/layout/VerticalSolidActionList"/>
    <dgm:cxn modelId="{C6D979CE-548A-45EC-9964-4B9771CA2467}" type="presParOf" srcId="{775103B5-591C-437C-B6DB-3D2E8C596413}" destId="{B2094092-067F-4D9D-A00D-AF1E01F89FCE}" srcOrd="5" destOrd="0" presId="urn:microsoft.com/office/officeart/2016/7/layout/VerticalSolidActionList"/>
    <dgm:cxn modelId="{16E78474-CF9B-4D3C-951E-BE09099DFDCF}" type="presParOf" srcId="{775103B5-591C-437C-B6DB-3D2E8C596413}" destId="{3E95CD2C-ED66-4264-BB1C-91A36CAF4ADE}" srcOrd="6" destOrd="0" presId="urn:microsoft.com/office/officeart/2016/7/layout/VerticalSolidActionList"/>
    <dgm:cxn modelId="{9CDFF32B-7DFE-47A5-842A-DA4C1DD372A5}" type="presParOf" srcId="{3E95CD2C-ED66-4264-BB1C-91A36CAF4ADE}" destId="{170B02EB-C01E-4BE6-9C87-5BE0A9529A0C}" srcOrd="0" destOrd="0" presId="urn:microsoft.com/office/officeart/2016/7/layout/VerticalSolidActionList"/>
    <dgm:cxn modelId="{988C2998-F34F-4156-B214-399BD2293458}" type="presParOf" srcId="{3E95CD2C-ED66-4264-BB1C-91A36CAF4ADE}" destId="{A8A8CE57-1761-45CB-B83C-BAD1658897DE}" srcOrd="1" destOrd="0" presId="urn:microsoft.com/office/officeart/2016/7/layout/VerticalSolidActionList"/>
    <dgm:cxn modelId="{26D2AEE0-9E42-407A-B160-A93650CED787}" type="presParOf" srcId="{775103B5-591C-437C-B6DB-3D2E8C596413}" destId="{FBA6DEBD-A3AE-44F4-987C-B9BEE0B811D2}" srcOrd="7" destOrd="0" presId="urn:microsoft.com/office/officeart/2016/7/layout/VerticalSolidActionList"/>
    <dgm:cxn modelId="{25E4D106-C403-46F7-8BD3-4339953BA492}" type="presParOf" srcId="{775103B5-591C-437C-B6DB-3D2E8C596413}" destId="{F919F534-7284-4880-B7CC-A5BF46C9FE09}" srcOrd="8" destOrd="0" presId="urn:microsoft.com/office/officeart/2016/7/layout/VerticalSolidActionList"/>
    <dgm:cxn modelId="{7FB13518-64C2-4DEB-AA0F-D8521BF6083F}" type="presParOf" srcId="{F919F534-7284-4880-B7CC-A5BF46C9FE09}" destId="{575B42CB-6A0C-4C91-AB38-63EEA122A683}" srcOrd="0" destOrd="0" presId="urn:microsoft.com/office/officeart/2016/7/layout/VerticalSolidActionList"/>
    <dgm:cxn modelId="{B4E85384-C3BF-49D8-BF88-8D2E58315AB7}" type="presParOf" srcId="{F919F534-7284-4880-B7CC-A5BF46C9FE09}" destId="{D8BD18FF-109C-4D18-A992-23D829C2B6E9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10556C-49C4-401F-98FE-A1F92FF7B63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54877BC-7ABE-4245-B01D-47EEB89ED806}">
      <dgm:prSet custT="1"/>
      <dgm:spPr/>
      <dgm:t>
        <a:bodyPr/>
        <a:lstStyle/>
        <a:p>
          <a:r>
            <a:rPr lang="en-IN" sz="2000" dirty="0" err="1">
              <a:latin typeface="Century Gothic" panose="020B0502020202020204" pitchFamily="34" charset="0"/>
            </a:rPr>
            <a:t>Analyzing</a:t>
          </a:r>
          <a:r>
            <a:rPr lang="en-IN" sz="2000" dirty="0">
              <a:latin typeface="Century Gothic" panose="020B0502020202020204" pitchFamily="34" charset="0"/>
            </a:rPr>
            <a:t> correlation between price and various features</a:t>
          </a:r>
          <a:endParaRPr lang="en-US" sz="2000" dirty="0">
            <a:latin typeface="Century Gothic" panose="020B0502020202020204" pitchFamily="34" charset="0"/>
          </a:endParaRPr>
        </a:p>
      </dgm:t>
    </dgm:pt>
    <dgm:pt modelId="{54A8E090-B4E5-4EEF-A2EF-3F2FF8EC6D94}" type="parTrans" cxnId="{3045F239-C872-48DC-B9F3-30425910964C}">
      <dgm:prSet/>
      <dgm:spPr/>
      <dgm:t>
        <a:bodyPr/>
        <a:lstStyle/>
        <a:p>
          <a:endParaRPr lang="en-US" sz="1400">
            <a:latin typeface="Century Gothic" panose="020B0502020202020204" pitchFamily="34" charset="0"/>
          </a:endParaRPr>
        </a:p>
      </dgm:t>
    </dgm:pt>
    <dgm:pt modelId="{BCA382DA-60D5-4856-AE6F-00B04668CD39}" type="sibTrans" cxnId="{3045F239-C872-48DC-B9F3-30425910964C}">
      <dgm:prSet/>
      <dgm:spPr/>
      <dgm:t>
        <a:bodyPr/>
        <a:lstStyle/>
        <a:p>
          <a:endParaRPr lang="en-US" sz="1400">
            <a:latin typeface="Century Gothic" panose="020B0502020202020204" pitchFamily="34" charset="0"/>
          </a:endParaRPr>
        </a:p>
      </dgm:t>
    </dgm:pt>
    <dgm:pt modelId="{91E56703-3FC4-49C8-A5FD-DC141B4FFA6A}">
      <dgm:prSet custT="1"/>
      <dgm:spPr/>
      <dgm:t>
        <a:bodyPr/>
        <a:lstStyle/>
        <a:p>
          <a:r>
            <a:rPr lang="en-IN" sz="2000">
              <a:latin typeface="Century Gothic" panose="020B0502020202020204" pitchFamily="34" charset="0"/>
            </a:rPr>
            <a:t>Prioritising variables on the basis of impact on price</a:t>
          </a:r>
          <a:endParaRPr lang="en-US" sz="2000">
            <a:latin typeface="Century Gothic" panose="020B0502020202020204" pitchFamily="34" charset="0"/>
          </a:endParaRPr>
        </a:p>
      </dgm:t>
    </dgm:pt>
    <dgm:pt modelId="{BFAE7D4A-2FA3-4576-804B-92BA734F89BE}" type="parTrans" cxnId="{D2D1A016-06D5-4913-A5A2-C9F6E0898CB6}">
      <dgm:prSet/>
      <dgm:spPr/>
      <dgm:t>
        <a:bodyPr/>
        <a:lstStyle/>
        <a:p>
          <a:endParaRPr lang="en-US" sz="1400">
            <a:latin typeface="Century Gothic" panose="020B0502020202020204" pitchFamily="34" charset="0"/>
          </a:endParaRPr>
        </a:p>
      </dgm:t>
    </dgm:pt>
    <dgm:pt modelId="{834A82B4-5620-473C-9037-C1FC067B8E5D}" type="sibTrans" cxnId="{D2D1A016-06D5-4913-A5A2-C9F6E0898CB6}">
      <dgm:prSet/>
      <dgm:spPr/>
      <dgm:t>
        <a:bodyPr/>
        <a:lstStyle/>
        <a:p>
          <a:endParaRPr lang="en-US" sz="1400">
            <a:latin typeface="Century Gothic" panose="020B0502020202020204" pitchFamily="34" charset="0"/>
          </a:endParaRPr>
        </a:p>
      </dgm:t>
    </dgm:pt>
    <dgm:pt modelId="{22154FFB-FBD0-41A0-90C7-BE506D6E993E}" type="pres">
      <dgm:prSet presAssocID="{F210556C-49C4-401F-98FE-A1F92FF7B63F}" presName="root" presStyleCnt="0">
        <dgm:presLayoutVars>
          <dgm:dir/>
          <dgm:resizeHandles val="exact"/>
        </dgm:presLayoutVars>
      </dgm:prSet>
      <dgm:spPr/>
    </dgm:pt>
    <dgm:pt modelId="{9E0D27C2-403A-49D9-9453-929E688D51A8}" type="pres">
      <dgm:prSet presAssocID="{354877BC-7ABE-4245-B01D-47EEB89ED806}" presName="compNode" presStyleCnt="0"/>
      <dgm:spPr/>
    </dgm:pt>
    <dgm:pt modelId="{2836ECA1-23E1-435E-BA06-8D922A8656BF}" type="pres">
      <dgm:prSet presAssocID="{354877BC-7ABE-4245-B01D-47EEB89ED806}" presName="bgRect" presStyleLbl="bgShp" presStyleIdx="0" presStyleCnt="2"/>
      <dgm:spPr/>
    </dgm:pt>
    <dgm:pt modelId="{6066F258-E30D-4B75-9850-CD8B79A9C7A4}" type="pres">
      <dgm:prSet presAssocID="{354877BC-7ABE-4245-B01D-47EEB89ED80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241D20E-C127-4CB4-940A-0787E57A4FA2}" type="pres">
      <dgm:prSet presAssocID="{354877BC-7ABE-4245-B01D-47EEB89ED806}" presName="spaceRect" presStyleCnt="0"/>
      <dgm:spPr/>
    </dgm:pt>
    <dgm:pt modelId="{5F7C6267-2185-4852-B458-2820901FC948}" type="pres">
      <dgm:prSet presAssocID="{354877BC-7ABE-4245-B01D-47EEB89ED806}" presName="parTx" presStyleLbl="revTx" presStyleIdx="0" presStyleCnt="2">
        <dgm:presLayoutVars>
          <dgm:chMax val="0"/>
          <dgm:chPref val="0"/>
        </dgm:presLayoutVars>
      </dgm:prSet>
      <dgm:spPr/>
    </dgm:pt>
    <dgm:pt modelId="{30F4841C-AB90-4892-9D22-E440E72B6294}" type="pres">
      <dgm:prSet presAssocID="{BCA382DA-60D5-4856-AE6F-00B04668CD39}" presName="sibTrans" presStyleCnt="0"/>
      <dgm:spPr/>
    </dgm:pt>
    <dgm:pt modelId="{4B0E680D-EAD7-42AE-BDC8-623A405E6226}" type="pres">
      <dgm:prSet presAssocID="{91E56703-3FC4-49C8-A5FD-DC141B4FFA6A}" presName="compNode" presStyleCnt="0"/>
      <dgm:spPr/>
    </dgm:pt>
    <dgm:pt modelId="{849B0BD7-C1B5-4178-B6FE-92755DFC73E2}" type="pres">
      <dgm:prSet presAssocID="{91E56703-3FC4-49C8-A5FD-DC141B4FFA6A}" presName="bgRect" presStyleLbl="bgShp" presStyleIdx="1" presStyleCnt="2"/>
      <dgm:spPr/>
    </dgm:pt>
    <dgm:pt modelId="{5610B038-D6A9-4722-8FB0-553D746B1DFE}" type="pres">
      <dgm:prSet presAssocID="{91E56703-3FC4-49C8-A5FD-DC141B4FFA6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465629D7-B5A9-4C25-93F4-6ED9D9ABCBCF}" type="pres">
      <dgm:prSet presAssocID="{91E56703-3FC4-49C8-A5FD-DC141B4FFA6A}" presName="spaceRect" presStyleCnt="0"/>
      <dgm:spPr/>
    </dgm:pt>
    <dgm:pt modelId="{81C47C6A-5783-4F43-AF83-D3FA9DFD5647}" type="pres">
      <dgm:prSet presAssocID="{91E56703-3FC4-49C8-A5FD-DC141B4FFA6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2D1A016-06D5-4913-A5A2-C9F6E0898CB6}" srcId="{F210556C-49C4-401F-98FE-A1F92FF7B63F}" destId="{91E56703-3FC4-49C8-A5FD-DC141B4FFA6A}" srcOrd="1" destOrd="0" parTransId="{BFAE7D4A-2FA3-4576-804B-92BA734F89BE}" sibTransId="{834A82B4-5620-473C-9037-C1FC067B8E5D}"/>
    <dgm:cxn modelId="{9EFC062A-0EA8-4202-98A0-20612C772E93}" type="presOf" srcId="{F210556C-49C4-401F-98FE-A1F92FF7B63F}" destId="{22154FFB-FBD0-41A0-90C7-BE506D6E993E}" srcOrd="0" destOrd="0" presId="urn:microsoft.com/office/officeart/2018/2/layout/IconVerticalSolidList"/>
    <dgm:cxn modelId="{3045F239-C872-48DC-B9F3-30425910964C}" srcId="{F210556C-49C4-401F-98FE-A1F92FF7B63F}" destId="{354877BC-7ABE-4245-B01D-47EEB89ED806}" srcOrd="0" destOrd="0" parTransId="{54A8E090-B4E5-4EEF-A2EF-3F2FF8EC6D94}" sibTransId="{BCA382DA-60D5-4856-AE6F-00B04668CD39}"/>
    <dgm:cxn modelId="{EA88F86A-35C4-46F9-A260-E9B370968CE9}" type="presOf" srcId="{354877BC-7ABE-4245-B01D-47EEB89ED806}" destId="{5F7C6267-2185-4852-B458-2820901FC948}" srcOrd="0" destOrd="0" presId="urn:microsoft.com/office/officeart/2018/2/layout/IconVerticalSolidList"/>
    <dgm:cxn modelId="{2EB4989B-A938-4877-91D6-7B686222DD88}" type="presOf" srcId="{91E56703-3FC4-49C8-A5FD-DC141B4FFA6A}" destId="{81C47C6A-5783-4F43-AF83-D3FA9DFD5647}" srcOrd="0" destOrd="0" presId="urn:microsoft.com/office/officeart/2018/2/layout/IconVerticalSolidList"/>
    <dgm:cxn modelId="{F6F86A4A-D91A-4548-A0B5-6A179CA16AEE}" type="presParOf" srcId="{22154FFB-FBD0-41A0-90C7-BE506D6E993E}" destId="{9E0D27C2-403A-49D9-9453-929E688D51A8}" srcOrd="0" destOrd="0" presId="urn:microsoft.com/office/officeart/2018/2/layout/IconVerticalSolidList"/>
    <dgm:cxn modelId="{71495613-A862-49B9-9213-F21D772065AD}" type="presParOf" srcId="{9E0D27C2-403A-49D9-9453-929E688D51A8}" destId="{2836ECA1-23E1-435E-BA06-8D922A8656BF}" srcOrd="0" destOrd="0" presId="urn:microsoft.com/office/officeart/2018/2/layout/IconVerticalSolidList"/>
    <dgm:cxn modelId="{143B5BD5-8CB5-417A-9E0F-584C0774A41B}" type="presParOf" srcId="{9E0D27C2-403A-49D9-9453-929E688D51A8}" destId="{6066F258-E30D-4B75-9850-CD8B79A9C7A4}" srcOrd="1" destOrd="0" presId="urn:microsoft.com/office/officeart/2018/2/layout/IconVerticalSolidList"/>
    <dgm:cxn modelId="{3EED8792-1E62-48CC-8DCF-4CE7DB777770}" type="presParOf" srcId="{9E0D27C2-403A-49D9-9453-929E688D51A8}" destId="{6241D20E-C127-4CB4-940A-0787E57A4FA2}" srcOrd="2" destOrd="0" presId="urn:microsoft.com/office/officeart/2018/2/layout/IconVerticalSolidList"/>
    <dgm:cxn modelId="{2C2AEE69-2A83-4E5B-A4D1-AA02DDF00028}" type="presParOf" srcId="{9E0D27C2-403A-49D9-9453-929E688D51A8}" destId="{5F7C6267-2185-4852-B458-2820901FC948}" srcOrd="3" destOrd="0" presId="urn:microsoft.com/office/officeart/2018/2/layout/IconVerticalSolidList"/>
    <dgm:cxn modelId="{52FB5AD1-B589-4D89-8CE5-DFFC5D677C93}" type="presParOf" srcId="{22154FFB-FBD0-41A0-90C7-BE506D6E993E}" destId="{30F4841C-AB90-4892-9D22-E440E72B6294}" srcOrd="1" destOrd="0" presId="urn:microsoft.com/office/officeart/2018/2/layout/IconVerticalSolidList"/>
    <dgm:cxn modelId="{16DE3184-FA3A-4FED-BAF7-2E998C8FE80F}" type="presParOf" srcId="{22154FFB-FBD0-41A0-90C7-BE506D6E993E}" destId="{4B0E680D-EAD7-42AE-BDC8-623A405E6226}" srcOrd="2" destOrd="0" presId="urn:microsoft.com/office/officeart/2018/2/layout/IconVerticalSolidList"/>
    <dgm:cxn modelId="{7999F56F-5AC1-4EAA-8E1D-069EEA977631}" type="presParOf" srcId="{4B0E680D-EAD7-42AE-BDC8-623A405E6226}" destId="{849B0BD7-C1B5-4178-B6FE-92755DFC73E2}" srcOrd="0" destOrd="0" presId="urn:microsoft.com/office/officeart/2018/2/layout/IconVerticalSolidList"/>
    <dgm:cxn modelId="{8A545BCB-7ABC-464B-98BC-61669849F997}" type="presParOf" srcId="{4B0E680D-EAD7-42AE-BDC8-623A405E6226}" destId="{5610B038-D6A9-4722-8FB0-553D746B1DFE}" srcOrd="1" destOrd="0" presId="urn:microsoft.com/office/officeart/2018/2/layout/IconVerticalSolidList"/>
    <dgm:cxn modelId="{7323C065-BB1D-4DD1-8EBD-59A0EC4353A3}" type="presParOf" srcId="{4B0E680D-EAD7-42AE-BDC8-623A405E6226}" destId="{465629D7-B5A9-4C25-93F4-6ED9D9ABCBCF}" srcOrd="2" destOrd="0" presId="urn:microsoft.com/office/officeart/2018/2/layout/IconVerticalSolidList"/>
    <dgm:cxn modelId="{993FCBC4-1A77-49F1-83D6-EAD05E409B68}" type="presParOf" srcId="{4B0E680D-EAD7-42AE-BDC8-623A405E6226}" destId="{81C47C6A-5783-4F43-AF83-D3FA9DFD56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CECFE-AE60-4417-BB97-A2B350B785EB}">
      <dsp:nvSpPr>
        <dsp:cNvPr id="0" name=""/>
        <dsp:cNvSpPr/>
      </dsp:nvSpPr>
      <dsp:spPr>
        <a:xfrm>
          <a:off x="0" y="1497"/>
          <a:ext cx="5924550" cy="6380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592F17-15F1-469B-8916-9C85E5CE2EDE}">
      <dsp:nvSpPr>
        <dsp:cNvPr id="0" name=""/>
        <dsp:cNvSpPr/>
      </dsp:nvSpPr>
      <dsp:spPr>
        <a:xfrm>
          <a:off x="193022" y="145067"/>
          <a:ext cx="350949" cy="3509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E7181-F9E9-4131-976B-0E107C5C24DB}">
      <dsp:nvSpPr>
        <dsp:cNvPr id="0" name=""/>
        <dsp:cNvSpPr/>
      </dsp:nvSpPr>
      <dsp:spPr>
        <a:xfrm>
          <a:off x="736994" y="1497"/>
          <a:ext cx="5187555" cy="63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531" tIns="67531" rIns="67531" bIns="675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Data extraction – Derived dataset from Kaggle</a:t>
          </a:r>
          <a:endParaRPr lang="en-US" sz="1800" kern="1200"/>
        </a:p>
      </dsp:txBody>
      <dsp:txXfrm>
        <a:off x="736994" y="1497"/>
        <a:ext cx="5187555" cy="638090"/>
      </dsp:txXfrm>
    </dsp:sp>
    <dsp:sp modelId="{18AD024C-EF4A-4900-A948-21A395A95763}">
      <dsp:nvSpPr>
        <dsp:cNvPr id="0" name=""/>
        <dsp:cNvSpPr/>
      </dsp:nvSpPr>
      <dsp:spPr>
        <a:xfrm>
          <a:off x="0" y="799110"/>
          <a:ext cx="5924550" cy="6380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5DFFA1-010B-42B0-9282-1D21C22FF5DE}">
      <dsp:nvSpPr>
        <dsp:cNvPr id="0" name=""/>
        <dsp:cNvSpPr/>
      </dsp:nvSpPr>
      <dsp:spPr>
        <a:xfrm>
          <a:off x="193022" y="942680"/>
          <a:ext cx="350949" cy="3509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4C2081-3FB3-4ED6-8234-75238D416536}">
      <dsp:nvSpPr>
        <dsp:cNvPr id="0" name=""/>
        <dsp:cNvSpPr/>
      </dsp:nvSpPr>
      <dsp:spPr>
        <a:xfrm>
          <a:off x="736994" y="799110"/>
          <a:ext cx="5187555" cy="63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531" tIns="67531" rIns="67531" bIns="675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Preprocessing – Preparing data for analysis</a:t>
          </a:r>
          <a:endParaRPr lang="en-US" sz="1800" kern="1200"/>
        </a:p>
      </dsp:txBody>
      <dsp:txXfrm>
        <a:off x="736994" y="799110"/>
        <a:ext cx="5187555" cy="638090"/>
      </dsp:txXfrm>
    </dsp:sp>
    <dsp:sp modelId="{3A877A9F-9CAB-42B7-885F-6BA317C7BF41}">
      <dsp:nvSpPr>
        <dsp:cNvPr id="0" name=""/>
        <dsp:cNvSpPr/>
      </dsp:nvSpPr>
      <dsp:spPr>
        <a:xfrm>
          <a:off x="0" y="1596723"/>
          <a:ext cx="5924550" cy="6380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5C1DA-6482-4F07-8906-AD7C62170E82}">
      <dsp:nvSpPr>
        <dsp:cNvPr id="0" name=""/>
        <dsp:cNvSpPr/>
      </dsp:nvSpPr>
      <dsp:spPr>
        <a:xfrm>
          <a:off x="193022" y="1740293"/>
          <a:ext cx="350949" cy="3509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0E7B7-2DE3-41AA-9EB5-F8BD4D7BA5E1}">
      <dsp:nvSpPr>
        <dsp:cNvPr id="0" name=""/>
        <dsp:cNvSpPr/>
      </dsp:nvSpPr>
      <dsp:spPr>
        <a:xfrm>
          <a:off x="736994" y="1596723"/>
          <a:ext cx="5187555" cy="63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531" tIns="67531" rIns="67531" bIns="675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Model selection</a:t>
          </a:r>
          <a:endParaRPr lang="en-US" sz="1800" kern="1200"/>
        </a:p>
      </dsp:txBody>
      <dsp:txXfrm>
        <a:off x="736994" y="1596723"/>
        <a:ext cx="5187555" cy="638090"/>
      </dsp:txXfrm>
    </dsp:sp>
    <dsp:sp modelId="{AD3CAEF5-D0BD-4C5A-90E2-6C57C7BA983E}">
      <dsp:nvSpPr>
        <dsp:cNvPr id="0" name=""/>
        <dsp:cNvSpPr/>
      </dsp:nvSpPr>
      <dsp:spPr>
        <a:xfrm>
          <a:off x="0" y="2394336"/>
          <a:ext cx="5924550" cy="6380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D0C5C-6053-497C-AF96-1AA94B294B19}">
      <dsp:nvSpPr>
        <dsp:cNvPr id="0" name=""/>
        <dsp:cNvSpPr/>
      </dsp:nvSpPr>
      <dsp:spPr>
        <a:xfrm>
          <a:off x="193022" y="2537906"/>
          <a:ext cx="350949" cy="3509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77365-0452-4F4E-A9FD-A08F8BCAA772}">
      <dsp:nvSpPr>
        <dsp:cNvPr id="0" name=""/>
        <dsp:cNvSpPr/>
      </dsp:nvSpPr>
      <dsp:spPr>
        <a:xfrm>
          <a:off x="736994" y="2394336"/>
          <a:ext cx="5187555" cy="63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531" tIns="67531" rIns="67531" bIns="675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Model training</a:t>
          </a:r>
          <a:endParaRPr lang="en-US" sz="1800" kern="1200"/>
        </a:p>
      </dsp:txBody>
      <dsp:txXfrm>
        <a:off x="736994" y="2394336"/>
        <a:ext cx="5187555" cy="638090"/>
      </dsp:txXfrm>
    </dsp:sp>
    <dsp:sp modelId="{A8970084-454F-4D23-919E-1013132353C5}">
      <dsp:nvSpPr>
        <dsp:cNvPr id="0" name=""/>
        <dsp:cNvSpPr/>
      </dsp:nvSpPr>
      <dsp:spPr>
        <a:xfrm>
          <a:off x="0" y="3191949"/>
          <a:ext cx="5924550" cy="6380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39E440-90D1-426B-850D-1E1427AD0EB8}">
      <dsp:nvSpPr>
        <dsp:cNvPr id="0" name=""/>
        <dsp:cNvSpPr/>
      </dsp:nvSpPr>
      <dsp:spPr>
        <a:xfrm>
          <a:off x="193022" y="3335519"/>
          <a:ext cx="350949" cy="3509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8A195-8191-4B70-874D-5BBBA0D93400}">
      <dsp:nvSpPr>
        <dsp:cNvPr id="0" name=""/>
        <dsp:cNvSpPr/>
      </dsp:nvSpPr>
      <dsp:spPr>
        <a:xfrm>
          <a:off x="736994" y="3191949"/>
          <a:ext cx="5187555" cy="63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531" tIns="67531" rIns="67531" bIns="675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Validation</a:t>
          </a:r>
          <a:endParaRPr lang="en-US" sz="1800" kern="1200"/>
        </a:p>
      </dsp:txBody>
      <dsp:txXfrm>
        <a:off x="736994" y="3191949"/>
        <a:ext cx="5187555" cy="638090"/>
      </dsp:txXfrm>
    </dsp:sp>
    <dsp:sp modelId="{CBAD48F2-C00E-4237-B0EA-08D94A93F958}">
      <dsp:nvSpPr>
        <dsp:cNvPr id="0" name=""/>
        <dsp:cNvSpPr/>
      </dsp:nvSpPr>
      <dsp:spPr>
        <a:xfrm>
          <a:off x="0" y="3989562"/>
          <a:ext cx="5924550" cy="6380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13D3A5-F415-405A-AABB-2C6C09E653E9}">
      <dsp:nvSpPr>
        <dsp:cNvPr id="0" name=""/>
        <dsp:cNvSpPr/>
      </dsp:nvSpPr>
      <dsp:spPr>
        <a:xfrm>
          <a:off x="193022" y="4133132"/>
          <a:ext cx="350949" cy="3509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A0C6F-64F2-4B6E-A5B3-F6A0F820FC39}">
      <dsp:nvSpPr>
        <dsp:cNvPr id="0" name=""/>
        <dsp:cNvSpPr/>
      </dsp:nvSpPr>
      <dsp:spPr>
        <a:xfrm>
          <a:off x="736994" y="3989562"/>
          <a:ext cx="5187555" cy="63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531" tIns="67531" rIns="67531" bIns="675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Conclusion</a:t>
          </a:r>
          <a:endParaRPr lang="en-US" sz="1800" kern="1200"/>
        </a:p>
      </dsp:txBody>
      <dsp:txXfrm>
        <a:off x="736994" y="3989562"/>
        <a:ext cx="5187555" cy="6380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5342A-99A7-441A-BAD5-350D74BCE1E0}">
      <dsp:nvSpPr>
        <dsp:cNvPr id="0" name=""/>
        <dsp:cNvSpPr/>
      </dsp:nvSpPr>
      <dsp:spPr>
        <a:xfrm>
          <a:off x="0" y="2260"/>
          <a:ext cx="59245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7106A2-B366-4705-B947-089E9EA2DAA7}">
      <dsp:nvSpPr>
        <dsp:cNvPr id="0" name=""/>
        <dsp:cNvSpPr/>
      </dsp:nvSpPr>
      <dsp:spPr>
        <a:xfrm>
          <a:off x="0" y="2260"/>
          <a:ext cx="5924550" cy="1541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entury Gothic" panose="020B0502020202020204" pitchFamily="34" charset="0"/>
            </a:rPr>
            <a:t>Source: Kaggle - Melbourne Housing Snapshot</a:t>
          </a:r>
        </a:p>
      </dsp:txBody>
      <dsp:txXfrm>
        <a:off x="0" y="2260"/>
        <a:ext cx="5924550" cy="1541543"/>
      </dsp:txXfrm>
    </dsp:sp>
    <dsp:sp modelId="{F37D1191-CCF7-4E41-8719-3EB09225DD81}">
      <dsp:nvSpPr>
        <dsp:cNvPr id="0" name=""/>
        <dsp:cNvSpPr/>
      </dsp:nvSpPr>
      <dsp:spPr>
        <a:xfrm>
          <a:off x="0" y="1543803"/>
          <a:ext cx="5924550" cy="0"/>
        </a:xfrm>
        <a:prstGeom prst="line">
          <a:avLst/>
        </a:prstGeom>
        <a:gradFill rotWithShape="0">
          <a:gsLst>
            <a:gs pos="0">
              <a:schemeClr val="accent2">
                <a:hueOff val="1106460"/>
                <a:satOff val="5101"/>
                <a:lumOff val="784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106460"/>
                <a:satOff val="5101"/>
                <a:lumOff val="784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106460"/>
                <a:satOff val="5101"/>
                <a:lumOff val="784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106460"/>
              <a:satOff val="5101"/>
              <a:lumOff val="784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145B1D-393F-4EC0-8D48-060EF23D47FF}">
      <dsp:nvSpPr>
        <dsp:cNvPr id="0" name=""/>
        <dsp:cNvSpPr/>
      </dsp:nvSpPr>
      <dsp:spPr>
        <a:xfrm>
          <a:off x="0" y="1543803"/>
          <a:ext cx="5924550" cy="1541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entury Gothic" panose="020B0502020202020204" pitchFamily="34" charset="0"/>
            </a:rPr>
            <a:t>Records: ~34,000 sales from 2016</a:t>
          </a:r>
        </a:p>
      </dsp:txBody>
      <dsp:txXfrm>
        <a:off x="0" y="1543803"/>
        <a:ext cx="5924550" cy="1541543"/>
      </dsp:txXfrm>
    </dsp:sp>
    <dsp:sp modelId="{6332FA8F-13A5-42C8-8386-74E75AA5C88C}">
      <dsp:nvSpPr>
        <dsp:cNvPr id="0" name=""/>
        <dsp:cNvSpPr/>
      </dsp:nvSpPr>
      <dsp:spPr>
        <a:xfrm>
          <a:off x="0" y="3085346"/>
          <a:ext cx="5924550" cy="0"/>
        </a:xfrm>
        <a:prstGeom prst="line">
          <a:avLst/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212920"/>
                <a:satOff val="10201"/>
                <a:lumOff val="156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2212920"/>
              <a:satOff val="10201"/>
              <a:lumOff val="1569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759E7F-6397-4F9F-8461-17C866A9B959}">
      <dsp:nvSpPr>
        <dsp:cNvPr id="0" name=""/>
        <dsp:cNvSpPr/>
      </dsp:nvSpPr>
      <dsp:spPr>
        <a:xfrm>
          <a:off x="0" y="3085346"/>
          <a:ext cx="5924550" cy="1541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entury Gothic" panose="020B0502020202020204" pitchFamily="34" charset="0"/>
            </a:rPr>
            <a:t>Features include rooms, type, location, dates, etc.</a:t>
          </a:r>
        </a:p>
      </dsp:txBody>
      <dsp:txXfrm>
        <a:off x="0" y="3085346"/>
        <a:ext cx="5924550" cy="15415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9236A-7D26-4418-954A-45D207EC5338}">
      <dsp:nvSpPr>
        <dsp:cNvPr id="0" name=""/>
        <dsp:cNvSpPr/>
      </dsp:nvSpPr>
      <dsp:spPr>
        <a:xfrm>
          <a:off x="1200785" y="2040"/>
          <a:ext cx="4803140" cy="89537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94" tIns="227424" rIns="93194" bIns="227424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Handling missing values (drop/Impute)</a:t>
          </a:r>
        </a:p>
      </dsp:txBody>
      <dsp:txXfrm>
        <a:off x="1200785" y="2040"/>
        <a:ext cx="4803140" cy="895370"/>
      </dsp:txXfrm>
    </dsp:sp>
    <dsp:sp modelId="{086908E4-32CF-4F07-A549-2BB76B5D23A2}">
      <dsp:nvSpPr>
        <dsp:cNvPr id="0" name=""/>
        <dsp:cNvSpPr/>
      </dsp:nvSpPr>
      <dsp:spPr>
        <a:xfrm>
          <a:off x="0" y="2040"/>
          <a:ext cx="1200785" cy="8953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42" tIns="88443" rIns="63542" bIns="8844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Missing values</a:t>
          </a:r>
        </a:p>
      </dsp:txBody>
      <dsp:txXfrm>
        <a:off x="0" y="2040"/>
        <a:ext cx="1200785" cy="895370"/>
      </dsp:txXfrm>
    </dsp:sp>
    <dsp:sp modelId="{D9CF92FA-A175-4E79-93E4-933CD884FEA0}">
      <dsp:nvSpPr>
        <dsp:cNvPr id="0" name=""/>
        <dsp:cNvSpPr/>
      </dsp:nvSpPr>
      <dsp:spPr>
        <a:xfrm>
          <a:off x="1200785" y="951133"/>
          <a:ext cx="4803140" cy="89537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94" tIns="227424" rIns="93194" bIns="227424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Handling outliers</a:t>
          </a:r>
        </a:p>
      </dsp:txBody>
      <dsp:txXfrm>
        <a:off x="1200785" y="951133"/>
        <a:ext cx="4803140" cy="895370"/>
      </dsp:txXfrm>
    </dsp:sp>
    <dsp:sp modelId="{3E084D97-67CD-4B88-A116-92D6AE0D7E96}">
      <dsp:nvSpPr>
        <dsp:cNvPr id="0" name=""/>
        <dsp:cNvSpPr/>
      </dsp:nvSpPr>
      <dsp:spPr>
        <a:xfrm>
          <a:off x="0" y="951133"/>
          <a:ext cx="1200785" cy="89537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42" tIns="88443" rIns="63542" bIns="8844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Outliers</a:t>
          </a:r>
        </a:p>
      </dsp:txBody>
      <dsp:txXfrm>
        <a:off x="0" y="951133"/>
        <a:ext cx="1200785" cy="895370"/>
      </dsp:txXfrm>
    </dsp:sp>
    <dsp:sp modelId="{AEC7ED5E-E367-416A-918B-CA26B7998EE3}">
      <dsp:nvSpPr>
        <dsp:cNvPr id="0" name=""/>
        <dsp:cNvSpPr/>
      </dsp:nvSpPr>
      <dsp:spPr>
        <a:xfrm>
          <a:off x="1200785" y="1900227"/>
          <a:ext cx="4803140" cy="89537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94" tIns="227424" rIns="93194" bIns="227424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Converting dates to datetime format</a:t>
          </a:r>
        </a:p>
      </dsp:txBody>
      <dsp:txXfrm>
        <a:off x="1200785" y="1900227"/>
        <a:ext cx="4803140" cy="895370"/>
      </dsp:txXfrm>
    </dsp:sp>
    <dsp:sp modelId="{5F0495D1-5FCC-4B44-93EF-2CFB17B6DB5D}">
      <dsp:nvSpPr>
        <dsp:cNvPr id="0" name=""/>
        <dsp:cNvSpPr/>
      </dsp:nvSpPr>
      <dsp:spPr>
        <a:xfrm>
          <a:off x="0" y="1900227"/>
          <a:ext cx="1200785" cy="89537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42" tIns="88443" rIns="63542" bIns="8844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Dates</a:t>
          </a:r>
        </a:p>
      </dsp:txBody>
      <dsp:txXfrm>
        <a:off x="0" y="1900227"/>
        <a:ext cx="1200785" cy="895370"/>
      </dsp:txXfrm>
    </dsp:sp>
    <dsp:sp modelId="{A8A8CE57-1761-45CB-B83C-BAD1658897DE}">
      <dsp:nvSpPr>
        <dsp:cNvPr id="0" name=""/>
        <dsp:cNvSpPr/>
      </dsp:nvSpPr>
      <dsp:spPr>
        <a:xfrm>
          <a:off x="1200785" y="2849320"/>
          <a:ext cx="4803140" cy="89537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94" tIns="227424" rIns="93194" bIns="227424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Encoding categorical variables (Type, Suburb)</a:t>
          </a:r>
        </a:p>
      </dsp:txBody>
      <dsp:txXfrm>
        <a:off x="1200785" y="2849320"/>
        <a:ext cx="4803140" cy="895370"/>
      </dsp:txXfrm>
    </dsp:sp>
    <dsp:sp modelId="{170B02EB-C01E-4BE6-9C87-5BE0A9529A0C}">
      <dsp:nvSpPr>
        <dsp:cNvPr id="0" name=""/>
        <dsp:cNvSpPr/>
      </dsp:nvSpPr>
      <dsp:spPr>
        <a:xfrm>
          <a:off x="0" y="2849320"/>
          <a:ext cx="1200785" cy="89537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42" tIns="88443" rIns="63542" bIns="8844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Encoding</a:t>
          </a:r>
          <a:endParaRPr lang="en-US" sz="1600" kern="1200" dirty="0"/>
        </a:p>
      </dsp:txBody>
      <dsp:txXfrm>
        <a:off x="0" y="2849320"/>
        <a:ext cx="1200785" cy="895370"/>
      </dsp:txXfrm>
    </dsp:sp>
    <dsp:sp modelId="{D8BD18FF-109C-4D18-A992-23D829C2B6E9}">
      <dsp:nvSpPr>
        <dsp:cNvPr id="0" name=""/>
        <dsp:cNvSpPr/>
      </dsp:nvSpPr>
      <dsp:spPr>
        <a:xfrm>
          <a:off x="1200785" y="3798413"/>
          <a:ext cx="4803140" cy="895370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94" tIns="227424" rIns="93194" bIns="227424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Organizing data into tables and removing unnecessary/insignificant features</a:t>
          </a:r>
        </a:p>
      </dsp:txBody>
      <dsp:txXfrm>
        <a:off x="1200785" y="3798413"/>
        <a:ext cx="4803140" cy="895370"/>
      </dsp:txXfrm>
    </dsp:sp>
    <dsp:sp modelId="{575B42CB-6A0C-4C91-AB38-63EEA122A683}">
      <dsp:nvSpPr>
        <dsp:cNvPr id="0" name=""/>
        <dsp:cNvSpPr/>
      </dsp:nvSpPr>
      <dsp:spPr>
        <a:xfrm>
          <a:off x="0" y="3798413"/>
          <a:ext cx="1200785" cy="89537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42" tIns="88443" rIns="63542" bIns="8844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Organizing</a:t>
          </a:r>
        </a:p>
      </dsp:txBody>
      <dsp:txXfrm>
        <a:off x="0" y="3798413"/>
        <a:ext cx="1200785" cy="8953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6ECA1-23E1-435E-BA06-8D922A8656BF}">
      <dsp:nvSpPr>
        <dsp:cNvPr id="0" name=""/>
        <dsp:cNvSpPr/>
      </dsp:nvSpPr>
      <dsp:spPr>
        <a:xfrm>
          <a:off x="0" y="752236"/>
          <a:ext cx="5924550" cy="13887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66F258-E30D-4B75-9850-CD8B79A9C7A4}">
      <dsp:nvSpPr>
        <dsp:cNvPr id="0" name=""/>
        <dsp:cNvSpPr/>
      </dsp:nvSpPr>
      <dsp:spPr>
        <a:xfrm>
          <a:off x="420095" y="1064704"/>
          <a:ext cx="763809" cy="7638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C6267-2185-4852-B458-2820901FC948}">
      <dsp:nvSpPr>
        <dsp:cNvPr id="0" name=""/>
        <dsp:cNvSpPr/>
      </dsp:nvSpPr>
      <dsp:spPr>
        <a:xfrm>
          <a:off x="1604000" y="752236"/>
          <a:ext cx="4320549" cy="1388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146976" rIns="146976" bIns="14697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 err="1">
              <a:latin typeface="Century Gothic" panose="020B0502020202020204" pitchFamily="34" charset="0"/>
            </a:rPr>
            <a:t>Analyzing</a:t>
          </a:r>
          <a:r>
            <a:rPr lang="en-IN" sz="2000" kern="1200" dirty="0">
              <a:latin typeface="Century Gothic" panose="020B0502020202020204" pitchFamily="34" charset="0"/>
            </a:rPr>
            <a:t> correlation between price and various features</a:t>
          </a:r>
          <a:endParaRPr lang="en-US" sz="2000" kern="1200" dirty="0">
            <a:latin typeface="Century Gothic" panose="020B0502020202020204" pitchFamily="34" charset="0"/>
          </a:endParaRPr>
        </a:p>
      </dsp:txBody>
      <dsp:txXfrm>
        <a:off x="1604000" y="752236"/>
        <a:ext cx="4320549" cy="1388745"/>
      </dsp:txXfrm>
    </dsp:sp>
    <dsp:sp modelId="{849B0BD7-C1B5-4178-B6FE-92755DFC73E2}">
      <dsp:nvSpPr>
        <dsp:cNvPr id="0" name=""/>
        <dsp:cNvSpPr/>
      </dsp:nvSpPr>
      <dsp:spPr>
        <a:xfrm>
          <a:off x="0" y="2488168"/>
          <a:ext cx="5924550" cy="13887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10B038-D6A9-4722-8FB0-553D746B1DFE}">
      <dsp:nvSpPr>
        <dsp:cNvPr id="0" name=""/>
        <dsp:cNvSpPr/>
      </dsp:nvSpPr>
      <dsp:spPr>
        <a:xfrm>
          <a:off x="420095" y="2800635"/>
          <a:ext cx="763809" cy="7638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47C6A-5783-4F43-AF83-D3FA9DFD5647}">
      <dsp:nvSpPr>
        <dsp:cNvPr id="0" name=""/>
        <dsp:cNvSpPr/>
      </dsp:nvSpPr>
      <dsp:spPr>
        <a:xfrm>
          <a:off x="1604000" y="2488168"/>
          <a:ext cx="4320549" cy="1388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146976" rIns="146976" bIns="14697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>
              <a:latin typeface="Century Gothic" panose="020B0502020202020204" pitchFamily="34" charset="0"/>
            </a:rPr>
            <a:t>Prioritising variables on the basis of impact on price</a:t>
          </a:r>
          <a:endParaRPr lang="en-US" sz="2000" kern="1200">
            <a:latin typeface="Century Gothic" panose="020B0502020202020204" pitchFamily="34" charset="0"/>
          </a:endParaRPr>
        </a:p>
      </dsp:txBody>
      <dsp:txXfrm>
        <a:off x="1604000" y="2488168"/>
        <a:ext cx="4320549" cy="1388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8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7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90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0729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00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47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19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00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9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3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3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2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0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6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4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7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5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72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ouses in a subdivision">
            <a:extLst>
              <a:ext uri="{FF2B5EF4-FFF2-40B4-BE49-F238E27FC236}">
                <a16:creationId xmlns:a16="http://schemas.microsoft.com/office/drawing/2014/main" id="{5BEE21D2-DCF8-56D3-19A4-0F4B09E741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36" b="7919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D1CAB03-F6A4-4736-85F6-261056424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321B3-5D47-422E-8DD6-192DA485F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35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>
            <a:normAutofit/>
          </a:bodyPr>
          <a:lstStyle/>
          <a:p>
            <a:r>
              <a:rPr b="0" cap="none" dirty="0">
                <a:latin typeface="Century Gothic"/>
              </a:rPr>
              <a:t>Melbourne Housing Market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4175759"/>
            <a:ext cx="9001462" cy="12824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Digital Enigma</a:t>
            </a:r>
          </a:p>
          <a:p>
            <a:r>
              <a:rPr lang="en-US" sz="2200" dirty="0"/>
              <a:t>Amrit Singh, Ashutosh Kumar, Kumari Swati Verma, Krishna Bhardwaj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5F64-A46C-9518-C2F0-C7F06FDC7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IN" b="0" cap="none" dirty="0">
                <a:latin typeface="Century Gothic" panose="020B0502020202020204" pitchFamily="34" charset="0"/>
              </a:rPr>
              <a:t>Timeline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A83FB4-E24E-F5ED-A983-BBB727B905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58171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132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IN" b="0" cap="none" dirty="0">
                <a:latin typeface="Century Gothic" panose="020B0502020202020204" pitchFamily="34" charset="0"/>
              </a:rPr>
              <a:t>Dataset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54F17D-8A14-EE09-A690-0AF7B84464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538835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2575" y="628651"/>
            <a:ext cx="3643150" cy="5584259"/>
          </a:xfrm>
        </p:spPr>
        <p:txBody>
          <a:bodyPr>
            <a:normAutofit/>
          </a:bodyPr>
          <a:lstStyle/>
          <a:p>
            <a:r>
              <a:rPr lang="en-IN" sz="2800" b="0" cap="none" dirty="0">
                <a:latin typeface="Century Gothic" panose="020B0502020202020204" pitchFamily="34" charset="0"/>
              </a:rPr>
              <a:t>Data Preprocessing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7E54D-C502-461E-8397-6E20A716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816EEA-C74C-4297-9F06-02600C12A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486C694-2BCC-FC8E-6596-601EE4A64C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685236"/>
              </p:ext>
            </p:extLst>
          </p:nvPr>
        </p:nvGraphicFramePr>
        <p:xfrm>
          <a:off x="1082675" y="1095375"/>
          <a:ext cx="6003925" cy="4695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GB" sz="3200" b="0" cap="none" dirty="0">
                <a:latin typeface="Century Gothic" panose="020B0502020202020204" pitchFamily="34" charset="0"/>
              </a:rPr>
              <a:t>Exploratory</a:t>
            </a:r>
            <a:r>
              <a:rPr lang="en-GB" sz="3200" dirty="0">
                <a:latin typeface="Century Gothic" panose="020B0502020202020204" pitchFamily="34" charset="0"/>
              </a:rPr>
              <a:t> </a:t>
            </a:r>
            <a:r>
              <a:rPr lang="en-GB" sz="3200" b="0" cap="none" dirty="0">
                <a:latin typeface="Century Gothic" panose="020B0502020202020204" pitchFamily="34" charset="0"/>
              </a:rPr>
              <a:t>Data Analysis: Price Distribution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B230DE-4772-1104-F493-141DC93287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04406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1D92D2-ADC7-4459-3C0E-5466F54FAF37}"/>
              </a:ext>
            </a:extLst>
          </p:cNvPr>
          <p:cNvSpPr/>
          <p:nvPr/>
        </p:nvSpPr>
        <p:spPr>
          <a:xfrm>
            <a:off x="4291339" y="2967335"/>
            <a:ext cx="36093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>
                    <a:lumMod val="95000"/>
                  </a:schemeClr>
                </a:solidFill>
                <a:effectLst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5754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Metadata/LabelInfo.xml><?xml version="1.0" encoding="utf-8"?>
<clbl:labelList xmlns:clbl="http://schemas.microsoft.com/office/2020/mipLabelMetadata">
  <clbl:label id="{2fff08c9-91d4-4fc8-bbdd-dd59b7414ddb}" enabled="0" method="" siteId="{2fff08c9-91d4-4fc8-bbdd-dd59b7414dd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30</TotalTime>
  <Words>132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Bookman Old Style</vt:lpstr>
      <vt:lpstr>Calibri</vt:lpstr>
      <vt:lpstr>Century Gothic</vt:lpstr>
      <vt:lpstr>Rockwell</vt:lpstr>
      <vt:lpstr>Damask</vt:lpstr>
      <vt:lpstr>Melbourne Housing Market Analysis</vt:lpstr>
      <vt:lpstr>Timeline</vt:lpstr>
      <vt:lpstr>Dataset Overview</vt:lpstr>
      <vt:lpstr>Data Preprocessing</vt:lpstr>
      <vt:lpstr>Exploratory Data Analysis: Price Distribution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Amrit</dc:creator>
  <cp:keywords/>
  <dc:description>generated using python-pptx</dc:description>
  <cp:lastModifiedBy>amrits14@student.ubc.ca</cp:lastModifiedBy>
  <cp:revision>15</cp:revision>
  <cp:lastPrinted>2025-05-12T16:44:20Z</cp:lastPrinted>
  <dcterms:created xsi:type="dcterms:W3CDTF">2013-01-27T09:14:16Z</dcterms:created>
  <dcterms:modified xsi:type="dcterms:W3CDTF">2025-05-13T16:27:40Z</dcterms:modified>
  <cp:category/>
</cp:coreProperties>
</file>