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0" r:id="rId4"/>
    <p:sldId id="266" r:id="rId5"/>
    <p:sldId id="261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5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5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0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7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23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41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04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2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7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5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13DE06-8A47-45DD-92AD-6F093659B95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01A05EA-2060-4969-A3BC-7A3907F6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5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F75C-1DF7-56FE-9482-1F55DFD97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Visualization and  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55F7D-5D4F-4161-EAF9-0EDEECCAEE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Review 2</a:t>
            </a:r>
          </a:p>
          <a:p>
            <a:r>
              <a:rPr lang="en-IN" dirty="0"/>
              <a:t>Digital Enigma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8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FC5C6-C949-E0E2-872D-A5C8B9503350}"/>
              </a:ext>
            </a:extLst>
          </p:cNvPr>
          <p:cNvSpPr txBox="1"/>
          <p:nvPr/>
        </p:nvSpPr>
        <p:spPr>
          <a:xfrm>
            <a:off x="1307690" y="3246792"/>
            <a:ext cx="7836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</a:rPr>
              <a:t>             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39749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2CE-5716-0792-E5FD-708B7AD7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E962-4FDA-F10A-D515-CF05436F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Created interactive dashboards in Power BI using pie, bar and scatter charts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Used slicers and filters to enable dynamic data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Highlighted key trends and price influencers through visual storytelling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4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5E8B0C-FBA7-BBD7-568C-1378E7F7D852}"/>
              </a:ext>
            </a:extLst>
          </p:cNvPr>
          <p:cNvSpPr txBox="1"/>
          <p:nvPr/>
        </p:nvSpPr>
        <p:spPr>
          <a:xfrm>
            <a:off x="3048000" y="32467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</a:rPr>
              <a:t>       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2620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3B4C-88C5-9CA1-85D6-6ACD2CB4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1ACE5EC-2416-FDB1-DC17-B323978A7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4077" y="2148196"/>
            <a:ext cx="6105833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Most properties sold are Houses with 2–3 rooms and bedrooms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Smaller building areas generally indicate affordable homes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Room count and property size are key factors influencing price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4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00AD76-CDD2-5DD6-BC5B-B682AC74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10" y="1210016"/>
            <a:ext cx="9772506" cy="563744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804A34-CAA1-D177-A339-08E54838E34D}"/>
              </a:ext>
            </a:extLst>
          </p:cNvPr>
          <p:cNvSpPr/>
          <p:nvPr/>
        </p:nvSpPr>
        <p:spPr>
          <a:xfrm>
            <a:off x="806244" y="210455"/>
            <a:ext cx="10441859" cy="97924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Key influencers for price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41556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FFB6E-D302-4E58-67F9-4555D90A7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8593" y="1201892"/>
            <a:ext cx="10726993" cy="545454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86DE03-F1D5-4E69-EF67-67BEC099B553}"/>
              </a:ext>
            </a:extLst>
          </p:cNvPr>
          <p:cNvSpPr/>
          <p:nvPr/>
        </p:nvSpPr>
        <p:spPr>
          <a:xfrm>
            <a:off x="668594" y="201562"/>
            <a:ext cx="10726993" cy="8504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Distribution of Rooms, Bedrooms, Type and Area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089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98787E-721F-2A56-C8C3-B9A0CA3A2400}"/>
              </a:ext>
            </a:extLst>
          </p:cNvPr>
          <p:cNvSpPr txBox="1"/>
          <p:nvPr/>
        </p:nvSpPr>
        <p:spPr>
          <a:xfrm>
            <a:off x="3048000" y="287500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84418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36</TotalTime>
  <Words>90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Data Visualization and  Interpretation</vt:lpstr>
      <vt:lpstr>PowerPoint Presentation</vt:lpstr>
      <vt:lpstr>Data Visualization</vt:lpstr>
      <vt:lpstr>PowerPoint Presentation</vt:lpstr>
      <vt:lpstr>Interpretation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Dev</dc:creator>
  <cp:lastModifiedBy>amrits14@student.ubc.ca</cp:lastModifiedBy>
  <cp:revision>3</cp:revision>
  <dcterms:created xsi:type="dcterms:W3CDTF">2025-06-09T12:26:53Z</dcterms:created>
  <dcterms:modified xsi:type="dcterms:W3CDTF">2025-06-09T16:14:50Z</dcterms:modified>
</cp:coreProperties>
</file>