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FCC-5B3C-C3AD-51CF-D3D8B9AC4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D08B8-BAAA-9ACC-07DA-5D6FB145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NYSE delisting analysis</a:t>
            </a:r>
          </a:p>
        </p:txBody>
      </p:sp>
    </p:spTree>
    <p:extLst>
      <p:ext uri="{BB962C8B-B14F-4D97-AF65-F5344CB8AC3E}">
        <p14:creationId xmlns:p14="http://schemas.microsoft.com/office/powerpoint/2010/main" val="40158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707BEC-36FE-538F-FCEB-61B48A03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24" y="1904395"/>
            <a:ext cx="3942976" cy="2658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AC5E-660A-FCBE-BEF0-19135383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52" y="2674763"/>
            <a:ext cx="723883" cy="18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259601-D533-72CB-E0FC-9D7DE1B0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44" y="2002460"/>
            <a:ext cx="3816290" cy="2502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D74E4-B8E3-4CC8-8287-61FE135A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703" y="2696331"/>
            <a:ext cx="753736" cy="17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BCBBF-774A-16EA-5387-7015785E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72" y="1896880"/>
            <a:ext cx="4022163" cy="2612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48F55-A141-F46A-BD09-9699F347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2646531"/>
            <a:ext cx="726303" cy="18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1A8-D965-59CA-DDCD-04402AF4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A7664-5921-CF89-0B55-D47D2EC11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Generating </a:t>
                </a:r>
                <a:r>
                  <a:rPr lang="en-US" dirty="0" err="1"/>
                  <a:t>Fama</a:t>
                </a:r>
                <a:r>
                  <a:rPr lang="en-US" dirty="0"/>
                  <a:t> French three factor data: (Daily returns)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𝑀𝑘𝑡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0.05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365 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𝑆𝑀𝐵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365+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𝐻𝑀𝐿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=0.03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365+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Stock returns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𝑎𝑙𝑝h𝑎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𝑀𝑘𝑡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𝑠𝑚𝑏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𝑆𝑀𝐵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h𝑚𝑙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∙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𝐻𝑀𝐿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A7664-5921-CF89-0B55-D47D2EC11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4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5B2B-0593-AB2B-C04F-3012AB04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B4FE-3786-E589-F88A-8DB542ED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noise = 0; All algorithm outputs match generated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6989BD-7673-8E65-3EFF-CED07CD8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797"/>
              </p:ext>
            </p:extLst>
          </p:nvPr>
        </p:nvGraphicFramePr>
        <p:xfrm>
          <a:off x="838200" y="258297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364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479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893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Ownership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E(r) 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1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40-60%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60-80%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3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5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CA7-C372-E34B-9CB0-B5BF51CB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39-95DF-1759-C038-238ADB4A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making a hedged portfolio which is long a stock of interest and short the </a:t>
            </a:r>
            <a:r>
              <a:rPr lang="en-US" dirty="0" err="1"/>
              <a:t>Fama</a:t>
            </a:r>
            <a:r>
              <a:rPr lang="en-US" dirty="0"/>
              <a:t> French three factors.</a:t>
            </a:r>
          </a:p>
        </p:txBody>
      </p:sp>
    </p:spTree>
    <p:extLst>
      <p:ext uri="{BB962C8B-B14F-4D97-AF65-F5344CB8AC3E}">
        <p14:creationId xmlns:p14="http://schemas.microsoft.com/office/powerpoint/2010/main" val="3672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207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Weekly update</vt:lpstr>
      <vt:lpstr>30-day returns at the $5 price level</vt:lpstr>
      <vt:lpstr>90-day returns at the $5 price level</vt:lpstr>
      <vt:lpstr>180-day returns at the $5 price level</vt:lpstr>
      <vt:lpstr>Generating test data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Sandhu, Amrit</dc:creator>
  <cp:lastModifiedBy>Sandhu, Amrit</cp:lastModifiedBy>
  <cp:revision>2</cp:revision>
  <dcterms:created xsi:type="dcterms:W3CDTF">2023-02-20T09:06:53Z</dcterms:created>
  <dcterms:modified xsi:type="dcterms:W3CDTF">2023-02-20T19:24:12Z</dcterms:modified>
</cp:coreProperties>
</file>