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6" r:id="rId22"/>
    <p:sldId id="275" r:id="rId23"/>
    <p:sldId id="276" r:id="rId24"/>
    <p:sldId id="277" r:id="rId25"/>
    <p:sldId id="278" r:id="rId26"/>
    <p:sldId id="281" r:id="rId27"/>
    <p:sldId id="284" r:id="rId28"/>
    <p:sldId id="303" r:id="rId29"/>
    <p:sldId id="304" r:id="rId30"/>
    <p:sldId id="287" r:id="rId31"/>
    <p:sldId id="288" r:id="rId32"/>
    <p:sldId id="292" r:id="rId33"/>
    <p:sldId id="293" r:id="rId34"/>
    <p:sldId id="302" r:id="rId35"/>
    <p:sldId id="298" r:id="rId36"/>
    <p:sldId id="299" r:id="rId37"/>
    <p:sldId id="300" r:id="rId38"/>
    <p:sldId id="301" r:id="rId39"/>
    <p:sldId id="294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0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D425-6271-47A7-B577-02472AA02006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CCF21-E86F-42CE-A76B-A6E162FB0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3788D-B147-4EE4-880E-EC8DE4522912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34DA-972D-4802-AA73-8B78248F79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9C6F-849C-4502-AD95-8FBF61E2DF5D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8D48C-D129-45CD-B837-DAF83C9B1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627A7-0045-4B3D-B662-4D41868F384A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8ABB-CF7C-46FF-A45C-1410A42A2F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2B91-ECB4-45F6-B671-5660F740E03B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2553E-F728-45C2-9479-2664740AF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2950C-548F-4A17-8712-F545F863A5DE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BCE44-E5DA-40FF-8BA6-7265F75CBB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09D33-848D-4436-BF10-F881519E0019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5F443-F8FE-4F64-A37E-AEAA32E76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49860-996B-4273-9DB5-9AF72CF2D60F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F8772-E686-47EF-A389-8021741838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0108C-5E44-4941-A1D2-0EF914DBC059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7E9F3-FFEC-49D8-8280-C947D1F204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FE6B7-EB5D-467A-B6F8-726363E7B5D4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A761D-E841-4564-B3E0-B3FCB9EDC1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91FE5-39D4-454F-8336-E341C7226228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A641-F551-42C2-ACE3-F712238EC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54A5A1-D90E-4FFE-BD95-D5B3C096DC7E}" type="datetimeFigureOut">
              <a:rPr lang="en-US"/>
              <a:pPr>
                <a:defRPr/>
              </a:pPr>
              <a:t>12/16/2010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8A0DF5-DB32-4DCE-A01E-E6693C2180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Documents and Settings\cthomas\Desktop\g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4800600"/>
            <a:ext cx="2667000" cy="762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8000" i="1" dirty="0" smtClean="0">
                <a:solidFill>
                  <a:schemeClr val="accent5">
                    <a:lumMod val="50000"/>
                  </a:schemeClr>
                </a:solidFill>
                <a:latin typeface="Freestyle Script" pitchFamily="66" charset="0"/>
              </a:rPr>
              <a:t>Portfolio</a:t>
            </a:r>
            <a:endParaRPr lang="en-US" sz="8000" i="1" dirty="0">
              <a:solidFill>
                <a:schemeClr val="accent5">
                  <a:lumMod val="50000"/>
                </a:schemeClr>
              </a:solidFill>
              <a:latin typeface="Freestyle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Documents and Settings\cthomas\Desktop\Athul's Portfolio\Print Ads\WIPLINK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7800"/>
            <a:ext cx="7924800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cthomas\Desktop\Athul's Portfolio\Print Ads\Ven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" y="381000"/>
            <a:ext cx="90233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cthomas\Desktop\Athul's Portfolio\Print Ads\urbanlege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38200"/>
            <a:ext cx="89154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62400" y="5257800"/>
            <a:ext cx="4419600" cy="1143000"/>
          </a:xfrm>
        </p:spPr>
        <p:txBody>
          <a:bodyPr/>
          <a:lstStyle/>
          <a:p>
            <a:pPr algn="r" eaLnBrk="1" hangingPunct="1"/>
            <a:r>
              <a:rPr lang="en-US" sz="9600" smtClean="0">
                <a:latin typeface="Freestyle Script" pitchFamily="66" charset="0"/>
              </a:rPr>
              <a:t>Viral Ads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Freestyle Script" pitchFamily="66" charset="0"/>
              </a:rPr>
              <a:t>Award winning viral ad made for </a:t>
            </a:r>
            <a:r>
              <a:rPr lang="en-US" sz="4000" b="1" smtClean="0">
                <a:latin typeface="Freestyle Script" pitchFamily="66" charset="0"/>
              </a:rPr>
              <a:t>Mumbai Mirror</a:t>
            </a:r>
            <a:br>
              <a:rPr lang="en-US" sz="4000" b="1" smtClean="0">
                <a:latin typeface="Freestyle Script" pitchFamily="66" charset="0"/>
              </a:rPr>
            </a:br>
            <a:r>
              <a:rPr lang="en-US" sz="3200" smtClean="0">
                <a:latin typeface="Freestyle Script" pitchFamily="66" charset="0"/>
              </a:rPr>
              <a:t>(Shift F5 to see the animation)</a:t>
            </a:r>
            <a:r>
              <a:rPr lang="en-US" sz="4000" b="1" smtClean="0">
                <a:latin typeface="Freestyle Script" pitchFamily="66" charset="0"/>
              </a:rPr>
              <a:t/>
            </a:r>
            <a:br>
              <a:rPr lang="en-US" sz="4000" b="1" smtClean="0">
                <a:latin typeface="Freestyle Script" pitchFamily="66" charset="0"/>
              </a:rPr>
            </a:br>
            <a:endParaRPr lang="en-US" sz="4000" b="1" smtClean="0">
              <a:latin typeface="Freestyle Script" pitchFamily="66" charset="0"/>
            </a:endParaRPr>
          </a:p>
        </p:txBody>
      </p:sp>
      <p:pic>
        <p:nvPicPr>
          <p:cNvPr id="15363" name="Picture 2" descr="C:\Documents and Settings\cthomas\Desktop\Athul's Portfolio\Viral Ads\mumbai mirro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238" y="1143000"/>
            <a:ext cx="658336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495800" y="5181600"/>
            <a:ext cx="3886200" cy="1143000"/>
          </a:xfrm>
        </p:spPr>
        <p:txBody>
          <a:bodyPr/>
          <a:lstStyle/>
          <a:p>
            <a:pPr algn="r" eaLnBrk="1" hangingPunct="1"/>
            <a:r>
              <a:rPr lang="en-US" sz="9600" smtClean="0">
                <a:latin typeface="Freestyle Script" pitchFamily="66" charset="0"/>
              </a:rPr>
              <a:t>Logos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897563"/>
            <a:ext cx="7239000" cy="884237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latin typeface="Freestyle Script" pitchFamily="66" charset="0"/>
              </a:rPr>
              <a:t>Logo designed for a friend’s start up, </a:t>
            </a:r>
            <a:r>
              <a:rPr lang="en-US" sz="4000" b="1" dirty="0" smtClean="0">
                <a:latin typeface="Freestyle Script" pitchFamily="66" charset="0"/>
              </a:rPr>
              <a:t>‘</a:t>
            </a:r>
            <a:r>
              <a:rPr lang="en-US" sz="4000" b="1" dirty="0" smtClean="0">
                <a:solidFill>
                  <a:srgbClr val="00B050"/>
                </a:solidFill>
                <a:latin typeface="Freestyle Script" pitchFamily="66" charset="0"/>
              </a:rPr>
              <a:t>ON</a:t>
            </a: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Freestyle Script" pitchFamily="66" charset="0"/>
              </a:rPr>
              <a:t>AIR</a:t>
            </a:r>
            <a:r>
              <a:rPr lang="en-US" sz="4000" b="1" dirty="0" smtClean="0">
                <a:latin typeface="Freestyle Script" pitchFamily="66" charset="0"/>
              </a:rPr>
              <a:t>’</a:t>
            </a:r>
            <a:endParaRPr lang="en-US" sz="4000" b="1" dirty="0">
              <a:latin typeface="Freestyle Script" pitchFamily="66" charset="0"/>
            </a:endParaRPr>
          </a:p>
        </p:txBody>
      </p:sp>
      <p:pic>
        <p:nvPicPr>
          <p:cNvPr id="17411" name="Picture 2" descr="C:\Documents and Settings\cthomas\Desktop\Athul's Portfolio\Logos\onai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762000"/>
            <a:ext cx="85439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Documents and Settings\cthomas\Desktop\st gem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77724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295400" y="6126163"/>
            <a:ext cx="7239000" cy="731837"/>
          </a:xfrm>
        </p:spPr>
        <p:txBody>
          <a:bodyPr/>
          <a:lstStyle/>
          <a:p>
            <a:pPr algn="r" eaLnBrk="1" hangingPunct="1"/>
            <a:r>
              <a:rPr lang="en-US" sz="4000" smtClean="0">
                <a:latin typeface="Freestyle Script" pitchFamily="66" charset="0"/>
              </a:rPr>
              <a:t>Logo designed for a </a:t>
            </a:r>
            <a:r>
              <a:rPr lang="en-US" sz="4000" b="1" smtClean="0">
                <a:latin typeface="Freestyle Script" pitchFamily="66" charset="0"/>
              </a:rPr>
              <a:t>‘</a:t>
            </a:r>
            <a:r>
              <a:rPr lang="en-US" sz="4000" b="1" smtClean="0">
                <a:solidFill>
                  <a:srgbClr val="0070C0"/>
                </a:solidFill>
                <a:latin typeface="Freestyle Script" pitchFamily="66" charset="0"/>
              </a:rPr>
              <a:t>STARGEMS</a:t>
            </a:r>
            <a:r>
              <a:rPr lang="en-US" sz="4000" b="1" smtClean="0">
                <a:latin typeface="Freestyle Script" pitchFamily="66" charset="0"/>
              </a:rPr>
              <a:t>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362200" y="6172200"/>
            <a:ext cx="6324600" cy="609600"/>
          </a:xfrm>
        </p:spPr>
        <p:txBody>
          <a:bodyPr/>
          <a:lstStyle/>
          <a:p>
            <a:pPr algn="r" eaLnBrk="1" hangingPunct="1"/>
            <a:r>
              <a:rPr lang="en-US" sz="4000" smtClean="0">
                <a:latin typeface="Freestyle Script" pitchFamily="66" charset="0"/>
              </a:rPr>
              <a:t>Logo Designed for </a:t>
            </a:r>
            <a:r>
              <a:rPr lang="en-US" sz="4000" b="1" smtClean="0">
                <a:latin typeface="Freestyle Script" pitchFamily="66" charset="0"/>
              </a:rPr>
              <a:t>Indian Railways</a:t>
            </a:r>
          </a:p>
        </p:txBody>
      </p:sp>
      <p:pic>
        <p:nvPicPr>
          <p:cNvPr id="19459" name="Picture 2" descr="C:\Documents and Settings\cthomas\Desktop\Athul's Portfolio\Logos\new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228600"/>
            <a:ext cx="7823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05000" y="6172200"/>
            <a:ext cx="7010400" cy="6096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Freestyle Script" pitchFamily="66" charset="0"/>
              </a:rPr>
              <a:t>Logo designed for a friend’s </a:t>
            </a:r>
            <a:r>
              <a:rPr lang="en-US" sz="4000" b="1" smtClean="0">
                <a:latin typeface="Freestyle Script" pitchFamily="66" charset="0"/>
              </a:rPr>
              <a:t>photography portfolio</a:t>
            </a:r>
          </a:p>
        </p:txBody>
      </p:sp>
      <p:pic>
        <p:nvPicPr>
          <p:cNvPr id="20483" name="Picture 2" descr="C:\Documents and Settings\cthomas\Desktop\Athul's Portfolio\Logos\logo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073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143000" y="5334000"/>
            <a:ext cx="7467600" cy="1066800"/>
          </a:xfrm>
        </p:spPr>
        <p:txBody>
          <a:bodyPr/>
          <a:lstStyle/>
          <a:p>
            <a:pPr algn="r" eaLnBrk="1" hangingPunct="1"/>
            <a:r>
              <a:rPr lang="en-US" sz="9600" smtClean="0">
                <a:latin typeface="Freestyle Script" pitchFamily="66" charset="0"/>
              </a:rPr>
              <a:t>Print 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nts and Settings\cthomas\Desktop\Athul's Portfolio\Logos\lo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0650"/>
            <a:ext cx="8382000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1524000" y="6172200"/>
            <a:ext cx="7239000" cy="609600"/>
          </a:xfrm>
        </p:spPr>
        <p:txBody>
          <a:bodyPr/>
          <a:lstStyle/>
          <a:p>
            <a:pPr algn="r" eaLnBrk="1" hangingPunct="1"/>
            <a:r>
              <a:rPr lang="en-US" sz="4000" smtClean="0">
                <a:latin typeface="Freestyle Script" pitchFamily="66" charset="0"/>
              </a:rPr>
              <a:t>Logo designed for a friend’s firm, </a:t>
            </a:r>
            <a:r>
              <a:rPr lang="en-US" sz="4000" b="1" smtClean="0">
                <a:latin typeface="Freestyle Script" pitchFamily="66" charset="0"/>
              </a:rPr>
              <a:t>‘</a:t>
            </a:r>
            <a:r>
              <a:rPr lang="en-US" sz="4000" b="1" smtClean="0">
                <a:solidFill>
                  <a:srgbClr val="0070C0"/>
                </a:solidFill>
                <a:latin typeface="Freestyle Script" pitchFamily="66" charset="0"/>
              </a:rPr>
              <a:t>Steps tech</a:t>
            </a:r>
            <a:r>
              <a:rPr lang="en-US" sz="4000" b="1" smtClean="0">
                <a:solidFill>
                  <a:srgbClr val="00B0F0"/>
                </a:solidFill>
                <a:latin typeface="Freestyle Script" pitchFamily="66" charset="0"/>
              </a:rPr>
              <a:t>nologies</a:t>
            </a:r>
            <a:r>
              <a:rPr lang="en-US" sz="4000" b="1" smtClean="0">
                <a:latin typeface="Freestyle Script" pitchFamily="66" charset="0"/>
              </a:rPr>
              <a:t>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248400"/>
            <a:ext cx="8534400" cy="609600"/>
          </a:xfrm>
        </p:spPr>
        <p:txBody>
          <a:bodyPr/>
          <a:lstStyle/>
          <a:p>
            <a:pPr algn="r" eaLnBrk="1" hangingPunct="1"/>
            <a:r>
              <a:rPr lang="en-US" sz="4000" smtClean="0">
                <a:latin typeface="Freestyle Script" pitchFamily="66" charset="0"/>
              </a:rPr>
              <a:t>Logo Designed for </a:t>
            </a:r>
            <a:r>
              <a:rPr lang="en-US" sz="4000" b="1" smtClean="0">
                <a:solidFill>
                  <a:srgbClr val="FF0000"/>
                </a:solidFill>
                <a:latin typeface="Freestyle Script" pitchFamily="66" charset="0"/>
              </a:rPr>
              <a:t>Sudanese Petroleum National Data Centre</a:t>
            </a:r>
          </a:p>
        </p:txBody>
      </p:sp>
      <p:pic>
        <p:nvPicPr>
          <p:cNvPr id="22531" name="Picture 3" descr="C:\Documents and Settings\cthomas\Desktop\spndcna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7388"/>
            <a:ext cx="9144000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057400" y="5181600"/>
            <a:ext cx="6248400" cy="1143000"/>
          </a:xfrm>
        </p:spPr>
        <p:txBody>
          <a:bodyPr/>
          <a:lstStyle/>
          <a:p>
            <a:pPr algn="r" eaLnBrk="1" hangingPunct="1"/>
            <a:r>
              <a:rPr lang="en-US" sz="9600" smtClean="0">
                <a:latin typeface="Freestyle Script" pitchFamily="66" charset="0"/>
              </a:rPr>
              <a:t>Posters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Documents and Settings\cthomas\Desktop\Athul's Portfolio\Posters\Facebook 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257800" y="5029200"/>
            <a:ext cx="3581400" cy="14478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Freestyle Script" pitchFamily="66" charset="0"/>
              </a:rPr>
              <a:t>Poster designed for a  </a:t>
            </a:r>
            <a:br>
              <a:rPr lang="en-US" sz="4000" smtClean="0">
                <a:latin typeface="Freestyle Script" pitchFamily="66" charset="0"/>
              </a:rPr>
            </a:br>
            <a:r>
              <a:rPr lang="en-US" sz="4000" smtClean="0">
                <a:latin typeface="Freestyle Script" pitchFamily="66" charset="0"/>
              </a:rPr>
              <a:t>B-Fest, </a:t>
            </a:r>
            <a:r>
              <a:rPr lang="en-US" sz="4000" b="1" smtClean="0">
                <a:latin typeface="Freestyle Script" pitchFamily="66" charset="0"/>
              </a:rPr>
              <a:t>‘Pragati’</a:t>
            </a:r>
          </a:p>
        </p:txBody>
      </p:sp>
      <p:pic>
        <p:nvPicPr>
          <p:cNvPr id="25603" name="Picture 2" descr="C:\Documents and Settings\cthomas\Desktop\Athul's Portfolio\Posters\Pragati Final Pos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8263"/>
            <a:ext cx="4800600" cy="678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Documents and Settings\cthomas\Desktop\Athul's Portfolio\Posters\bu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725" y="76200"/>
            <a:ext cx="474027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Documents and Settings\cthomas\Desktop\Athul's Portfolio\Posters\7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4572000" y="5257800"/>
            <a:ext cx="4572000" cy="14478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Freestyle Script" pitchFamily="66" charset="0"/>
              </a:rPr>
              <a:t>A Virtual Poster designed for a  </a:t>
            </a:r>
            <a:br>
              <a:rPr lang="en-US" sz="4000" smtClean="0">
                <a:latin typeface="Freestyle Script" pitchFamily="66" charset="0"/>
              </a:rPr>
            </a:br>
            <a:r>
              <a:rPr lang="en-US" sz="4000" smtClean="0">
                <a:latin typeface="Freestyle Script" pitchFamily="66" charset="0"/>
              </a:rPr>
              <a:t>Movie, </a:t>
            </a:r>
            <a:r>
              <a:rPr lang="en-US" sz="4000" b="1" smtClean="0">
                <a:latin typeface="Freestyle Script" pitchFamily="66" charset="0"/>
              </a:rPr>
              <a:t>‘Sagar Alias Jacky’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Documents and Settings\cthomas\Desktop\Athul's Portfolio\Posters\k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Documents and Settings\cthomas\Desktop\Athul's Portfolio\Grafitti\logo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400" y="-19050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3" name="Picture 2" descr="C:\Documents and Settings\cthomas\Desktop\Athul's Portfolio\Grafitti\logoviol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Freestyle Script" pitchFamily="66" charset="0"/>
              </a:rPr>
              <a:t>Award Winning ad made for </a:t>
            </a:r>
            <a:r>
              <a:rPr lang="en-US" sz="4000" b="1" smtClean="0">
                <a:latin typeface="Freestyle Script" pitchFamily="66" charset="0"/>
              </a:rPr>
              <a:t>Mumbai Mirror</a:t>
            </a:r>
          </a:p>
        </p:txBody>
      </p:sp>
      <p:pic>
        <p:nvPicPr>
          <p:cNvPr id="4099" name="Picture 2" descr="C:\Documents and Settings\cthomas\Desktop\Athul's Portfolio\Print Ads\ad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746125"/>
            <a:ext cx="4267200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276600" y="5257800"/>
            <a:ext cx="5105400" cy="1143000"/>
          </a:xfrm>
        </p:spPr>
        <p:txBody>
          <a:bodyPr/>
          <a:lstStyle/>
          <a:p>
            <a:pPr algn="r" eaLnBrk="1" hangingPunct="1"/>
            <a:r>
              <a:rPr lang="en-US" sz="9600" smtClean="0">
                <a:latin typeface="Freestyle Script" pitchFamily="66" charset="0"/>
              </a:rPr>
              <a:t>Brochures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8915400" cy="533400"/>
          </a:xfrm>
        </p:spPr>
        <p:txBody>
          <a:bodyPr/>
          <a:lstStyle/>
          <a:p>
            <a:pPr algn="r" eaLnBrk="1" hangingPunct="1"/>
            <a:r>
              <a:rPr lang="en-US" sz="3200" smtClean="0">
                <a:latin typeface="Freestyle Script" pitchFamily="66" charset="0"/>
              </a:rPr>
              <a:t>Brochure Designed for an Academic project in Amrita School of Business</a:t>
            </a:r>
          </a:p>
        </p:txBody>
      </p:sp>
      <p:pic>
        <p:nvPicPr>
          <p:cNvPr id="32771" name="Picture 2" descr="C:\Documents and Settings\cthomas\Desktop\Athul's Portfolio\Brochure\TRIAL 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6675"/>
            <a:ext cx="876300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962400" y="5257800"/>
            <a:ext cx="4191000" cy="1143000"/>
          </a:xfrm>
        </p:spPr>
        <p:txBody>
          <a:bodyPr/>
          <a:lstStyle/>
          <a:p>
            <a:pPr algn="r" eaLnBrk="1" hangingPunct="1"/>
            <a:r>
              <a:rPr lang="en-US" sz="9600" smtClean="0">
                <a:latin typeface="Freestyle Script" pitchFamily="66" charset="0"/>
              </a:rPr>
              <a:t>Cards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267200" y="5897563"/>
            <a:ext cx="4495800" cy="884237"/>
          </a:xfrm>
        </p:spPr>
        <p:txBody>
          <a:bodyPr/>
          <a:lstStyle/>
          <a:p>
            <a:pPr algn="r" eaLnBrk="1" hangingPunct="1"/>
            <a:r>
              <a:rPr lang="en-US" sz="4000" smtClean="0">
                <a:latin typeface="Freestyle Script" pitchFamily="66" charset="0"/>
              </a:rPr>
              <a:t>A Card designed for </a:t>
            </a:r>
            <a:r>
              <a:rPr lang="en-US" sz="4000" b="1" smtClean="0">
                <a:latin typeface="Freestyle Script" pitchFamily="66" charset="0"/>
              </a:rPr>
              <a:t>BSNL</a:t>
            </a:r>
          </a:p>
        </p:txBody>
      </p:sp>
      <p:pic>
        <p:nvPicPr>
          <p:cNvPr id="34819" name="Picture 2" descr="C:\Documents and Settings\cthomas\Desktop\Athul's Portfolio\Cards\it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6613"/>
            <a:ext cx="79248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181600" y="5181600"/>
            <a:ext cx="3352800" cy="1143000"/>
          </a:xfrm>
        </p:spPr>
        <p:txBody>
          <a:bodyPr/>
          <a:lstStyle/>
          <a:p>
            <a:pPr eaLnBrk="1" hangingPunct="1"/>
            <a:r>
              <a:rPr lang="en-US" sz="9600" smtClean="0">
                <a:latin typeface="Freestyle Script" pitchFamily="66" charset="0"/>
              </a:rPr>
              <a:t>Websites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Documents and Settings\cthomas\Desktop\gkint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3" y="627063"/>
            <a:ext cx="8885237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Documents and Settings\cthomas\Desktop\oss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638175"/>
            <a:ext cx="88550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Documents and Settings\cthomas\Desktop\newhome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4121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cthomas\Desktop\tg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1169988"/>
            <a:ext cx="8740775" cy="462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4724400" cy="1143000"/>
          </a:xfrm>
        </p:spPr>
        <p:txBody>
          <a:bodyPr/>
          <a:lstStyle/>
          <a:p>
            <a:pPr algn="r" eaLnBrk="1" hangingPunct="1"/>
            <a:r>
              <a:rPr lang="en-US" sz="9600" b="1" smtClean="0">
                <a:latin typeface="Freestyle Script" pitchFamily="66" charset="0"/>
              </a:rPr>
              <a:t>Thank You…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419600" y="5821363"/>
            <a:ext cx="4495800" cy="8080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3200" dirty="0">
                <a:latin typeface="Freestyle Script" pitchFamily="66" charset="0"/>
                <a:ea typeface="+mj-ea"/>
                <a:cs typeface="Gautami" pitchFamily="2"/>
              </a:rPr>
              <a:t>Creatives by Athul Chathukutty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3200400"/>
            <a:ext cx="6172200" cy="884238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>
                <a:latin typeface="Freestyle Script" pitchFamily="66" charset="0"/>
                <a:ea typeface="+mj-ea"/>
                <a:cs typeface="+mj-cs"/>
              </a:rPr>
              <a:t>getgraffiti@gmail.com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867400"/>
            <a:ext cx="3200400" cy="7620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Freestyle Script" pitchFamily="66" charset="0"/>
                <a:ea typeface="+mj-ea"/>
                <a:cs typeface="+mj-cs"/>
              </a:rPr>
              <a:t>+91 9539182337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Freestyle Script" pitchFamily="66" charset="0"/>
              </a:rPr>
              <a:t>Award winning ad made for BBC </a:t>
            </a:r>
            <a:r>
              <a:rPr lang="en-US" sz="4000" b="1" i="1" smtClean="0">
                <a:latin typeface="Freestyle Script" pitchFamily="66" charset="0"/>
              </a:rPr>
              <a:t>TopGear</a:t>
            </a:r>
          </a:p>
        </p:txBody>
      </p:sp>
      <p:pic>
        <p:nvPicPr>
          <p:cNvPr id="5123" name="Picture 2" descr="C:\Documents and Settings\cthomas\Desktop\Athul's Portfolio\Print Ads\ad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1525" y="685800"/>
            <a:ext cx="4892675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cthomas\My Documents\Downloads\dx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48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5410200" y="2057400"/>
            <a:ext cx="3276600" cy="23622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Freestyle Script" pitchFamily="66" charset="0"/>
              </a:rPr>
              <a:t>Ad made for </a:t>
            </a:r>
            <a:r>
              <a:rPr lang="en-US" sz="4000" b="1" smtClean="0">
                <a:solidFill>
                  <a:srgbClr val="7030A0"/>
                </a:solidFill>
                <a:latin typeface="Freestyle Script" pitchFamily="66" charset="0"/>
              </a:rPr>
              <a:t>DhanlaxmiBank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Documents and Settings\cthomas\Desktop\Athul's Portfolio\Print Ads\a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7000"/>
            <a:ext cx="4343400" cy="657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Documents and Settings\cthomas\Desktop\Athul's Portfolio\Print Ads\blime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Documents and Settings\cthomas\Desktop\Athul's Portfolio\Print Ads\bsn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"/>
            <a:ext cx="6629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Documents and Settings\cthomas\Desktop\Athul's Portfolio\Print Ads\bsnlw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76200"/>
            <a:ext cx="6629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122</Words>
  <Application>Microsoft Office PowerPoint</Application>
  <PresentationFormat>On-screen Show (4:3)</PresentationFormat>
  <Paragraphs>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Freestyle Script</vt:lpstr>
      <vt:lpstr>Gautami</vt:lpstr>
      <vt:lpstr>Office Theme</vt:lpstr>
      <vt:lpstr>Slide 1</vt:lpstr>
      <vt:lpstr>Print Ads</vt:lpstr>
      <vt:lpstr>Award Winning ad made for Mumbai Mirror</vt:lpstr>
      <vt:lpstr>Award winning ad made for BBC TopGear</vt:lpstr>
      <vt:lpstr>Ad made for DhanlaxmiBank</vt:lpstr>
      <vt:lpstr>Slide 6</vt:lpstr>
      <vt:lpstr>Slide 7</vt:lpstr>
      <vt:lpstr>Slide 8</vt:lpstr>
      <vt:lpstr>Slide 9</vt:lpstr>
      <vt:lpstr>Slide 10</vt:lpstr>
      <vt:lpstr>Slide 11</vt:lpstr>
      <vt:lpstr>Slide 12</vt:lpstr>
      <vt:lpstr>Viral Ads</vt:lpstr>
      <vt:lpstr>Award winning viral ad made for Mumbai Mirror (Shift F5 to see the animation) </vt:lpstr>
      <vt:lpstr>Logos</vt:lpstr>
      <vt:lpstr>Logo designed for a friend’s start up, ‘ONAIR’</vt:lpstr>
      <vt:lpstr>Logo designed for a ‘STARGEMS’</vt:lpstr>
      <vt:lpstr>Logo Designed for Indian Railways</vt:lpstr>
      <vt:lpstr>Logo designed for a friend’s photography portfolio</vt:lpstr>
      <vt:lpstr>Logo designed for a friend’s firm, ‘Steps technologies’</vt:lpstr>
      <vt:lpstr>Logo Designed for Sudanese Petroleum National Data Centre</vt:lpstr>
      <vt:lpstr>Posters</vt:lpstr>
      <vt:lpstr>Slide 23</vt:lpstr>
      <vt:lpstr>Poster designed for a   B-Fest, ‘Pragati’</vt:lpstr>
      <vt:lpstr>Slide 25</vt:lpstr>
      <vt:lpstr>A Virtual Poster designed for a   Movie, ‘Sagar Alias Jacky’</vt:lpstr>
      <vt:lpstr>Slide 27</vt:lpstr>
      <vt:lpstr>Slide 28</vt:lpstr>
      <vt:lpstr>Slide 29</vt:lpstr>
      <vt:lpstr>Brochures</vt:lpstr>
      <vt:lpstr>Brochure Designed for an Academic project in Amrita School of Business</vt:lpstr>
      <vt:lpstr>Cards</vt:lpstr>
      <vt:lpstr>A Card designed for BSNL</vt:lpstr>
      <vt:lpstr>Websites</vt:lpstr>
      <vt:lpstr>Slide 35</vt:lpstr>
      <vt:lpstr>Slide 36</vt:lpstr>
      <vt:lpstr>Slide 37</vt:lpstr>
      <vt:lpstr>Slide 38</vt:lpstr>
      <vt:lpstr>Thank You…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cthomas</dc:creator>
  <cp:lastModifiedBy>krisanth</cp:lastModifiedBy>
  <cp:revision>26</cp:revision>
  <dcterms:created xsi:type="dcterms:W3CDTF">2010-10-21T12:00:21Z</dcterms:created>
  <dcterms:modified xsi:type="dcterms:W3CDTF">2010-12-16T09:00:32Z</dcterms:modified>
</cp:coreProperties>
</file>