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7a8227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17a8227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17a8227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17a8227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7a82274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7a82274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7a8227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7a822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c9951b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c9951b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17a82274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17a82274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17a82274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17a82274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9cfee8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9cfee8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09cfee8f2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09cfee8f2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0c9951b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0c9951b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0c9951b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0c9951b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0c9951b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0c9951b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7a82274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7a82274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17a8227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17a8227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7a82274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7a82274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iki.bi0s.in/" TargetMode="External"/><Relationship Id="rId4" Type="http://schemas.openxmlformats.org/officeDocument/2006/relationships/hyperlink" Target="http://ctfs.github.io/resources/" TargetMode="External"/><Relationship Id="rId5" Type="http://schemas.openxmlformats.org/officeDocument/2006/relationships/hyperlink" Target="https://trailofbits.github.io/ctf/forensics/" TargetMode="External"/><Relationship Id="rId6" Type="http://schemas.openxmlformats.org/officeDocument/2006/relationships/hyperlink" Target="https://github.com/teambi0s/InCTF/tree/master/2018" TargetMode="External"/><Relationship Id="rId7" Type="http://schemas.openxmlformats.org/officeDocument/2006/relationships/hyperlink" Target="https://github.com/naveenselvan/xiomara2k1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ybertalents.com/" TargetMode="External"/><Relationship Id="rId4" Type="http://schemas.openxmlformats.org/officeDocument/2006/relationships/hyperlink" Target="https://www.root-me.org/en/Capture-The-Flag/CTF-all-the-day/" TargetMode="External"/><Relationship Id="rId5" Type="http://schemas.openxmlformats.org/officeDocument/2006/relationships/hyperlink" Target="https://training.majorleaguecyber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shutosh1206/Crypt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witter.com/infantnaveen" TargetMode="External"/><Relationship Id="rId4" Type="http://schemas.openxmlformats.org/officeDocument/2006/relationships/hyperlink" Target="mailto:infantnaveen13@gmail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ugcrowd.com/bug-bounty-lis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tftime.org/" TargetMode="External"/><Relationship Id="rId4" Type="http://schemas.openxmlformats.org/officeDocument/2006/relationships/hyperlink" Target="https://ctftime.org/team/9135" TargetMode="External"/><Relationship Id="rId5" Type="http://schemas.openxmlformats.org/officeDocument/2006/relationships/hyperlink" Target="https://ctftime.org/team/516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CTF Introduction &amp; Overview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Naveen Selvan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CTF Resource List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https://wiki.bi0s.in/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http://ctfs.github.io/resources/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https://trailofbits.github.io/ctf/forensics/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https://github.com/teambi0s/InCTF/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https://github.com/naveenselvan/xiomara2k18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https://ctftime.org/event/580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CTF Website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https://cybertalents.com/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https://www.root-me.org/en/Capture-The-Flag/CTF-all-the-day/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https://training.majorleaguecyber.org/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Started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 domain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one scripting language to automate &amp; simplify the challenge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: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 in CTF Time as a Team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Published Writeups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more exploration on one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 in CTF War Games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Reference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Reverse Engineering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Practical Reverse Engineering: X86, X64, ARM, Windows Kernel, Reversing Tools, and Obfuscation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Exploitation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Hacking: The Art of Exploitation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Cryptography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https://github.com/ashutosh1206/Crypton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List of tools to use https://github.com/apsdehal/awesome-ctf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Hands On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097375"/>
            <a:ext cx="31710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walk through on each domain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263" y="1097375"/>
            <a:ext cx="53816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https://twitter.com/infantnaveen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E-mail : </a:t>
            </a:r>
            <a:r>
              <a:rPr lang="en" u="sng">
                <a:solidFill>
                  <a:schemeClr val="hlink"/>
                </a:solidFill>
                <a:hlinkClick r:id="rId4"/>
              </a:rPr>
              <a:t>infantnaveen13@gmail.com</a:t>
            </a:r>
            <a:r>
              <a:rPr lang="en"/>
              <a:t>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 https://in.linkedin.com/in/naveenselvan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457700" y="1285875"/>
            <a:ext cx="43746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0325"/>
            <a:ext cx="3792174" cy="37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1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 - Naveen Selvan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Reverse Engineer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CTF Miner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Malware Researcher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M.Tech Cys Amrita </a:t>
            </a:r>
            <a:r>
              <a:rPr lang="en"/>
              <a:t>Alumni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CTF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CTF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 Bounty &amp; CTF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Life Job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CTF Resource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CTF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Hands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 The Flag ( CTF)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challenges on different domains of Cyber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 Deeper &amp; Obtain the flag 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FLAG{Test_Flag}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Creative Thinking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Puzzle Solving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Real Life Cyber Security Challenges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625" y="1942225"/>
            <a:ext cx="2568675" cy="17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CTF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Jeopardy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Reverse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Crypto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Forensics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Exploitation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Attack-Defense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Exploit/Patch 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732850" y="2932350"/>
            <a:ext cx="1478700" cy="40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4114775" y="3819525"/>
            <a:ext cx="1478700" cy="400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5593475" y="3332550"/>
            <a:ext cx="1028700" cy="10287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6622175" y="3743250"/>
            <a:ext cx="21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Exploit/Patch Vulnerability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451" y="445024"/>
            <a:ext cx="3953925" cy="18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114775" y="2432101"/>
            <a:ext cx="37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Jeopardy 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154963" y="4568876"/>
            <a:ext cx="37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Defense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Bounty &amp; CTF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Practice &amp; Improve Cyber Security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 Bounty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your acquired knowledge to find v</a:t>
            </a:r>
            <a:r>
              <a:rPr lang="en"/>
              <a:t>ulnerabilities 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 </a:t>
            </a:r>
            <a:r>
              <a:rPr lang="en"/>
              <a:t>Vulnerabilities</a:t>
            </a:r>
            <a:r>
              <a:rPr lang="en"/>
              <a:t> for rewards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 Exploitation </a:t>
            </a:r>
            <a:r>
              <a:rPr lang="en"/>
              <a:t>Vulnerabilities</a:t>
            </a:r>
            <a:r>
              <a:rPr lang="en"/>
              <a:t> https://cve.mitre.org/	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</a:t>
            </a:r>
            <a:r>
              <a:rPr lang="en"/>
              <a:t> CVE-2021-3064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https://www.bugcrowd.com/bug-bounty-list/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Selection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Cryptography - Transformation of messages Mathematics Involved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Forensics</a:t>
            </a:r>
            <a:r>
              <a:rPr lang="en"/>
              <a:t> - Investigation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- Web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Reverse Engineering - Low Level System Function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Exploitation - Find </a:t>
            </a:r>
            <a:r>
              <a:rPr lang="en"/>
              <a:t>Vulnerabilities</a:t>
            </a:r>
            <a:r>
              <a:rPr lang="en"/>
              <a:t> &amp; Exploit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Job Examples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Cryptography - Blockchain Developer - Cryptography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Forensics - Forensics Cyber Security Analyst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- Security Analyst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Reverse Engineering - Malware Researcher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Exploitation - Vulnerability Researcher, Security Engineer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Play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https://ctftime.org/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to All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https://ctftime.org/team/9135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Anokha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https://ctftime.org/team/51667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Jackdaw https://ctftime.org/team/13597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writeups after each competition https://ctftime.org/writeups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