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6db2720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6db2720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6db2720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6db2720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6db2720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6db2720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6db2720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16db2720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6db2720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6db2720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6db2720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6db2720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6db2720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6db2720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6db2720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6db2720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6db272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6db272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6db272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6db272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6db272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6db272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6db2720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6db2720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6db272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6db272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6db2720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6db2720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6db272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6db272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6db2720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6db2720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ingzer0ctf.com/" TargetMode="External"/><Relationship Id="rId4" Type="http://schemas.openxmlformats.org/officeDocument/2006/relationships/hyperlink" Target="https://www.root-me.org/en/Capture-The-Flag/CTF-all-the-day/" TargetMode="External"/><Relationship Id="rId11" Type="http://schemas.openxmlformats.org/officeDocument/2006/relationships/hyperlink" Target="https://ropemporium.com/" TargetMode="External"/><Relationship Id="rId10" Type="http://schemas.openxmlformats.org/officeDocument/2006/relationships/hyperlink" Target="https://forum.tuts4you.com/files/categories/" TargetMode="External"/><Relationship Id="rId9" Type="http://schemas.openxmlformats.org/officeDocument/2006/relationships/hyperlink" Target="https://www.malwaretech.com/beginner-malware-reversing-challenges" TargetMode="External"/><Relationship Id="rId5" Type="http://schemas.openxmlformats.org/officeDocument/2006/relationships/hyperlink" Target="https://pwnable.kr/" TargetMode="External"/><Relationship Id="rId6" Type="http://schemas.openxmlformats.org/officeDocument/2006/relationships/hyperlink" Target="https://crackmes.one/" TargetMode="External"/><Relationship Id="rId7" Type="http://schemas.openxmlformats.org/officeDocument/2006/relationships/hyperlink" Target="https://join.eset.com/en/challenges/crack-me" TargetMode="External"/><Relationship Id="rId8" Type="http://schemas.openxmlformats.org/officeDocument/2006/relationships/hyperlink" Target="https://twitter.com/hasherezade/status/91847829716355072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xploit.educatio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witter.com/infantnaveen" TargetMode="External"/><Relationship Id="rId4" Type="http://schemas.openxmlformats.org/officeDocument/2006/relationships/hyperlink" Target="mailto:infantnaveen13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psdehal/awesome-ct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oidsecurity.in/" TargetMode="External"/><Relationship Id="rId4" Type="http://schemas.openxmlformats.org/officeDocument/2006/relationships/hyperlink" Target="http://rce4fun.blogspot.com/" TargetMode="External"/><Relationship Id="rId5" Type="http://schemas.openxmlformats.org/officeDocument/2006/relationships/hyperlink" Target="https://gtux.i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allopsled/pwn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on CTF Reverse Engineering &amp; Binary Exploitation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10"/>
              <a:t>By</a:t>
            </a:r>
            <a:endParaRPr sz="161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1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610"/>
              <a:t>Naveen Selvan</a:t>
            </a:r>
            <a:endParaRPr sz="161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file type using “file”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Architecture &amp; Start using a debugger based on 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.net : DNSPY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c/c++ compiled : 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your analysis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4675"/>
            <a:ext cx="86587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Analysis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Pre Execution Examining Statically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- Run the binary to get more insight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Disassembler, Decompiler &amp; Debugger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Disassembler - Translate machine language to assembly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Disassembly: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31 c0  (Opcode)                 xor    eax,eax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Decompiler - Translate in pseudo 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Debugger - Debug binary in Run Time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CTF War Games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https://ringzer0ctf.com/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https://www.root-me.org/en/Capture-The-Flag/CTF-all-the-day/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https://pwnable.kr/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https://crackmes.one/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https://join.eset.com/en/challenges/crack-me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https://twitter.com/hasherezade/status/918478297163550725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https://www.malwaretech.com/beginner-malware-reversing-challenges</a:t>
            </a:r>
            <a:r>
              <a:rPr lang="en"/>
              <a:t> as per blog author Play only through Static Analysis to make it harder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https://forum.tuts4you.com/files/categories/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https://ropemporium.com/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CMU Bomb Labs https://www.cs.cmu.edu/afs/cs/academic/class/15213-s19/www/recitations/recitation03-bomblab.pdf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Exercise VM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https://exploit.education/</a:t>
            </a:r>
            <a:endParaRPr/>
          </a:p>
          <a:p>
            <a:pPr indent="-317500" lvl="1" marL="914400" rtl="0" algn="l">
              <a:lnSpc>
                <a:spcPct val="203076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Nebula -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 Linux exploitation.</a:t>
            </a:r>
            <a:endParaRPr sz="12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203076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Phoenix - n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ext progression from Nebula.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203076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Fusion -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more advanced scenarios and modern protection systems.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203076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Main Sequence -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Ruxcon 2012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lnSpc>
                <a:spcPct val="2030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Protostar -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</a:rPr>
              <a:t>basic memory corruption issues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3076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Hands On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Understanding RE Challenge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13" y="1312400"/>
            <a:ext cx="5381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https://twitter.com/infantnaveen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E-mail : </a:t>
            </a:r>
            <a:r>
              <a:rPr lang="en" u="sng">
                <a:solidFill>
                  <a:schemeClr val="hlink"/>
                </a:solidFill>
                <a:hlinkClick r:id="rId4"/>
              </a:rPr>
              <a:t>infantnaveen13@gmail.com</a:t>
            </a: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 https://in.linkedin.com/in/naveenselvan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457700" y="1285875"/>
            <a:ext cx="43746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0325"/>
            <a:ext cx="3792174" cy="37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 - Naveen Selvan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 Miner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M.Tech Cys Amrita Alumni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Prerequisite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Book Reference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Blog </a:t>
            </a:r>
            <a:r>
              <a:rPr lang="en"/>
              <a:t>Reference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Debuggers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Exploitation Tools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Follow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Types of analysis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Disassembler , Decompiler &amp; Debuggers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CTF War Games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Exploit Exercise VM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 Hands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Pick One Scripting Language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Python - Automation saves times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Computer architecture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Learn Assembly Language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Assembly Primer For Hackers               https://www.youtube.com/watch?v=K0g-twyhmQ4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Reference </a:t>
            </a:r>
            <a:r>
              <a:rPr lang="en" sz="1800">
                <a:solidFill>
                  <a:schemeClr val="dk2"/>
                </a:solidFill>
              </a:rPr>
              <a:t>Reverse Engineering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Practical Reverse Engineering: X86, X64, ARM, Windows Kernel, Reversing Tools, and Obfuscation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Learning Malware Analysis: Explore the Concepts, Tools, and Techniques to Analyze and Investigate Windows Malware Book by Monnappa K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Practical Malware Analysis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Book Reference Exploitation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</a:rPr>
              <a:t>Hacking: The Art of Exploitation</a:t>
            </a:r>
            <a:endParaRPr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The Shellcoder's Handbook: Discovering and Exploiting Security Holes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https://github.com/apsdehal/awesome-ctf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 (Tools &amp; Various War Games) 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Reference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https://www.voidsecurity.in/</a:t>
            </a:r>
            <a:r>
              <a:rPr lang="en"/>
              <a:t> Reno Robert Blog about CVEs &amp; CTF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http://rce4fun.blogspot.com/</a:t>
            </a:r>
            <a:r>
              <a:rPr lang="en"/>
              <a:t> Reverse Engineering &amp; Windows Internals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https://gtux.in/</a:t>
            </a:r>
            <a:r>
              <a:rPr lang="en"/>
              <a:t> KRP Blog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https://naveenselvan.wordpress.com/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CTF players on twitter &amp; check out their blogs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Debuggers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GDB-PEDA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IDA Hex 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Radare https://github.com/radareorg/radare2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Cutter (GUI Version )  https://cutter.re/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Ninja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Tools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Vulnerability &amp; automate the payload to server using </a:t>
            </a:r>
            <a:r>
              <a:rPr lang="en"/>
              <a:t>pwntools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https://github.com/Gallopsled/pwntools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https://github.com/JonathanSalwan/ROPgadget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