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76" r:id="rId4"/>
    <p:sldId id="281" r:id="rId5"/>
    <p:sldId id="259" r:id="rId6"/>
    <p:sldId id="277" r:id="rId7"/>
    <p:sldId id="278" r:id="rId8"/>
    <p:sldId id="279" r:id="rId9"/>
    <p:sldId id="280" r:id="rId10"/>
    <p:sldId id="272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2BC49-56D6-4C9F-922C-1DF801A4553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28C0B-977F-4BCF-80B3-EB80CC3F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28C0B-977F-4BCF-80B3-EB80CC3F21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AD55-282D-36AF-8D77-2AE7E7A1E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44F39-BD5E-0BCD-B39F-6635E8C0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E5A0-49D8-969C-09F5-BF16189A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6C11-9780-C8E6-11E9-7E32E259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E8D3-A590-4F89-7589-87434D91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5B47-818E-1016-585E-27BBC7D7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3B42-019E-BAE6-32F7-95539844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2F9E-F48D-A5E1-E7ED-59E6DE20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56AD-567A-9BF3-F06A-8A7CF3E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AFD9-2565-9A54-7664-7DDBC0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B5DBF-C964-AB72-C172-0DDD223E6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BA3BC-BC86-A267-5686-F42A1C7C7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934A4-EB94-1101-32FF-D4AB6FF8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7C3-1F1D-DBFC-351B-7417C607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7B7B-8F03-5511-DA5B-9F8D0016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9813-C2D3-F0CB-D133-5B23B519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FF2A-98D4-7EF1-4666-99E8089E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56D1-307C-7BE6-A654-D6BC5E31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5555-97C2-BA0C-BA94-70E579B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AAD9-28E5-160A-D3AB-397B6CA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CF2C-092B-5BD5-3A84-A34B7095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30C5-FE29-90EF-BB7A-F44E7E3F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F1CE-EEED-6DB7-44C8-BB3DD3AE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AFAE-D40D-08B7-DA4D-8DAD20FF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7A6B-3E76-07BF-DA79-5CFAB4D0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FD35-0CF7-3676-0394-BAE67A11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D927-0DA1-8719-5AAB-6EE8B43C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BFD07-FAA3-505C-4898-8D067027E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004C-46AA-F69F-4B22-8AD676B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E7AD9-ADF7-F68E-7D0E-12B363CE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4A57-43E0-2217-9347-1622C5A16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53A4-5789-CF7F-57E5-F1E933C5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D1AB8-FB4C-3941-9ACC-6BDA7000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F24A-1E00-B77A-2757-637F13AF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4BE34-3248-98FA-2976-D3D09CD0A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B5F94-219D-FF6B-1EFB-2084EF3F8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36AFB-9875-3DAB-B704-D4A08B2F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49F903-86FA-5F26-BAFB-F78E0F77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371CC-539C-CE23-1D49-143B671B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64A-E93E-DD3E-C351-E3F8557E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B71A8-1749-00E9-630D-6F29BDC6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75DA2-1B06-AFA0-F6CE-8932CA50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6161-14CF-6E42-1332-0D3B1043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83DF1-AA74-FF6A-3014-97575795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7651E-AD9F-E7EB-B968-A82F3F0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0E9E-C1FB-86AB-2E38-A64E6909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583B-E96E-4E7A-5A45-2EBD03AA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B144-EF9F-207D-F6D2-B7490334E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04004-8C13-B9DC-0890-61AA3471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F499C-8912-D644-C421-7462D11F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3DC45-71A6-1511-CAC7-7EF9F77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8AD49-09B7-5892-3931-1CF7BD03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2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E002-892D-84F2-8165-C178132C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BBEF3-E866-BA96-9758-1C3C449C5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23A1A-E53D-4989-FE98-E60476F64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A22AB-92C3-CD4C-B61A-F6378037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174CB-6BF5-17F7-3469-E182311E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E340-C6D7-54CF-E047-EC7CA016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4961D-6D02-ED44-8012-CF8B3A6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46CA-129A-D20B-48C5-DBACA85C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F953-6F9B-20F5-E347-D1E3CEDF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695F-B69D-414A-9966-0F4E87490AB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5DFC-CF95-9A22-6B74-0E31B7BA7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2473-39C7-63F6-5F27-C00D3FD6C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C3F8-277E-407B-95C1-74EBA51B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5479-C6D4-45F9-F7B1-61C18010E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15120"/>
          </a:xfrm>
        </p:spPr>
        <p:txBody>
          <a:bodyPr/>
          <a:lstStyle/>
          <a:p>
            <a:r>
              <a:rPr lang="en-US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Hiring Process</a:t>
            </a:r>
            <a:r>
              <a:rPr lang="en-US" b="1" dirty="0">
                <a:solidFill>
                  <a:srgbClr val="3C4858"/>
                </a:solidFill>
                <a:highlight>
                  <a:srgbClr val="FFFFFF"/>
                </a:highlight>
                <a:latin typeface="Manrope"/>
              </a:rPr>
              <a:t> </a:t>
            </a:r>
            <a:r>
              <a:rPr lang="en-US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8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A5C6-1607-81CF-F894-67CDEC2E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7689-5E99-2AA3-F857-33674CCB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515600" cy="4722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these project I get to know the following: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/>
              <a:t>Total 4687 applicants are hired, among them 1856 are female, 2563 are male and rest don’t want to say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/>
              <a:t>The average salary is 49991.097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/>
              <a:t>Distribution of salary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/>
              <a:t>Out of 4687 hired applicants, operational department have the highest of 1840 operation department and lowest of 70 HR department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r>
              <a:rPr lang="en-US" dirty="0"/>
              <a:t>Number of people in different posts</a:t>
            </a:r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2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3763-11F5-F262-BEF6-EFE1D0F9C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5984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3C5B-E065-8FBE-084C-FEFD3EB1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5930"/>
            <a:ext cx="10515600" cy="83803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CC61-70A3-5BFD-1062-89F6E54F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6299"/>
            <a:ext cx="10515600" cy="9625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approach towards this project is to analyze the data thoroughly and to understand business problem.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775CD9-5924-EC10-C4E8-6C329E191FA6}"/>
              </a:ext>
            </a:extLst>
          </p:cNvPr>
          <p:cNvSpPr txBox="1">
            <a:spLocks/>
          </p:cNvSpPr>
          <p:nvPr/>
        </p:nvSpPr>
        <p:spPr>
          <a:xfrm>
            <a:off x="838200" y="4834290"/>
            <a:ext cx="10515600" cy="838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Tech-Stack</a:t>
            </a:r>
            <a:r>
              <a:rPr lang="en-US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 </a:t>
            </a:r>
            <a:r>
              <a:rPr lang="en-US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Used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80427-7BD7-3912-5A14-12EF33BF7463}"/>
              </a:ext>
            </a:extLst>
          </p:cNvPr>
          <p:cNvSpPr txBox="1">
            <a:spLocks/>
          </p:cNvSpPr>
          <p:nvPr/>
        </p:nvSpPr>
        <p:spPr>
          <a:xfrm>
            <a:off x="838200" y="5672323"/>
            <a:ext cx="10515600" cy="96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project is done in MS EXCEL to explore, analyze and visualize data. And the report is submitted in Power Point Presentation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396B3F-2EC8-9C34-B9ED-EAA157F738A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86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Project Description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7883A3-0DBB-9854-9A12-9F36F85B7B66}"/>
              </a:ext>
            </a:extLst>
          </p:cNvPr>
          <p:cNvSpPr txBox="1">
            <a:spLocks/>
          </p:cNvSpPr>
          <p:nvPr/>
        </p:nvSpPr>
        <p:spPr>
          <a:xfrm>
            <a:off x="838200" y="1379620"/>
            <a:ext cx="10515600" cy="1106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hiring process is a crucial function of any company, and understanding trends such as the number of rejections, interviews, job types, and vacancies can provide valuable insights for the hiring department.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0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Handling Missing Data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4"/>
            <a:ext cx="10515600" cy="1154243"/>
          </a:xfrm>
        </p:spPr>
        <p:txBody>
          <a:bodyPr>
            <a:noAutofit/>
          </a:bodyPr>
          <a:lstStyle/>
          <a:p>
            <a:r>
              <a:rPr lang="en-US" sz="2400" dirty="0"/>
              <a:t>In the data only </a:t>
            </a:r>
            <a:r>
              <a:rPr lang="en-US" sz="2400" dirty="0" err="1"/>
              <a:t>event_name</a:t>
            </a:r>
            <a:r>
              <a:rPr lang="en-US" sz="2400" dirty="0"/>
              <a:t> (15), offered salary(1) have the missing data or blanks.</a:t>
            </a:r>
          </a:p>
          <a:p>
            <a:r>
              <a:rPr lang="en-US" sz="2400" dirty="0"/>
              <a:t>It better to drop the missing column here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37476-426E-D884-787D-96637C91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322693"/>
            <a:ext cx="10228288" cy="3216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FF381-D21C-CB0B-5BC8-CBA77F622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6" y="5821411"/>
            <a:ext cx="958621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8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Outlier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4"/>
            <a:ext cx="10515600" cy="1154243"/>
          </a:xfrm>
        </p:spPr>
        <p:txBody>
          <a:bodyPr>
            <a:noAutofit/>
          </a:bodyPr>
          <a:lstStyle/>
          <a:p>
            <a:r>
              <a:rPr lang="en-US" sz="2400" dirty="0"/>
              <a:t>Check for outliers in the dataset that may skew your analysis.</a:t>
            </a:r>
          </a:p>
          <a:p>
            <a:r>
              <a:rPr lang="en-US" sz="2400" dirty="0"/>
              <a:t>Decide on the best strategy to handle outliers. This could be removing them, replacing them, or leaving them as is, depending on the situation.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CCD85-856A-61AD-3FDC-1061B666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683239"/>
            <a:ext cx="10370356" cy="160394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A46932F-1A9C-E6AE-294B-5C7D04400D30}"/>
              </a:ext>
            </a:extLst>
          </p:cNvPr>
          <p:cNvSpPr txBox="1">
            <a:spLocks/>
          </p:cNvSpPr>
          <p:nvPr/>
        </p:nvSpPr>
        <p:spPr>
          <a:xfrm>
            <a:off x="981856" y="4497049"/>
            <a:ext cx="10515600" cy="1154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Found 3 outliers which was deleted while working on salary distribution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402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A. Hiring Analysis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5"/>
            <a:ext cx="10515600" cy="839450"/>
          </a:xfrm>
        </p:spPr>
        <p:txBody>
          <a:bodyPr>
            <a:noAutofit/>
          </a:bodyPr>
          <a:lstStyle/>
          <a:p>
            <a:r>
              <a:rPr lang="en-US" sz="2400" dirty="0"/>
              <a:t>The hiring process involves bringing new individuals into the organization for various roles based on gender.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3861B-6465-CDF3-8F8C-622C81ED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683239"/>
            <a:ext cx="10373531" cy="37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B</a:t>
            </a:r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. </a:t>
            </a:r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Salary</a:t>
            </a:r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Analysis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5"/>
            <a:ext cx="10515600" cy="839450"/>
          </a:xfrm>
        </p:spPr>
        <p:txBody>
          <a:bodyPr>
            <a:noAutofit/>
          </a:bodyPr>
          <a:lstStyle/>
          <a:p>
            <a:r>
              <a:rPr lang="en-US" sz="2400" dirty="0"/>
              <a:t>The average salary is calculated by adding up the salaries of a group of employees and then dividing the total by the number of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6C348-5C6E-D8AD-B3B7-5C4ECC20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796482"/>
            <a:ext cx="10370356" cy="29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C. </a:t>
            </a:r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Salary</a:t>
            </a:r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Distribution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5"/>
            <a:ext cx="10515600" cy="839450"/>
          </a:xfrm>
        </p:spPr>
        <p:txBody>
          <a:bodyPr>
            <a:noAutofit/>
          </a:bodyPr>
          <a:lstStyle/>
          <a:p>
            <a:r>
              <a:rPr lang="en-US" sz="2400" dirty="0"/>
              <a:t>Class intervals represent ranges of values, in this case, salary ranges. The class interval is the difference between the upper and lower limits of a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C66FF-3D75-31C3-20FA-F015375B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368447"/>
            <a:ext cx="10515600" cy="391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D. </a:t>
            </a:r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Departmental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5"/>
            <a:ext cx="10515600" cy="839450"/>
          </a:xfrm>
        </p:spPr>
        <p:txBody>
          <a:bodyPr>
            <a:noAutofit/>
          </a:bodyPr>
          <a:lstStyle/>
          <a:p>
            <a:r>
              <a:rPr lang="en-US" sz="2400" dirty="0"/>
              <a:t>Visualizing data through charts and plots is a crucial part of data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1862A-1686-304B-3310-00D5E9D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366814"/>
            <a:ext cx="7517567" cy="33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3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DE0F-0F58-A58C-B8CD-306D699F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6520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E</a:t>
            </a:r>
            <a:r>
              <a:rPr lang="en-US" sz="40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. </a:t>
            </a:r>
            <a:r>
              <a:rPr lang="en-US" sz="4000" b="1" dirty="0">
                <a:solidFill>
                  <a:srgbClr val="8492A6"/>
                </a:solidFill>
                <a:highlight>
                  <a:srgbClr val="FFFFFF"/>
                </a:highlight>
                <a:latin typeface="Manrope"/>
              </a:rPr>
              <a:t>Position Tier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34177-C427-C04E-F581-3B1439F8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56" y="1319135"/>
            <a:ext cx="10515600" cy="839450"/>
          </a:xfrm>
        </p:spPr>
        <p:txBody>
          <a:bodyPr>
            <a:noAutofit/>
          </a:bodyPr>
          <a:lstStyle/>
          <a:p>
            <a:r>
              <a:rPr lang="en-US" sz="2400" dirty="0"/>
              <a:t>Different positions within a company often have different tiers or levels.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554F-DF1A-909D-AE5E-C6619E00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56" y="2158585"/>
            <a:ext cx="1022828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363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Manrope</vt:lpstr>
      <vt:lpstr>Office Theme</vt:lpstr>
      <vt:lpstr>Hiring Process Analytics</vt:lpstr>
      <vt:lpstr>Approach</vt:lpstr>
      <vt:lpstr>Handling Missing Data</vt:lpstr>
      <vt:lpstr>Outlier Detection</vt:lpstr>
      <vt:lpstr>A. Hiring Analysis</vt:lpstr>
      <vt:lpstr>B. Salary Analysis</vt:lpstr>
      <vt:lpstr>C. Salary Distribution</vt:lpstr>
      <vt:lpstr>D. Departmental Analysis</vt:lpstr>
      <vt:lpstr>E. Position Tier Analysis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Amrita Saha</dc:creator>
  <cp:lastModifiedBy>Amrita Saha</cp:lastModifiedBy>
  <cp:revision>18</cp:revision>
  <dcterms:created xsi:type="dcterms:W3CDTF">2024-06-13T06:16:53Z</dcterms:created>
  <dcterms:modified xsi:type="dcterms:W3CDTF">2024-07-09T17:58:30Z</dcterms:modified>
</cp:coreProperties>
</file>