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14FF-5CA9-F559-6EBE-1BCAFFC8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5583-0BBD-3C6F-B48A-3ED51E6F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CFD-A56A-D6FE-5C50-0549B31E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8C77-807F-5119-EDE0-D5CCA93F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84A7-95B4-93E0-4612-1A5C24F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74-787B-A09E-04EF-81BAB46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5BAC9-5402-4FB2-A246-8EEB49CF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7B2B-17F5-A546-792F-2CB5788B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5840-EEE3-8661-DC74-0BA3DF00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8938-689A-7CAE-BE4C-4BF89B9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3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32A65-B496-FB49-2063-BD6CF7D7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155A2-BC69-828B-7A1F-E8ED2B8D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A762-9D9A-A226-3D7F-A735A54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69F5-BAB8-2F83-86D7-035917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342E-A207-DA8B-2E9A-6212C0C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0150-C7BA-6FAD-1047-B9E3878B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14D2-EBD0-3BD5-790C-5203427C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37CE-75B9-35DF-BF6A-2E709C51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3A8F-6559-E6DC-1FAA-1883C773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E23B-37AC-B477-E865-41819E7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33D1-7B39-9CC9-23D5-016BACB0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1489-2645-1B20-DAB4-C0BFCF90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2AFB-B2BA-28C8-DEE5-6E7C445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0F53-7619-5024-9D3F-D4D5FA8E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D8B7-DFFD-A757-1D79-8FDFE6BE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CEE-1951-7C9A-C1C4-64E8998D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E80-5D6F-C10D-ECF4-1FAF8278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C427-9621-FB72-1B2C-280108B9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6E21-1183-2535-8F1D-2938A785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844F-84A6-D0B2-C014-1A65059B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7DA38-D5C7-ACF0-F8BA-42D8562F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847C-03B2-8511-5876-BE7BEB9B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1EF1-2E46-D7A9-6DB9-C164E06F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FC71-466C-2D73-9BCD-D05F38A6D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80AE5-FC7F-D3D1-4D3B-9954832D8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3242-8D94-AF75-28BD-29102075F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54999-CE34-D13A-6B38-E2C32910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BF08D-4097-CAD6-471F-6D1D8C12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50CA-77B5-128B-F6EB-A268DB5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4280-D2A9-069A-B5B6-5A835C58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0DA0-B5D6-F923-8DFE-E0546997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BC66E-82A0-BC43-B450-960CE6E0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62469-A25D-95AB-9029-87EF100C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25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484C-7D1D-DFFF-69C1-8FD1C9CF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DAF8-634B-12EC-BF53-F5B57AB1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D608F-559F-9E07-E604-DF754430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4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BBD-634B-7089-8381-D08DC62D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5AAB-80CA-912A-28E6-92E24C3C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B46CE-36A3-FAC9-B670-F20632DDA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6FE4-1E2C-0F93-584D-1731480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C281-2D9E-1CF6-BA79-9A608F6D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F11F-A685-E76A-7FED-E7A69CF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4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16F-A061-4496-8435-CE0A5B78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78493-48C9-6802-1F5C-16F29788F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26BA-8D1E-EF77-F8D3-9EA78214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76A7-84EC-EB94-BF1E-3715F667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B5D84-E492-D3FC-0100-02F2C335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3C10E-0179-A1CC-F428-81C1D7FA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6C6F7-B71F-1D8A-611F-AAE2D86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C9107-AC4F-E950-B4D4-CCA5316B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7EF1-E0CF-BE1C-BB53-ED14F24A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26B3-D74C-4898-893D-64BA688F10CA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05F-DBCC-47A6-4C72-9EBE7B642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28EA-825D-E321-9259-F20C8A31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9EE2-33E5-408A-8FB0-DF1A76DB6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54C099-0212-12A1-8582-C5463B37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678"/>
            <a:ext cx="9144000" cy="695642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Density Plot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2DC3-D280-E63D-9C7C-DB03A402D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7" r="6119" b="5662"/>
          <a:stretch/>
        </p:blipFill>
        <p:spPr>
          <a:xfrm>
            <a:off x="1172497" y="1209040"/>
            <a:ext cx="9708863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9771-051E-88ED-CD71-B118EAADD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"/>
            <a:ext cx="8930640" cy="929323"/>
          </a:xfrm>
        </p:spPr>
        <p:txBody>
          <a:bodyPr>
            <a:normAutofit/>
          </a:bodyPr>
          <a:lstStyle/>
          <a:p>
            <a:r>
              <a:rPr lang="en-US" sz="4000" dirty="0"/>
              <a:t>BEFORE COMBAT (after adjustment)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CC3CA-A42C-96E4-CEF3-02CA0271C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2"/>
          <a:stretch/>
        </p:blipFill>
        <p:spPr>
          <a:xfrm>
            <a:off x="-498" y="1076960"/>
            <a:ext cx="12148908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933A36-C71B-2618-C4BC-2A2E5C9BCBCE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8930640" cy="929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AFTER COMBAT</a:t>
            </a:r>
            <a:r>
              <a:rPr lang="en-US" sz="4400" dirty="0"/>
              <a:t> (after adjustment)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78225-B134-6B63-89C3-244999CA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474"/>
            <a:ext cx="12187636" cy="63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96B8-A0F7-8A24-F2E3-82B61414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9A4997-AC00-4422-7DE4-39021261E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412426"/>
              </p:ext>
            </p:extLst>
          </p:nvPr>
        </p:nvGraphicFramePr>
        <p:xfrm>
          <a:off x="838200" y="-20955"/>
          <a:ext cx="9469008" cy="6857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65633233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31838243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436066208"/>
                    </a:ext>
                  </a:extLst>
                </a:gridCol>
                <a:gridCol w="3113928">
                  <a:extLst>
                    <a:ext uri="{9D8B030D-6E8A-4147-A177-3AD203B41FA5}">
                      <a16:colId xmlns:a16="http://schemas.microsoft.com/office/drawing/2014/main" val="3993516542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 OF THE TOP 20 GENES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TOP 20 GENES EXPRESSED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 err="1">
                          <a:effectLst/>
                        </a:rPr>
                        <a:t>Tumor</a:t>
                      </a:r>
                      <a:r>
                        <a:rPr lang="en-IN" sz="1100" u="none" strike="noStrike" dirty="0">
                          <a:effectLst/>
                        </a:rPr>
                        <a:t> samples-genes&gt;1.5 (TOTAL 9530 GENES)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Tumor</a:t>
                      </a:r>
                      <a:r>
                        <a:rPr lang="en-IN" sz="1100" u="none" strike="noStrike" dirty="0">
                          <a:effectLst/>
                        </a:rPr>
                        <a:t> samples-genes&gt;2  (TOTAL 4769 GENES)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732141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NUMBER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3087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AMTN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SYMBOL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AMTN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AMTN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137334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CASC9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CASC9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97039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LAMC2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CDKN2A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KRT6B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1695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PTHLH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KRT6B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LAMA3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458549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SPINK6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LAMA3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LAMB3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580101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KLHDC7B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LAMB3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LAMC2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720533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LAMC2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MAGEA4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72274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RP11-805J14.5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MAGEA4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21228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KRT17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062193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MAGEA4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PTHLH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69976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89069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LAMB3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PTHLH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132175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MMP12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84572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KRT6B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665558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CDKN2A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186749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KLK14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789861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LAMA3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252342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CASC9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06264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C6orf15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550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38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BEFORE COMBAT (after adjustment)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COMBAT</dc:title>
  <dc:creator>Amrita Priyadarshinee</dc:creator>
  <cp:lastModifiedBy>Amrita Priyadarshinee</cp:lastModifiedBy>
  <cp:revision>15</cp:revision>
  <dcterms:created xsi:type="dcterms:W3CDTF">2023-08-24T13:38:36Z</dcterms:created>
  <dcterms:modified xsi:type="dcterms:W3CDTF">2023-08-28T06:51:47Z</dcterms:modified>
</cp:coreProperties>
</file>