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Pompiere" charset="1" panose="02000000000000000000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91669">
            <a:off x="3278791" y="1594787"/>
            <a:ext cx="1737858" cy="1583030"/>
          </a:xfrm>
          <a:custGeom>
            <a:avLst/>
            <a:gdLst/>
            <a:ahLst/>
            <a:cxnLst/>
            <a:rect r="r" b="b" t="t" l="l"/>
            <a:pathLst>
              <a:path h="1583030" w="1737858">
                <a:moveTo>
                  <a:pt x="0" y="0"/>
                </a:moveTo>
                <a:lnTo>
                  <a:pt x="1737857" y="0"/>
                </a:lnTo>
                <a:lnTo>
                  <a:pt x="1737857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4508551"/>
            <a:ext cx="3713137" cy="4248440"/>
          </a:xfrm>
          <a:custGeom>
            <a:avLst/>
            <a:gdLst/>
            <a:ahLst/>
            <a:cxnLst/>
            <a:rect r="r" b="b" t="t" l="l"/>
            <a:pathLst>
              <a:path h="4248440" w="3713137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51872" y="3308634"/>
            <a:ext cx="9888237" cy="1509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41"/>
              </a:lnSpc>
            </a:pPr>
            <a:r>
              <a:rPr lang="en-US" sz="5900" spc="129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Public Transport Optimization Dashboard</a:t>
            </a:r>
          </a:p>
          <a:p>
            <a:pPr algn="l">
              <a:lnSpc>
                <a:spcPts val="5841"/>
              </a:lnSpc>
            </a:pPr>
            <a:r>
              <a:rPr lang="en-US" sz="5900" spc="129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using MS-Excel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-3119757">
            <a:off x="14382066" y="1668548"/>
            <a:ext cx="4560715" cy="4833128"/>
          </a:xfrm>
          <a:custGeom>
            <a:avLst/>
            <a:gdLst/>
            <a:ahLst/>
            <a:cxnLst/>
            <a:rect r="r" b="b" t="t" l="l"/>
            <a:pathLst>
              <a:path h="4833128" w="4560715">
                <a:moveTo>
                  <a:pt x="0" y="4833129"/>
                </a:moveTo>
                <a:lnTo>
                  <a:pt x="4560716" y="4833129"/>
                </a:lnTo>
                <a:lnTo>
                  <a:pt x="4560716" y="0"/>
                </a:lnTo>
                <a:lnTo>
                  <a:pt x="0" y="0"/>
                </a:lnTo>
                <a:lnTo>
                  <a:pt x="0" y="483312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633199" y="5639466"/>
            <a:ext cx="11029225" cy="678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9"/>
              </a:lnSpc>
            </a:pPr>
            <a:r>
              <a:rPr lang="en-US" sz="5100" spc="56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BY S.AMRITA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399026">
            <a:off x="12680377" y="-165790"/>
            <a:ext cx="1719464" cy="2465181"/>
          </a:xfrm>
          <a:custGeom>
            <a:avLst/>
            <a:gdLst/>
            <a:ahLst/>
            <a:cxnLst/>
            <a:rect r="r" b="b" t="t" l="l"/>
            <a:pathLst>
              <a:path h="2465181" w="1719464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544435"/>
            <a:ext cx="16569555" cy="663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project involved creating an interactive and insight-rich dashboard in Excel that uses DAX, Power Pivot, and traditional Excel features to analyze ridership data from a public transportation system.</a:t>
            </a:r>
          </a:p>
          <a:p>
            <a:pPr algn="just">
              <a:lnSpc>
                <a:spcPts val="4059"/>
              </a:lnSpc>
            </a:pPr>
          </a:p>
          <a:p>
            <a:pPr algn="just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🔍 Objective:</a:t>
            </a:r>
          </a:p>
          <a:p>
            <a:pPr algn="just">
              <a:lnSpc>
                <a:spcPts val="4059"/>
              </a:lnSpc>
            </a:pPr>
          </a:p>
          <a:p>
            <a:pPr algn="l" marL="626012" indent="-313006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provide transit authorities with an intuitive dashboard that shows:</a:t>
            </a:r>
          </a:p>
          <a:p>
            <a:pPr algn="l" marL="626012" indent="-313006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Rider trends (monthly, weekly, yearly)</a:t>
            </a:r>
          </a:p>
          <a:p>
            <a:pPr algn="l" marL="626012" indent="-313006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Peak operational hours</a:t>
            </a:r>
          </a:p>
          <a:p>
            <a:pPr algn="l" marL="626012" indent="-313006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Bus utilization rates (under/over/well-utilized)</a:t>
            </a:r>
          </a:p>
          <a:p>
            <a:pPr algn="l" marL="626012" indent="-313006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Route-specific traffic (busiest vs least busy)</a:t>
            </a:r>
          </a:p>
          <a:p>
            <a:pPr algn="l" marL="626012" indent="-313006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Time-of-day ridership distribution (AM vs PM)</a:t>
            </a:r>
          </a:p>
          <a:p>
            <a:pPr algn="l">
              <a:lnSpc>
                <a:spcPts val="40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483108"/>
            <a:ext cx="1785991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853" y="1028700"/>
            <a:ext cx="18064294" cy="7580378"/>
          </a:xfrm>
          <a:custGeom>
            <a:avLst/>
            <a:gdLst/>
            <a:ahLst/>
            <a:cxnLst/>
            <a:rect r="r" b="b" t="t" l="l"/>
            <a:pathLst>
              <a:path h="7580378" w="18064294">
                <a:moveTo>
                  <a:pt x="0" y="0"/>
                </a:moveTo>
                <a:lnTo>
                  <a:pt x="18064294" y="0"/>
                </a:lnTo>
                <a:lnTo>
                  <a:pt x="18064294" y="7580378"/>
                </a:lnTo>
                <a:lnTo>
                  <a:pt x="0" y="75803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DAGkonmIbzI</dc:identifier>
  <dcterms:modified xsi:type="dcterms:W3CDTF">2011-08-01T06:04:30Z</dcterms:modified>
  <cp:revision>1</cp:revision>
  <dc:title>Blue and Yellow Playful Doodle Digital Brainstorm Presentation</dc:title>
</cp:coreProperties>
</file>