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7A226-FBE5-4CB4-9AA9-9A3D7E852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1B49C-4BF2-41C9-A509-9B35E7481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A0045-2C64-40B1-9E9D-586556FE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B281-5DE1-4C2B-94F2-86C39CE3C29A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7ECF2-536E-4C07-B9ED-E44518F7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AB6E9-38A0-4881-9F07-83112DB2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D46E-D7C3-48EF-9B56-1A98046AA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224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DC952-50FF-4E79-8F39-A47E14B33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5557E-9072-4A8C-A7A3-85939EE60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F2E3E-510E-4E10-A037-1D4D2CD5D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B281-5DE1-4C2B-94F2-86C39CE3C29A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7F250-7063-45E7-B646-F77F794E8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5CC85-6A75-4EDF-B180-37E526C21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D46E-D7C3-48EF-9B56-1A98046AA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79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5D8B6C-DC9F-4EC8-8060-3EAB23703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94696-6863-481D-A59E-AEC136EA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721D5-A3E5-4757-895E-E88052C5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B281-5DE1-4C2B-94F2-86C39CE3C29A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8B57A-3E21-484B-8998-61AB9FB5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C8D8E-28EE-4F6A-8127-EF477CC32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D46E-D7C3-48EF-9B56-1A98046AA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42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C2AA-577B-40E7-AB0E-955DFD47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B4A78-1680-4807-887B-980B7655D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FB9C5-076D-4333-AFED-44E8CFC1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B281-5DE1-4C2B-94F2-86C39CE3C29A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3A0E4-8D60-4A7E-8FB6-28CDBF292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8B079-1072-4746-A8F2-42F7371D3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D46E-D7C3-48EF-9B56-1A98046AA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540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4E9CF-7F51-46B3-A267-0131014B5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32615-F213-4F5C-BE73-A4AC09FF9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175AA-7256-4E81-81D6-4FF47FB8E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B281-5DE1-4C2B-94F2-86C39CE3C29A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A9039-BBF1-4A45-9FBB-5145A9FC5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CD78F-FA1C-437D-98F2-25115BF32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D46E-D7C3-48EF-9B56-1A98046AA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393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FD8A0-9B0B-4EC2-8CE3-A0B64D5C7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A9DF3-0929-4115-9A4E-3A384B19B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874F4-FCAF-4499-A584-B4683672E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4A1A9-4EFA-457D-8447-945A431D0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B281-5DE1-4C2B-94F2-86C39CE3C29A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E878A-2B41-407C-A569-AE55C341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885F0-4E73-4D03-A39A-57CA077C1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D46E-D7C3-48EF-9B56-1A98046AA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619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38105-8B8E-4696-B654-A60C8832A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4DF64-635F-4CBE-B05A-AB756BFC3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25EBD-9AE4-46F3-A11F-DE9856C02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AB8E36-76B1-4F80-BED7-C4968A151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D757A1-3672-4E94-9E82-0C72A91EB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E34688-F7DF-4020-814E-4BB5F4BD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B281-5DE1-4C2B-94F2-86C39CE3C29A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887E7-27C2-4050-9845-AB8E1638C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DC616-6365-4DE6-BAC6-42EB91B8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D46E-D7C3-48EF-9B56-1A98046AA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27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EA9A-6920-49CE-A705-C8A80C86E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BB4C1-1A9B-4F38-A31D-727AADC63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B281-5DE1-4C2B-94F2-86C39CE3C29A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3E55F-2B24-4083-B916-04AEAA81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76AF0-446D-4193-A8AD-C775A1AC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D46E-D7C3-48EF-9B56-1A98046AA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664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3DC4FA-99EB-4D4C-BED3-F9EF1872E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B281-5DE1-4C2B-94F2-86C39CE3C29A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ACAA88-A5B0-4C27-8447-D32E0EAC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AE53A-571B-45A5-9C8C-8CEC128B7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D46E-D7C3-48EF-9B56-1A98046AA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3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F1897-FCF9-482F-9120-508435644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DE127-7E09-4F03-964C-2BCC70C19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CC813-7667-4A3E-8604-812E5C129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B902D-7E70-4BEC-AE8D-76F1237CC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B281-5DE1-4C2B-94F2-86C39CE3C29A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814A9-8E51-4C08-A1F5-2F62632C8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94A17-3390-4EC2-94D3-C5F303DD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D46E-D7C3-48EF-9B56-1A98046AA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E0D3C-FDD6-4DCF-9BFF-56A3A9F78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EA6868-186E-4C76-985C-2AD3D4550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2515C-B5FE-4A08-AC5C-417EE314B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9FFD4-B8B3-4A6C-910C-89F91590E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B281-5DE1-4C2B-94F2-86C39CE3C29A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CB052-89E1-4A7A-8878-10551199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38E91-AC8C-493B-B221-922B3C30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D46E-D7C3-48EF-9B56-1A98046AA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41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4C4C03-7988-4CDB-ABA9-1A24A26AA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24208-DB49-4E61-99EE-9CCDC192E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F26E3-C83E-4821-B381-D83A0FE0C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2B281-5DE1-4C2B-94F2-86C39CE3C29A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7A8B6-9415-4452-A6F7-01F50924E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4CFAF-BF8A-4350-8824-B1737D4E0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1D46E-D7C3-48EF-9B56-1A98046AA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57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E2D9C9-7025-4AAF-A43A-7995A83FF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190" y="531954"/>
            <a:ext cx="6242304" cy="46817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99C386-7662-4A27-B95B-B58FA10B6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8" y="5593152"/>
            <a:ext cx="11943761" cy="57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9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A69F99-0CD2-40F0-A7DA-B80E1E5BF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159" y="208280"/>
            <a:ext cx="5276427" cy="39573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6E9D4A-8665-40D8-8915-1AF2EFFAA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02" y="5824789"/>
            <a:ext cx="11840066" cy="41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06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Amrita</dc:creator>
  <cp:lastModifiedBy>Amrita</cp:lastModifiedBy>
  <cp:revision>1</cp:revision>
  <dcterms:created xsi:type="dcterms:W3CDTF">2020-05-05T06:58:16Z</dcterms:created>
  <dcterms:modified xsi:type="dcterms:W3CDTF">2020-05-05T07:02:24Z</dcterms:modified>
</cp:coreProperties>
</file>