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F87E-CAB2-43CD-8EBC-FB003B97C6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PROJECTS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BC64-5642-4BD7-BDE4-C13381F93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AMRITA SHUKLA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8B55-075F-4361-97FB-E5850DF6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8940-B91A-4C4B-89AA-56A231D0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“Traffic Signal Phase Timing Optimization using Machine Learning for reducing Traffic Congestion”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present stage, the Scope of the Topic, related Literature Review and Proposed plan has been worked upon.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Real time traffic data can be incorporated using Map APIs into the simulation software to improve the applicability to real life.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 will be used for analysis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577AD-DA5F-48B3-8FB9-5199BA9E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5350"/>
            <a:ext cx="4642228" cy="5330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68B55-075F-4361-97FB-E5850DF6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>
            <a:normAutofit/>
          </a:bodyPr>
          <a:lstStyle/>
          <a:p>
            <a:r>
              <a:rPr lang="en-US" dirty="0"/>
              <a:t>Driving License Reader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8940-B91A-4C4B-89AA-56A231D0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016116" cy="3274586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In this project, I have attempted to read Driving Licenses of various users and saving the vital information from it like User Name, Vehicle Reg.no, Chassis no etc.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Library used :</a:t>
            </a:r>
          </a:p>
          <a:p>
            <a:pPr lvl="1">
              <a:buClr>
                <a:schemeClr val="bg1"/>
              </a:buClr>
            </a:pPr>
            <a:r>
              <a:rPr lang="en-US" dirty="0" err="1">
                <a:solidFill>
                  <a:srgbClr val="FFFFFF"/>
                </a:solidFill>
              </a:rPr>
              <a:t>Pytessaract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OpenCV</a:t>
            </a:r>
          </a:p>
          <a:p>
            <a:pPr lvl="1">
              <a:buClr>
                <a:schemeClr val="bg1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01FA1-1297-4A35-85CE-05E843219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2" b="5392"/>
          <a:stretch/>
        </p:blipFill>
        <p:spPr>
          <a:xfrm>
            <a:off x="4750965" y="97167"/>
            <a:ext cx="6872928" cy="3308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A23BE-C3C6-469D-BE02-1C3161DB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2" y="3528209"/>
            <a:ext cx="6968139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1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6682B-AF83-4C45-970F-50ED21E36B96}"/>
              </a:ext>
            </a:extLst>
          </p:cNvPr>
          <p:cNvSpPr txBox="1"/>
          <p:nvPr/>
        </p:nvSpPr>
        <p:spPr>
          <a:xfrm>
            <a:off x="886120" y="292232"/>
            <a:ext cx="48548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Probability Prediction for </a:t>
            </a:r>
            <a:r>
              <a:rPr lang="en-US" b="1" dirty="0" err="1">
                <a:solidFill>
                  <a:schemeClr val="bg1"/>
                </a:solidFill>
              </a:rPr>
              <a:t>Covid</a:t>
            </a:r>
            <a:r>
              <a:rPr lang="en-US" b="1" dirty="0">
                <a:solidFill>
                  <a:schemeClr val="bg1"/>
                </a:solidFill>
              </a:rPr>
              <a:t> 19 in people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150A3-3A90-4319-BC54-84DD2DA33D7A}"/>
              </a:ext>
            </a:extLst>
          </p:cNvPr>
          <p:cNvSpPr txBox="1"/>
          <p:nvPr/>
        </p:nvSpPr>
        <p:spPr>
          <a:xfrm>
            <a:off x="509047" y="1244338"/>
            <a:ext cx="5505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dataset had close to 25 features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feature selection based on f test (features with p value less than 0.2 were selected)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the model was trained using those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NN was created to predict the probabilities.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65C10-B220-4DE0-BABF-933490BD90FF}"/>
              </a:ext>
            </a:extLst>
          </p:cNvPr>
          <p:cNvSpPr txBox="1"/>
          <p:nvPr/>
        </p:nvSpPr>
        <p:spPr>
          <a:xfrm>
            <a:off x="6675749" y="292232"/>
            <a:ext cx="485480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Prediction of election results 2012 US Elections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8BFC-FD0A-4F14-9C12-888BD4BE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921" y="847725"/>
            <a:ext cx="3914775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BF0A7-43FE-4EF6-916D-34FD1CB2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3547"/>
            <a:ext cx="5924354" cy="34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26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Corbel</vt:lpstr>
      <vt:lpstr>Wingdings 2</vt:lpstr>
      <vt:lpstr>Frame</vt:lpstr>
      <vt:lpstr>PROJECTS</vt:lpstr>
      <vt:lpstr>THESIS</vt:lpstr>
      <vt:lpstr>Driving License Reader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Amrita</dc:creator>
  <cp:lastModifiedBy>Amrita</cp:lastModifiedBy>
  <cp:revision>6</cp:revision>
  <dcterms:created xsi:type="dcterms:W3CDTF">2020-06-11T06:46:48Z</dcterms:created>
  <dcterms:modified xsi:type="dcterms:W3CDTF">2020-06-11T08:16:36Z</dcterms:modified>
</cp:coreProperties>
</file>