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18288000" cy="10287000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old" panose="00000800000000000000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55" d="100"/>
          <a:sy n="55" d="100"/>
        </p:scale>
        <p:origin x="100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683116" y="-4272100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6952177" y="1888821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0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7" name="Freeform 37"/>
          <p:cNvSpPr/>
          <p:nvPr/>
        </p:nvSpPr>
        <p:spPr>
          <a:xfrm flipV="1">
            <a:off x="-1215091" y="8158798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0" name="Group 40"/>
          <p:cNvGrpSpPr/>
          <p:nvPr/>
        </p:nvGrpSpPr>
        <p:grpSpPr>
          <a:xfrm>
            <a:off x="72939" y="5030504"/>
            <a:ext cx="7394661" cy="751036"/>
            <a:chOff x="0" y="0"/>
            <a:chExt cx="1947565" cy="1978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34384" y="8762533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4" name="Group 44"/>
          <p:cNvGrpSpPr/>
          <p:nvPr/>
        </p:nvGrpSpPr>
        <p:grpSpPr>
          <a:xfrm>
            <a:off x="1028700" y="6391140"/>
            <a:ext cx="4104422" cy="1987326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4471190" y="6270422"/>
            <a:ext cx="701878" cy="70187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00936" y="7349259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3" name="TextBox 63"/>
          <p:cNvSpPr txBox="1"/>
          <p:nvPr/>
        </p:nvSpPr>
        <p:spPr>
          <a:xfrm>
            <a:off x="367930" y="3696814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28700" y="5074976"/>
            <a:ext cx="5506443" cy="560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7"/>
              </a:lnSpc>
              <a:spcBef>
                <a:spcPct val="0"/>
              </a:spcBef>
            </a:pPr>
            <a:r>
              <a:rPr lang="en-US" sz="3283" b="1" spc="328" dirty="0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Education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325762" y="8756119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176826" y="6977613"/>
            <a:ext cx="3063983" cy="441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Amritanshu Tiwari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172565" y="7391262"/>
            <a:ext cx="2875140" cy="377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05/08/2025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182277" y="7740896"/>
            <a:ext cx="3679637" cy="377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Gandhinagar, Bhopal</a:t>
            </a: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1177789" y="6602810"/>
            <a:ext cx="3432118" cy="425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ADAPTIVE AI AGENTS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3808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ct val="2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Measure improvements in exam results and subject performance statistics.</a:t>
            </a:r>
          </a:p>
          <a:p>
            <a:pPr marL="690881" lvl="1" indent="-345440" algn="just">
              <a:lnSpc>
                <a:spcPct val="2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Track chatbot interactions and daily engagement from active students.</a:t>
            </a:r>
          </a:p>
          <a:p>
            <a:pPr marL="690881" lvl="1" indent="-345440" algn="just">
              <a:lnSpc>
                <a:spcPct val="2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Collect feedback through surveys and calculate user satisfaction ratings.</a:t>
            </a:r>
          </a:p>
          <a:p>
            <a:pPr marL="690881" lvl="1" indent="-345440" algn="just">
              <a:lnSpc>
                <a:spcPct val="2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Compare time saved with automated schedules against manual planning.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4" name="Group 24"/>
          <p:cNvGrpSpPr/>
          <p:nvPr/>
        </p:nvGrpSpPr>
        <p:grpSpPr>
          <a:xfrm rot="-5400000">
            <a:off x="12340601" y="111075"/>
            <a:ext cx="700320" cy="12341008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86634" y="5143499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TextBox 28"/>
          <p:cNvSpPr txBox="1"/>
          <p:nvPr/>
        </p:nvSpPr>
        <p:spPr>
          <a:xfrm>
            <a:off x="8185059" y="2759416"/>
            <a:ext cx="9074241" cy="2723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443" lvl="1" indent="-326221" algn="just">
              <a:lnSpc>
                <a:spcPct val="150000"/>
              </a:lnSpc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 face exam stress because of poor time management skills.</a:t>
            </a:r>
          </a:p>
          <a:p>
            <a:pPr marL="652443" lvl="1" indent="-326221" algn="just">
              <a:lnSpc>
                <a:spcPct val="150000"/>
              </a:lnSpc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creates smart study plans that reduce stress and save time.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185059" y="930361"/>
            <a:ext cx="9074241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22470" y="6061477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 dirty="0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189821" y="6943497"/>
            <a:ext cx="9074241" cy="2026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443" lvl="1" indent="-326221" algn="just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Personalized timetables improve focus, consistency, and overall academic performance.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9" y="3401284"/>
            <a:ext cx="16230600" cy="5741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2641" lvl="1" indent="-457200">
              <a:lnSpc>
                <a:spcPts val="448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Challenges:</a:t>
            </a:r>
          </a:p>
          <a:p>
            <a:pPr marL="1148081" lvl="2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Different students follow different learning styles and study preferences.</a:t>
            </a:r>
          </a:p>
          <a:p>
            <a:pPr marL="1148081" lvl="2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security is essential when storing personal student information safely.</a:t>
            </a:r>
          </a:p>
          <a:p>
            <a:pPr marL="1148081" lvl="2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application must remain simple and easy for everyone to use.</a:t>
            </a:r>
          </a:p>
          <a:p>
            <a:pPr marL="802641" lvl="2" algn="just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02641" lvl="1" indent="-457200">
              <a:lnSpc>
                <a:spcPts val="448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Opportunities:</a:t>
            </a:r>
          </a:p>
          <a:p>
            <a:pPr marL="1148081" lvl="2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can design personalized learning paths for every single student.</a:t>
            </a:r>
          </a:p>
          <a:p>
            <a:pPr marL="1148081" lvl="2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 24/7 chatbot can act as a friendly academic guide.</a:t>
            </a:r>
          </a:p>
          <a:p>
            <a:pPr marL="1148081" lvl="2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Automated scheduling saves time, effort, and increases study efficiency.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56370" y="3998563"/>
            <a:ext cx="16230600" cy="4054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generates schedule after analyzing syllabus, subjects, and exam dates.</a:t>
            </a:r>
          </a:p>
          <a:p>
            <a:pPr marL="690881" lvl="1" indent="-345440" algn="just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Missed study sessions are automatically rescheduled without losing progress.</a:t>
            </a:r>
          </a:p>
          <a:p>
            <a:pPr marL="690881" lvl="1" indent="-345440" algn="just">
              <a:lnSpc>
                <a:spcPct val="2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 receive reminders for deadlines, daily study targets, and exams.</a:t>
            </a:r>
          </a:p>
          <a:p>
            <a:pPr marL="690881" lvl="1" indent="-345440" algn="just">
              <a:lnSpc>
                <a:spcPct val="2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Chatbot answers basic academic queries and provides quick study tips.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9" y="2795794"/>
            <a:ext cx="16230600" cy="4739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3681" indent="-345440" algn="just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Automatic study planner builds schedules without manual student effort.</a:t>
            </a:r>
          </a:p>
          <a:p>
            <a:pPr marL="233681" indent="-345440" algn="just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33681" indent="-345440" algn="just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Priority-based planning gives more time to weak academic subjects.</a:t>
            </a:r>
          </a:p>
          <a:p>
            <a:pPr marL="233681" indent="-345440" algn="just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33681" indent="-345440" algn="just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Our Chatbot assistant remains available anytime to answer student questions.</a:t>
            </a:r>
          </a:p>
          <a:p>
            <a:pPr marL="233681" indent="-345440" algn="just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33681" indent="-345440" algn="just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Exam reminders help students prepare systematically for upcoming deadlines.</a:t>
            </a:r>
          </a:p>
          <a:p>
            <a:pPr marL="233681" indent="-345440" algn="just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33681" indent="-345440" algn="just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Dashboard tracks progress through charts, graphs, and performance statistics.</a:t>
            </a:r>
          </a:p>
          <a:p>
            <a:pPr marL="233681" indent="-345440" algn="just">
              <a:buFont typeface="Arial"/>
              <a:buChar char="•"/>
            </a:pPr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33681" indent="-345440" algn="just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Multi-language interface ensures accessibility for students across different regions.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8" y="3752136"/>
            <a:ext cx="16230600" cy="6578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2641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Students: </a:t>
            </a:r>
          </a:p>
          <a:p>
            <a:pPr marL="1148081" lvl="2" indent="-345440" algn="just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Receive personalized timetables</a:t>
            </a:r>
          </a:p>
          <a:p>
            <a:pPr marL="1148081" lvl="2" indent="-345440" algn="just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Receives study reminders </a:t>
            </a:r>
          </a:p>
          <a:p>
            <a:pPr marL="1148081" lvl="2" indent="-345440" algn="just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Study support</a:t>
            </a:r>
          </a:p>
          <a:p>
            <a:pPr marL="1148081" lvl="2" indent="-345440" algn="just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Personal Performance on daily basis</a:t>
            </a:r>
          </a:p>
          <a:p>
            <a:pPr marL="1148081" lvl="2" indent="-345440" algn="just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Set your Goals</a:t>
            </a:r>
          </a:p>
          <a:p>
            <a:pPr marL="1148081" lvl="2" indent="-345440" algn="just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24/7 AI assistance </a:t>
            </a:r>
          </a:p>
          <a:p>
            <a:pPr marL="1148081" lvl="2" indent="-345440" algn="just">
              <a:lnSpc>
                <a:spcPct val="15000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02641" lvl="2" algn="just">
              <a:lnSpc>
                <a:spcPct val="150000"/>
              </a:lnSpc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3808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ct val="2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Requires syllabus, subjects, exam dates, and progress data for scheduling.</a:t>
            </a:r>
          </a:p>
          <a:p>
            <a:pPr marL="690881" lvl="1" indent="-345440" algn="just">
              <a:lnSpc>
                <a:spcPct val="2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All information remains encrypted and securely stored in cloud servers.</a:t>
            </a:r>
          </a:p>
          <a:p>
            <a:pPr marL="690881" lvl="1" indent="-345440" algn="just">
              <a:lnSpc>
                <a:spcPct val="2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 control their personal data and decide what to share.</a:t>
            </a:r>
          </a:p>
          <a:p>
            <a:pPr marL="690881" lvl="1" indent="-345440" algn="just">
              <a:lnSpc>
                <a:spcPct val="2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system follows strict privacy rules and data protection guidelines.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9" y="2907638"/>
            <a:ext cx="16230600" cy="6895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2641" lvl="1" indent="-457200" algn="just">
              <a:lnSpc>
                <a:spcPts val="448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Frontend: </a:t>
            </a:r>
          </a:p>
          <a:p>
            <a:pPr marL="1148081" lvl="2" indent="-345440" algn="just">
              <a:lnSpc>
                <a:spcPts val="448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HTML, CSS(Tailwind), JavaScript, React for building user dashboards.</a:t>
            </a:r>
          </a:p>
          <a:p>
            <a:pPr marL="802641" lvl="1" indent="-457200" algn="just">
              <a:lnSpc>
                <a:spcPts val="448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NLP: </a:t>
            </a:r>
          </a:p>
          <a:p>
            <a:pPr marL="1148081" lvl="2" indent="-345440" algn="just">
              <a:lnSpc>
                <a:spcPts val="448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Enables chatbot to understand and answer student queries.</a:t>
            </a:r>
          </a:p>
          <a:p>
            <a:pPr marL="802641" lvl="1" indent="-457200" algn="just">
              <a:lnSpc>
                <a:spcPts val="448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Backend: </a:t>
            </a:r>
          </a:p>
          <a:p>
            <a:pPr marL="1145541" lvl="2" indent="-3429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Javascript</a:t>
            </a: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(Node, Express),  MongoDB , JWT,  Firebase(Authentication)</a:t>
            </a:r>
          </a:p>
          <a:p>
            <a:pPr marL="802641" lvl="1" indent="-457200" algn="just">
              <a:lnSpc>
                <a:spcPts val="448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Recommendation System: </a:t>
            </a:r>
          </a:p>
          <a:p>
            <a:pPr marL="1148081" lvl="2" indent="-345440" algn="just">
              <a:lnSpc>
                <a:spcPts val="448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Suggests study order based on urgency and weakness.</a:t>
            </a:r>
          </a:p>
          <a:p>
            <a:pPr marL="802641" lvl="1" indent="-457200" algn="just">
              <a:lnSpc>
                <a:spcPts val="448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Analytics: </a:t>
            </a:r>
          </a:p>
          <a:p>
            <a:pPr marL="1148081" lvl="2" indent="-345440" algn="just">
              <a:lnSpc>
                <a:spcPts val="448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Monitors study time, performance, and learning progress.</a:t>
            </a:r>
          </a:p>
          <a:p>
            <a:pPr marL="802641" lvl="1" indent="-457200" algn="just">
              <a:lnSpc>
                <a:spcPts val="448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Cloud &amp; APIs: </a:t>
            </a:r>
          </a:p>
          <a:p>
            <a:pPr marL="1148081" lvl="2" indent="-345440" algn="just">
              <a:lnSpc>
                <a:spcPts val="448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Allow secure data storage and remote accessibility.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3868400" y="9353312"/>
            <a:ext cx="4419600" cy="971788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3808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ct val="2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Week 1 : Research and finalize requirements with student feedback.</a:t>
            </a:r>
          </a:p>
          <a:p>
            <a:pPr marL="690881" lvl="1" indent="-345440" algn="just">
              <a:lnSpc>
                <a:spcPct val="2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Week 2-3 : Develop prototype with scheduler and chatbot integration.</a:t>
            </a:r>
          </a:p>
          <a:p>
            <a:pPr marL="690881" lvl="1" indent="-345440" algn="just">
              <a:lnSpc>
                <a:spcPct val="2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Week 4–5 : Pilot testing with students and improvements after feedback.</a:t>
            </a:r>
          </a:p>
          <a:p>
            <a:pPr marL="690881" lvl="1" indent="-345440" algn="just">
              <a:lnSpc>
                <a:spcPct val="2000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Week 6: Launch beta version along with basic user training.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514</Words>
  <Application>Microsoft Office PowerPoint</Application>
  <PresentationFormat>Custom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Arial</vt:lpstr>
      <vt:lpstr>Poppins</vt:lpstr>
      <vt:lpstr>Wingdings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dc:creator>amritanshu tiwari</dc:creator>
  <cp:lastModifiedBy>amritanshu tiwari</cp:lastModifiedBy>
  <cp:revision>45</cp:revision>
  <dcterms:created xsi:type="dcterms:W3CDTF">2006-08-16T00:00:00Z</dcterms:created>
  <dcterms:modified xsi:type="dcterms:W3CDTF">2025-09-05T10:06:22Z</dcterms:modified>
  <dc:identifier>DAGVPOy7A7Q</dc:identifier>
</cp:coreProperties>
</file>