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Lst>
  <p:sldSz cx="9144000" cy="5143500" type="screen16x9"/>
  <p:notesSz cx="6858000" cy="9144000"/>
  <p:embeddedFontLst>
    <p:embeddedFont>
      <p:font typeface="Fira Sans" panose="020B0503050000020004" pitchFamily="34" charset="0"/>
      <p:regular r:id="rId16"/>
      <p:bold r:id="rId17"/>
      <p:italic r:id="rId18"/>
      <p:boldItalic r:id="rId19"/>
    </p:embeddedFont>
    <p:embeddedFont>
      <p:font typeface="Fira Sans Extra Condensed Medium" panose="020B0604020202020204" charset="0"/>
      <p:regular r:id="rId20"/>
      <p:bold r:id="rId21"/>
      <p:italic r:id="rId22"/>
      <p:boldItalic r:id="rId23"/>
    </p:embeddedFont>
    <p:embeddedFont>
      <p:font typeface="Fira Sans Medium" panose="020B0603050000020004" pitchFamily="34" charset="0"/>
      <p:regular r:id="rId24"/>
      <p:bold r:id="rId25"/>
      <p:italic r:id="rId26"/>
      <p:boldItalic r:id="rId27"/>
    </p:embeddedFont>
    <p:embeddedFont>
      <p:font typeface="Fira Sans SemiBold" panose="020B06030500000200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259"/>
        <p:guide pos="288"/>
        <p:guide pos="5472"/>
        <p:guide orient="horz" pos="2984"/>
        <p:guide orient="horz"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94a06c92dc_0_1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94a06c92dc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9026751953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94a06c92dc_0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94a06c92dc_0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1"/>
        <p:cNvGrpSpPr/>
        <p:nvPr/>
      </p:nvGrpSpPr>
      <p:grpSpPr>
        <a:xfrm>
          <a:off x="0" y="0"/>
          <a:ext cx="0" cy="0"/>
          <a:chOff x="0" y="0"/>
          <a:chExt cx="0" cy="0"/>
        </a:xfrm>
      </p:grpSpPr>
      <p:sp>
        <p:nvSpPr>
          <p:cNvPr id="2492" name="Google Shape;2492;g92a1ad2113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3" name="Google Shape;2493;g92a1ad2113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9026751953_0_1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929290261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0f9669585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0f9669585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91ed6c2d0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0f96695850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0f9669585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929290261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92929026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92929026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20f96695850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20f9669585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3539872" y="1047718"/>
            <a:ext cx="5484547" cy="3866517"/>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457200" y="411475"/>
            <a:ext cx="4348200" cy="211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700" b="1" dirty="0">
                <a:solidFill>
                  <a:schemeClr val="dk1"/>
                </a:solidFill>
              </a:rPr>
              <a:t>Voice-Controlled ESP32 Switch Board with </a:t>
            </a:r>
            <a:r>
              <a:rPr lang="en" sz="2700" dirty="0">
                <a:solidFill>
                  <a:schemeClr val="dk1"/>
                </a:solidFill>
              </a:rPr>
              <a:t>​</a:t>
            </a:r>
            <a:endParaRPr sz="27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700" b="1" dirty="0">
                <a:solidFill>
                  <a:schemeClr val="dk1"/>
                </a:solidFill>
              </a:rPr>
              <a:t>Alexa/Google Home Integration</a:t>
            </a:r>
            <a:r>
              <a:rPr lang="en" sz="2700" dirty="0">
                <a:solidFill>
                  <a:schemeClr val="dk1"/>
                </a:solidFill>
              </a:rPr>
              <a:t>​</a:t>
            </a:r>
            <a:endParaRPr sz="2700" dirty="0">
              <a:solidFill>
                <a:schemeClr val="dk1"/>
              </a:solidFill>
            </a:endParaRPr>
          </a:p>
          <a:p>
            <a:pPr marL="0" lvl="0" indent="0" algn="l" rtl="0">
              <a:lnSpc>
                <a:spcPct val="100000"/>
              </a:lnSpc>
              <a:spcBef>
                <a:spcPts val="0"/>
              </a:spcBef>
              <a:spcAft>
                <a:spcPts val="0"/>
              </a:spcAft>
              <a:buNone/>
            </a:pPr>
            <a:endParaRPr sz="4500" dirty="0">
              <a:latin typeface="Fira Sans SemiBold"/>
              <a:ea typeface="Fira Sans SemiBold"/>
              <a:cs typeface="Fira Sans SemiBold"/>
              <a:sym typeface="Fira Sans SemiBold"/>
            </a:endParaRPr>
          </a:p>
        </p:txBody>
      </p:sp>
      <p:sp>
        <p:nvSpPr>
          <p:cNvPr id="165" name="Google Shape;165;p13"/>
          <p:cNvSpPr txBox="1"/>
          <p:nvPr/>
        </p:nvSpPr>
        <p:spPr>
          <a:xfrm>
            <a:off x="346975" y="3714300"/>
            <a:ext cx="3007800" cy="13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latin typeface="Fira Sans"/>
                <a:ea typeface="Fira Sans"/>
                <a:cs typeface="Fira Sans"/>
                <a:sym typeface="Fira Sans"/>
              </a:rPr>
              <a:t>Group No. - 118</a:t>
            </a:r>
            <a:br>
              <a:rPr lang="en" dirty="0">
                <a:latin typeface="Fira Sans"/>
                <a:ea typeface="Fira Sans"/>
                <a:cs typeface="Fira Sans"/>
                <a:sym typeface="Fira Sans"/>
              </a:rPr>
            </a:br>
            <a:r>
              <a:rPr lang="en" sz="1300" dirty="0">
                <a:latin typeface="Fira Sans"/>
                <a:ea typeface="Fira Sans"/>
                <a:cs typeface="Fira Sans"/>
                <a:sym typeface="Fira Sans"/>
              </a:rPr>
              <a:t>Aakarshan Shaurya	2004211</a:t>
            </a:r>
            <a:endParaRPr sz="1300" dirty="0">
              <a:latin typeface="Fira Sans"/>
              <a:ea typeface="Fira Sans"/>
              <a:cs typeface="Fira Sans"/>
              <a:sym typeface="Fira Sans"/>
            </a:endParaRPr>
          </a:p>
          <a:p>
            <a:pPr marL="0" lvl="0" indent="0" algn="l" rtl="0">
              <a:spcBef>
                <a:spcPts val="0"/>
              </a:spcBef>
              <a:spcAft>
                <a:spcPts val="0"/>
              </a:spcAft>
              <a:buNone/>
            </a:pPr>
            <a:r>
              <a:rPr lang="en" sz="1300" dirty="0">
                <a:latin typeface="Fira Sans"/>
                <a:ea typeface="Fira Sans"/>
                <a:cs typeface="Fira Sans"/>
                <a:sym typeface="Fira Sans"/>
              </a:rPr>
              <a:t>Amritanshu Apurva	2004213</a:t>
            </a:r>
            <a:endParaRPr sz="1300" dirty="0">
              <a:latin typeface="Fira Sans"/>
              <a:ea typeface="Fira Sans"/>
              <a:cs typeface="Fira Sans"/>
              <a:sym typeface="Fira Sans"/>
            </a:endParaRPr>
          </a:p>
          <a:p>
            <a:pPr marL="0" lvl="0" indent="0" algn="l" rtl="0">
              <a:spcBef>
                <a:spcPts val="0"/>
              </a:spcBef>
              <a:spcAft>
                <a:spcPts val="0"/>
              </a:spcAft>
              <a:buNone/>
            </a:pPr>
            <a:r>
              <a:rPr lang="en" sz="1300" dirty="0">
                <a:latin typeface="Fira Sans"/>
                <a:ea typeface="Fira Sans"/>
                <a:cs typeface="Fira Sans"/>
                <a:sym typeface="Fira Sans"/>
              </a:rPr>
              <a:t>Vikash Kumar	2004247</a:t>
            </a:r>
            <a:endParaRPr sz="1300" dirty="0">
              <a:latin typeface="Fira Sans"/>
              <a:ea typeface="Fira Sans"/>
              <a:cs typeface="Fira Sans"/>
              <a:sym typeface="Fira Sans"/>
            </a:endParaRPr>
          </a:p>
          <a:p>
            <a:pPr marL="0" lvl="0" indent="0" algn="l" rtl="0">
              <a:spcBef>
                <a:spcPts val="0"/>
              </a:spcBef>
              <a:spcAft>
                <a:spcPts val="0"/>
              </a:spcAft>
              <a:buNone/>
            </a:pPr>
            <a:r>
              <a:rPr lang="en" sz="1300" dirty="0">
                <a:latin typeface="Fira Sans"/>
                <a:ea typeface="Fira Sans"/>
                <a:cs typeface="Fira Sans"/>
                <a:sym typeface="Fira Sans"/>
              </a:rPr>
              <a:t>Waatsal Srivastava	2004266</a:t>
            </a:r>
            <a:endParaRPr sz="1300" dirty="0">
              <a:latin typeface="Fira Sans"/>
              <a:ea typeface="Fira Sans"/>
              <a:cs typeface="Fira Sans"/>
              <a:sym typeface="Fira Sans"/>
            </a:endParaRPr>
          </a:p>
        </p:txBody>
      </p:sp>
      <p:sp>
        <p:nvSpPr>
          <p:cNvPr id="166" name="Google Shape;166;p13"/>
          <p:cNvSpPr txBox="1"/>
          <p:nvPr/>
        </p:nvSpPr>
        <p:spPr>
          <a:xfrm>
            <a:off x="346975" y="3427463"/>
            <a:ext cx="2571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Supervisor:</a:t>
            </a:r>
            <a:r>
              <a:rPr lang="en" sz="1300"/>
              <a:t> Prof. Israj Ali</a:t>
            </a:r>
            <a:endParaRPr sz="1300"/>
          </a:p>
        </p:txBody>
      </p:sp>
      <p:sp>
        <p:nvSpPr>
          <p:cNvPr id="2" name="AutoShape 2" descr="KIIT Logo | Social science, School management, Levels of ...">
            <a:extLst>
              <a:ext uri="{FF2B5EF4-FFF2-40B4-BE49-F238E27FC236}">
                <a16:creationId xmlns:a16="http://schemas.microsoft.com/office/drawing/2014/main" id="{A25C786C-B19E-4E24-B7B1-61CCCAECD22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Kalinga Institute of Industrial Technology - Wikipedia">
            <a:extLst>
              <a:ext uri="{FF2B5EF4-FFF2-40B4-BE49-F238E27FC236}">
                <a16:creationId xmlns:a16="http://schemas.microsoft.com/office/drawing/2014/main" id="{208DD5CE-B094-430D-9801-E6C7C5C9B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435" y="2587545"/>
            <a:ext cx="970346" cy="76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2"/>
          <p:cNvSpPr/>
          <p:nvPr/>
        </p:nvSpPr>
        <p:spPr>
          <a:xfrm>
            <a:off x="3987635" y="939260"/>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2"/>
          <p:cNvSpPr/>
          <p:nvPr/>
        </p:nvSpPr>
        <p:spPr>
          <a:xfrm>
            <a:off x="3987635" y="938214"/>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1</a:t>
            </a:r>
            <a:endParaRPr sz="2500">
              <a:solidFill>
                <a:srgbClr val="FFFFFF"/>
              </a:solidFill>
              <a:latin typeface="Fira Sans"/>
              <a:ea typeface="Fira Sans"/>
              <a:cs typeface="Fira Sans"/>
              <a:sym typeface="Fira Sans"/>
            </a:endParaRPr>
          </a:p>
        </p:txBody>
      </p:sp>
      <p:sp>
        <p:nvSpPr>
          <p:cNvPr id="823" name="Google Shape;823;p22"/>
          <p:cNvSpPr/>
          <p:nvPr/>
        </p:nvSpPr>
        <p:spPr>
          <a:xfrm>
            <a:off x="3976265" y="926844"/>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a:off x="3987635" y="1729771"/>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a:off x="3987635" y="1729771"/>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2</a:t>
            </a:r>
            <a:endParaRPr sz="2500">
              <a:solidFill>
                <a:srgbClr val="FFFFFF"/>
              </a:solidFill>
              <a:latin typeface="Fira Sans"/>
              <a:ea typeface="Fira Sans"/>
              <a:cs typeface="Fira Sans"/>
              <a:sym typeface="Fira Sans"/>
            </a:endParaRPr>
          </a:p>
        </p:txBody>
      </p:sp>
      <p:sp>
        <p:nvSpPr>
          <p:cNvPr id="826" name="Google Shape;826;p22"/>
          <p:cNvSpPr/>
          <p:nvPr/>
        </p:nvSpPr>
        <p:spPr>
          <a:xfrm>
            <a:off x="3976265" y="1717355"/>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2"/>
          <p:cNvSpPr/>
          <p:nvPr/>
        </p:nvSpPr>
        <p:spPr>
          <a:xfrm>
            <a:off x="3987635" y="2520282"/>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3987635" y="2519237"/>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3</a:t>
            </a:r>
            <a:endParaRPr sz="2500">
              <a:solidFill>
                <a:srgbClr val="FFFFFF"/>
              </a:solidFill>
              <a:latin typeface="Fira Sans"/>
              <a:ea typeface="Fira Sans"/>
              <a:cs typeface="Fira Sans"/>
              <a:sym typeface="Fira Sans"/>
            </a:endParaRPr>
          </a:p>
        </p:txBody>
      </p:sp>
      <p:sp>
        <p:nvSpPr>
          <p:cNvPr id="829" name="Google Shape;829;p22"/>
          <p:cNvSpPr/>
          <p:nvPr/>
        </p:nvSpPr>
        <p:spPr>
          <a:xfrm>
            <a:off x="3976265" y="2508912"/>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2"/>
          <p:cNvSpPr/>
          <p:nvPr/>
        </p:nvSpPr>
        <p:spPr>
          <a:xfrm>
            <a:off x="3987635" y="3310793"/>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3987635" y="3310793"/>
            <a:ext cx="622934" cy="622934"/>
          </a:xfrm>
          <a:custGeom>
            <a:avLst/>
            <a:gdLst/>
            <a:ahLst/>
            <a:cxnLst/>
            <a:rect l="l" t="t" r="r" b="b"/>
            <a:pathLst>
              <a:path w="19066" h="19066" extrusionOk="0">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4</a:t>
            </a:r>
            <a:endParaRPr sz="2500">
              <a:solidFill>
                <a:srgbClr val="FFFFFF"/>
              </a:solidFill>
              <a:latin typeface="Fira Sans"/>
              <a:ea typeface="Fira Sans"/>
              <a:cs typeface="Fira Sans"/>
              <a:sym typeface="Fira Sans"/>
            </a:endParaRPr>
          </a:p>
        </p:txBody>
      </p:sp>
      <p:sp>
        <p:nvSpPr>
          <p:cNvPr id="832" name="Google Shape;832;p22"/>
          <p:cNvSpPr/>
          <p:nvPr/>
        </p:nvSpPr>
        <p:spPr>
          <a:xfrm>
            <a:off x="3976265" y="3299423"/>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3976265" y="4089934"/>
            <a:ext cx="645674" cy="646719"/>
          </a:xfrm>
          <a:custGeom>
            <a:avLst/>
            <a:gdLst/>
            <a:ahLst/>
            <a:cxnLst/>
            <a:rect l="l" t="t" r="r" b="b"/>
            <a:pathLst>
              <a:path w="19762" h="19794" extrusionOk="0">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2878436" y="2263672"/>
            <a:ext cx="133500" cy="133533"/>
          </a:xfrm>
          <a:custGeom>
            <a:avLst/>
            <a:gdLst/>
            <a:ahLst/>
            <a:cxnLst/>
            <a:rect l="l" t="t" r="r" b="b"/>
            <a:pathLst>
              <a:path w="4086" h="4087" extrusionOk="0">
                <a:moveTo>
                  <a:pt x="2027" y="1"/>
                </a:moveTo>
                <a:cubicBezTo>
                  <a:pt x="919" y="1"/>
                  <a:pt x="0" y="919"/>
                  <a:pt x="0" y="2028"/>
                </a:cubicBezTo>
                <a:cubicBezTo>
                  <a:pt x="0" y="3168"/>
                  <a:pt x="919" y="4086"/>
                  <a:pt x="2027" y="4086"/>
                </a:cubicBezTo>
                <a:cubicBezTo>
                  <a:pt x="3167" y="4086"/>
                  <a:pt x="4086" y="3168"/>
                  <a:pt x="4086" y="2028"/>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2878436" y="2514074"/>
            <a:ext cx="133500" cy="133500"/>
          </a:xfrm>
          <a:custGeom>
            <a:avLst/>
            <a:gdLst/>
            <a:ahLst/>
            <a:cxnLst/>
            <a:rect l="l" t="t" r="r" b="b"/>
            <a:pathLst>
              <a:path w="4086" h="4086" extrusionOk="0">
                <a:moveTo>
                  <a:pt x="2027" y="1"/>
                </a:moveTo>
                <a:cubicBezTo>
                  <a:pt x="919" y="1"/>
                  <a:pt x="0" y="919"/>
                  <a:pt x="0" y="2059"/>
                </a:cubicBezTo>
                <a:cubicBezTo>
                  <a:pt x="0" y="3168"/>
                  <a:pt x="919" y="4086"/>
                  <a:pt x="2027" y="4086"/>
                </a:cubicBezTo>
                <a:cubicBezTo>
                  <a:pt x="3167" y="4086"/>
                  <a:pt x="4086" y="3168"/>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2878436" y="2764476"/>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2878436" y="3015924"/>
            <a:ext cx="133500" cy="133500"/>
          </a:xfrm>
          <a:custGeom>
            <a:avLst/>
            <a:gdLst/>
            <a:ahLst/>
            <a:cxnLst/>
            <a:rect l="l" t="t" r="r" b="b"/>
            <a:pathLst>
              <a:path w="4086" h="4086" extrusionOk="0">
                <a:moveTo>
                  <a:pt x="2027" y="0"/>
                </a:moveTo>
                <a:cubicBezTo>
                  <a:pt x="919" y="0"/>
                  <a:pt x="0" y="918"/>
                  <a:pt x="0" y="2027"/>
                </a:cubicBezTo>
                <a:cubicBezTo>
                  <a:pt x="0" y="3167"/>
                  <a:pt x="919" y="4085"/>
                  <a:pt x="2027" y="4085"/>
                </a:cubicBezTo>
                <a:cubicBezTo>
                  <a:pt x="3167" y="4085"/>
                  <a:pt x="4086" y="3167"/>
                  <a:pt x="4086" y="2027"/>
                </a:cubicBezTo>
                <a:cubicBezTo>
                  <a:pt x="4086" y="918"/>
                  <a:pt x="3167" y="0"/>
                  <a:pt x="202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2944663" y="1458687"/>
            <a:ext cx="943680" cy="877453"/>
          </a:xfrm>
          <a:custGeom>
            <a:avLst/>
            <a:gdLst/>
            <a:ahLst/>
            <a:cxnLst/>
            <a:rect l="l" t="t" r="r" b="b"/>
            <a:pathLst>
              <a:path w="28883" h="26856" extrusionOk="0">
                <a:moveTo>
                  <a:pt x="28661" y="0"/>
                </a:moveTo>
                <a:lnTo>
                  <a:pt x="10514" y="26507"/>
                </a:lnTo>
                <a:lnTo>
                  <a:pt x="0" y="26507"/>
                </a:lnTo>
                <a:lnTo>
                  <a:pt x="0" y="26856"/>
                </a:lnTo>
                <a:lnTo>
                  <a:pt x="10609" y="26856"/>
                </a:lnTo>
                <a:lnTo>
                  <a:pt x="28882" y="285"/>
                </a:lnTo>
                <a:lnTo>
                  <a:pt x="2866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2944663" y="2087796"/>
            <a:ext cx="942634" cy="499791"/>
          </a:xfrm>
          <a:custGeom>
            <a:avLst/>
            <a:gdLst/>
            <a:ahLst/>
            <a:cxnLst/>
            <a:rect l="l" t="t" r="r" b="b"/>
            <a:pathLst>
              <a:path w="28851" h="15297" extrusionOk="0">
                <a:moveTo>
                  <a:pt x="28692" y="0"/>
                </a:moveTo>
                <a:lnTo>
                  <a:pt x="10863" y="14916"/>
                </a:lnTo>
                <a:lnTo>
                  <a:pt x="0" y="14916"/>
                </a:lnTo>
                <a:lnTo>
                  <a:pt x="0" y="15296"/>
                </a:lnTo>
                <a:lnTo>
                  <a:pt x="10926" y="15296"/>
                </a:lnTo>
                <a:lnTo>
                  <a:pt x="28851" y="348"/>
                </a:lnTo>
                <a:lnTo>
                  <a:pt x="2869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2944663" y="3075911"/>
            <a:ext cx="942634" cy="499791"/>
          </a:xfrm>
          <a:custGeom>
            <a:avLst/>
            <a:gdLst/>
            <a:ahLst/>
            <a:cxnLst/>
            <a:rect l="l" t="t" r="r" b="b"/>
            <a:pathLst>
              <a:path w="28851" h="15297" extrusionOk="0">
                <a:moveTo>
                  <a:pt x="0" y="1"/>
                </a:moveTo>
                <a:lnTo>
                  <a:pt x="0" y="381"/>
                </a:lnTo>
                <a:lnTo>
                  <a:pt x="10863" y="381"/>
                </a:lnTo>
                <a:lnTo>
                  <a:pt x="28692" y="15297"/>
                </a:lnTo>
                <a:lnTo>
                  <a:pt x="28851" y="14949"/>
                </a:lnTo>
                <a:lnTo>
                  <a:pt x="10958" y="33"/>
                </a:lnTo>
                <a:lnTo>
                  <a:pt x="1092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2944663" y="2825509"/>
            <a:ext cx="939530" cy="12448"/>
          </a:xfrm>
          <a:custGeom>
            <a:avLst/>
            <a:gdLst/>
            <a:ahLst/>
            <a:cxnLst/>
            <a:rect l="l" t="t" r="r" b="b"/>
            <a:pathLst>
              <a:path w="28756" h="381" extrusionOk="0">
                <a:moveTo>
                  <a:pt x="0" y="1"/>
                </a:moveTo>
                <a:lnTo>
                  <a:pt x="0" y="381"/>
                </a:lnTo>
                <a:lnTo>
                  <a:pt x="28756" y="381"/>
                </a:lnTo>
                <a:lnTo>
                  <a:pt x="2875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txBox="1"/>
          <p:nvPr/>
        </p:nvSpPr>
        <p:spPr>
          <a:xfrm>
            <a:off x="710250" y="304575"/>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Medium"/>
                <a:ea typeface="Fira Sans Medium"/>
                <a:cs typeface="Fira Sans Medium"/>
                <a:sym typeface="Fira Sans Medium"/>
              </a:rPr>
              <a:t>The Server</a:t>
            </a:r>
            <a:endParaRPr sz="2500">
              <a:latin typeface="Fira Sans Medium"/>
              <a:ea typeface="Fira Sans Medium"/>
              <a:cs typeface="Fira Sans Medium"/>
              <a:sym typeface="Fira Sans Medium"/>
            </a:endParaRPr>
          </a:p>
        </p:txBody>
      </p:sp>
      <p:sp>
        <p:nvSpPr>
          <p:cNvPr id="843" name="Google Shape;843;p22"/>
          <p:cNvSpPr txBox="1"/>
          <p:nvPr/>
        </p:nvSpPr>
        <p:spPr>
          <a:xfrm>
            <a:off x="4710925" y="9392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Ease of Maintenance</a:t>
            </a:r>
            <a:endParaRPr>
              <a:solidFill>
                <a:srgbClr val="FFFFFF"/>
              </a:solidFill>
              <a:latin typeface="Fira Sans Medium"/>
              <a:ea typeface="Fira Sans Medium"/>
              <a:cs typeface="Fira Sans Medium"/>
              <a:sym typeface="Fira Sans Medium"/>
            </a:endParaRPr>
          </a:p>
        </p:txBody>
      </p:sp>
      <p:sp>
        <p:nvSpPr>
          <p:cNvPr id="844" name="Google Shape;844;p22"/>
          <p:cNvSpPr txBox="1"/>
          <p:nvPr/>
        </p:nvSpPr>
        <p:spPr>
          <a:xfrm>
            <a:off x="4710925" y="12232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200">
              <a:solidFill>
                <a:srgbClr val="FFFFFF"/>
              </a:solidFill>
              <a:latin typeface="Fira Sans"/>
              <a:ea typeface="Fira Sans"/>
              <a:cs typeface="Fira Sans"/>
              <a:sym typeface="Fira Sans"/>
            </a:endParaRPr>
          </a:p>
        </p:txBody>
      </p:sp>
      <p:sp>
        <p:nvSpPr>
          <p:cNvPr id="845" name="Google Shape;845;p22"/>
          <p:cNvSpPr txBox="1"/>
          <p:nvPr/>
        </p:nvSpPr>
        <p:spPr>
          <a:xfrm>
            <a:off x="4710925" y="17297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Cost Effective</a:t>
            </a:r>
            <a:endParaRPr>
              <a:solidFill>
                <a:srgbClr val="FFFFFF"/>
              </a:solidFill>
              <a:latin typeface="Fira Sans Medium"/>
              <a:ea typeface="Fira Sans Medium"/>
              <a:cs typeface="Fira Sans Medium"/>
              <a:sym typeface="Fira Sans Medium"/>
            </a:endParaRPr>
          </a:p>
        </p:txBody>
      </p:sp>
      <p:sp>
        <p:nvSpPr>
          <p:cNvPr id="846" name="Google Shape;846;p22"/>
          <p:cNvSpPr txBox="1"/>
          <p:nvPr/>
        </p:nvSpPr>
        <p:spPr>
          <a:xfrm>
            <a:off x="4710925" y="20137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200">
              <a:solidFill>
                <a:srgbClr val="FFFFFF"/>
              </a:solidFill>
              <a:latin typeface="Fira Sans"/>
              <a:ea typeface="Fira Sans"/>
              <a:cs typeface="Fira Sans"/>
              <a:sym typeface="Fira Sans"/>
            </a:endParaRPr>
          </a:p>
        </p:txBody>
      </p:sp>
      <p:sp>
        <p:nvSpPr>
          <p:cNvPr id="847" name="Google Shape;847;p22"/>
          <p:cNvSpPr txBox="1"/>
          <p:nvPr/>
        </p:nvSpPr>
        <p:spPr>
          <a:xfrm>
            <a:off x="4710925" y="25202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Private Development</a:t>
            </a:r>
            <a:endParaRPr>
              <a:solidFill>
                <a:srgbClr val="FFFFFF"/>
              </a:solidFill>
              <a:latin typeface="Fira Sans Medium"/>
              <a:ea typeface="Fira Sans Medium"/>
              <a:cs typeface="Fira Sans Medium"/>
              <a:sym typeface="Fira Sans Medium"/>
            </a:endParaRPr>
          </a:p>
        </p:txBody>
      </p:sp>
      <p:sp>
        <p:nvSpPr>
          <p:cNvPr id="848" name="Google Shape;848;p22"/>
          <p:cNvSpPr txBox="1"/>
          <p:nvPr/>
        </p:nvSpPr>
        <p:spPr>
          <a:xfrm>
            <a:off x="4710925" y="28042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200">
              <a:solidFill>
                <a:srgbClr val="FFFFFF"/>
              </a:solidFill>
              <a:latin typeface="Fira Sans"/>
              <a:ea typeface="Fira Sans"/>
              <a:cs typeface="Fira Sans"/>
              <a:sym typeface="Fira Sans"/>
            </a:endParaRPr>
          </a:p>
        </p:txBody>
      </p:sp>
      <p:sp>
        <p:nvSpPr>
          <p:cNvPr id="849" name="Google Shape;849;p22"/>
          <p:cNvSpPr txBox="1"/>
          <p:nvPr/>
        </p:nvSpPr>
        <p:spPr>
          <a:xfrm>
            <a:off x="4710925" y="33107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Voice Assistant Integration</a:t>
            </a:r>
            <a:endParaRPr>
              <a:solidFill>
                <a:srgbClr val="FFFFFF"/>
              </a:solidFill>
              <a:latin typeface="Fira Sans Medium"/>
              <a:ea typeface="Fira Sans Medium"/>
              <a:cs typeface="Fira Sans Medium"/>
              <a:sym typeface="Fira Sans Medium"/>
            </a:endParaRPr>
          </a:p>
        </p:txBody>
      </p:sp>
      <p:sp>
        <p:nvSpPr>
          <p:cNvPr id="850" name="Google Shape;850;p22"/>
          <p:cNvSpPr txBox="1"/>
          <p:nvPr/>
        </p:nvSpPr>
        <p:spPr>
          <a:xfrm>
            <a:off x="4710925" y="35947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200">
              <a:solidFill>
                <a:srgbClr val="FFFFFF"/>
              </a:solidFill>
              <a:latin typeface="Fira Sans"/>
              <a:ea typeface="Fira Sans"/>
              <a:cs typeface="Fira Sans"/>
              <a:sym typeface="Fira Sans"/>
            </a:endParaRPr>
          </a:p>
        </p:txBody>
      </p:sp>
      <p:sp>
        <p:nvSpPr>
          <p:cNvPr id="851" name="Google Shape;851;p22"/>
          <p:cNvSpPr txBox="1"/>
          <p:nvPr/>
        </p:nvSpPr>
        <p:spPr>
          <a:xfrm>
            <a:off x="4710925" y="410125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Fira Sans Medium"/>
                <a:ea typeface="Fira Sans Medium"/>
                <a:cs typeface="Fira Sans Medium"/>
                <a:sym typeface="Fira Sans Medium"/>
              </a:rPr>
              <a:t>Neptune</a:t>
            </a:r>
            <a:endParaRPr>
              <a:solidFill>
                <a:srgbClr val="FFFFFF"/>
              </a:solidFill>
              <a:latin typeface="Fira Sans Medium"/>
              <a:ea typeface="Fira Sans Medium"/>
              <a:cs typeface="Fira Sans Medium"/>
              <a:sym typeface="Fira Sans Medium"/>
            </a:endParaRPr>
          </a:p>
        </p:txBody>
      </p:sp>
      <p:sp>
        <p:nvSpPr>
          <p:cNvPr id="852" name="Google Shape;852;p22"/>
          <p:cNvSpPr txBox="1"/>
          <p:nvPr/>
        </p:nvSpPr>
        <p:spPr>
          <a:xfrm>
            <a:off x="4710925" y="4385275"/>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rgbClr val="FFFFFF"/>
                </a:solidFill>
                <a:latin typeface="Fira Sans"/>
                <a:ea typeface="Fira Sans"/>
                <a:cs typeface="Fira Sans"/>
                <a:sym typeface="Fira Sans"/>
              </a:rPr>
              <a:t>Neptune is the farthest from the Sun</a:t>
            </a:r>
            <a:endParaRPr sz="1200">
              <a:solidFill>
                <a:srgbClr val="FFFFFF"/>
              </a:solidFill>
              <a:latin typeface="Fira Sans"/>
              <a:ea typeface="Fira Sans"/>
              <a:cs typeface="Fira Sans"/>
              <a:sym typeface="Fira Sans"/>
            </a:endParaRPr>
          </a:p>
        </p:txBody>
      </p:sp>
      <p:pic>
        <p:nvPicPr>
          <p:cNvPr id="853" name="Google Shape;853;p22"/>
          <p:cNvPicPr preferRelativeResize="0"/>
          <p:nvPr/>
        </p:nvPicPr>
        <p:blipFill>
          <a:blip r:embed="rId3">
            <a:alphaModFix/>
          </a:blip>
          <a:stretch>
            <a:fillRect/>
          </a:stretch>
        </p:blipFill>
        <p:spPr>
          <a:xfrm>
            <a:off x="457200" y="1779900"/>
            <a:ext cx="2162600" cy="179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grpSp>
        <p:nvGrpSpPr>
          <p:cNvPr id="858" name="Google Shape;858;p23"/>
          <p:cNvGrpSpPr/>
          <p:nvPr/>
        </p:nvGrpSpPr>
        <p:grpSpPr>
          <a:xfrm>
            <a:off x="457204" y="1212858"/>
            <a:ext cx="8230888" cy="3523763"/>
            <a:chOff x="595975" y="1793000"/>
            <a:chExt cx="6409850" cy="2744150"/>
          </a:xfrm>
        </p:grpSpPr>
        <p:sp>
          <p:nvSpPr>
            <p:cNvPr id="859" name="Google Shape;859;p23"/>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3"/>
            <p:cNvSpPr/>
            <p:nvPr/>
          </p:nvSpPr>
          <p:spPr>
            <a:xfrm>
              <a:off x="4059775" y="2621950"/>
              <a:ext cx="340475" cy="341250"/>
            </a:xfrm>
            <a:custGeom>
              <a:avLst/>
              <a:gdLst/>
              <a:ahLst/>
              <a:cxnLst/>
              <a:rect l="l" t="t" r="r" b="b"/>
              <a:pathLst>
                <a:path w="13619" h="13650" extrusionOk="0">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3"/>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3"/>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3"/>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3"/>
            <p:cNvSpPr/>
            <p:nvPr/>
          </p:nvSpPr>
          <p:spPr>
            <a:xfrm>
              <a:off x="3178575" y="2137375"/>
              <a:ext cx="386400" cy="341300"/>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3"/>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3"/>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3"/>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3"/>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3"/>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3"/>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3"/>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3"/>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3"/>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3"/>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3"/>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3"/>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3"/>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3"/>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3"/>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3"/>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3"/>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3"/>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3"/>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3"/>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3"/>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3"/>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3"/>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3"/>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3"/>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3"/>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3"/>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3"/>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3"/>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3"/>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3"/>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3"/>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3"/>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3"/>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3"/>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3"/>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3"/>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3"/>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3"/>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3"/>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3"/>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3"/>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3"/>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3"/>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3"/>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3"/>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3"/>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3"/>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3"/>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3"/>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3"/>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3"/>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3"/>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3"/>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3"/>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3"/>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3"/>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3"/>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3"/>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3"/>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3"/>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3"/>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3"/>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3"/>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3"/>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3"/>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3"/>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3"/>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3"/>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3"/>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3"/>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3"/>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3"/>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3"/>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3"/>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3"/>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3"/>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3"/>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3"/>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3"/>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3"/>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3"/>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3"/>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3"/>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3"/>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3"/>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3"/>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3"/>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3"/>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3"/>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3"/>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3"/>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3"/>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3"/>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3"/>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3"/>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3"/>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3"/>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3"/>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3"/>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3"/>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3"/>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3"/>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3"/>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3"/>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3"/>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3"/>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3"/>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3"/>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3"/>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3"/>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3"/>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3"/>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3"/>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3"/>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3"/>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3"/>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3"/>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3"/>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3"/>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3"/>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3"/>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3"/>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3"/>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3"/>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3"/>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3"/>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3"/>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3"/>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3"/>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3"/>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3"/>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3"/>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3"/>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3"/>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3"/>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3"/>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3"/>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3"/>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3"/>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3"/>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3"/>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3"/>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3"/>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3"/>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3"/>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3"/>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3"/>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3"/>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3"/>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3"/>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3"/>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3"/>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3"/>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3"/>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3"/>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3"/>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3"/>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3"/>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3"/>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3"/>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3"/>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3"/>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3"/>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3"/>
            <p:cNvSpPr/>
            <p:nvPr/>
          </p:nvSpPr>
          <p:spPr>
            <a:xfrm>
              <a:off x="3256975" y="2195200"/>
              <a:ext cx="224875" cy="224875"/>
            </a:xfrm>
            <a:custGeom>
              <a:avLst/>
              <a:gdLst/>
              <a:ahLst/>
              <a:cxnLst/>
              <a:rect l="l" t="t" r="r" b="b"/>
              <a:pathLst>
                <a:path w="8995" h="8995" fill="none" extrusionOk="0">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3"/>
            <p:cNvSpPr/>
            <p:nvPr/>
          </p:nvSpPr>
          <p:spPr>
            <a:xfrm>
              <a:off x="3365425" y="2215000"/>
              <a:ext cx="25" cy="9525"/>
            </a:xfrm>
            <a:custGeom>
              <a:avLst/>
              <a:gdLst/>
              <a:ahLst/>
              <a:cxnLst/>
              <a:rect l="l" t="t" r="r" b="b"/>
              <a:pathLst>
                <a:path w="1" h="381" fill="none" extrusionOk="0">
                  <a:moveTo>
                    <a:pt x="1" y="0"/>
                  </a:move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3"/>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3"/>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3"/>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3"/>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3"/>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3"/>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3"/>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3"/>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3"/>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3"/>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3"/>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3"/>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3"/>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3"/>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3"/>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3"/>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3"/>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3"/>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3"/>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3"/>
            <p:cNvSpPr/>
            <p:nvPr/>
          </p:nvSpPr>
          <p:spPr>
            <a:xfrm>
              <a:off x="3369400"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3"/>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3"/>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3"/>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3"/>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3"/>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3"/>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3"/>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3"/>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3"/>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3"/>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3"/>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3"/>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3"/>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3"/>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3"/>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3"/>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3"/>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3"/>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3"/>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3"/>
            <p:cNvSpPr/>
            <p:nvPr/>
          </p:nvSpPr>
          <p:spPr>
            <a:xfrm>
              <a:off x="3374150" y="2215000"/>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3"/>
            <p:cNvSpPr/>
            <p:nvPr/>
          </p:nvSpPr>
          <p:spPr>
            <a:xfrm>
              <a:off x="3427200" y="22403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3"/>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3"/>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3"/>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3"/>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3"/>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3"/>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3"/>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3"/>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3"/>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3"/>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3"/>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3"/>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3"/>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3"/>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3"/>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3"/>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3"/>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3"/>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3"/>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3"/>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3"/>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3"/>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3"/>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3"/>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3"/>
            <p:cNvSpPr/>
            <p:nvPr/>
          </p:nvSpPr>
          <p:spPr>
            <a:xfrm>
              <a:off x="34327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3"/>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3"/>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3"/>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3"/>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3"/>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3"/>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3"/>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3"/>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3"/>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3"/>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3"/>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3"/>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3"/>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3"/>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3"/>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3"/>
            <p:cNvSpPr/>
            <p:nvPr/>
          </p:nvSpPr>
          <p:spPr>
            <a:xfrm>
              <a:off x="3453325" y="2303675"/>
              <a:ext cx="25" cy="8725"/>
            </a:xfrm>
            <a:custGeom>
              <a:avLst/>
              <a:gdLst/>
              <a:ahLst/>
              <a:cxnLst/>
              <a:rect l="l" t="t" r="r" b="b"/>
              <a:pathLst>
                <a:path w="1" h="349" fill="none" extrusionOk="0">
                  <a:moveTo>
                    <a:pt x="0" y="0"/>
                  </a:moveTo>
                  <a:lnTo>
                    <a:pt x="0"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3"/>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3"/>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3"/>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3"/>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3"/>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3"/>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3"/>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3"/>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3"/>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3"/>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3"/>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3"/>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3"/>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3"/>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3"/>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3"/>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3"/>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3"/>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3"/>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3"/>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3"/>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3"/>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3"/>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3"/>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3"/>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3"/>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3"/>
            <p:cNvSpPr/>
            <p:nvPr/>
          </p:nvSpPr>
          <p:spPr>
            <a:xfrm>
              <a:off x="3462025" y="2302875"/>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3"/>
            <p:cNvSpPr/>
            <p:nvPr/>
          </p:nvSpPr>
          <p:spPr>
            <a:xfrm>
              <a:off x="3427200" y="23646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3"/>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3"/>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3"/>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3"/>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3"/>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3"/>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3"/>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3"/>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3"/>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3"/>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3"/>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3"/>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3"/>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3"/>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3"/>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3"/>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3"/>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3"/>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3"/>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3"/>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3"/>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3"/>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3"/>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3"/>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3"/>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3"/>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3"/>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3"/>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3"/>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3"/>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3"/>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3"/>
            <p:cNvSpPr/>
            <p:nvPr/>
          </p:nvSpPr>
          <p:spPr>
            <a:xfrm>
              <a:off x="34343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3"/>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3"/>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3"/>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3"/>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3"/>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3"/>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3"/>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3"/>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3"/>
            <p:cNvSpPr/>
            <p:nvPr/>
          </p:nvSpPr>
          <p:spPr>
            <a:xfrm>
              <a:off x="3365425" y="2391550"/>
              <a:ext cx="25" cy="8725"/>
            </a:xfrm>
            <a:custGeom>
              <a:avLst/>
              <a:gdLst/>
              <a:ahLst/>
              <a:cxnLst/>
              <a:rect l="l" t="t" r="r" b="b"/>
              <a:pathLst>
                <a:path w="1" h="349" fill="none" extrusionOk="0">
                  <a:moveTo>
                    <a:pt x="1" y="0"/>
                  </a:move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3"/>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3"/>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3"/>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3"/>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3"/>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3"/>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3"/>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3"/>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3"/>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3"/>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3"/>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3"/>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3"/>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3"/>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3"/>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3"/>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3"/>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3"/>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3"/>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3"/>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3"/>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3"/>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3"/>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3"/>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3"/>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3"/>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3"/>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3"/>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3"/>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3"/>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3"/>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3"/>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3"/>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3"/>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3"/>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3"/>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3"/>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3"/>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3"/>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3"/>
            <p:cNvSpPr/>
            <p:nvPr/>
          </p:nvSpPr>
          <p:spPr>
            <a:xfrm>
              <a:off x="3374150" y="2391550"/>
              <a:ext cx="25" cy="8725"/>
            </a:xfrm>
            <a:custGeom>
              <a:avLst/>
              <a:gdLst/>
              <a:ahLst/>
              <a:cxnLst/>
              <a:rect l="l" t="t" r="r" b="b"/>
              <a:pathLst>
                <a:path w="1" h="349" fill="none" extrusionOk="0">
                  <a:moveTo>
                    <a:pt x="0" y="349"/>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3"/>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3"/>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3"/>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3"/>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3"/>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3"/>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3"/>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3"/>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3"/>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3"/>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3"/>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3"/>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3"/>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3"/>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3"/>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3"/>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3"/>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3"/>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3"/>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3"/>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3"/>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3"/>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3"/>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3"/>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3"/>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3"/>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3"/>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3"/>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3"/>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3"/>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3"/>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3"/>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3"/>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3"/>
            <p:cNvSpPr/>
            <p:nvPr/>
          </p:nvSpPr>
          <p:spPr>
            <a:xfrm>
              <a:off x="331000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3"/>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3"/>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3"/>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3"/>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3"/>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3"/>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3"/>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3"/>
            <p:cNvSpPr/>
            <p:nvPr/>
          </p:nvSpPr>
          <p:spPr>
            <a:xfrm>
              <a:off x="3276750" y="2303675"/>
              <a:ext cx="25" cy="8725"/>
            </a:xfrm>
            <a:custGeom>
              <a:avLst/>
              <a:gdLst/>
              <a:ahLst/>
              <a:cxnLst/>
              <a:rect l="l" t="t" r="r" b="b"/>
              <a:pathLst>
                <a:path w="1" h="349" fill="none" extrusionOk="0">
                  <a:moveTo>
                    <a:pt x="1" y="0"/>
                  </a:moveTo>
                  <a:lnTo>
                    <a:pt x="1"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3"/>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3"/>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3"/>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3"/>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3"/>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3"/>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3"/>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3"/>
            <p:cNvSpPr/>
            <p:nvPr/>
          </p:nvSpPr>
          <p:spPr>
            <a:xfrm>
              <a:off x="327835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3"/>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3"/>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3"/>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3"/>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3"/>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3"/>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3"/>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3"/>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3"/>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3"/>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3"/>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3"/>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3"/>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3"/>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3"/>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3"/>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3"/>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3"/>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3"/>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3"/>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3"/>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3"/>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3"/>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3"/>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3"/>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3"/>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3"/>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3"/>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3"/>
            <p:cNvSpPr/>
            <p:nvPr/>
          </p:nvSpPr>
          <p:spPr>
            <a:xfrm>
              <a:off x="32854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3"/>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3286250" y="2302875"/>
              <a:ext cx="25" cy="9525"/>
            </a:xfrm>
            <a:custGeom>
              <a:avLst/>
              <a:gdLst/>
              <a:ahLst/>
              <a:cxnLst/>
              <a:rect l="l" t="t" r="r" b="b"/>
              <a:pathLst>
                <a:path w="1" h="381" fill="none" extrusionOk="0">
                  <a:moveTo>
                    <a:pt x="1" y="380"/>
                  </a:moveTo>
                  <a:lnTo>
                    <a:pt x="1"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3"/>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3"/>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3"/>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3"/>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3"/>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3"/>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3"/>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3"/>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3"/>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3"/>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3"/>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3"/>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3"/>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3"/>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3"/>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3"/>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3"/>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3"/>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3"/>
            <p:cNvSpPr/>
            <p:nvPr/>
          </p:nvSpPr>
          <p:spPr>
            <a:xfrm>
              <a:off x="33092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3"/>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3"/>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3"/>
            <p:cNvSpPr/>
            <p:nvPr/>
          </p:nvSpPr>
          <p:spPr>
            <a:xfrm>
              <a:off x="331000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3"/>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3"/>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3"/>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3"/>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3"/>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3"/>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3"/>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3"/>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3"/>
            <p:cNvSpPr/>
            <p:nvPr/>
          </p:nvSpPr>
          <p:spPr>
            <a:xfrm>
              <a:off x="595975" y="2986125"/>
              <a:ext cx="3262725" cy="581950"/>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3"/>
            <p:cNvSpPr/>
            <p:nvPr/>
          </p:nvSpPr>
          <p:spPr>
            <a:xfrm>
              <a:off x="3201550" y="3106475"/>
              <a:ext cx="340475" cy="341250"/>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3"/>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3"/>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3"/>
            <p:cNvSpPr/>
            <p:nvPr/>
          </p:nvSpPr>
          <p:spPr>
            <a:xfrm>
              <a:off x="3298925" y="3161100"/>
              <a:ext cx="146500" cy="232800"/>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3346425" y="3280650"/>
              <a:ext cx="51500" cy="78400"/>
            </a:xfrm>
            <a:custGeom>
              <a:avLst/>
              <a:gdLst/>
              <a:ahLst/>
              <a:cxnLst/>
              <a:rect l="l" t="t" r="r" b="b"/>
              <a:pathLst>
                <a:path w="2060" h="3136" extrusionOk="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3743875" y="3470675"/>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4059775" y="3591000"/>
              <a:ext cx="340475" cy="341275"/>
            </a:xfrm>
            <a:custGeom>
              <a:avLst/>
              <a:gdLst/>
              <a:ahLst/>
              <a:cxnLst/>
              <a:rect l="l" t="t" r="r" b="b"/>
              <a:pathLst>
                <a:path w="13619" h="13651" extrusionOk="0">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4631400" y="3503125"/>
              <a:ext cx="2341950" cy="517025"/>
            </a:xfrm>
            <a:custGeom>
              <a:avLst/>
              <a:gdLst/>
              <a:ahLst/>
              <a:cxnLst/>
              <a:rect l="l" t="t" r="r" b="b"/>
              <a:pathLst>
                <a:path w="93678" h="20681" extrusionOk="0">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4269575" y="3689975"/>
              <a:ext cx="30125" cy="106100"/>
            </a:xfrm>
            <a:custGeom>
              <a:avLst/>
              <a:gdLst/>
              <a:ahLst/>
              <a:cxnLst/>
              <a:rect l="l" t="t" r="r" b="b"/>
              <a:pathLst>
                <a:path w="1205" h="4244"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4287000" y="3671750"/>
              <a:ext cx="38025" cy="142550"/>
            </a:xfrm>
            <a:custGeom>
              <a:avLst/>
              <a:gdLst/>
              <a:ahLst/>
              <a:cxnLst/>
              <a:rect l="l" t="t" r="r" b="b"/>
              <a:pathLst>
                <a:path w="1521" h="5702"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4160325" y="3689975"/>
              <a:ext cx="29325" cy="106100"/>
            </a:xfrm>
            <a:custGeom>
              <a:avLst/>
              <a:gdLst/>
              <a:ahLst/>
              <a:cxnLst/>
              <a:rect l="l" t="t" r="r" b="b"/>
              <a:pathLst>
                <a:path w="1173" h="4244"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4135000" y="3671750"/>
              <a:ext cx="38025" cy="142550"/>
            </a:xfrm>
            <a:custGeom>
              <a:avLst/>
              <a:gdLst/>
              <a:ahLst/>
              <a:cxnLst/>
              <a:rect l="l" t="t" r="r" b="b"/>
              <a:pathLst>
                <a:path w="1521" h="5702"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4190400" y="3704225"/>
              <a:ext cx="79200" cy="163125"/>
            </a:xfrm>
            <a:custGeom>
              <a:avLst/>
              <a:gdLst/>
              <a:ahLst/>
              <a:cxnLst/>
              <a:rect l="l" t="t" r="r" b="b"/>
              <a:pathLst>
                <a:path w="3168" h="6525"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4269575" y="3690700"/>
              <a:ext cx="30125" cy="105375"/>
            </a:xfrm>
            <a:custGeom>
              <a:avLst/>
              <a:gdLst/>
              <a:ahLst/>
              <a:cxnLst/>
              <a:rect l="l" t="t" r="r" b="b"/>
              <a:pathLst>
                <a:path w="1205" h="4215" extrusionOk="0">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4287000" y="3672150"/>
              <a:ext cx="38025" cy="142150"/>
            </a:xfrm>
            <a:custGeom>
              <a:avLst/>
              <a:gdLst/>
              <a:ahLst/>
              <a:cxnLst/>
              <a:rect l="l" t="t" r="r" b="b"/>
              <a:pathLst>
                <a:path w="1521" h="5686" extrusionOk="0">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4160325" y="3690700"/>
              <a:ext cx="29325" cy="105375"/>
            </a:xfrm>
            <a:custGeom>
              <a:avLst/>
              <a:gdLst/>
              <a:ahLst/>
              <a:cxnLst/>
              <a:rect l="l" t="t" r="r" b="b"/>
              <a:pathLst>
                <a:path w="1173" h="4215" extrusionOk="0">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4135000" y="3672150"/>
              <a:ext cx="38025" cy="142150"/>
            </a:xfrm>
            <a:custGeom>
              <a:avLst/>
              <a:gdLst/>
              <a:ahLst/>
              <a:cxnLst/>
              <a:rect l="l" t="t" r="r" b="b"/>
              <a:pathLst>
                <a:path w="1521" h="5686" extrusionOk="0">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4190400" y="3704225"/>
              <a:ext cx="79200" cy="163125"/>
            </a:xfrm>
            <a:custGeom>
              <a:avLst/>
              <a:gdLst/>
              <a:ahLst/>
              <a:cxnLst/>
              <a:rect l="l" t="t" r="r" b="b"/>
              <a:pathLst>
                <a:path w="3168" h="6525" extrusionOk="0">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4269575" y="3689975"/>
              <a:ext cx="30125" cy="106100"/>
            </a:xfrm>
            <a:custGeom>
              <a:avLst/>
              <a:gdLst/>
              <a:ahLst/>
              <a:cxnLst/>
              <a:rect l="l" t="t" r="r" b="b"/>
              <a:pathLst>
                <a:path w="1205" h="4244" fill="none"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4287000" y="3671750"/>
              <a:ext cx="38025" cy="142550"/>
            </a:xfrm>
            <a:custGeom>
              <a:avLst/>
              <a:gdLst/>
              <a:ahLst/>
              <a:cxnLst/>
              <a:rect l="l" t="t" r="r" b="b"/>
              <a:pathLst>
                <a:path w="1521" h="5702" fill="none"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4160325" y="3689975"/>
              <a:ext cx="29325" cy="106100"/>
            </a:xfrm>
            <a:custGeom>
              <a:avLst/>
              <a:gdLst/>
              <a:ahLst/>
              <a:cxnLst/>
              <a:rect l="l" t="t" r="r" b="b"/>
              <a:pathLst>
                <a:path w="1173" h="4244" fill="none"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4135000" y="3671750"/>
              <a:ext cx="38025" cy="142550"/>
            </a:xfrm>
            <a:custGeom>
              <a:avLst/>
              <a:gdLst/>
              <a:ahLst/>
              <a:cxnLst/>
              <a:rect l="l" t="t" r="r" b="b"/>
              <a:pathLst>
                <a:path w="1521" h="5702" fill="none"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4190400" y="3704225"/>
              <a:ext cx="79200" cy="163125"/>
            </a:xfrm>
            <a:custGeom>
              <a:avLst/>
              <a:gdLst/>
              <a:ahLst/>
              <a:cxnLst/>
              <a:rect l="l" t="t" r="r" b="b"/>
              <a:pathLst>
                <a:path w="3168" h="6525" fill="none"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5975" y="3956000"/>
              <a:ext cx="3262725" cy="581150"/>
            </a:xfrm>
            <a:custGeom>
              <a:avLst/>
              <a:gdLst/>
              <a:ahLst/>
              <a:cxnLst/>
              <a:rect l="l" t="t" r="r" b="b"/>
              <a:pathLst>
                <a:path w="130509" h="23246" extrusionOk="0">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3201550" y="4076325"/>
              <a:ext cx="340475" cy="340475"/>
            </a:xfrm>
            <a:custGeom>
              <a:avLst/>
              <a:gdLst/>
              <a:ahLst/>
              <a:cxnLst/>
              <a:rect l="l" t="t" r="r" b="b"/>
              <a:pathLst>
                <a:path w="13619" h="13619" extrusionOk="0">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627650" y="3987650"/>
              <a:ext cx="2342725" cy="517825"/>
            </a:xfrm>
            <a:custGeom>
              <a:avLst/>
              <a:gdLst/>
              <a:ahLst/>
              <a:cxnLst/>
              <a:rect l="l" t="t" r="r" b="b"/>
              <a:pathLst>
                <a:path w="93709" h="20713" extrusionOk="0">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3332975" y="4198250"/>
              <a:ext cx="77600" cy="77625"/>
            </a:xfrm>
            <a:custGeom>
              <a:avLst/>
              <a:gdLst/>
              <a:ahLst/>
              <a:cxnLst/>
              <a:rect l="l" t="t" r="r" b="b"/>
              <a:pathLst>
                <a:path w="3104" h="3105" extrusionOk="0">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3259350" y="4134125"/>
              <a:ext cx="225650" cy="224875"/>
            </a:xfrm>
            <a:custGeom>
              <a:avLst/>
              <a:gdLst/>
              <a:ahLst/>
              <a:cxnLst/>
              <a:rect l="l" t="t" r="r" b="b"/>
              <a:pathLst>
                <a:path w="9026" h="8995" extrusionOk="0">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4113625" y="2675775"/>
              <a:ext cx="232775" cy="229625"/>
            </a:xfrm>
            <a:custGeom>
              <a:avLst/>
              <a:gdLst/>
              <a:ahLst/>
              <a:cxnLst/>
              <a:rect l="l" t="t" r="r" b="b"/>
              <a:pathLst>
                <a:path w="9311" h="9185" fill="none" extrusionOk="0">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0" name="Google Shape;1880;p23"/>
          <p:cNvSpPr txBox="1"/>
          <p:nvPr/>
        </p:nvSpPr>
        <p:spPr>
          <a:xfrm>
            <a:off x="8220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a:solidFill>
                  <a:schemeClr val="dk1"/>
                </a:solidFill>
                <a:latin typeface="Fira Sans Medium"/>
                <a:ea typeface="Fira Sans Medium"/>
                <a:cs typeface="Fira Sans Medium"/>
                <a:sym typeface="Fira Sans Medium"/>
              </a:rPr>
              <a:t>The Server</a:t>
            </a:r>
            <a:endParaRPr sz="2800">
              <a:latin typeface="Fira Sans Medium"/>
              <a:ea typeface="Fira Sans Medium"/>
              <a:cs typeface="Fira Sans Medium"/>
              <a:sym typeface="Fira Sans Medium"/>
            </a:endParaRPr>
          </a:p>
        </p:txBody>
      </p:sp>
      <p:sp>
        <p:nvSpPr>
          <p:cNvPr id="1881" name="Google Shape;1881;p23"/>
          <p:cNvSpPr txBox="1"/>
          <p:nvPr/>
        </p:nvSpPr>
        <p:spPr>
          <a:xfrm>
            <a:off x="605775" y="1620450"/>
            <a:ext cx="27690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500">
              <a:latin typeface="Fira Sans Medium"/>
              <a:ea typeface="Fira Sans Medium"/>
              <a:cs typeface="Fira Sans Medium"/>
              <a:sym typeface="Fira Sans Medium"/>
            </a:endParaRPr>
          </a:p>
        </p:txBody>
      </p:sp>
      <p:sp>
        <p:nvSpPr>
          <p:cNvPr id="1882" name="Google Shape;1882;p23"/>
          <p:cNvSpPr txBox="1"/>
          <p:nvPr/>
        </p:nvSpPr>
        <p:spPr>
          <a:xfrm>
            <a:off x="527325" y="1560938"/>
            <a:ext cx="2925900" cy="621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Fira Sans"/>
                <a:ea typeface="Fira Sans"/>
                <a:cs typeface="Fira Sans"/>
                <a:sym typeface="Fira Sans"/>
              </a:rPr>
              <a:t>Simplifies the process of developing and deploying IoT solutions.</a:t>
            </a:r>
            <a:endParaRPr sz="1200">
              <a:latin typeface="Fira Sans"/>
              <a:ea typeface="Fira Sans"/>
              <a:cs typeface="Fira Sans"/>
              <a:sym typeface="Fira Sans"/>
            </a:endParaRPr>
          </a:p>
        </p:txBody>
      </p:sp>
      <p:sp>
        <p:nvSpPr>
          <p:cNvPr id="1883" name="Google Shape;1883;p23"/>
          <p:cNvSpPr txBox="1"/>
          <p:nvPr/>
        </p:nvSpPr>
        <p:spPr>
          <a:xfrm>
            <a:off x="547050" y="4131683"/>
            <a:ext cx="2769000" cy="338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Fira Sans"/>
                <a:ea typeface="Fira Sans"/>
                <a:cs typeface="Fira Sans"/>
                <a:sym typeface="Fira Sans"/>
              </a:rPr>
              <a:t>The AWS powered server is highly scalable.</a:t>
            </a:r>
            <a:endParaRPr sz="1200">
              <a:latin typeface="Fira Sans"/>
              <a:ea typeface="Fira Sans"/>
              <a:cs typeface="Fira Sans"/>
              <a:sym typeface="Fira Sans"/>
            </a:endParaRPr>
          </a:p>
        </p:txBody>
      </p:sp>
      <p:sp>
        <p:nvSpPr>
          <p:cNvPr id="1884" name="Google Shape;1884;p23"/>
          <p:cNvSpPr txBox="1"/>
          <p:nvPr/>
        </p:nvSpPr>
        <p:spPr>
          <a:xfrm>
            <a:off x="605775" y="2925225"/>
            <a:ext cx="2769000" cy="549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Fira Sans"/>
                <a:ea typeface="Fira Sans"/>
                <a:cs typeface="Fira Sans"/>
                <a:sym typeface="Fira Sans"/>
              </a:rPr>
              <a:t>Server provides enhanced security.</a:t>
            </a:r>
            <a:endParaRPr sz="1200">
              <a:latin typeface="Fira Sans"/>
              <a:ea typeface="Fira Sans"/>
              <a:cs typeface="Fira Sans"/>
              <a:sym typeface="Fira Sans"/>
            </a:endParaRPr>
          </a:p>
        </p:txBody>
      </p:sp>
      <p:sp>
        <p:nvSpPr>
          <p:cNvPr id="1885" name="Google Shape;1885;p23"/>
          <p:cNvSpPr txBox="1"/>
          <p:nvPr/>
        </p:nvSpPr>
        <p:spPr>
          <a:xfrm>
            <a:off x="5776500" y="992188"/>
            <a:ext cx="2769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Fira Sans Medium"/>
              <a:ea typeface="Fira Sans Medium"/>
              <a:cs typeface="Fira Sans Medium"/>
              <a:sym typeface="Fira Sans Medium"/>
            </a:endParaRPr>
          </a:p>
        </p:txBody>
      </p:sp>
      <p:sp>
        <p:nvSpPr>
          <p:cNvPr id="1886" name="Google Shape;1886;p23"/>
          <p:cNvSpPr txBox="1"/>
          <p:nvPr/>
        </p:nvSpPr>
        <p:spPr>
          <a:xfrm>
            <a:off x="5776500" y="2233612"/>
            <a:ext cx="2769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Fira Sans Medium"/>
              <a:ea typeface="Fira Sans Medium"/>
              <a:cs typeface="Fira Sans Medium"/>
              <a:sym typeface="Fira Sans Medium"/>
            </a:endParaRPr>
          </a:p>
        </p:txBody>
      </p:sp>
      <p:sp>
        <p:nvSpPr>
          <p:cNvPr id="1887" name="Google Shape;1887;p23"/>
          <p:cNvSpPr txBox="1"/>
          <p:nvPr/>
        </p:nvSpPr>
        <p:spPr>
          <a:xfrm>
            <a:off x="5776500" y="2214013"/>
            <a:ext cx="2769000" cy="3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Fira Sans"/>
                <a:ea typeface="Fira Sans"/>
                <a:cs typeface="Fira Sans"/>
                <a:sym typeface="Fira Sans"/>
              </a:rPr>
              <a:t>It supports a wide range of sensors and actuators.</a:t>
            </a:r>
            <a:endParaRPr sz="1200">
              <a:latin typeface="Fira Sans"/>
              <a:ea typeface="Fira Sans"/>
              <a:cs typeface="Fira Sans"/>
              <a:sym typeface="Fira Sans"/>
            </a:endParaRPr>
          </a:p>
        </p:txBody>
      </p:sp>
      <p:sp>
        <p:nvSpPr>
          <p:cNvPr id="1888" name="Google Shape;1888;p23"/>
          <p:cNvSpPr txBox="1"/>
          <p:nvPr/>
        </p:nvSpPr>
        <p:spPr>
          <a:xfrm>
            <a:off x="5776512" y="3475137"/>
            <a:ext cx="2769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latin typeface="Fira Sans Medium"/>
              <a:ea typeface="Fira Sans Medium"/>
              <a:cs typeface="Fira Sans Medium"/>
              <a:sym typeface="Fira Sans Medium"/>
            </a:endParaRPr>
          </a:p>
        </p:txBody>
      </p:sp>
      <p:sp>
        <p:nvSpPr>
          <p:cNvPr id="1889" name="Google Shape;1889;p23"/>
          <p:cNvSpPr txBox="1"/>
          <p:nvPr/>
        </p:nvSpPr>
        <p:spPr>
          <a:xfrm>
            <a:off x="5776500" y="3578046"/>
            <a:ext cx="2769000" cy="3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A cloud-based IoT platform.</a:t>
            </a:r>
            <a:endParaRPr sz="1200">
              <a:solidFill>
                <a:schemeClr val="dk1"/>
              </a:solidFill>
              <a:latin typeface="Fira Sans"/>
              <a:ea typeface="Fira Sans"/>
              <a:cs typeface="Fira Sans"/>
              <a:sym typeface="Fira Sans"/>
            </a:endParaRPr>
          </a:p>
          <a:p>
            <a:pPr marL="0" lvl="0" indent="0" algn="l" rtl="0">
              <a:spcBef>
                <a:spcPts val="0"/>
              </a:spcBef>
              <a:spcAft>
                <a:spcPts val="0"/>
              </a:spcAft>
              <a:buNone/>
            </a:pPr>
            <a:endParaRPr sz="1200">
              <a:latin typeface="Fira Sans"/>
              <a:ea typeface="Fira Sans"/>
              <a:cs typeface="Fira Sans"/>
              <a:sym typeface="Fir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grpSp>
        <p:nvGrpSpPr>
          <p:cNvPr id="1894" name="Google Shape;1894;p24"/>
          <p:cNvGrpSpPr/>
          <p:nvPr/>
        </p:nvGrpSpPr>
        <p:grpSpPr>
          <a:xfrm>
            <a:off x="293752" y="813770"/>
            <a:ext cx="7055146" cy="2876780"/>
            <a:chOff x="1044427" y="1047045"/>
            <a:chExt cx="7055146" cy="2876780"/>
          </a:xfrm>
        </p:grpSpPr>
        <p:sp>
          <p:nvSpPr>
            <p:cNvPr id="1895" name="Google Shape;1895;p24"/>
            <p:cNvSpPr/>
            <p:nvPr/>
          </p:nvSpPr>
          <p:spPr>
            <a:xfrm>
              <a:off x="2448100" y="2520153"/>
              <a:ext cx="1403705" cy="1403673"/>
            </a:xfrm>
            <a:custGeom>
              <a:avLst/>
              <a:gdLst/>
              <a:ahLst/>
              <a:cxnLst/>
              <a:rect l="l" t="t" r="r" b="b"/>
              <a:pathLst>
                <a:path w="43546" h="43545" extrusionOk="0">
                  <a:moveTo>
                    <a:pt x="19730" y="0"/>
                  </a:moveTo>
                  <a:cubicBezTo>
                    <a:pt x="19730" y="5447"/>
                    <a:pt x="17513" y="10387"/>
                    <a:pt x="13935" y="13934"/>
                  </a:cubicBezTo>
                  <a:cubicBezTo>
                    <a:pt x="10388" y="17513"/>
                    <a:pt x="5447" y="19730"/>
                    <a:pt x="0" y="19730"/>
                  </a:cubicBezTo>
                  <a:lnTo>
                    <a:pt x="0" y="43545"/>
                  </a:lnTo>
                  <a:cubicBezTo>
                    <a:pt x="12034" y="43545"/>
                    <a:pt x="22897" y="38668"/>
                    <a:pt x="30782" y="30782"/>
                  </a:cubicBezTo>
                  <a:cubicBezTo>
                    <a:pt x="38668" y="22928"/>
                    <a:pt x="43545" y="12034"/>
                    <a:pt x="4354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4"/>
            <p:cNvSpPr/>
            <p:nvPr/>
          </p:nvSpPr>
          <p:spPr>
            <a:xfrm>
              <a:off x="1044427" y="2520153"/>
              <a:ext cx="1403705" cy="1403673"/>
            </a:xfrm>
            <a:custGeom>
              <a:avLst/>
              <a:gdLst/>
              <a:ahLst/>
              <a:cxnLst/>
              <a:rect l="l" t="t" r="r" b="b"/>
              <a:pathLst>
                <a:path w="43546" h="43545" extrusionOk="0">
                  <a:moveTo>
                    <a:pt x="0" y="0"/>
                  </a:moveTo>
                  <a:cubicBezTo>
                    <a:pt x="0" y="12034"/>
                    <a:pt x="4877" y="22897"/>
                    <a:pt x="12731" y="30782"/>
                  </a:cubicBezTo>
                  <a:cubicBezTo>
                    <a:pt x="20617" y="38668"/>
                    <a:pt x="31511" y="43545"/>
                    <a:pt x="43545" y="43545"/>
                  </a:cubicBezTo>
                  <a:lnTo>
                    <a:pt x="43545" y="19730"/>
                  </a:lnTo>
                  <a:cubicBezTo>
                    <a:pt x="38098" y="19730"/>
                    <a:pt x="33158" y="17513"/>
                    <a:pt x="29579" y="13934"/>
                  </a:cubicBezTo>
                  <a:cubicBezTo>
                    <a:pt x="26032" y="10387"/>
                    <a:pt x="23815" y="5447"/>
                    <a:pt x="238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4"/>
            <p:cNvSpPr/>
            <p:nvPr/>
          </p:nvSpPr>
          <p:spPr>
            <a:xfrm>
              <a:off x="4487738" y="1047045"/>
              <a:ext cx="3611835" cy="908608"/>
            </a:xfrm>
            <a:custGeom>
              <a:avLst/>
              <a:gdLst/>
              <a:ahLst/>
              <a:cxnLst/>
              <a:rect l="l" t="t" r="r" b="b"/>
              <a:pathLst>
                <a:path w="112047" h="28187" extrusionOk="0">
                  <a:moveTo>
                    <a:pt x="101469" y="1"/>
                  </a:moveTo>
                  <a:lnTo>
                    <a:pt x="101469" y="2123"/>
                  </a:lnTo>
                  <a:lnTo>
                    <a:pt x="1" y="2123"/>
                  </a:lnTo>
                  <a:lnTo>
                    <a:pt x="1" y="25969"/>
                  </a:lnTo>
                  <a:lnTo>
                    <a:pt x="101469" y="25969"/>
                  </a:lnTo>
                  <a:lnTo>
                    <a:pt x="101469" y="28186"/>
                  </a:lnTo>
                  <a:lnTo>
                    <a:pt x="112046" y="14062"/>
                  </a:lnTo>
                  <a:lnTo>
                    <a:pt x="1014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4"/>
            <p:cNvSpPr/>
            <p:nvPr/>
          </p:nvSpPr>
          <p:spPr>
            <a:xfrm>
              <a:off x="3084064" y="1115448"/>
              <a:ext cx="1403705" cy="1404737"/>
            </a:xfrm>
            <a:custGeom>
              <a:avLst/>
              <a:gdLst/>
              <a:ahLst/>
              <a:cxnLst/>
              <a:rect l="l" t="t" r="r" b="b"/>
              <a:pathLst>
                <a:path w="43546" h="43578" extrusionOk="0">
                  <a:moveTo>
                    <a:pt x="43546" y="1"/>
                  </a:moveTo>
                  <a:cubicBezTo>
                    <a:pt x="31512" y="1"/>
                    <a:pt x="20649" y="4878"/>
                    <a:pt x="12764" y="12763"/>
                  </a:cubicBezTo>
                  <a:cubicBezTo>
                    <a:pt x="4878" y="20649"/>
                    <a:pt x="1" y="31543"/>
                    <a:pt x="1" y="43577"/>
                  </a:cubicBezTo>
                  <a:lnTo>
                    <a:pt x="23816" y="43577"/>
                  </a:lnTo>
                  <a:cubicBezTo>
                    <a:pt x="23816" y="38130"/>
                    <a:pt x="26033" y="33190"/>
                    <a:pt x="29612" y="29611"/>
                  </a:cubicBezTo>
                  <a:cubicBezTo>
                    <a:pt x="33158" y="26033"/>
                    <a:pt x="38099" y="23847"/>
                    <a:pt x="43546" y="23847"/>
                  </a:cubicBezTo>
                  <a:lnTo>
                    <a:pt x="4354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4"/>
            <p:cNvSpPr/>
            <p:nvPr/>
          </p:nvSpPr>
          <p:spPr>
            <a:xfrm>
              <a:off x="3608786" y="1697322"/>
              <a:ext cx="439008" cy="290985"/>
            </a:xfrm>
            <a:custGeom>
              <a:avLst/>
              <a:gdLst/>
              <a:ahLst/>
              <a:cxnLst/>
              <a:rect l="l" t="t" r="r" b="b"/>
              <a:pathLst>
                <a:path w="13619" h="9027" extrusionOk="0">
                  <a:moveTo>
                    <a:pt x="12162" y="1"/>
                  </a:moveTo>
                  <a:lnTo>
                    <a:pt x="10705" y="3453"/>
                  </a:lnTo>
                  <a:lnTo>
                    <a:pt x="11560" y="3073"/>
                  </a:lnTo>
                  <a:lnTo>
                    <a:pt x="11560" y="3073"/>
                  </a:lnTo>
                  <a:cubicBezTo>
                    <a:pt x="11180" y="5796"/>
                    <a:pt x="8837" y="7918"/>
                    <a:pt x="6050" y="7918"/>
                  </a:cubicBezTo>
                  <a:cubicBezTo>
                    <a:pt x="3421" y="7918"/>
                    <a:pt x="1236" y="6081"/>
                    <a:pt x="634" y="3675"/>
                  </a:cubicBezTo>
                  <a:lnTo>
                    <a:pt x="1" y="5195"/>
                  </a:lnTo>
                  <a:cubicBezTo>
                    <a:pt x="1046" y="7443"/>
                    <a:pt x="3358" y="9027"/>
                    <a:pt x="6050" y="9027"/>
                  </a:cubicBezTo>
                  <a:cubicBezTo>
                    <a:pt x="9470" y="9027"/>
                    <a:pt x="12320" y="6398"/>
                    <a:pt x="12700" y="3041"/>
                  </a:cubicBezTo>
                  <a:lnTo>
                    <a:pt x="13619" y="3453"/>
                  </a:lnTo>
                  <a:lnTo>
                    <a:pt x="12162"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4"/>
            <p:cNvSpPr/>
            <p:nvPr/>
          </p:nvSpPr>
          <p:spPr>
            <a:xfrm>
              <a:off x="3558789" y="1557487"/>
              <a:ext cx="440008" cy="290953"/>
            </a:xfrm>
            <a:custGeom>
              <a:avLst/>
              <a:gdLst/>
              <a:ahLst/>
              <a:cxnLst/>
              <a:rect l="l" t="t" r="r" b="b"/>
              <a:pathLst>
                <a:path w="13650" h="9026" extrusionOk="0">
                  <a:moveTo>
                    <a:pt x="7601" y="0"/>
                  </a:moveTo>
                  <a:cubicBezTo>
                    <a:pt x="4149" y="0"/>
                    <a:pt x="1299" y="2629"/>
                    <a:pt x="950" y="5954"/>
                  </a:cubicBezTo>
                  <a:lnTo>
                    <a:pt x="0" y="5574"/>
                  </a:lnTo>
                  <a:lnTo>
                    <a:pt x="1457" y="9026"/>
                  </a:lnTo>
                  <a:lnTo>
                    <a:pt x="2914" y="5574"/>
                  </a:lnTo>
                  <a:lnTo>
                    <a:pt x="2914" y="5574"/>
                  </a:lnTo>
                  <a:lnTo>
                    <a:pt x="2090" y="5922"/>
                  </a:lnTo>
                  <a:cubicBezTo>
                    <a:pt x="2439" y="3199"/>
                    <a:pt x="4782" y="1109"/>
                    <a:pt x="7601" y="1109"/>
                  </a:cubicBezTo>
                  <a:cubicBezTo>
                    <a:pt x="10198" y="1109"/>
                    <a:pt x="12383" y="2914"/>
                    <a:pt x="12984" y="5352"/>
                  </a:cubicBezTo>
                  <a:lnTo>
                    <a:pt x="13649" y="3832"/>
                  </a:lnTo>
                  <a:cubicBezTo>
                    <a:pt x="12573" y="1552"/>
                    <a:pt x="10261" y="0"/>
                    <a:pt x="760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4"/>
            <p:cNvSpPr/>
            <p:nvPr/>
          </p:nvSpPr>
          <p:spPr>
            <a:xfrm>
              <a:off x="3859929" y="1642200"/>
              <a:ext cx="57185" cy="44968"/>
            </a:xfrm>
            <a:custGeom>
              <a:avLst/>
              <a:gdLst/>
              <a:ahLst/>
              <a:cxnLst/>
              <a:rect l="l" t="t" r="r" b="b"/>
              <a:pathLst>
                <a:path w="1774" h="1395" extrusionOk="0">
                  <a:moveTo>
                    <a:pt x="0" y="1"/>
                  </a:moveTo>
                  <a:lnTo>
                    <a:pt x="0" y="1"/>
                  </a:lnTo>
                  <a:cubicBezTo>
                    <a:pt x="444" y="349"/>
                    <a:pt x="792" y="824"/>
                    <a:pt x="1077" y="1394"/>
                  </a:cubicBezTo>
                  <a:lnTo>
                    <a:pt x="1774" y="1394"/>
                  </a:lnTo>
                  <a:cubicBezTo>
                    <a:pt x="1299" y="793"/>
                    <a:pt x="697" y="318"/>
                    <a:pt x="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4"/>
            <p:cNvSpPr/>
            <p:nvPr/>
          </p:nvSpPr>
          <p:spPr>
            <a:xfrm>
              <a:off x="3844617" y="1697322"/>
              <a:ext cx="59248" cy="70498"/>
            </a:xfrm>
            <a:custGeom>
              <a:avLst/>
              <a:gdLst/>
              <a:ahLst/>
              <a:cxnLst/>
              <a:rect l="l" t="t" r="r" b="b"/>
              <a:pathLst>
                <a:path w="1838" h="2187" extrusionOk="0">
                  <a:moveTo>
                    <a:pt x="0" y="1"/>
                  </a:moveTo>
                  <a:cubicBezTo>
                    <a:pt x="127" y="666"/>
                    <a:pt x="190" y="1426"/>
                    <a:pt x="190" y="2186"/>
                  </a:cubicBezTo>
                  <a:lnTo>
                    <a:pt x="1837" y="2186"/>
                  </a:lnTo>
                  <a:cubicBezTo>
                    <a:pt x="1837" y="1394"/>
                    <a:pt x="1647" y="634"/>
                    <a:pt x="136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4"/>
            <p:cNvSpPr/>
            <p:nvPr/>
          </p:nvSpPr>
          <p:spPr>
            <a:xfrm>
              <a:off x="3702719" y="1697322"/>
              <a:ext cx="59248" cy="70498"/>
            </a:xfrm>
            <a:custGeom>
              <a:avLst/>
              <a:gdLst/>
              <a:ahLst/>
              <a:cxnLst/>
              <a:rect l="l" t="t" r="r" b="b"/>
              <a:pathLst>
                <a:path w="1838" h="2187" extrusionOk="0">
                  <a:moveTo>
                    <a:pt x="475" y="1"/>
                  </a:moveTo>
                  <a:cubicBezTo>
                    <a:pt x="190" y="634"/>
                    <a:pt x="0" y="1363"/>
                    <a:pt x="0" y="2186"/>
                  </a:cubicBezTo>
                  <a:lnTo>
                    <a:pt x="1647" y="2186"/>
                  </a:lnTo>
                  <a:cubicBezTo>
                    <a:pt x="1647" y="1426"/>
                    <a:pt x="1711" y="666"/>
                    <a:pt x="183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4"/>
            <p:cNvSpPr/>
            <p:nvPr/>
          </p:nvSpPr>
          <p:spPr>
            <a:xfrm>
              <a:off x="3774184" y="1630982"/>
              <a:ext cx="59248" cy="56186"/>
            </a:xfrm>
            <a:custGeom>
              <a:avLst/>
              <a:gdLst/>
              <a:ahLst/>
              <a:cxnLst/>
              <a:rect l="l" t="t" r="r" b="b"/>
              <a:pathLst>
                <a:path w="1838" h="1743" extrusionOk="0">
                  <a:moveTo>
                    <a:pt x="919" y="0"/>
                  </a:moveTo>
                  <a:cubicBezTo>
                    <a:pt x="570" y="0"/>
                    <a:pt x="222" y="634"/>
                    <a:pt x="0" y="1742"/>
                  </a:cubicBezTo>
                  <a:lnTo>
                    <a:pt x="1837" y="1742"/>
                  </a:lnTo>
                  <a:cubicBezTo>
                    <a:pt x="1584" y="634"/>
                    <a:pt x="1235" y="0"/>
                    <a:pt x="919"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4"/>
            <p:cNvSpPr/>
            <p:nvPr/>
          </p:nvSpPr>
          <p:spPr>
            <a:xfrm>
              <a:off x="3723123" y="1633013"/>
              <a:ext cx="60279" cy="54155"/>
            </a:xfrm>
            <a:custGeom>
              <a:avLst/>
              <a:gdLst/>
              <a:ahLst/>
              <a:cxnLst/>
              <a:rect l="l" t="t" r="r" b="b"/>
              <a:pathLst>
                <a:path w="1870" h="1680" extrusionOk="0">
                  <a:moveTo>
                    <a:pt x="1869" y="1"/>
                  </a:moveTo>
                  <a:lnTo>
                    <a:pt x="1869" y="1"/>
                  </a:lnTo>
                  <a:cubicBezTo>
                    <a:pt x="1109" y="223"/>
                    <a:pt x="444" y="824"/>
                    <a:pt x="1" y="1679"/>
                  </a:cubicBezTo>
                  <a:lnTo>
                    <a:pt x="1268" y="1679"/>
                  </a:lnTo>
                  <a:cubicBezTo>
                    <a:pt x="1394" y="983"/>
                    <a:pt x="1616" y="381"/>
                    <a:pt x="186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4"/>
            <p:cNvSpPr/>
            <p:nvPr/>
          </p:nvSpPr>
          <p:spPr>
            <a:xfrm>
              <a:off x="3823181" y="1633013"/>
              <a:ext cx="60247" cy="54155"/>
            </a:xfrm>
            <a:custGeom>
              <a:avLst/>
              <a:gdLst/>
              <a:ahLst/>
              <a:cxnLst/>
              <a:rect l="l" t="t" r="r" b="b"/>
              <a:pathLst>
                <a:path w="1869" h="1680" extrusionOk="0">
                  <a:moveTo>
                    <a:pt x="0" y="1"/>
                  </a:moveTo>
                  <a:lnTo>
                    <a:pt x="0" y="1"/>
                  </a:lnTo>
                  <a:cubicBezTo>
                    <a:pt x="254" y="381"/>
                    <a:pt x="475" y="983"/>
                    <a:pt x="602" y="1679"/>
                  </a:cubicBezTo>
                  <a:lnTo>
                    <a:pt x="1869" y="1679"/>
                  </a:lnTo>
                  <a:cubicBezTo>
                    <a:pt x="1425" y="824"/>
                    <a:pt x="760" y="223"/>
                    <a:pt x="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4"/>
            <p:cNvSpPr/>
            <p:nvPr/>
          </p:nvSpPr>
          <p:spPr>
            <a:xfrm>
              <a:off x="3765996" y="1697322"/>
              <a:ext cx="74560" cy="70498"/>
            </a:xfrm>
            <a:custGeom>
              <a:avLst/>
              <a:gdLst/>
              <a:ahLst/>
              <a:cxnLst/>
              <a:rect l="l" t="t" r="r" b="b"/>
              <a:pathLst>
                <a:path w="2313" h="2187" extrusionOk="0">
                  <a:moveTo>
                    <a:pt x="191" y="1"/>
                  </a:moveTo>
                  <a:cubicBezTo>
                    <a:pt x="64" y="603"/>
                    <a:pt x="1" y="1363"/>
                    <a:pt x="1" y="2186"/>
                  </a:cubicBezTo>
                  <a:lnTo>
                    <a:pt x="2313" y="2186"/>
                  </a:lnTo>
                  <a:cubicBezTo>
                    <a:pt x="2313" y="1363"/>
                    <a:pt x="2249" y="603"/>
                    <a:pt x="21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4"/>
            <p:cNvSpPr/>
            <p:nvPr/>
          </p:nvSpPr>
          <p:spPr>
            <a:xfrm>
              <a:off x="3765996" y="1777974"/>
              <a:ext cx="74560" cy="70466"/>
            </a:xfrm>
            <a:custGeom>
              <a:avLst/>
              <a:gdLst/>
              <a:ahLst/>
              <a:cxnLst/>
              <a:rect l="l" t="t" r="r" b="b"/>
              <a:pathLst>
                <a:path w="2313" h="2186" extrusionOk="0">
                  <a:moveTo>
                    <a:pt x="1" y="1"/>
                  </a:moveTo>
                  <a:cubicBezTo>
                    <a:pt x="1" y="824"/>
                    <a:pt x="64" y="1553"/>
                    <a:pt x="191" y="2186"/>
                  </a:cubicBezTo>
                  <a:lnTo>
                    <a:pt x="2123" y="2186"/>
                  </a:lnTo>
                  <a:cubicBezTo>
                    <a:pt x="2249" y="1553"/>
                    <a:pt x="2313" y="824"/>
                    <a:pt x="231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4"/>
            <p:cNvSpPr/>
            <p:nvPr/>
          </p:nvSpPr>
          <p:spPr>
            <a:xfrm>
              <a:off x="3823181" y="1857594"/>
              <a:ext cx="60247" cy="54155"/>
            </a:xfrm>
            <a:custGeom>
              <a:avLst/>
              <a:gdLst/>
              <a:ahLst/>
              <a:cxnLst/>
              <a:rect l="l" t="t" r="r" b="b"/>
              <a:pathLst>
                <a:path w="1869" h="1680" extrusionOk="0">
                  <a:moveTo>
                    <a:pt x="602" y="1"/>
                  </a:moveTo>
                  <a:cubicBezTo>
                    <a:pt x="475" y="729"/>
                    <a:pt x="254" y="1331"/>
                    <a:pt x="0" y="1679"/>
                  </a:cubicBezTo>
                  <a:cubicBezTo>
                    <a:pt x="760" y="1489"/>
                    <a:pt x="1425" y="856"/>
                    <a:pt x="1869"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4"/>
            <p:cNvSpPr/>
            <p:nvPr/>
          </p:nvSpPr>
          <p:spPr>
            <a:xfrm>
              <a:off x="3844617" y="1777974"/>
              <a:ext cx="59248" cy="70466"/>
            </a:xfrm>
            <a:custGeom>
              <a:avLst/>
              <a:gdLst/>
              <a:ahLst/>
              <a:cxnLst/>
              <a:rect l="l" t="t" r="r" b="b"/>
              <a:pathLst>
                <a:path w="1838" h="2186" extrusionOk="0">
                  <a:moveTo>
                    <a:pt x="190" y="1"/>
                  </a:moveTo>
                  <a:cubicBezTo>
                    <a:pt x="190" y="729"/>
                    <a:pt x="127" y="1521"/>
                    <a:pt x="0" y="2186"/>
                  </a:cubicBezTo>
                  <a:lnTo>
                    <a:pt x="1362" y="2186"/>
                  </a:lnTo>
                  <a:cubicBezTo>
                    <a:pt x="1647" y="1553"/>
                    <a:pt x="1837" y="793"/>
                    <a:pt x="183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3723123" y="1857594"/>
              <a:ext cx="60279" cy="54155"/>
            </a:xfrm>
            <a:custGeom>
              <a:avLst/>
              <a:gdLst/>
              <a:ahLst/>
              <a:cxnLst/>
              <a:rect l="l" t="t" r="r" b="b"/>
              <a:pathLst>
                <a:path w="1870" h="1680" extrusionOk="0">
                  <a:moveTo>
                    <a:pt x="1" y="1"/>
                  </a:moveTo>
                  <a:cubicBezTo>
                    <a:pt x="444" y="856"/>
                    <a:pt x="1109" y="1489"/>
                    <a:pt x="1869" y="1679"/>
                  </a:cubicBezTo>
                  <a:cubicBezTo>
                    <a:pt x="1616" y="1331"/>
                    <a:pt x="1394" y="729"/>
                    <a:pt x="126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3702719" y="1777974"/>
              <a:ext cx="59248" cy="70466"/>
            </a:xfrm>
            <a:custGeom>
              <a:avLst/>
              <a:gdLst/>
              <a:ahLst/>
              <a:cxnLst/>
              <a:rect l="l" t="t" r="r" b="b"/>
              <a:pathLst>
                <a:path w="1838" h="2186" extrusionOk="0">
                  <a:moveTo>
                    <a:pt x="0" y="1"/>
                  </a:moveTo>
                  <a:cubicBezTo>
                    <a:pt x="32" y="793"/>
                    <a:pt x="190" y="1553"/>
                    <a:pt x="475" y="2186"/>
                  </a:cubicBezTo>
                  <a:lnTo>
                    <a:pt x="1837" y="2186"/>
                  </a:lnTo>
                  <a:cubicBezTo>
                    <a:pt x="1711" y="1521"/>
                    <a:pt x="1647" y="761"/>
                    <a:pt x="164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3774184" y="1857594"/>
              <a:ext cx="59248" cy="57217"/>
            </a:xfrm>
            <a:custGeom>
              <a:avLst/>
              <a:gdLst/>
              <a:ahLst/>
              <a:cxnLst/>
              <a:rect l="l" t="t" r="r" b="b"/>
              <a:pathLst>
                <a:path w="1838" h="1775" extrusionOk="0">
                  <a:moveTo>
                    <a:pt x="0" y="1"/>
                  </a:moveTo>
                  <a:cubicBezTo>
                    <a:pt x="222" y="1109"/>
                    <a:pt x="570" y="1774"/>
                    <a:pt x="919" y="1774"/>
                  </a:cubicBezTo>
                  <a:cubicBezTo>
                    <a:pt x="1235" y="1774"/>
                    <a:pt x="1584" y="1109"/>
                    <a:pt x="183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3898707" y="1697322"/>
              <a:ext cx="46999" cy="70498"/>
            </a:xfrm>
            <a:custGeom>
              <a:avLst/>
              <a:gdLst/>
              <a:ahLst/>
              <a:cxnLst/>
              <a:rect l="l" t="t" r="r" b="b"/>
              <a:pathLst>
                <a:path w="1458" h="2187" extrusionOk="0">
                  <a:moveTo>
                    <a:pt x="1" y="1"/>
                  </a:moveTo>
                  <a:cubicBezTo>
                    <a:pt x="286" y="634"/>
                    <a:pt x="444" y="1394"/>
                    <a:pt x="476" y="2186"/>
                  </a:cubicBezTo>
                  <a:lnTo>
                    <a:pt x="1458" y="2186"/>
                  </a:lnTo>
                  <a:cubicBezTo>
                    <a:pt x="1426" y="1394"/>
                    <a:pt x="1173" y="634"/>
                    <a:pt x="76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3898707" y="1777974"/>
              <a:ext cx="46999" cy="70466"/>
            </a:xfrm>
            <a:custGeom>
              <a:avLst/>
              <a:gdLst/>
              <a:ahLst/>
              <a:cxnLst/>
              <a:rect l="l" t="t" r="r" b="b"/>
              <a:pathLst>
                <a:path w="1458" h="2186" extrusionOk="0">
                  <a:moveTo>
                    <a:pt x="476" y="1"/>
                  </a:moveTo>
                  <a:cubicBezTo>
                    <a:pt x="444" y="793"/>
                    <a:pt x="286" y="1521"/>
                    <a:pt x="1" y="2186"/>
                  </a:cubicBezTo>
                  <a:lnTo>
                    <a:pt x="761" y="2186"/>
                  </a:lnTo>
                  <a:cubicBezTo>
                    <a:pt x="1173" y="1553"/>
                    <a:pt x="1426" y="793"/>
                    <a:pt x="145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3859929" y="1858626"/>
              <a:ext cx="57185" cy="43936"/>
            </a:xfrm>
            <a:custGeom>
              <a:avLst/>
              <a:gdLst/>
              <a:ahLst/>
              <a:cxnLst/>
              <a:rect l="l" t="t" r="r" b="b"/>
              <a:pathLst>
                <a:path w="1774" h="1363" extrusionOk="0">
                  <a:moveTo>
                    <a:pt x="1077" y="1"/>
                  </a:moveTo>
                  <a:cubicBezTo>
                    <a:pt x="792" y="539"/>
                    <a:pt x="444" y="1014"/>
                    <a:pt x="0" y="1362"/>
                  </a:cubicBezTo>
                  <a:lnTo>
                    <a:pt x="0" y="1362"/>
                  </a:lnTo>
                  <a:cubicBezTo>
                    <a:pt x="697" y="1077"/>
                    <a:pt x="1299" y="602"/>
                    <a:pt x="177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3689438" y="1857594"/>
              <a:ext cx="57217" cy="44968"/>
            </a:xfrm>
            <a:custGeom>
              <a:avLst/>
              <a:gdLst/>
              <a:ahLst/>
              <a:cxnLst/>
              <a:rect l="l" t="t" r="r" b="b"/>
              <a:pathLst>
                <a:path w="1775" h="1395" extrusionOk="0">
                  <a:moveTo>
                    <a:pt x="1" y="1"/>
                  </a:moveTo>
                  <a:cubicBezTo>
                    <a:pt x="476" y="634"/>
                    <a:pt x="1077" y="1109"/>
                    <a:pt x="1774" y="1394"/>
                  </a:cubicBezTo>
                  <a:cubicBezTo>
                    <a:pt x="1331" y="1046"/>
                    <a:pt x="982" y="571"/>
                    <a:pt x="69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3689438" y="1642200"/>
              <a:ext cx="57217" cy="44968"/>
            </a:xfrm>
            <a:custGeom>
              <a:avLst/>
              <a:gdLst/>
              <a:ahLst/>
              <a:cxnLst/>
              <a:rect l="l" t="t" r="r" b="b"/>
              <a:pathLst>
                <a:path w="1775" h="1395" extrusionOk="0">
                  <a:moveTo>
                    <a:pt x="1774" y="1"/>
                  </a:moveTo>
                  <a:cubicBezTo>
                    <a:pt x="1077" y="318"/>
                    <a:pt x="476" y="793"/>
                    <a:pt x="1" y="1394"/>
                  </a:cubicBezTo>
                  <a:lnTo>
                    <a:pt x="697" y="1394"/>
                  </a:lnTo>
                  <a:cubicBezTo>
                    <a:pt x="982" y="824"/>
                    <a:pt x="1331" y="349"/>
                    <a:pt x="177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3660878" y="1697322"/>
              <a:ext cx="46966" cy="70498"/>
            </a:xfrm>
            <a:custGeom>
              <a:avLst/>
              <a:gdLst/>
              <a:ahLst/>
              <a:cxnLst/>
              <a:rect l="l" t="t" r="r" b="b"/>
              <a:pathLst>
                <a:path w="1457" h="2187" extrusionOk="0">
                  <a:moveTo>
                    <a:pt x="697" y="1"/>
                  </a:moveTo>
                  <a:cubicBezTo>
                    <a:pt x="285" y="634"/>
                    <a:pt x="32" y="1394"/>
                    <a:pt x="0" y="2186"/>
                  </a:cubicBezTo>
                  <a:lnTo>
                    <a:pt x="982" y="2186"/>
                  </a:lnTo>
                  <a:cubicBezTo>
                    <a:pt x="1013" y="1394"/>
                    <a:pt x="1172" y="634"/>
                    <a:pt x="145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3660878" y="1777974"/>
              <a:ext cx="46966" cy="70466"/>
            </a:xfrm>
            <a:custGeom>
              <a:avLst/>
              <a:gdLst/>
              <a:ahLst/>
              <a:cxnLst/>
              <a:rect l="l" t="t" r="r" b="b"/>
              <a:pathLst>
                <a:path w="1457" h="2186" extrusionOk="0">
                  <a:moveTo>
                    <a:pt x="0" y="1"/>
                  </a:moveTo>
                  <a:cubicBezTo>
                    <a:pt x="32" y="793"/>
                    <a:pt x="285" y="1553"/>
                    <a:pt x="697" y="2186"/>
                  </a:cubicBezTo>
                  <a:lnTo>
                    <a:pt x="1457" y="2186"/>
                  </a:lnTo>
                  <a:cubicBezTo>
                    <a:pt x="1172" y="1521"/>
                    <a:pt x="1013" y="793"/>
                    <a:pt x="98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2911543" y="3017281"/>
              <a:ext cx="513536" cy="316515"/>
            </a:xfrm>
            <a:custGeom>
              <a:avLst/>
              <a:gdLst/>
              <a:ahLst/>
              <a:cxnLst/>
              <a:rect l="l" t="t" r="r" b="b"/>
              <a:pathLst>
                <a:path w="15931" h="9819" extrusionOk="0">
                  <a:moveTo>
                    <a:pt x="10863" y="1"/>
                  </a:moveTo>
                  <a:cubicBezTo>
                    <a:pt x="9913" y="1"/>
                    <a:pt x="9090" y="413"/>
                    <a:pt x="8488" y="1046"/>
                  </a:cubicBezTo>
                  <a:cubicBezTo>
                    <a:pt x="8045" y="666"/>
                    <a:pt x="7443" y="413"/>
                    <a:pt x="6778" y="413"/>
                  </a:cubicBezTo>
                  <a:cubicBezTo>
                    <a:pt x="5480" y="413"/>
                    <a:pt x="4435" y="1363"/>
                    <a:pt x="4245" y="2629"/>
                  </a:cubicBezTo>
                  <a:cubicBezTo>
                    <a:pt x="4086" y="2566"/>
                    <a:pt x="3896" y="2534"/>
                    <a:pt x="3675" y="2534"/>
                  </a:cubicBezTo>
                  <a:cubicBezTo>
                    <a:pt x="2598" y="2534"/>
                    <a:pt x="1679" y="3389"/>
                    <a:pt x="1616" y="4498"/>
                  </a:cubicBezTo>
                  <a:cubicBezTo>
                    <a:pt x="666" y="4910"/>
                    <a:pt x="1" y="5891"/>
                    <a:pt x="1" y="7031"/>
                  </a:cubicBezTo>
                  <a:cubicBezTo>
                    <a:pt x="1" y="8551"/>
                    <a:pt x="1236" y="9818"/>
                    <a:pt x="2788" y="9818"/>
                  </a:cubicBezTo>
                  <a:lnTo>
                    <a:pt x="5100" y="9818"/>
                  </a:lnTo>
                  <a:lnTo>
                    <a:pt x="3231" y="7570"/>
                  </a:lnTo>
                  <a:lnTo>
                    <a:pt x="5670" y="7570"/>
                  </a:lnTo>
                  <a:lnTo>
                    <a:pt x="5670" y="3959"/>
                  </a:lnTo>
                  <a:lnTo>
                    <a:pt x="10388" y="3959"/>
                  </a:lnTo>
                  <a:lnTo>
                    <a:pt x="10388" y="7570"/>
                  </a:lnTo>
                  <a:lnTo>
                    <a:pt x="12827" y="7570"/>
                  </a:lnTo>
                  <a:lnTo>
                    <a:pt x="10958" y="9818"/>
                  </a:lnTo>
                  <a:lnTo>
                    <a:pt x="13144" y="9818"/>
                  </a:lnTo>
                  <a:cubicBezTo>
                    <a:pt x="14664" y="9818"/>
                    <a:pt x="15930" y="8551"/>
                    <a:pt x="15930" y="7031"/>
                  </a:cubicBezTo>
                  <a:cubicBezTo>
                    <a:pt x="15930" y="5733"/>
                    <a:pt x="15044" y="4656"/>
                    <a:pt x="13904" y="4339"/>
                  </a:cubicBezTo>
                  <a:cubicBezTo>
                    <a:pt x="14030" y="3991"/>
                    <a:pt x="14094" y="3611"/>
                    <a:pt x="14094" y="3231"/>
                  </a:cubicBezTo>
                  <a:cubicBezTo>
                    <a:pt x="14094" y="1458"/>
                    <a:pt x="12637" y="1"/>
                    <a:pt x="1086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3040193" y="3156117"/>
              <a:ext cx="260330" cy="272611"/>
            </a:xfrm>
            <a:custGeom>
              <a:avLst/>
              <a:gdLst/>
              <a:ahLst/>
              <a:cxnLst/>
              <a:rect l="l" t="t" r="r" b="b"/>
              <a:pathLst>
                <a:path w="8076" h="8457" extrusionOk="0">
                  <a:moveTo>
                    <a:pt x="2059" y="1"/>
                  </a:moveTo>
                  <a:lnTo>
                    <a:pt x="2059" y="3611"/>
                  </a:lnTo>
                  <a:lnTo>
                    <a:pt x="0" y="3611"/>
                  </a:lnTo>
                  <a:lnTo>
                    <a:pt x="4054" y="8456"/>
                  </a:lnTo>
                  <a:lnTo>
                    <a:pt x="8076" y="3611"/>
                  </a:lnTo>
                  <a:lnTo>
                    <a:pt x="6049" y="3611"/>
                  </a:lnTo>
                  <a:lnTo>
                    <a:pt x="604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3124906" y="3181647"/>
              <a:ext cx="15344" cy="35749"/>
            </a:xfrm>
            <a:custGeom>
              <a:avLst/>
              <a:gdLst/>
              <a:ahLst/>
              <a:cxnLst/>
              <a:rect l="l" t="t" r="r" b="b"/>
              <a:pathLst>
                <a:path w="476" h="1109" extrusionOk="0">
                  <a:moveTo>
                    <a:pt x="1" y="1"/>
                  </a:moveTo>
                  <a:lnTo>
                    <a:pt x="1" y="127"/>
                  </a:lnTo>
                  <a:lnTo>
                    <a:pt x="191" y="127"/>
                  </a:lnTo>
                  <a:lnTo>
                    <a:pt x="191" y="982"/>
                  </a:lnTo>
                  <a:lnTo>
                    <a:pt x="1" y="982"/>
                  </a:lnTo>
                  <a:lnTo>
                    <a:pt x="1" y="1109"/>
                  </a:lnTo>
                  <a:lnTo>
                    <a:pt x="476" y="1109"/>
                  </a:lnTo>
                  <a:lnTo>
                    <a:pt x="476" y="982"/>
                  </a:lnTo>
                  <a:lnTo>
                    <a:pt x="317" y="982"/>
                  </a:lnTo>
                  <a:lnTo>
                    <a:pt x="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3146342" y="3181647"/>
              <a:ext cx="22500" cy="35749"/>
            </a:xfrm>
            <a:custGeom>
              <a:avLst/>
              <a:gdLst/>
              <a:ahLst/>
              <a:cxnLst/>
              <a:rect l="l" t="t" r="r" b="b"/>
              <a:pathLst>
                <a:path w="698" h="1109" extrusionOk="0">
                  <a:moveTo>
                    <a:pt x="349" y="96"/>
                  </a:moveTo>
                  <a:cubicBezTo>
                    <a:pt x="381" y="96"/>
                    <a:pt x="412" y="127"/>
                    <a:pt x="444" y="127"/>
                  </a:cubicBezTo>
                  <a:cubicBezTo>
                    <a:pt x="476" y="127"/>
                    <a:pt x="507" y="159"/>
                    <a:pt x="507" y="191"/>
                  </a:cubicBezTo>
                  <a:cubicBezTo>
                    <a:pt x="539" y="191"/>
                    <a:pt x="571" y="222"/>
                    <a:pt x="571" y="254"/>
                  </a:cubicBezTo>
                  <a:cubicBezTo>
                    <a:pt x="571" y="286"/>
                    <a:pt x="603" y="317"/>
                    <a:pt x="603" y="349"/>
                  </a:cubicBezTo>
                  <a:lnTo>
                    <a:pt x="603" y="761"/>
                  </a:lnTo>
                  <a:cubicBezTo>
                    <a:pt x="603" y="792"/>
                    <a:pt x="571" y="824"/>
                    <a:pt x="571" y="856"/>
                  </a:cubicBezTo>
                  <a:cubicBezTo>
                    <a:pt x="571" y="887"/>
                    <a:pt x="539" y="919"/>
                    <a:pt x="507" y="951"/>
                  </a:cubicBezTo>
                  <a:cubicBezTo>
                    <a:pt x="507" y="951"/>
                    <a:pt x="476" y="982"/>
                    <a:pt x="444" y="982"/>
                  </a:cubicBezTo>
                  <a:cubicBezTo>
                    <a:pt x="412" y="1014"/>
                    <a:pt x="381" y="1014"/>
                    <a:pt x="349" y="1014"/>
                  </a:cubicBezTo>
                  <a:cubicBezTo>
                    <a:pt x="317" y="1014"/>
                    <a:pt x="286" y="1014"/>
                    <a:pt x="254" y="982"/>
                  </a:cubicBezTo>
                  <a:cubicBezTo>
                    <a:pt x="222" y="982"/>
                    <a:pt x="222" y="951"/>
                    <a:pt x="191" y="951"/>
                  </a:cubicBezTo>
                  <a:cubicBezTo>
                    <a:pt x="159" y="919"/>
                    <a:pt x="159" y="887"/>
                    <a:pt x="127" y="856"/>
                  </a:cubicBezTo>
                  <a:cubicBezTo>
                    <a:pt x="127" y="824"/>
                    <a:pt x="127" y="792"/>
                    <a:pt x="127" y="761"/>
                  </a:cubicBezTo>
                  <a:lnTo>
                    <a:pt x="127" y="349"/>
                  </a:lnTo>
                  <a:cubicBezTo>
                    <a:pt x="127" y="317"/>
                    <a:pt x="127" y="286"/>
                    <a:pt x="127" y="254"/>
                  </a:cubicBezTo>
                  <a:cubicBezTo>
                    <a:pt x="159" y="222"/>
                    <a:pt x="159" y="191"/>
                    <a:pt x="191" y="191"/>
                  </a:cubicBezTo>
                  <a:cubicBezTo>
                    <a:pt x="222" y="159"/>
                    <a:pt x="222" y="127"/>
                    <a:pt x="254" y="127"/>
                  </a:cubicBezTo>
                  <a:cubicBezTo>
                    <a:pt x="286" y="127"/>
                    <a:pt x="317" y="96"/>
                    <a:pt x="349" y="96"/>
                  </a:cubicBezTo>
                  <a:close/>
                  <a:moveTo>
                    <a:pt x="222" y="1"/>
                  </a:moveTo>
                  <a:cubicBezTo>
                    <a:pt x="191" y="32"/>
                    <a:pt x="127" y="64"/>
                    <a:pt x="96" y="96"/>
                  </a:cubicBezTo>
                  <a:cubicBezTo>
                    <a:pt x="64" y="127"/>
                    <a:pt x="64" y="159"/>
                    <a:pt x="32" y="191"/>
                  </a:cubicBezTo>
                  <a:cubicBezTo>
                    <a:pt x="1" y="254"/>
                    <a:pt x="1" y="286"/>
                    <a:pt x="1" y="349"/>
                  </a:cubicBezTo>
                  <a:lnTo>
                    <a:pt x="1" y="761"/>
                  </a:lnTo>
                  <a:cubicBezTo>
                    <a:pt x="1" y="824"/>
                    <a:pt x="1" y="856"/>
                    <a:pt x="32" y="887"/>
                  </a:cubicBezTo>
                  <a:cubicBezTo>
                    <a:pt x="64" y="951"/>
                    <a:pt x="64" y="982"/>
                    <a:pt x="96" y="1014"/>
                  </a:cubicBezTo>
                  <a:cubicBezTo>
                    <a:pt x="127" y="1046"/>
                    <a:pt x="191" y="1077"/>
                    <a:pt x="222" y="1077"/>
                  </a:cubicBezTo>
                  <a:cubicBezTo>
                    <a:pt x="254" y="1109"/>
                    <a:pt x="317" y="1109"/>
                    <a:pt x="349" y="1109"/>
                  </a:cubicBezTo>
                  <a:cubicBezTo>
                    <a:pt x="412" y="1109"/>
                    <a:pt x="444" y="1109"/>
                    <a:pt x="507" y="1077"/>
                  </a:cubicBezTo>
                  <a:cubicBezTo>
                    <a:pt x="539" y="1077"/>
                    <a:pt x="571" y="1046"/>
                    <a:pt x="603" y="1014"/>
                  </a:cubicBezTo>
                  <a:cubicBezTo>
                    <a:pt x="634" y="982"/>
                    <a:pt x="666" y="951"/>
                    <a:pt x="698" y="887"/>
                  </a:cubicBezTo>
                  <a:cubicBezTo>
                    <a:pt x="698" y="856"/>
                    <a:pt x="698" y="792"/>
                    <a:pt x="698" y="761"/>
                  </a:cubicBezTo>
                  <a:lnTo>
                    <a:pt x="698" y="349"/>
                  </a:lnTo>
                  <a:cubicBezTo>
                    <a:pt x="698" y="286"/>
                    <a:pt x="698" y="254"/>
                    <a:pt x="698" y="191"/>
                  </a:cubicBezTo>
                  <a:cubicBezTo>
                    <a:pt x="666" y="159"/>
                    <a:pt x="634" y="127"/>
                    <a:pt x="603" y="96"/>
                  </a:cubicBezTo>
                  <a:cubicBezTo>
                    <a:pt x="571" y="64"/>
                    <a:pt x="539" y="32"/>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4"/>
            <p:cNvSpPr/>
            <p:nvPr/>
          </p:nvSpPr>
          <p:spPr>
            <a:xfrm>
              <a:off x="3177997" y="3181647"/>
              <a:ext cx="15344" cy="35749"/>
            </a:xfrm>
            <a:custGeom>
              <a:avLst/>
              <a:gdLst/>
              <a:ahLst/>
              <a:cxnLst/>
              <a:rect l="l" t="t" r="r" b="b"/>
              <a:pathLst>
                <a:path w="476" h="1109" extrusionOk="0">
                  <a:moveTo>
                    <a:pt x="1" y="1"/>
                  </a:moveTo>
                  <a:lnTo>
                    <a:pt x="1" y="127"/>
                  </a:lnTo>
                  <a:lnTo>
                    <a:pt x="159" y="127"/>
                  </a:lnTo>
                  <a:lnTo>
                    <a:pt x="159" y="982"/>
                  </a:lnTo>
                  <a:lnTo>
                    <a:pt x="1" y="982"/>
                  </a:lnTo>
                  <a:lnTo>
                    <a:pt x="1" y="1109"/>
                  </a:lnTo>
                  <a:lnTo>
                    <a:pt x="476" y="1109"/>
                  </a:lnTo>
                  <a:lnTo>
                    <a:pt x="476" y="982"/>
                  </a:lnTo>
                  <a:lnTo>
                    <a:pt x="286" y="982"/>
                  </a:lnTo>
                  <a:lnTo>
                    <a:pt x="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4"/>
            <p:cNvSpPr/>
            <p:nvPr/>
          </p:nvSpPr>
          <p:spPr>
            <a:xfrm>
              <a:off x="3199434" y="3181647"/>
              <a:ext cx="22500" cy="35749"/>
            </a:xfrm>
            <a:custGeom>
              <a:avLst/>
              <a:gdLst/>
              <a:ahLst/>
              <a:cxnLst/>
              <a:rect l="l" t="t" r="r" b="b"/>
              <a:pathLst>
                <a:path w="698" h="1109" extrusionOk="0">
                  <a:moveTo>
                    <a:pt x="349" y="96"/>
                  </a:moveTo>
                  <a:cubicBezTo>
                    <a:pt x="381" y="96"/>
                    <a:pt x="412" y="127"/>
                    <a:pt x="444" y="127"/>
                  </a:cubicBezTo>
                  <a:cubicBezTo>
                    <a:pt x="476" y="127"/>
                    <a:pt x="476" y="159"/>
                    <a:pt x="507" y="191"/>
                  </a:cubicBezTo>
                  <a:cubicBezTo>
                    <a:pt x="539" y="191"/>
                    <a:pt x="539" y="222"/>
                    <a:pt x="571" y="254"/>
                  </a:cubicBezTo>
                  <a:cubicBezTo>
                    <a:pt x="571" y="286"/>
                    <a:pt x="571" y="317"/>
                    <a:pt x="571" y="349"/>
                  </a:cubicBezTo>
                  <a:lnTo>
                    <a:pt x="571" y="761"/>
                  </a:lnTo>
                  <a:cubicBezTo>
                    <a:pt x="571" y="792"/>
                    <a:pt x="571" y="824"/>
                    <a:pt x="571" y="856"/>
                  </a:cubicBezTo>
                  <a:cubicBezTo>
                    <a:pt x="539" y="887"/>
                    <a:pt x="539" y="919"/>
                    <a:pt x="507" y="951"/>
                  </a:cubicBezTo>
                  <a:cubicBezTo>
                    <a:pt x="476" y="951"/>
                    <a:pt x="476" y="982"/>
                    <a:pt x="444" y="982"/>
                  </a:cubicBezTo>
                  <a:cubicBezTo>
                    <a:pt x="412" y="1014"/>
                    <a:pt x="381" y="1014"/>
                    <a:pt x="349" y="1014"/>
                  </a:cubicBezTo>
                  <a:cubicBezTo>
                    <a:pt x="317" y="1014"/>
                    <a:pt x="286" y="1014"/>
                    <a:pt x="254" y="982"/>
                  </a:cubicBezTo>
                  <a:cubicBezTo>
                    <a:pt x="222" y="982"/>
                    <a:pt x="191" y="951"/>
                    <a:pt x="191" y="951"/>
                  </a:cubicBezTo>
                  <a:cubicBezTo>
                    <a:pt x="159" y="919"/>
                    <a:pt x="127" y="887"/>
                    <a:pt x="127" y="856"/>
                  </a:cubicBezTo>
                  <a:cubicBezTo>
                    <a:pt x="127" y="824"/>
                    <a:pt x="96" y="792"/>
                    <a:pt x="96" y="761"/>
                  </a:cubicBezTo>
                  <a:lnTo>
                    <a:pt x="96" y="349"/>
                  </a:lnTo>
                  <a:cubicBezTo>
                    <a:pt x="96" y="317"/>
                    <a:pt x="127" y="286"/>
                    <a:pt x="127" y="254"/>
                  </a:cubicBezTo>
                  <a:cubicBezTo>
                    <a:pt x="127" y="222"/>
                    <a:pt x="159" y="191"/>
                    <a:pt x="191" y="191"/>
                  </a:cubicBezTo>
                  <a:cubicBezTo>
                    <a:pt x="191" y="159"/>
                    <a:pt x="222" y="127"/>
                    <a:pt x="254" y="127"/>
                  </a:cubicBezTo>
                  <a:cubicBezTo>
                    <a:pt x="286" y="127"/>
                    <a:pt x="317" y="96"/>
                    <a:pt x="349" y="96"/>
                  </a:cubicBezTo>
                  <a:close/>
                  <a:moveTo>
                    <a:pt x="222" y="1"/>
                  </a:moveTo>
                  <a:cubicBezTo>
                    <a:pt x="159" y="32"/>
                    <a:pt x="127" y="64"/>
                    <a:pt x="96" y="96"/>
                  </a:cubicBezTo>
                  <a:cubicBezTo>
                    <a:pt x="64" y="127"/>
                    <a:pt x="32" y="159"/>
                    <a:pt x="32" y="191"/>
                  </a:cubicBezTo>
                  <a:cubicBezTo>
                    <a:pt x="1" y="254"/>
                    <a:pt x="1" y="286"/>
                    <a:pt x="1" y="349"/>
                  </a:cubicBezTo>
                  <a:lnTo>
                    <a:pt x="1" y="761"/>
                  </a:lnTo>
                  <a:cubicBezTo>
                    <a:pt x="1" y="824"/>
                    <a:pt x="1" y="856"/>
                    <a:pt x="32" y="887"/>
                  </a:cubicBezTo>
                  <a:cubicBezTo>
                    <a:pt x="32" y="951"/>
                    <a:pt x="64" y="982"/>
                    <a:pt x="96" y="1014"/>
                  </a:cubicBezTo>
                  <a:cubicBezTo>
                    <a:pt x="127" y="1046"/>
                    <a:pt x="159" y="1077"/>
                    <a:pt x="222" y="1077"/>
                  </a:cubicBezTo>
                  <a:cubicBezTo>
                    <a:pt x="254" y="1109"/>
                    <a:pt x="286" y="1109"/>
                    <a:pt x="349" y="1109"/>
                  </a:cubicBezTo>
                  <a:cubicBezTo>
                    <a:pt x="412" y="1109"/>
                    <a:pt x="444" y="1109"/>
                    <a:pt x="476" y="1077"/>
                  </a:cubicBezTo>
                  <a:cubicBezTo>
                    <a:pt x="539" y="1077"/>
                    <a:pt x="571" y="1046"/>
                    <a:pt x="602" y="1014"/>
                  </a:cubicBezTo>
                  <a:cubicBezTo>
                    <a:pt x="634" y="982"/>
                    <a:pt x="666" y="951"/>
                    <a:pt x="666" y="887"/>
                  </a:cubicBezTo>
                  <a:cubicBezTo>
                    <a:pt x="697" y="856"/>
                    <a:pt x="697" y="792"/>
                    <a:pt x="697" y="761"/>
                  </a:cubicBezTo>
                  <a:lnTo>
                    <a:pt x="697" y="349"/>
                  </a:lnTo>
                  <a:cubicBezTo>
                    <a:pt x="697" y="286"/>
                    <a:pt x="697" y="254"/>
                    <a:pt x="666" y="191"/>
                  </a:cubicBezTo>
                  <a:cubicBezTo>
                    <a:pt x="666" y="159"/>
                    <a:pt x="634" y="127"/>
                    <a:pt x="602" y="96"/>
                  </a:cubicBezTo>
                  <a:cubicBezTo>
                    <a:pt x="571" y="64"/>
                    <a:pt x="539" y="32"/>
                    <a:pt x="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3124906" y="3237800"/>
              <a:ext cx="15344" cy="35749"/>
            </a:xfrm>
            <a:custGeom>
              <a:avLst/>
              <a:gdLst/>
              <a:ahLst/>
              <a:cxnLst/>
              <a:rect l="l" t="t" r="r" b="b"/>
              <a:pathLst>
                <a:path w="476" h="1109" extrusionOk="0">
                  <a:moveTo>
                    <a:pt x="1" y="0"/>
                  </a:moveTo>
                  <a:lnTo>
                    <a:pt x="1" y="127"/>
                  </a:lnTo>
                  <a:lnTo>
                    <a:pt x="191" y="127"/>
                  </a:lnTo>
                  <a:lnTo>
                    <a:pt x="191" y="982"/>
                  </a:lnTo>
                  <a:lnTo>
                    <a:pt x="1" y="982"/>
                  </a:lnTo>
                  <a:lnTo>
                    <a:pt x="1" y="1109"/>
                  </a:lnTo>
                  <a:lnTo>
                    <a:pt x="476" y="1109"/>
                  </a:lnTo>
                  <a:lnTo>
                    <a:pt x="476" y="1014"/>
                  </a:lnTo>
                  <a:lnTo>
                    <a:pt x="317" y="1014"/>
                  </a:lnTo>
                  <a:lnTo>
                    <a:pt x="3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3149405" y="3237800"/>
              <a:ext cx="15344" cy="35749"/>
            </a:xfrm>
            <a:custGeom>
              <a:avLst/>
              <a:gdLst/>
              <a:ahLst/>
              <a:cxnLst/>
              <a:rect l="l" t="t" r="r" b="b"/>
              <a:pathLst>
                <a:path w="476" h="1109" extrusionOk="0">
                  <a:moveTo>
                    <a:pt x="1" y="0"/>
                  </a:moveTo>
                  <a:lnTo>
                    <a:pt x="1" y="127"/>
                  </a:lnTo>
                  <a:lnTo>
                    <a:pt x="191" y="127"/>
                  </a:lnTo>
                  <a:lnTo>
                    <a:pt x="191" y="982"/>
                  </a:lnTo>
                  <a:lnTo>
                    <a:pt x="1" y="982"/>
                  </a:lnTo>
                  <a:lnTo>
                    <a:pt x="1" y="1109"/>
                  </a:lnTo>
                  <a:lnTo>
                    <a:pt x="476" y="1109"/>
                  </a:lnTo>
                  <a:lnTo>
                    <a:pt x="476" y="1014"/>
                  </a:lnTo>
                  <a:lnTo>
                    <a:pt x="317" y="1014"/>
                  </a:lnTo>
                  <a:lnTo>
                    <a:pt x="3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3170841" y="3237800"/>
              <a:ext cx="22500" cy="36780"/>
            </a:xfrm>
            <a:custGeom>
              <a:avLst/>
              <a:gdLst/>
              <a:ahLst/>
              <a:cxnLst/>
              <a:rect l="l" t="t" r="r" b="b"/>
              <a:pathLst>
                <a:path w="698" h="1141" extrusionOk="0">
                  <a:moveTo>
                    <a:pt x="444" y="127"/>
                  </a:moveTo>
                  <a:cubicBezTo>
                    <a:pt x="476" y="159"/>
                    <a:pt x="508" y="159"/>
                    <a:pt x="539" y="190"/>
                  </a:cubicBezTo>
                  <a:cubicBezTo>
                    <a:pt x="539" y="222"/>
                    <a:pt x="571" y="222"/>
                    <a:pt x="571" y="254"/>
                  </a:cubicBezTo>
                  <a:cubicBezTo>
                    <a:pt x="603" y="285"/>
                    <a:pt x="603" y="317"/>
                    <a:pt x="603" y="349"/>
                  </a:cubicBezTo>
                  <a:lnTo>
                    <a:pt x="603" y="792"/>
                  </a:lnTo>
                  <a:cubicBezTo>
                    <a:pt x="603" y="824"/>
                    <a:pt x="603" y="855"/>
                    <a:pt x="571" y="887"/>
                  </a:cubicBezTo>
                  <a:cubicBezTo>
                    <a:pt x="571" y="887"/>
                    <a:pt x="539" y="919"/>
                    <a:pt x="539" y="950"/>
                  </a:cubicBezTo>
                  <a:cubicBezTo>
                    <a:pt x="508" y="982"/>
                    <a:pt x="476" y="982"/>
                    <a:pt x="444" y="1014"/>
                  </a:cubicBezTo>
                  <a:lnTo>
                    <a:pt x="254" y="1014"/>
                  </a:lnTo>
                  <a:cubicBezTo>
                    <a:pt x="254" y="982"/>
                    <a:pt x="223" y="982"/>
                    <a:pt x="191" y="950"/>
                  </a:cubicBezTo>
                  <a:cubicBezTo>
                    <a:pt x="159" y="919"/>
                    <a:pt x="159" y="887"/>
                    <a:pt x="128" y="887"/>
                  </a:cubicBezTo>
                  <a:cubicBezTo>
                    <a:pt x="128" y="855"/>
                    <a:pt x="128" y="824"/>
                    <a:pt x="128" y="792"/>
                  </a:cubicBezTo>
                  <a:lnTo>
                    <a:pt x="128" y="349"/>
                  </a:lnTo>
                  <a:cubicBezTo>
                    <a:pt x="128" y="317"/>
                    <a:pt x="128" y="285"/>
                    <a:pt x="128" y="254"/>
                  </a:cubicBezTo>
                  <a:cubicBezTo>
                    <a:pt x="159" y="222"/>
                    <a:pt x="159" y="222"/>
                    <a:pt x="191" y="190"/>
                  </a:cubicBezTo>
                  <a:cubicBezTo>
                    <a:pt x="223" y="159"/>
                    <a:pt x="254" y="159"/>
                    <a:pt x="254" y="127"/>
                  </a:cubicBezTo>
                  <a:close/>
                  <a:moveTo>
                    <a:pt x="349" y="0"/>
                  </a:moveTo>
                  <a:cubicBezTo>
                    <a:pt x="318" y="0"/>
                    <a:pt x="254" y="0"/>
                    <a:pt x="223" y="32"/>
                  </a:cubicBezTo>
                  <a:cubicBezTo>
                    <a:pt x="191" y="64"/>
                    <a:pt x="128" y="64"/>
                    <a:pt x="96" y="95"/>
                  </a:cubicBezTo>
                  <a:cubicBezTo>
                    <a:pt x="64" y="127"/>
                    <a:pt x="64" y="159"/>
                    <a:pt x="33" y="222"/>
                  </a:cubicBezTo>
                  <a:cubicBezTo>
                    <a:pt x="1" y="254"/>
                    <a:pt x="1" y="317"/>
                    <a:pt x="1" y="349"/>
                  </a:cubicBezTo>
                  <a:lnTo>
                    <a:pt x="1" y="792"/>
                  </a:lnTo>
                  <a:cubicBezTo>
                    <a:pt x="1" y="824"/>
                    <a:pt x="1" y="887"/>
                    <a:pt x="33" y="919"/>
                  </a:cubicBezTo>
                  <a:cubicBezTo>
                    <a:pt x="64" y="950"/>
                    <a:pt x="64" y="982"/>
                    <a:pt x="96" y="1014"/>
                  </a:cubicBezTo>
                  <a:cubicBezTo>
                    <a:pt x="128" y="1045"/>
                    <a:pt x="191" y="1077"/>
                    <a:pt x="223" y="1109"/>
                  </a:cubicBezTo>
                  <a:cubicBezTo>
                    <a:pt x="254" y="1109"/>
                    <a:pt x="318" y="1140"/>
                    <a:pt x="349" y="1140"/>
                  </a:cubicBezTo>
                  <a:cubicBezTo>
                    <a:pt x="413" y="1140"/>
                    <a:pt x="444" y="1109"/>
                    <a:pt x="508" y="1109"/>
                  </a:cubicBezTo>
                  <a:cubicBezTo>
                    <a:pt x="539" y="1077"/>
                    <a:pt x="571" y="1045"/>
                    <a:pt x="603" y="1014"/>
                  </a:cubicBezTo>
                  <a:cubicBezTo>
                    <a:pt x="634" y="982"/>
                    <a:pt x="666" y="950"/>
                    <a:pt x="698" y="919"/>
                  </a:cubicBezTo>
                  <a:cubicBezTo>
                    <a:pt x="698" y="887"/>
                    <a:pt x="698" y="824"/>
                    <a:pt x="698" y="792"/>
                  </a:cubicBezTo>
                  <a:lnTo>
                    <a:pt x="698" y="349"/>
                  </a:lnTo>
                  <a:cubicBezTo>
                    <a:pt x="698" y="317"/>
                    <a:pt x="698" y="254"/>
                    <a:pt x="698" y="222"/>
                  </a:cubicBezTo>
                  <a:cubicBezTo>
                    <a:pt x="666" y="190"/>
                    <a:pt x="634" y="127"/>
                    <a:pt x="603" y="95"/>
                  </a:cubicBezTo>
                  <a:cubicBezTo>
                    <a:pt x="571" y="64"/>
                    <a:pt x="539" y="64"/>
                    <a:pt x="508" y="32"/>
                  </a:cubicBezTo>
                  <a:cubicBezTo>
                    <a:pt x="444" y="0"/>
                    <a:pt x="413"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3199434" y="3237800"/>
              <a:ext cx="22500" cy="36780"/>
            </a:xfrm>
            <a:custGeom>
              <a:avLst/>
              <a:gdLst/>
              <a:ahLst/>
              <a:cxnLst/>
              <a:rect l="l" t="t" r="r" b="b"/>
              <a:pathLst>
                <a:path w="698" h="1141" extrusionOk="0">
                  <a:moveTo>
                    <a:pt x="444" y="127"/>
                  </a:moveTo>
                  <a:cubicBezTo>
                    <a:pt x="476" y="159"/>
                    <a:pt x="476" y="159"/>
                    <a:pt x="507" y="190"/>
                  </a:cubicBezTo>
                  <a:cubicBezTo>
                    <a:pt x="539" y="222"/>
                    <a:pt x="539" y="222"/>
                    <a:pt x="571" y="254"/>
                  </a:cubicBezTo>
                  <a:cubicBezTo>
                    <a:pt x="571" y="285"/>
                    <a:pt x="571" y="317"/>
                    <a:pt x="571" y="349"/>
                  </a:cubicBezTo>
                  <a:lnTo>
                    <a:pt x="571" y="792"/>
                  </a:lnTo>
                  <a:cubicBezTo>
                    <a:pt x="571" y="824"/>
                    <a:pt x="571" y="855"/>
                    <a:pt x="571" y="887"/>
                  </a:cubicBezTo>
                  <a:cubicBezTo>
                    <a:pt x="539" y="887"/>
                    <a:pt x="539" y="919"/>
                    <a:pt x="507" y="950"/>
                  </a:cubicBezTo>
                  <a:cubicBezTo>
                    <a:pt x="476" y="982"/>
                    <a:pt x="476" y="982"/>
                    <a:pt x="444" y="1014"/>
                  </a:cubicBezTo>
                  <a:lnTo>
                    <a:pt x="254" y="1014"/>
                  </a:lnTo>
                  <a:cubicBezTo>
                    <a:pt x="222" y="982"/>
                    <a:pt x="191" y="982"/>
                    <a:pt x="191" y="950"/>
                  </a:cubicBezTo>
                  <a:cubicBezTo>
                    <a:pt x="159" y="919"/>
                    <a:pt x="127" y="887"/>
                    <a:pt x="127" y="887"/>
                  </a:cubicBezTo>
                  <a:cubicBezTo>
                    <a:pt x="127" y="855"/>
                    <a:pt x="96" y="824"/>
                    <a:pt x="96" y="792"/>
                  </a:cubicBezTo>
                  <a:lnTo>
                    <a:pt x="96" y="349"/>
                  </a:lnTo>
                  <a:cubicBezTo>
                    <a:pt x="96" y="317"/>
                    <a:pt x="127" y="285"/>
                    <a:pt x="127" y="254"/>
                  </a:cubicBezTo>
                  <a:cubicBezTo>
                    <a:pt x="127" y="222"/>
                    <a:pt x="159" y="222"/>
                    <a:pt x="191" y="190"/>
                  </a:cubicBezTo>
                  <a:cubicBezTo>
                    <a:pt x="191" y="159"/>
                    <a:pt x="222" y="159"/>
                    <a:pt x="254" y="127"/>
                  </a:cubicBezTo>
                  <a:close/>
                  <a:moveTo>
                    <a:pt x="349" y="0"/>
                  </a:moveTo>
                  <a:cubicBezTo>
                    <a:pt x="286" y="0"/>
                    <a:pt x="254" y="0"/>
                    <a:pt x="222" y="32"/>
                  </a:cubicBezTo>
                  <a:cubicBezTo>
                    <a:pt x="159" y="64"/>
                    <a:pt x="127" y="64"/>
                    <a:pt x="96" y="95"/>
                  </a:cubicBezTo>
                  <a:cubicBezTo>
                    <a:pt x="64" y="127"/>
                    <a:pt x="32" y="159"/>
                    <a:pt x="32" y="222"/>
                  </a:cubicBezTo>
                  <a:cubicBezTo>
                    <a:pt x="1" y="254"/>
                    <a:pt x="1" y="317"/>
                    <a:pt x="1" y="349"/>
                  </a:cubicBezTo>
                  <a:lnTo>
                    <a:pt x="1" y="792"/>
                  </a:lnTo>
                  <a:cubicBezTo>
                    <a:pt x="1" y="824"/>
                    <a:pt x="1" y="887"/>
                    <a:pt x="32" y="919"/>
                  </a:cubicBezTo>
                  <a:cubicBezTo>
                    <a:pt x="32" y="950"/>
                    <a:pt x="64" y="982"/>
                    <a:pt x="96" y="1014"/>
                  </a:cubicBezTo>
                  <a:cubicBezTo>
                    <a:pt x="127" y="1045"/>
                    <a:pt x="159" y="1077"/>
                    <a:pt x="222" y="1109"/>
                  </a:cubicBezTo>
                  <a:cubicBezTo>
                    <a:pt x="254" y="1109"/>
                    <a:pt x="286" y="1140"/>
                    <a:pt x="349" y="1140"/>
                  </a:cubicBezTo>
                  <a:cubicBezTo>
                    <a:pt x="412" y="1140"/>
                    <a:pt x="444" y="1109"/>
                    <a:pt x="476" y="1109"/>
                  </a:cubicBezTo>
                  <a:cubicBezTo>
                    <a:pt x="539" y="1077"/>
                    <a:pt x="571" y="1045"/>
                    <a:pt x="602" y="1014"/>
                  </a:cubicBezTo>
                  <a:cubicBezTo>
                    <a:pt x="634" y="982"/>
                    <a:pt x="666" y="950"/>
                    <a:pt x="666" y="919"/>
                  </a:cubicBezTo>
                  <a:cubicBezTo>
                    <a:pt x="697" y="887"/>
                    <a:pt x="697" y="824"/>
                    <a:pt x="697" y="792"/>
                  </a:cubicBezTo>
                  <a:lnTo>
                    <a:pt x="697" y="349"/>
                  </a:lnTo>
                  <a:cubicBezTo>
                    <a:pt x="697" y="317"/>
                    <a:pt x="697" y="254"/>
                    <a:pt x="666" y="222"/>
                  </a:cubicBezTo>
                  <a:cubicBezTo>
                    <a:pt x="666" y="190"/>
                    <a:pt x="634" y="127"/>
                    <a:pt x="602" y="95"/>
                  </a:cubicBezTo>
                  <a:cubicBezTo>
                    <a:pt x="571" y="64"/>
                    <a:pt x="539" y="64"/>
                    <a:pt x="476" y="32"/>
                  </a:cubicBezTo>
                  <a:cubicBezTo>
                    <a:pt x="444" y="0"/>
                    <a:pt x="381"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3124906" y="3294953"/>
              <a:ext cx="15344" cy="35781"/>
            </a:xfrm>
            <a:custGeom>
              <a:avLst/>
              <a:gdLst/>
              <a:ahLst/>
              <a:cxnLst/>
              <a:rect l="l" t="t" r="r" b="b"/>
              <a:pathLst>
                <a:path w="476" h="1110" extrusionOk="0">
                  <a:moveTo>
                    <a:pt x="1" y="1"/>
                  </a:moveTo>
                  <a:lnTo>
                    <a:pt x="1" y="127"/>
                  </a:lnTo>
                  <a:lnTo>
                    <a:pt x="191" y="127"/>
                  </a:lnTo>
                  <a:lnTo>
                    <a:pt x="191" y="983"/>
                  </a:lnTo>
                  <a:lnTo>
                    <a:pt x="1" y="983"/>
                  </a:lnTo>
                  <a:lnTo>
                    <a:pt x="1" y="1109"/>
                  </a:lnTo>
                  <a:lnTo>
                    <a:pt x="476" y="1109"/>
                  </a:lnTo>
                  <a:lnTo>
                    <a:pt x="476" y="983"/>
                  </a:lnTo>
                  <a:lnTo>
                    <a:pt x="317" y="983"/>
                  </a:lnTo>
                  <a:lnTo>
                    <a:pt x="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3146342" y="3294953"/>
              <a:ext cx="22500" cy="35781"/>
            </a:xfrm>
            <a:custGeom>
              <a:avLst/>
              <a:gdLst/>
              <a:ahLst/>
              <a:cxnLst/>
              <a:rect l="l" t="t" r="r" b="b"/>
              <a:pathLst>
                <a:path w="698" h="1110" extrusionOk="0">
                  <a:moveTo>
                    <a:pt x="349" y="96"/>
                  </a:moveTo>
                  <a:cubicBezTo>
                    <a:pt x="381" y="96"/>
                    <a:pt x="412" y="96"/>
                    <a:pt x="444" y="127"/>
                  </a:cubicBezTo>
                  <a:cubicBezTo>
                    <a:pt x="476" y="127"/>
                    <a:pt x="507" y="159"/>
                    <a:pt x="507" y="159"/>
                  </a:cubicBezTo>
                  <a:cubicBezTo>
                    <a:pt x="539" y="191"/>
                    <a:pt x="571" y="222"/>
                    <a:pt x="571" y="254"/>
                  </a:cubicBezTo>
                  <a:cubicBezTo>
                    <a:pt x="571" y="286"/>
                    <a:pt x="603" y="317"/>
                    <a:pt x="603" y="349"/>
                  </a:cubicBezTo>
                  <a:lnTo>
                    <a:pt x="603" y="761"/>
                  </a:lnTo>
                  <a:cubicBezTo>
                    <a:pt x="603" y="793"/>
                    <a:pt x="571" y="824"/>
                    <a:pt x="571" y="856"/>
                  </a:cubicBezTo>
                  <a:cubicBezTo>
                    <a:pt x="571" y="888"/>
                    <a:pt x="539" y="919"/>
                    <a:pt x="507" y="919"/>
                  </a:cubicBezTo>
                  <a:cubicBezTo>
                    <a:pt x="507" y="951"/>
                    <a:pt x="476" y="983"/>
                    <a:pt x="444" y="983"/>
                  </a:cubicBezTo>
                  <a:cubicBezTo>
                    <a:pt x="412" y="983"/>
                    <a:pt x="381" y="1014"/>
                    <a:pt x="349" y="1014"/>
                  </a:cubicBezTo>
                  <a:cubicBezTo>
                    <a:pt x="317" y="1014"/>
                    <a:pt x="286" y="983"/>
                    <a:pt x="254" y="983"/>
                  </a:cubicBezTo>
                  <a:cubicBezTo>
                    <a:pt x="222" y="983"/>
                    <a:pt x="222" y="951"/>
                    <a:pt x="191" y="919"/>
                  </a:cubicBezTo>
                  <a:cubicBezTo>
                    <a:pt x="159" y="919"/>
                    <a:pt x="159" y="888"/>
                    <a:pt x="127" y="856"/>
                  </a:cubicBezTo>
                  <a:cubicBezTo>
                    <a:pt x="127" y="824"/>
                    <a:pt x="127" y="793"/>
                    <a:pt x="127" y="761"/>
                  </a:cubicBezTo>
                  <a:lnTo>
                    <a:pt x="127" y="349"/>
                  </a:lnTo>
                  <a:cubicBezTo>
                    <a:pt x="127" y="317"/>
                    <a:pt x="127" y="286"/>
                    <a:pt x="127" y="254"/>
                  </a:cubicBezTo>
                  <a:cubicBezTo>
                    <a:pt x="159" y="222"/>
                    <a:pt x="159" y="191"/>
                    <a:pt x="191" y="159"/>
                  </a:cubicBezTo>
                  <a:cubicBezTo>
                    <a:pt x="222" y="159"/>
                    <a:pt x="222" y="127"/>
                    <a:pt x="254" y="127"/>
                  </a:cubicBezTo>
                  <a:cubicBezTo>
                    <a:pt x="286" y="96"/>
                    <a:pt x="317" y="96"/>
                    <a:pt x="349" y="96"/>
                  </a:cubicBezTo>
                  <a:close/>
                  <a:moveTo>
                    <a:pt x="222" y="1"/>
                  </a:moveTo>
                  <a:cubicBezTo>
                    <a:pt x="191" y="32"/>
                    <a:pt x="127" y="64"/>
                    <a:pt x="96" y="96"/>
                  </a:cubicBezTo>
                  <a:cubicBezTo>
                    <a:pt x="64" y="127"/>
                    <a:pt x="64" y="159"/>
                    <a:pt x="32" y="191"/>
                  </a:cubicBezTo>
                  <a:cubicBezTo>
                    <a:pt x="1" y="254"/>
                    <a:pt x="1" y="286"/>
                    <a:pt x="1" y="349"/>
                  </a:cubicBezTo>
                  <a:lnTo>
                    <a:pt x="1" y="761"/>
                  </a:lnTo>
                  <a:cubicBezTo>
                    <a:pt x="1" y="824"/>
                    <a:pt x="1" y="856"/>
                    <a:pt x="32" y="888"/>
                  </a:cubicBezTo>
                  <a:cubicBezTo>
                    <a:pt x="64" y="951"/>
                    <a:pt x="64" y="983"/>
                    <a:pt x="96" y="1014"/>
                  </a:cubicBezTo>
                  <a:cubicBezTo>
                    <a:pt x="127" y="1046"/>
                    <a:pt x="191" y="1078"/>
                    <a:pt x="222" y="1078"/>
                  </a:cubicBezTo>
                  <a:cubicBezTo>
                    <a:pt x="254" y="1109"/>
                    <a:pt x="317" y="1109"/>
                    <a:pt x="349" y="1109"/>
                  </a:cubicBezTo>
                  <a:cubicBezTo>
                    <a:pt x="412" y="1109"/>
                    <a:pt x="444" y="1109"/>
                    <a:pt x="507" y="1078"/>
                  </a:cubicBezTo>
                  <a:cubicBezTo>
                    <a:pt x="539" y="1078"/>
                    <a:pt x="571" y="1046"/>
                    <a:pt x="603" y="1014"/>
                  </a:cubicBezTo>
                  <a:cubicBezTo>
                    <a:pt x="634" y="983"/>
                    <a:pt x="666" y="951"/>
                    <a:pt x="698" y="888"/>
                  </a:cubicBezTo>
                  <a:cubicBezTo>
                    <a:pt x="698" y="856"/>
                    <a:pt x="698" y="824"/>
                    <a:pt x="698" y="761"/>
                  </a:cubicBezTo>
                  <a:lnTo>
                    <a:pt x="698" y="349"/>
                  </a:lnTo>
                  <a:cubicBezTo>
                    <a:pt x="698" y="286"/>
                    <a:pt x="698" y="254"/>
                    <a:pt x="698" y="191"/>
                  </a:cubicBezTo>
                  <a:cubicBezTo>
                    <a:pt x="666" y="159"/>
                    <a:pt x="634" y="127"/>
                    <a:pt x="603" y="96"/>
                  </a:cubicBezTo>
                  <a:cubicBezTo>
                    <a:pt x="571" y="64"/>
                    <a:pt x="539" y="32"/>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3174935" y="3294953"/>
              <a:ext cx="22500" cy="35781"/>
            </a:xfrm>
            <a:custGeom>
              <a:avLst/>
              <a:gdLst/>
              <a:ahLst/>
              <a:cxnLst/>
              <a:rect l="l" t="t" r="r" b="b"/>
              <a:pathLst>
                <a:path w="698" h="1110" extrusionOk="0">
                  <a:moveTo>
                    <a:pt x="349" y="96"/>
                  </a:moveTo>
                  <a:cubicBezTo>
                    <a:pt x="381" y="96"/>
                    <a:pt x="412" y="96"/>
                    <a:pt x="444" y="127"/>
                  </a:cubicBezTo>
                  <a:cubicBezTo>
                    <a:pt x="444" y="127"/>
                    <a:pt x="476" y="159"/>
                    <a:pt x="507" y="159"/>
                  </a:cubicBezTo>
                  <a:cubicBezTo>
                    <a:pt x="539" y="191"/>
                    <a:pt x="539" y="222"/>
                    <a:pt x="539" y="254"/>
                  </a:cubicBezTo>
                  <a:cubicBezTo>
                    <a:pt x="571" y="286"/>
                    <a:pt x="571" y="317"/>
                    <a:pt x="571" y="349"/>
                  </a:cubicBezTo>
                  <a:lnTo>
                    <a:pt x="571" y="761"/>
                  </a:lnTo>
                  <a:cubicBezTo>
                    <a:pt x="571" y="793"/>
                    <a:pt x="571" y="824"/>
                    <a:pt x="539" y="856"/>
                  </a:cubicBezTo>
                  <a:cubicBezTo>
                    <a:pt x="539" y="888"/>
                    <a:pt x="539" y="919"/>
                    <a:pt x="507" y="919"/>
                  </a:cubicBezTo>
                  <a:cubicBezTo>
                    <a:pt x="476" y="951"/>
                    <a:pt x="444" y="983"/>
                    <a:pt x="444" y="983"/>
                  </a:cubicBezTo>
                  <a:cubicBezTo>
                    <a:pt x="412" y="983"/>
                    <a:pt x="381" y="1014"/>
                    <a:pt x="349" y="1014"/>
                  </a:cubicBezTo>
                  <a:cubicBezTo>
                    <a:pt x="317" y="1014"/>
                    <a:pt x="286" y="983"/>
                    <a:pt x="254" y="983"/>
                  </a:cubicBezTo>
                  <a:cubicBezTo>
                    <a:pt x="222" y="983"/>
                    <a:pt x="191" y="951"/>
                    <a:pt x="159" y="919"/>
                  </a:cubicBezTo>
                  <a:cubicBezTo>
                    <a:pt x="159" y="919"/>
                    <a:pt x="127" y="888"/>
                    <a:pt x="127" y="856"/>
                  </a:cubicBezTo>
                  <a:cubicBezTo>
                    <a:pt x="96" y="824"/>
                    <a:pt x="96" y="793"/>
                    <a:pt x="96" y="761"/>
                  </a:cubicBezTo>
                  <a:lnTo>
                    <a:pt x="96" y="349"/>
                  </a:lnTo>
                  <a:cubicBezTo>
                    <a:pt x="96" y="317"/>
                    <a:pt x="96" y="286"/>
                    <a:pt x="127" y="254"/>
                  </a:cubicBezTo>
                  <a:cubicBezTo>
                    <a:pt x="127" y="222"/>
                    <a:pt x="159" y="191"/>
                    <a:pt x="159" y="159"/>
                  </a:cubicBezTo>
                  <a:cubicBezTo>
                    <a:pt x="191" y="159"/>
                    <a:pt x="222" y="127"/>
                    <a:pt x="254" y="127"/>
                  </a:cubicBezTo>
                  <a:cubicBezTo>
                    <a:pt x="286" y="96"/>
                    <a:pt x="317" y="96"/>
                    <a:pt x="349" y="96"/>
                  </a:cubicBezTo>
                  <a:close/>
                  <a:moveTo>
                    <a:pt x="191" y="1"/>
                  </a:moveTo>
                  <a:cubicBezTo>
                    <a:pt x="159" y="32"/>
                    <a:pt x="127" y="64"/>
                    <a:pt x="96" y="96"/>
                  </a:cubicBezTo>
                  <a:cubicBezTo>
                    <a:pt x="64" y="127"/>
                    <a:pt x="32" y="159"/>
                    <a:pt x="32" y="191"/>
                  </a:cubicBezTo>
                  <a:cubicBezTo>
                    <a:pt x="1" y="254"/>
                    <a:pt x="1" y="286"/>
                    <a:pt x="1" y="349"/>
                  </a:cubicBezTo>
                  <a:lnTo>
                    <a:pt x="1" y="761"/>
                  </a:lnTo>
                  <a:cubicBezTo>
                    <a:pt x="1" y="824"/>
                    <a:pt x="1" y="856"/>
                    <a:pt x="32" y="888"/>
                  </a:cubicBezTo>
                  <a:cubicBezTo>
                    <a:pt x="32" y="951"/>
                    <a:pt x="64" y="983"/>
                    <a:pt x="96" y="1014"/>
                  </a:cubicBezTo>
                  <a:cubicBezTo>
                    <a:pt x="127" y="1046"/>
                    <a:pt x="159" y="1078"/>
                    <a:pt x="191" y="1078"/>
                  </a:cubicBezTo>
                  <a:cubicBezTo>
                    <a:pt x="254" y="1109"/>
                    <a:pt x="286" y="1109"/>
                    <a:pt x="349" y="1109"/>
                  </a:cubicBezTo>
                  <a:cubicBezTo>
                    <a:pt x="381" y="1109"/>
                    <a:pt x="444" y="1109"/>
                    <a:pt x="476" y="1078"/>
                  </a:cubicBezTo>
                  <a:cubicBezTo>
                    <a:pt x="507" y="1078"/>
                    <a:pt x="571" y="1046"/>
                    <a:pt x="602" y="1014"/>
                  </a:cubicBezTo>
                  <a:cubicBezTo>
                    <a:pt x="634" y="983"/>
                    <a:pt x="634" y="951"/>
                    <a:pt x="666" y="888"/>
                  </a:cubicBezTo>
                  <a:cubicBezTo>
                    <a:pt x="697" y="856"/>
                    <a:pt x="697" y="824"/>
                    <a:pt x="697" y="761"/>
                  </a:cubicBezTo>
                  <a:lnTo>
                    <a:pt x="697" y="349"/>
                  </a:lnTo>
                  <a:cubicBezTo>
                    <a:pt x="697" y="286"/>
                    <a:pt x="697" y="254"/>
                    <a:pt x="666" y="191"/>
                  </a:cubicBezTo>
                  <a:cubicBezTo>
                    <a:pt x="666" y="159"/>
                    <a:pt x="634" y="127"/>
                    <a:pt x="602" y="96"/>
                  </a:cubicBezTo>
                  <a:cubicBezTo>
                    <a:pt x="571" y="64"/>
                    <a:pt x="539" y="32"/>
                    <a:pt x="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3205558" y="3294953"/>
              <a:ext cx="15344" cy="35781"/>
            </a:xfrm>
            <a:custGeom>
              <a:avLst/>
              <a:gdLst/>
              <a:ahLst/>
              <a:cxnLst/>
              <a:rect l="l" t="t" r="r" b="b"/>
              <a:pathLst>
                <a:path w="476" h="1110" extrusionOk="0">
                  <a:moveTo>
                    <a:pt x="1" y="1"/>
                  </a:moveTo>
                  <a:lnTo>
                    <a:pt x="1" y="127"/>
                  </a:lnTo>
                  <a:lnTo>
                    <a:pt x="191" y="127"/>
                  </a:lnTo>
                  <a:lnTo>
                    <a:pt x="191" y="983"/>
                  </a:lnTo>
                  <a:lnTo>
                    <a:pt x="1" y="983"/>
                  </a:lnTo>
                  <a:lnTo>
                    <a:pt x="1" y="1109"/>
                  </a:lnTo>
                  <a:lnTo>
                    <a:pt x="476" y="1109"/>
                  </a:lnTo>
                  <a:lnTo>
                    <a:pt x="476" y="983"/>
                  </a:lnTo>
                  <a:lnTo>
                    <a:pt x="317" y="983"/>
                  </a:lnTo>
                  <a:lnTo>
                    <a:pt x="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1509933" y="3063216"/>
              <a:ext cx="455319" cy="294048"/>
            </a:xfrm>
            <a:custGeom>
              <a:avLst/>
              <a:gdLst/>
              <a:ahLst/>
              <a:cxnLst/>
              <a:rect l="l" t="t" r="r" b="b"/>
              <a:pathLst>
                <a:path w="14125" h="9122" extrusionOk="0">
                  <a:moveTo>
                    <a:pt x="0" y="1"/>
                  </a:moveTo>
                  <a:lnTo>
                    <a:pt x="0" y="9122"/>
                  </a:lnTo>
                  <a:lnTo>
                    <a:pt x="14125" y="9122"/>
                  </a:lnTo>
                  <a:lnTo>
                    <a:pt x="141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4"/>
            <p:cNvSpPr/>
            <p:nvPr/>
          </p:nvSpPr>
          <p:spPr>
            <a:xfrm>
              <a:off x="1443561" y="3374574"/>
              <a:ext cx="588063" cy="14345"/>
            </a:xfrm>
            <a:custGeom>
              <a:avLst/>
              <a:gdLst/>
              <a:ahLst/>
              <a:cxnLst/>
              <a:rect l="l" t="t" r="r" b="b"/>
              <a:pathLst>
                <a:path w="18243" h="445" extrusionOk="0">
                  <a:moveTo>
                    <a:pt x="1" y="1"/>
                  </a:moveTo>
                  <a:lnTo>
                    <a:pt x="1" y="444"/>
                  </a:lnTo>
                  <a:lnTo>
                    <a:pt x="18242" y="444"/>
                  </a:lnTo>
                  <a:lnTo>
                    <a:pt x="18242"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4"/>
            <p:cNvSpPr/>
            <p:nvPr/>
          </p:nvSpPr>
          <p:spPr>
            <a:xfrm>
              <a:off x="1443561" y="3366418"/>
              <a:ext cx="588063" cy="8188"/>
            </a:xfrm>
            <a:custGeom>
              <a:avLst/>
              <a:gdLst/>
              <a:ahLst/>
              <a:cxnLst/>
              <a:rect l="l" t="t" r="r" b="b"/>
              <a:pathLst>
                <a:path w="18243" h="254" extrusionOk="0">
                  <a:moveTo>
                    <a:pt x="507" y="1"/>
                  </a:moveTo>
                  <a:lnTo>
                    <a:pt x="1" y="254"/>
                  </a:lnTo>
                  <a:lnTo>
                    <a:pt x="18242" y="254"/>
                  </a:lnTo>
                  <a:lnTo>
                    <a:pt x="17735"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4"/>
            <p:cNvSpPr/>
            <p:nvPr/>
          </p:nvSpPr>
          <p:spPr>
            <a:xfrm>
              <a:off x="1443561" y="3388886"/>
              <a:ext cx="588063" cy="4094"/>
            </a:xfrm>
            <a:custGeom>
              <a:avLst/>
              <a:gdLst/>
              <a:ahLst/>
              <a:cxnLst/>
              <a:rect l="l" t="t" r="r" b="b"/>
              <a:pathLst>
                <a:path w="18243" h="127" extrusionOk="0">
                  <a:moveTo>
                    <a:pt x="1" y="0"/>
                  </a:moveTo>
                  <a:lnTo>
                    <a:pt x="507" y="127"/>
                  </a:lnTo>
                  <a:lnTo>
                    <a:pt x="17735" y="127"/>
                  </a:lnTo>
                  <a:lnTo>
                    <a:pt x="18242"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a:off x="1499714" y="3047904"/>
              <a:ext cx="474725" cy="321609"/>
            </a:xfrm>
            <a:custGeom>
              <a:avLst/>
              <a:gdLst/>
              <a:ahLst/>
              <a:cxnLst/>
              <a:rect l="l" t="t" r="r" b="b"/>
              <a:pathLst>
                <a:path w="14727" h="9977" extrusionOk="0">
                  <a:moveTo>
                    <a:pt x="14220" y="603"/>
                  </a:moveTo>
                  <a:lnTo>
                    <a:pt x="14220" y="9407"/>
                  </a:lnTo>
                  <a:lnTo>
                    <a:pt x="507" y="9407"/>
                  </a:lnTo>
                  <a:lnTo>
                    <a:pt x="507" y="603"/>
                  </a:lnTo>
                  <a:close/>
                  <a:moveTo>
                    <a:pt x="412" y="1"/>
                  </a:moveTo>
                  <a:cubicBezTo>
                    <a:pt x="191" y="1"/>
                    <a:pt x="1" y="191"/>
                    <a:pt x="1" y="413"/>
                  </a:cubicBezTo>
                  <a:lnTo>
                    <a:pt x="1" y="9977"/>
                  </a:lnTo>
                  <a:lnTo>
                    <a:pt x="14727" y="9977"/>
                  </a:lnTo>
                  <a:lnTo>
                    <a:pt x="14727" y="413"/>
                  </a:lnTo>
                  <a:cubicBezTo>
                    <a:pt x="14727" y="191"/>
                    <a:pt x="14568" y="1"/>
                    <a:pt x="1434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a:off x="1732483" y="3053029"/>
              <a:ext cx="10218" cy="10218"/>
            </a:xfrm>
            <a:custGeom>
              <a:avLst/>
              <a:gdLst/>
              <a:ahLst/>
              <a:cxnLst/>
              <a:rect l="l" t="t" r="r" b="b"/>
              <a:pathLst>
                <a:path w="317" h="317" extrusionOk="0">
                  <a:moveTo>
                    <a:pt x="158" y="0"/>
                  </a:moveTo>
                  <a:cubicBezTo>
                    <a:pt x="63" y="0"/>
                    <a:pt x="0" y="64"/>
                    <a:pt x="0" y="159"/>
                  </a:cubicBezTo>
                  <a:cubicBezTo>
                    <a:pt x="0" y="254"/>
                    <a:pt x="63" y="317"/>
                    <a:pt x="158" y="317"/>
                  </a:cubicBezTo>
                  <a:cubicBezTo>
                    <a:pt x="253" y="317"/>
                    <a:pt x="317" y="254"/>
                    <a:pt x="317" y="159"/>
                  </a:cubicBezTo>
                  <a:cubicBezTo>
                    <a:pt x="317" y="64"/>
                    <a:pt x="253"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a:off x="1586491" y="3175522"/>
              <a:ext cx="98027" cy="74560"/>
            </a:xfrm>
            <a:custGeom>
              <a:avLst/>
              <a:gdLst/>
              <a:ahLst/>
              <a:cxnLst/>
              <a:rect l="l" t="t" r="r" b="b"/>
              <a:pathLst>
                <a:path w="3041" h="2313" extrusionOk="0">
                  <a:moveTo>
                    <a:pt x="0" y="1"/>
                  </a:moveTo>
                  <a:lnTo>
                    <a:pt x="570" y="2312"/>
                  </a:lnTo>
                  <a:lnTo>
                    <a:pt x="1077" y="2312"/>
                  </a:lnTo>
                  <a:lnTo>
                    <a:pt x="1521" y="571"/>
                  </a:lnTo>
                  <a:lnTo>
                    <a:pt x="1996" y="2312"/>
                  </a:lnTo>
                  <a:lnTo>
                    <a:pt x="2502" y="2312"/>
                  </a:lnTo>
                  <a:lnTo>
                    <a:pt x="3041" y="1"/>
                  </a:lnTo>
                  <a:lnTo>
                    <a:pt x="2566" y="1"/>
                  </a:lnTo>
                  <a:lnTo>
                    <a:pt x="2217" y="1616"/>
                  </a:lnTo>
                  <a:lnTo>
                    <a:pt x="1806" y="1"/>
                  </a:lnTo>
                  <a:lnTo>
                    <a:pt x="1267" y="1"/>
                  </a:lnTo>
                  <a:lnTo>
                    <a:pt x="824" y="1584"/>
                  </a:lnTo>
                  <a:lnTo>
                    <a:pt x="50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a:off x="1685517" y="3175522"/>
              <a:ext cx="98027" cy="74560"/>
            </a:xfrm>
            <a:custGeom>
              <a:avLst/>
              <a:gdLst/>
              <a:ahLst/>
              <a:cxnLst/>
              <a:rect l="l" t="t" r="r" b="b"/>
              <a:pathLst>
                <a:path w="3041" h="2313" extrusionOk="0">
                  <a:moveTo>
                    <a:pt x="0" y="1"/>
                  </a:moveTo>
                  <a:lnTo>
                    <a:pt x="539" y="2312"/>
                  </a:lnTo>
                  <a:lnTo>
                    <a:pt x="1045" y="2312"/>
                  </a:lnTo>
                  <a:lnTo>
                    <a:pt x="1520" y="571"/>
                  </a:lnTo>
                  <a:lnTo>
                    <a:pt x="1964" y="2312"/>
                  </a:lnTo>
                  <a:lnTo>
                    <a:pt x="2471" y="2312"/>
                  </a:lnTo>
                  <a:lnTo>
                    <a:pt x="3041" y="1"/>
                  </a:lnTo>
                  <a:lnTo>
                    <a:pt x="2566" y="1"/>
                  </a:lnTo>
                  <a:lnTo>
                    <a:pt x="2186" y="1616"/>
                  </a:lnTo>
                  <a:lnTo>
                    <a:pt x="1805" y="1"/>
                  </a:lnTo>
                  <a:lnTo>
                    <a:pt x="1235" y="1"/>
                  </a:lnTo>
                  <a:lnTo>
                    <a:pt x="824" y="1584"/>
                  </a:lnTo>
                  <a:lnTo>
                    <a:pt x="475"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a:off x="1783511" y="3175522"/>
              <a:ext cx="98027" cy="74560"/>
            </a:xfrm>
            <a:custGeom>
              <a:avLst/>
              <a:gdLst/>
              <a:ahLst/>
              <a:cxnLst/>
              <a:rect l="l" t="t" r="r" b="b"/>
              <a:pathLst>
                <a:path w="3041" h="2313" extrusionOk="0">
                  <a:moveTo>
                    <a:pt x="1" y="1"/>
                  </a:moveTo>
                  <a:lnTo>
                    <a:pt x="539" y="2312"/>
                  </a:lnTo>
                  <a:lnTo>
                    <a:pt x="1046" y="2312"/>
                  </a:lnTo>
                  <a:lnTo>
                    <a:pt x="1521" y="571"/>
                  </a:lnTo>
                  <a:lnTo>
                    <a:pt x="1964" y="2312"/>
                  </a:lnTo>
                  <a:lnTo>
                    <a:pt x="2471" y="2312"/>
                  </a:lnTo>
                  <a:lnTo>
                    <a:pt x="3041" y="1"/>
                  </a:lnTo>
                  <a:lnTo>
                    <a:pt x="2566" y="1"/>
                  </a:lnTo>
                  <a:lnTo>
                    <a:pt x="2217" y="1616"/>
                  </a:lnTo>
                  <a:lnTo>
                    <a:pt x="1806" y="1"/>
                  </a:lnTo>
                  <a:lnTo>
                    <a:pt x="1236" y="1"/>
                  </a:lnTo>
                  <a:lnTo>
                    <a:pt x="824" y="1584"/>
                  </a:lnTo>
                  <a:lnTo>
                    <a:pt x="47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4"/>
            <p:cNvSpPr/>
            <p:nvPr/>
          </p:nvSpPr>
          <p:spPr>
            <a:xfrm>
              <a:off x="1882537" y="3235737"/>
              <a:ext cx="14312" cy="14345"/>
            </a:xfrm>
            <a:custGeom>
              <a:avLst/>
              <a:gdLst/>
              <a:ahLst/>
              <a:cxnLst/>
              <a:rect l="l" t="t" r="r" b="b"/>
              <a:pathLst>
                <a:path w="444" h="445" extrusionOk="0">
                  <a:moveTo>
                    <a:pt x="0" y="1"/>
                  </a:moveTo>
                  <a:lnTo>
                    <a:pt x="0" y="444"/>
                  </a:lnTo>
                  <a:lnTo>
                    <a:pt x="444" y="444"/>
                  </a:lnTo>
                  <a:lnTo>
                    <a:pt x="44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5" name="Google Shape;1945;p24"/>
            <p:cNvGrpSpPr/>
            <p:nvPr/>
          </p:nvGrpSpPr>
          <p:grpSpPr>
            <a:xfrm>
              <a:off x="6007496" y="1259410"/>
              <a:ext cx="267518" cy="470631"/>
              <a:chOff x="6159896" y="1259410"/>
              <a:chExt cx="267518" cy="470631"/>
            </a:xfrm>
          </p:grpSpPr>
          <p:sp>
            <p:nvSpPr>
              <p:cNvPr id="1946" name="Google Shape;1946;p24"/>
              <p:cNvSpPr/>
              <p:nvPr/>
            </p:nvSpPr>
            <p:spPr>
              <a:xfrm>
                <a:off x="6159896" y="1259410"/>
                <a:ext cx="267518" cy="470631"/>
              </a:xfrm>
              <a:custGeom>
                <a:avLst/>
                <a:gdLst/>
                <a:ahLst/>
                <a:cxnLst/>
                <a:rect l="l" t="t" r="r" b="b"/>
                <a:pathLst>
                  <a:path w="8299" h="14600" extrusionOk="0">
                    <a:moveTo>
                      <a:pt x="7316" y="475"/>
                    </a:moveTo>
                    <a:cubicBezTo>
                      <a:pt x="7601" y="475"/>
                      <a:pt x="7823" y="665"/>
                      <a:pt x="7823" y="950"/>
                    </a:cubicBezTo>
                    <a:lnTo>
                      <a:pt x="7823" y="13649"/>
                    </a:lnTo>
                    <a:cubicBezTo>
                      <a:pt x="7823" y="13903"/>
                      <a:pt x="7601" y="14124"/>
                      <a:pt x="7316" y="14124"/>
                    </a:cubicBezTo>
                    <a:lnTo>
                      <a:pt x="951" y="14124"/>
                    </a:lnTo>
                    <a:cubicBezTo>
                      <a:pt x="698" y="14124"/>
                      <a:pt x="476" y="13903"/>
                      <a:pt x="476" y="13649"/>
                    </a:cubicBezTo>
                    <a:lnTo>
                      <a:pt x="476" y="950"/>
                    </a:lnTo>
                    <a:cubicBezTo>
                      <a:pt x="476" y="665"/>
                      <a:pt x="698" y="475"/>
                      <a:pt x="951" y="475"/>
                    </a:cubicBezTo>
                    <a:close/>
                    <a:moveTo>
                      <a:pt x="951" y="0"/>
                    </a:moveTo>
                    <a:cubicBezTo>
                      <a:pt x="444" y="0"/>
                      <a:pt x="1" y="412"/>
                      <a:pt x="1" y="950"/>
                    </a:cubicBezTo>
                    <a:lnTo>
                      <a:pt x="1" y="13649"/>
                    </a:lnTo>
                    <a:cubicBezTo>
                      <a:pt x="1" y="14188"/>
                      <a:pt x="444" y="14599"/>
                      <a:pt x="951" y="14599"/>
                    </a:cubicBezTo>
                    <a:lnTo>
                      <a:pt x="7316" y="14599"/>
                    </a:lnTo>
                    <a:cubicBezTo>
                      <a:pt x="7855" y="14599"/>
                      <a:pt x="8298" y="14188"/>
                      <a:pt x="8298" y="13649"/>
                    </a:cubicBezTo>
                    <a:lnTo>
                      <a:pt x="8298" y="950"/>
                    </a:lnTo>
                    <a:cubicBezTo>
                      <a:pt x="8298" y="412"/>
                      <a:pt x="7855" y="0"/>
                      <a:pt x="73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4"/>
              <p:cNvSpPr/>
              <p:nvPr/>
            </p:nvSpPr>
            <p:spPr>
              <a:xfrm>
                <a:off x="6168084" y="1266533"/>
                <a:ext cx="251143" cy="456351"/>
              </a:xfrm>
              <a:custGeom>
                <a:avLst/>
                <a:gdLst/>
                <a:ahLst/>
                <a:cxnLst/>
                <a:rect l="l" t="t" r="r" b="b"/>
                <a:pathLst>
                  <a:path w="7791" h="14157" extrusionOk="0">
                    <a:moveTo>
                      <a:pt x="697" y="1"/>
                    </a:moveTo>
                    <a:cubicBezTo>
                      <a:pt x="317" y="1"/>
                      <a:pt x="0" y="317"/>
                      <a:pt x="0" y="729"/>
                    </a:cubicBezTo>
                    <a:lnTo>
                      <a:pt x="0" y="13428"/>
                    </a:lnTo>
                    <a:cubicBezTo>
                      <a:pt x="0" y="13840"/>
                      <a:pt x="317" y="14157"/>
                      <a:pt x="697" y="14157"/>
                    </a:cubicBezTo>
                    <a:lnTo>
                      <a:pt x="7062" y="14157"/>
                    </a:lnTo>
                    <a:cubicBezTo>
                      <a:pt x="7474" y="14157"/>
                      <a:pt x="7791" y="13840"/>
                      <a:pt x="7791" y="13428"/>
                    </a:cubicBezTo>
                    <a:lnTo>
                      <a:pt x="7791" y="729"/>
                    </a:lnTo>
                    <a:cubicBezTo>
                      <a:pt x="7791" y="349"/>
                      <a:pt x="7474" y="1"/>
                      <a:pt x="70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4"/>
              <p:cNvSpPr/>
              <p:nvPr/>
            </p:nvSpPr>
            <p:spPr>
              <a:xfrm>
                <a:off x="6174208" y="1323718"/>
                <a:ext cx="238894" cy="327701"/>
              </a:xfrm>
              <a:custGeom>
                <a:avLst/>
                <a:gdLst/>
                <a:ahLst/>
                <a:cxnLst/>
                <a:rect l="l" t="t" r="r" b="b"/>
                <a:pathLst>
                  <a:path w="7411" h="10166" extrusionOk="0">
                    <a:moveTo>
                      <a:pt x="0" y="0"/>
                    </a:moveTo>
                    <a:lnTo>
                      <a:pt x="0" y="10166"/>
                    </a:lnTo>
                    <a:lnTo>
                      <a:pt x="7411" y="10166"/>
                    </a:lnTo>
                    <a:lnTo>
                      <a:pt x="741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4"/>
              <p:cNvSpPr/>
              <p:nvPr/>
            </p:nvSpPr>
            <p:spPr>
              <a:xfrm>
                <a:off x="6283420" y="1296157"/>
                <a:ext cx="37812" cy="10218"/>
              </a:xfrm>
              <a:custGeom>
                <a:avLst/>
                <a:gdLst/>
                <a:ahLst/>
                <a:cxnLst/>
                <a:rect l="l" t="t" r="r" b="b"/>
                <a:pathLst>
                  <a:path w="1173" h="317" extrusionOk="0">
                    <a:moveTo>
                      <a:pt x="159" y="0"/>
                    </a:moveTo>
                    <a:cubicBezTo>
                      <a:pt x="64" y="0"/>
                      <a:pt x="1" y="63"/>
                      <a:pt x="1" y="158"/>
                    </a:cubicBezTo>
                    <a:cubicBezTo>
                      <a:pt x="1" y="253"/>
                      <a:pt x="64" y="317"/>
                      <a:pt x="159" y="317"/>
                    </a:cubicBezTo>
                    <a:lnTo>
                      <a:pt x="1014" y="317"/>
                    </a:lnTo>
                    <a:cubicBezTo>
                      <a:pt x="1078" y="317"/>
                      <a:pt x="1173" y="253"/>
                      <a:pt x="1173" y="158"/>
                    </a:cubicBezTo>
                    <a:cubicBezTo>
                      <a:pt x="1173" y="63"/>
                      <a:pt x="1078" y="0"/>
                      <a:pt x="101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4"/>
              <p:cNvSpPr/>
              <p:nvPr/>
            </p:nvSpPr>
            <p:spPr>
              <a:xfrm>
                <a:off x="6261984" y="1296157"/>
                <a:ext cx="16375" cy="10218"/>
              </a:xfrm>
              <a:custGeom>
                <a:avLst/>
                <a:gdLst/>
                <a:ahLst/>
                <a:cxnLst/>
                <a:rect l="l" t="t" r="r" b="b"/>
                <a:pathLst>
                  <a:path w="508" h="317" extrusionOk="0">
                    <a:moveTo>
                      <a:pt x="159" y="0"/>
                    </a:moveTo>
                    <a:cubicBezTo>
                      <a:pt x="64" y="0"/>
                      <a:pt x="1" y="63"/>
                      <a:pt x="1" y="158"/>
                    </a:cubicBezTo>
                    <a:cubicBezTo>
                      <a:pt x="1" y="253"/>
                      <a:pt x="64" y="317"/>
                      <a:pt x="159" y="317"/>
                    </a:cubicBezTo>
                    <a:lnTo>
                      <a:pt x="349" y="317"/>
                    </a:lnTo>
                    <a:cubicBezTo>
                      <a:pt x="444" y="317"/>
                      <a:pt x="507" y="253"/>
                      <a:pt x="507" y="158"/>
                    </a:cubicBezTo>
                    <a:cubicBezTo>
                      <a:pt x="507" y="63"/>
                      <a:pt x="444" y="0"/>
                      <a:pt x="34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4"/>
              <p:cNvSpPr/>
              <p:nvPr/>
            </p:nvSpPr>
            <p:spPr>
              <a:xfrm>
                <a:off x="6271171" y="1666699"/>
                <a:ext cx="44968" cy="44968"/>
              </a:xfrm>
              <a:custGeom>
                <a:avLst/>
                <a:gdLst/>
                <a:ahLst/>
                <a:cxnLst/>
                <a:rect l="l" t="t" r="r" b="b"/>
                <a:pathLst>
                  <a:path w="1395" h="1395" extrusionOk="0">
                    <a:moveTo>
                      <a:pt x="698" y="1"/>
                    </a:moveTo>
                    <a:cubicBezTo>
                      <a:pt x="318" y="1"/>
                      <a:pt x="1" y="318"/>
                      <a:pt x="1" y="698"/>
                    </a:cubicBezTo>
                    <a:cubicBezTo>
                      <a:pt x="1" y="1078"/>
                      <a:pt x="318" y="1394"/>
                      <a:pt x="698" y="1394"/>
                    </a:cubicBezTo>
                    <a:cubicBezTo>
                      <a:pt x="1078" y="1394"/>
                      <a:pt x="1394" y="1078"/>
                      <a:pt x="1394" y="698"/>
                    </a:cubicBezTo>
                    <a:cubicBezTo>
                      <a:pt x="1394" y="318"/>
                      <a:pt x="1078" y="1"/>
                      <a:pt x="698"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4"/>
              <p:cNvSpPr/>
              <p:nvPr/>
            </p:nvSpPr>
            <p:spPr>
              <a:xfrm>
                <a:off x="6266078" y="1438411"/>
                <a:ext cx="82715" cy="93836"/>
              </a:xfrm>
              <a:custGeom>
                <a:avLst/>
                <a:gdLst/>
                <a:ahLst/>
                <a:cxnLst/>
                <a:rect l="l" t="t" r="r" b="b"/>
                <a:pathLst>
                  <a:path w="2566" h="2911" extrusionOk="0">
                    <a:moveTo>
                      <a:pt x="127" y="0"/>
                    </a:moveTo>
                    <a:cubicBezTo>
                      <a:pt x="57" y="0"/>
                      <a:pt x="0" y="74"/>
                      <a:pt x="0" y="147"/>
                    </a:cubicBezTo>
                    <a:lnTo>
                      <a:pt x="0" y="2776"/>
                    </a:lnTo>
                    <a:cubicBezTo>
                      <a:pt x="0" y="2854"/>
                      <a:pt x="65" y="2911"/>
                      <a:pt x="141" y="2911"/>
                    </a:cubicBezTo>
                    <a:cubicBezTo>
                      <a:pt x="157" y="2911"/>
                      <a:pt x="174" y="2908"/>
                      <a:pt x="190" y="2903"/>
                    </a:cubicBezTo>
                    <a:lnTo>
                      <a:pt x="2471" y="1573"/>
                    </a:lnTo>
                    <a:cubicBezTo>
                      <a:pt x="2566" y="1541"/>
                      <a:pt x="2566" y="1383"/>
                      <a:pt x="2471" y="1351"/>
                    </a:cubicBezTo>
                    <a:lnTo>
                      <a:pt x="190" y="21"/>
                    </a:lnTo>
                    <a:cubicBezTo>
                      <a:pt x="169" y="6"/>
                      <a:pt x="148" y="0"/>
                      <a:pt x="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4"/>
              <p:cNvSpPr/>
              <p:nvPr/>
            </p:nvSpPr>
            <p:spPr>
              <a:xfrm>
                <a:off x="6201769" y="1394152"/>
                <a:ext cx="182772" cy="182772"/>
              </a:xfrm>
              <a:custGeom>
                <a:avLst/>
                <a:gdLst/>
                <a:ahLst/>
                <a:cxnLst/>
                <a:rect l="l" t="t" r="r" b="b"/>
                <a:pathLst>
                  <a:path w="5670" h="5670" fill="none" extrusionOk="0">
                    <a:moveTo>
                      <a:pt x="3484" y="380"/>
                    </a:moveTo>
                    <a:cubicBezTo>
                      <a:pt x="4877" y="729"/>
                      <a:pt x="5669" y="2122"/>
                      <a:pt x="5321" y="3484"/>
                    </a:cubicBezTo>
                    <a:cubicBezTo>
                      <a:pt x="4941" y="4846"/>
                      <a:pt x="3547" y="5669"/>
                      <a:pt x="2185" y="5321"/>
                    </a:cubicBezTo>
                    <a:cubicBezTo>
                      <a:pt x="824" y="4941"/>
                      <a:pt x="0" y="3547"/>
                      <a:pt x="380" y="2185"/>
                    </a:cubicBezTo>
                    <a:cubicBezTo>
                      <a:pt x="729" y="824"/>
                      <a:pt x="2122" y="0"/>
                      <a:pt x="3484" y="380"/>
                    </a:cubicBezTo>
                    <a:close/>
                  </a:path>
                </a:pathLst>
              </a:custGeom>
              <a:noFill/>
              <a:ln w="13450" cap="flat"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54" name="Google Shape;1954;p24"/>
          <p:cNvSpPr txBox="1"/>
          <p:nvPr/>
        </p:nvSpPr>
        <p:spPr>
          <a:xfrm>
            <a:off x="566175" y="598950"/>
            <a:ext cx="2323800" cy="40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Fira Sans Medium"/>
                <a:ea typeface="Fira Sans Medium"/>
                <a:cs typeface="Fira Sans Medium"/>
                <a:sym typeface="Fira Sans Medium"/>
              </a:rPr>
              <a:t>Conclusion</a:t>
            </a:r>
            <a:endParaRPr sz="3200" dirty="0">
              <a:latin typeface="Fira Sans Medium"/>
              <a:ea typeface="Fira Sans Medium"/>
              <a:cs typeface="Fira Sans Medium"/>
              <a:sym typeface="Fira Sans Medium"/>
            </a:endParaRPr>
          </a:p>
        </p:txBody>
      </p:sp>
      <p:sp>
        <p:nvSpPr>
          <p:cNvPr id="1955" name="Google Shape;1955;p24"/>
          <p:cNvSpPr txBox="1"/>
          <p:nvPr/>
        </p:nvSpPr>
        <p:spPr>
          <a:xfrm>
            <a:off x="3336300" y="1900725"/>
            <a:ext cx="5350500" cy="238523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dirty="0"/>
              <a:t>In conclusion, a voice-controlled smart home automation system can provide many benefits, including convenience, energy efficiency, and enhanced security. The system allows users to control their home devices using their voice, making it an accessible and user-friendly technology without replacing old traditional switchboards. However, there are also important considerations, such as cost, data privacy, and security, that must be addressed to ensure that the technology is accessible and safe for all users. Additionally, advancements in AI technology and the integration with other smart home devices and platforms offer exciting opportunities to level up the system and create a more advanced, user-friendly, and intelligent system.</a:t>
            </a:r>
            <a:endParaRPr sz="1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4"/>
        <p:cNvGrpSpPr/>
        <p:nvPr/>
      </p:nvGrpSpPr>
      <p:grpSpPr>
        <a:xfrm>
          <a:off x="0" y="0"/>
          <a:ext cx="0" cy="0"/>
          <a:chOff x="0" y="0"/>
          <a:chExt cx="0" cy="0"/>
        </a:xfrm>
      </p:grpSpPr>
      <p:grpSp>
        <p:nvGrpSpPr>
          <p:cNvPr id="2495" name="Google Shape;2495;p32"/>
          <p:cNvGrpSpPr/>
          <p:nvPr/>
        </p:nvGrpSpPr>
        <p:grpSpPr>
          <a:xfrm>
            <a:off x="2018045" y="1107271"/>
            <a:ext cx="4511162" cy="3301870"/>
            <a:chOff x="2644950" y="2481000"/>
            <a:chExt cx="2311875" cy="1447300"/>
          </a:xfrm>
        </p:grpSpPr>
        <p:sp>
          <p:nvSpPr>
            <p:cNvPr id="2496" name="Google Shape;2496;p32"/>
            <p:cNvSpPr/>
            <p:nvPr/>
          </p:nvSpPr>
          <p:spPr>
            <a:xfrm>
              <a:off x="2723350" y="2481000"/>
              <a:ext cx="2155100" cy="1295300"/>
            </a:xfrm>
            <a:custGeom>
              <a:avLst/>
              <a:gdLst/>
              <a:ahLst/>
              <a:cxnLst/>
              <a:rect l="l" t="t" r="r" b="b"/>
              <a:pathLst>
                <a:path w="86204" h="51812" extrusionOk="0">
                  <a:moveTo>
                    <a:pt x="1995" y="1"/>
                  </a:moveTo>
                  <a:cubicBezTo>
                    <a:pt x="887" y="1"/>
                    <a:pt x="0" y="919"/>
                    <a:pt x="0" y="2028"/>
                  </a:cubicBezTo>
                  <a:lnTo>
                    <a:pt x="0" y="49784"/>
                  </a:lnTo>
                  <a:cubicBezTo>
                    <a:pt x="0" y="50925"/>
                    <a:pt x="887" y="51811"/>
                    <a:pt x="1995" y="51811"/>
                  </a:cubicBezTo>
                  <a:lnTo>
                    <a:pt x="84208" y="51811"/>
                  </a:lnTo>
                  <a:cubicBezTo>
                    <a:pt x="85317" y="51811"/>
                    <a:pt x="86203" y="50925"/>
                    <a:pt x="86203" y="49784"/>
                  </a:cubicBezTo>
                  <a:lnTo>
                    <a:pt x="86203" y="2028"/>
                  </a:lnTo>
                  <a:cubicBezTo>
                    <a:pt x="86203" y="919"/>
                    <a:pt x="85317" y="1"/>
                    <a:pt x="842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2"/>
            <p:cNvSpPr/>
            <p:nvPr/>
          </p:nvSpPr>
          <p:spPr>
            <a:xfrm>
              <a:off x="2644950" y="3776275"/>
              <a:ext cx="2311875" cy="152025"/>
            </a:xfrm>
            <a:custGeom>
              <a:avLst/>
              <a:gdLst/>
              <a:ahLst/>
              <a:cxnLst/>
              <a:rect l="l" t="t" r="r" b="b"/>
              <a:pathLst>
                <a:path w="92475" h="6081" extrusionOk="0">
                  <a:moveTo>
                    <a:pt x="951" y="0"/>
                  </a:moveTo>
                  <a:cubicBezTo>
                    <a:pt x="413" y="0"/>
                    <a:pt x="1" y="412"/>
                    <a:pt x="1" y="950"/>
                  </a:cubicBezTo>
                  <a:cubicBezTo>
                    <a:pt x="1" y="3769"/>
                    <a:pt x="2281" y="6081"/>
                    <a:pt x="5131" y="6081"/>
                  </a:cubicBezTo>
                  <a:lnTo>
                    <a:pt x="87344" y="6081"/>
                  </a:lnTo>
                  <a:cubicBezTo>
                    <a:pt x="90194" y="6081"/>
                    <a:pt x="92475" y="3769"/>
                    <a:pt x="92475" y="950"/>
                  </a:cubicBezTo>
                  <a:cubicBezTo>
                    <a:pt x="92475" y="412"/>
                    <a:pt x="92063" y="0"/>
                    <a:pt x="91525"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2"/>
            <p:cNvSpPr/>
            <p:nvPr/>
          </p:nvSpPr>
          <p:spPr>
            <a:xfrm>
              <a:off x="2781150" y="2541175"/>
              <a:ext cx="2039500" cy="1175750"/>
            </a:xfrm>
            <a:custGeom>
              <a:avLst/>
              <a:gdLst/>
              <a:ahLst/>
              <a:cxnLst/>
              <a:rect l="l" t="t" r="r" b="b"/>
              <a:pathLst>
                <a:path w="81580" h="47030" extrusionOk="0">
                  <a:moveTo>
                    <a:pt x="982" y="1"/>
                  </a:moveTo>
                  <a:cubicBezTo>
                    <a:pt x="443" y="1"/>
                    <a:pt x="0" y="412"/>
                    <a:pt x="0" y="983"/>
                  </a:cubicBezTo>
                  <a:lnTo>
                    <a:pt x="0" y="46047"/>
                  </a:lnTo>
                  <a:cubicBezTo>
                    <a:pt x="0" y="46586"/>
                    <a:pt x="443" y="47029"/>
                    <a:pt x="982" y="47029"/>
                  </a:cubicBezTo>
                  <a:lnTo>
                    <a:pt x="80598" y="47029"/>
                  </a:lnTo>
                  <a:cubicBezTo>
                    <a:pt x="81136" y="47029"/>
                    <a:pt x="81580" y="46586"/>
                    <a:pt x="81580" y="46047"/>
                  </a:cubicBezTo>
                  <a:lnTo>
                    <a:pt x="81580" y="983"/>
                  </a:lnTo>
                  <a:cubicBezTo>
                    <a:pt x="81580" y="412"/>
                    <a:pt x="81136" y="1"/>
                    <a:pt x="80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2"/>
          <p:cNvSpPr txBox="1"/>
          <p:nvPr/>
        </p:nvSpPr>
        <p:spPr>
          <a:xfrm>
            <a:off x="2682575" y="2098800"/>
            <a:ext cx="3182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200" b="1">
                <a:latin typeface="Fira Sans"/>
                <a:ea typeface="Fira Sans"/>
                <a:cs typeface="Fira Sans"/>
                <a:sym typeface="Fira Sans"/>
              </a:rPr>
              <a:t>Thank You</a:t>
            </a:r>
            <a:endParaRPr sz="4200" b="1">
              <a:latin typeface="Fira Sans"/>
              <a:ea typeface="Fira Sans"/>
              <a:cs typeface="Fira Sans"/>
              <a:sym typeface="Fira Sans"/>
            </a:endParaRPr>
          </a:p>
        </p:txBody>
      </p:sp>
      <p:grpSp>
        <p:nvGrpSpPr>
          <p:cNvPr id="2500" name="Google Shape;2500;p32"/>
          <p:cNvGrpSpPr/>
          <p:nvPr/>
        </p:nvGrpSpPr>
        <p:grpSpPr>
          <a:xfrm>
            <a:off x="382249" y="332740"/>
            <a:ext cx="1537987" cy="1038860"/>
            <a:chOff x="2185750" y="2059275"/>
            <a:chExt cx="3230275" cy="1821525"/>
          </a:xfrm>
        </p:grpSpPr>
        <p:sp>
          <p:nvSpPr>
            <p:cNvPr id="2501" name="Google Shape;2501;p32"/>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2"/>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2"/>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2"/>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2"/>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2"/>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2"/>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2"/>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2"/>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2"/>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2"/>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2"/>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2"/>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2"/>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2"/>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2"/>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2"/>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2"/>
            <p:cNvSpPr/>
            <p:nvPr/>
          </p:nvSpPr>
          <p:spPr>
            <a:xfrm>
              <a:off x="2696425" y="3599725"/>
              <a:ext cx="187675" cy="187650"/>
            </a:xfrm>
            <a:custGeom>
              <a:avLst/>
              <a:gdLst/>
              <a:ahLst/>
              <a:cxnLst/>
              <a:rect l="l" t="t" r="r" b="b"/>
              <a:pathLst>
                <a:path w="7507" h="7506" extrusionOk="0">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2"/>
            <p:cNvSpPr/>
            <p:nvPr/>
          </p:nvSpPr>
          <p:spPr>
            <a:xfrm>
              <a:off x="5064475" y="2405000"/>
              <a:ext cx="264475" cy="236750"/>
            </a:xfrm>
            <a:custGeom>
              <a:avLst/>
              <a:gdLst/>
              <a:ahLst/>
              <a:cxnLst/>
              <a:rect l="l" t="t" r="r" b="b"/>
              <a:pathLst>
                <a:path w="10579" h="9470" extrusionOk="0">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2"/>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2"/>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2"/>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2"/>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2"/>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2"/>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2"/>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2"/>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2"/>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2"/>
            <p:cNvSpPr/>
            <p:nvPr/>
          </p:nvSpPr>
          <p:spPr>
            <a:xfrm>
              <a:off x="4718500" y="3382775"/>
              <a:ext cx="175775" cy="308800"/>
            </a:xfrm>
            <a:custGeom>
              <a:avLst/>
              <a:gdLst/>
              <a:ahLst/>
              <a:cxnLst/>
              <a:rect l="l" t="t" r="r" b="b"/>
              <a:pathLst>
                <a:path w="7031" h="12352" extrusionOk="0">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2"/>
            <p:cNvSpPr/>
            <p:nvPr/>
          </p:nvSpPr>
          <p:spPr>
            <a:xfrm>
              <a:off x="2282350" y="2522175"/>
              <a:ext cx="314350" cy="217750"/>
            </a:xfrm>
            <a:custGeom>
              <a:avLst/>
              <a:gdLst/>
              <a:ahLst/>
              <a:cxnLst/>
              <a:rect l="l" t="t" r="r" b="b"/>
              <a:pathLst>
                <a:path w="12574" h="8710" extrusionOk="0">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1" name="Google Shape;2531;p32"/>
          <p:cNvSpPr/>
          <p:nvPr/>
        </p:nvSpPr>
        <p:spPr>
          <a:xfrm>
            <a:off x="7197237" y="3193284"/>
            <a:ext cx="1471777" cy="1316332"/>
          </a:xfrm>
          <a:custGeom>
            <a:avLst/>
            <a:gdLst/>
            <a:ahLst/>
            <a:cxnLst/>
            <a:rect l="l" t="t" r="r" b="b"/>
            <a:pathLst>
              <a:path w="70750" h="64455" extrusionOk="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2"/>
          <p:cNvSpPr/>
          <p:nvPr/>
        </p:nvSpPr>
        <p:spPr>
          <a:xfrm>
            <a:off x="7177475" y="3109694"/>
            <a:ext cx="1511302" cy="1483674"/>
          </a:xfrm>
          <a:custGeom>
            <a:avLst/>
            <a:gdLst/>
            <a:ahLst/>
            <a:cxnLst/>
            <a:rect l="l" t="t" r="r" b="b"/>
            <a:pathLst>
              <a:path w="72650" h="72649" extrusionOk="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2"/>
          <p:cNvSpPr/>
          <p:nvPr/>
        </p:nvSpPr>
        <p:spPr>
          <a:xfrm>
            <a:off x="6945574" y="4109549"/>
            <a:ext cx="1994211" cy="569318"/>
          </a:xfrm>
          <a:custGeom>
            <a:avLst/>
            <a:gdLst/>
            <a:ahLst/>
            <a:cxnLst/>
            <a:rect l="l" t="t" r="r" b="b"/>
            <a:pathLst>
              <a:path w="95864" h="27877" extrusionOk="0">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2"/>
          <p:cNvSpPr/>
          <p:nvPr/>
        </p:nvSpPr>
        <p:spPr>
          <a:xfrm>
            <a:off x="7342830" y="4183969"/>
            <a:ext cx="1331" cy="9068"/>
          </a:xfrm>
          <a:custGeom>
            <a:avLst/>
            <a:gdLst/>
            <a:ahLst/>
            <a:cxnLst/>
            <a:rect l="l" t="t" r="r" b="b"/>
            <a:pathLst>
              <a:path w="64" h="444" extrusionOk="0">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2"/>
          <p:cNvSpPr/>
          <p:nvPr/>
        </p:nvSpPr>
        <p:spPr>
          <a:xfrm>
            <a:off x="7336236" y="4185256"/>
            <a:ext cx="10568" cy="50464"/>
          </a:xfrm>
          <a:custGeom>
            <a:avLst/>
            <a:gdLst/>
            <a:ahLst/>
            <a:cxnLst/>
            <a:rect l="l" t="t" r="r" b="b"/>
            <a:pathLst>
              <a:path w="508" h="2471" extrusionOk="0">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2"/>
          <p:cNvSpPr/>
          <p:nvPr/>
        </p:nvSpPr>
        <p:spPr>
          <a:xfrm>
            <a:off x="7572735" y="3737059"/>
            <a:ext cx="2663" cy="5841"/>
          </a:xfrm>
          <a:custGeom>
            <a:avLst/>
            <a:gdLst/>
            <a:ahLst/>
            <a:cxnLst/>
            <a:rect l="l" t="t" r="r" b="b"/>
            <a:pathLst>
              <a:path w="128" h="286" extrusionOk="0">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2"/>
          <p:cNvSpPr/>
          <p:nvPr/>
        </p:nvSpPr>
        <p:spPr>
          <a:xfrm>
            <a:off x="7344141" y="4193017"/>
            <a:ext cx="2663" cy="5208"/>
          </a:xfrm>
          <a:custGeom>
            <a:avLst/>
            <a:gdLst/>
            <a:ahLst/>
            <a:cxnLst/>
            <a:rect l="l" t="t" r="r" b="b"/>
            <a:pathLst>
              <a:path w="128" h="255" extrusionOk="0">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2"/>
          <p:cNvSpPr/>
          <p:nvPr/>
        </p:nvSpPr>
        <p:spPr>
          <a:xfrm>
            <a:off x="7413973" y="3424673"/>
            <a:ext cx="175927" cy="241251"/>
          </a:xfrm>
          <a:custGeom>
            <a:avLst/>
            <a:gdLst/>
            <a:ahLst/>
            <a:cxnLst/>
            <a:rect l="l" t="t" r="r" b="b"/>
            <a:pathLst>
              <a:path w="8457" h="11813" extrusionOk="0">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2"/>
          <p:cNvSpPr/>
          <p:nvPr/>
        </p:nvSpPr>
        <p:spPr>
          <a:xfrm>
            <a:off x="7260475" y="3420282"/>
            <a:ext cx="236524" cy="380818"/>
          </a:xfrm>
          <a:custGeom>
            <a:avLst/>
            <a:gdLst/>
            <a:ahLst/>
            <a:cxnLst/>
            <a:rect l="l" t="t" r="r" b="b"/>
            <a:pathLst>
              <a:path w="11370" h="18647" extrusionOk="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2"/>
          <p:cNvSpPr/>
          <p:nvPr/>
        </p:nvSpPr>
        <p:spPr>
          <a:xfrm>
            <a:off x="7340854" y="3889045"/>
            <a:ext cx="189095" cy="294942"/>
          </a:xfrm>
          <a:custGeom>
            <a:avLst/>
            <a:gdLst/>
            <a:ahLst/>
            <a:cxnLst/>
            <a:rect l="l" t="t" r="r" b="b"/>
            <a:pathLst>
              <a:path w="9090" h="14442" extrusionOk="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2"/>
          <p:cNvSpPr/>
          <p:nvPr/>
        </p:nvSpPr>
        <p:spPr>
          <a:xfrm>
            <a:off x="7352046" y="3742880"/>
            <a:ext cx="220715" cy="228957"/>
          </a:xfrm>
          <a:custGeom>
            <a:avLst/>
            <a:gdLst/>
            <a:ahLst/>
            <a:cxnLst/>
            <a:rect l="l" t="t" r="r" b="b"/>
            <a:pathLst>
              <a:path w="10610" h="11211" extrusionOk="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2"/>
          <p:cNvSpPr/>
          <p:nvPr/>
        </p:nvSpPr>
        <p:spPr>
          <a:xfrm>
            <a:off x="7379712" y="3581826"/>
            <a:ext cx="204905" cy="225750"/>
          </a:xfrm>
          <a:custGeom>
            <a:avLst/>
            <a:gdLst/>
            <a:ahLst/>
            <a:cxnLst/>
            <a:rect l="l" t="t" r="r" b="b"/>
            <a:pathLst>
              <a:path w="9850" h="11054" extrusionOk="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2"/>
          <p:cNvSpPr/>
          <p:nvPr/>
        </p:nvSpPr>
        <p:spPr>
          <a:xfrm>
            <a:off x="7220286" y="3660739"/>
            <a:ext cx="151546" cy="524531"/>
          </a:xfrm>
          <a:custGeom>
            <a:avLst/>
            <a:gdLst/>
            <a:ahLst/>
            <a:cxnLst/>
            <a:rect l="l" t="t" r="r" b="b"/>
            <a:pathLst>
              <a:path w="7285" h="25684" extrusionOk="0">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2"/>
          <p:cNvSpPr/>
          <p:nvPr/>
        </p:nvSpPr>
        <p:spPr>
          <a:xfrm>
            <a:off x="7333594" y="3977005"/>
            <a:ext cx="17828" cy="217969"/>
          </a:xfrm>
          <a:custGeom>
            <a:avLst/>
            <a:gdLst/>
            <a:ahLst/>
            <a:cxnLst/>
            <a:rect l="l" t="t" r="r" b="b"/>
            <a:pathLst>
              <a:path w="857" h="10673" extrusionOk="0">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2"/>
          <p:cNvSpPr/>
          <p:nvPr/>
        </p:nvSpPr>
        <p:spPr>
          <a:xfrm>
            <a:off x="7400806" y="3674954"/>
            <a:ext cx="2642" cy="3901"/>
          </a:xfrm>
          <a:custGeom>
            <a:avLst/>
            <a:gdLst/>
            <a:ahLst/>
            <a:cxnLst/>
            <a:rect l="l" t="t" r="r" b="b"/>
            <a:pathLst>
              <a:path w="127" h="191" extrusionOk="0">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2"/>
          <p:cNvSpPr/>
          <p:nvPr/>
        </p:nvSpPr>
        <p:spPr>
          <a:xfrm>
            <a:off x="7371163" y="3812072"/>
            <a:ext cx="21" cy="674"/>
          </a:xfrm>
          <a:custGeom>
            <a:avLst/>
            <a:gdLst/>
            <a:ahLst/>
            <a:cxnLst/>
            <a:rect l="l" t="t" r="r" b="b"/>
            <a:pathLst>
              <a:path w="1" h="33" extrusionOk="0">
                <a:moveTo>
                  <a:pt x="0" y="32"/>
                </a:moveTo>
                <a:lnTo>
                  <a:pt x="0" y="32"/>
                </a:lnTo>
                <a:lnTo>
                  <a:pt x="0"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2"/>
          <p:cNvSpPr/>
          <p:nvPr/>
        </p:nvSpPr>
        <p:spPr>
          <a:xfrm>
            <a:off x="7346783" y="3971818"/>
            <a:ext cx="5284" cy="9721"/>
          </a:xfrm>
          <a:custGeom>
            <a:avLst/>
            <a:gdLst/>
            <a:ahLst/>
            <a:cxnLst/>
            <a:rect l="l" t="t" r="r" b="b"/>
            <a:pathLst>
              <a:path w="254" h="476" extrusionOk="0">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2"/>
          <p:cNvSpPr/>
          <p:nvPr/>
        </p:nvSpPr>
        <p:spPr>
          <a:xfrm>
            <a:off x="7402782" y="3673667"/>
            <a:ext cx="1331" cy="1961"/>
          </a:xfrm>
          <a:custGeom>
            <a:avLst/>
            <a:gdLst/>
            <a:ahLst/>
            <a:cxnLst/>
            <a:rect l="l" t="t" r="r" b="b"/>
            <a:pathLst>
              <a:path w="64" h="96" extrusionOk="0">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2"/>
          <p:cNvSpPr/>
          <p:nvPr/>
        </p:nvSpPr>
        <p:spPr>
          <a:xfrm>
            <a:off x="7258499" y="3422080"/>
            <a:ext cx="328763" cy="553634"/>
          </a:xfrm>
          <a:custGeom>
            <a:avLst/>
            <a:gdLst/>
            <a:ahLst/>
            <a:cxnLst/>
            <a:rect l="l" t="t" r="r" b="b"/>
            <a:pathLst>
              <a:path w="15804" h="27109" extrusionOk="0">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2"/>
          <p:cNvSpPr/>
          <p:nvPr/>
        </p:nvSpPr>
        <p:spPr>
          <a:xfrm>
            <a:off x="7351401" y="3881284"/>
            <a:ext cx="179193" cy="100254"/>
          </a:xfrm>
          <a:custGeom>
            <a:avLst/>
            <a:gdLst/>
            <a:ahLst/>
            <a:cxnLst/>
            <a:rect l="l" t="t" r="r" b="b"/>
            <a:pathLst>
              <a:path w="8614" h="4909" extrusionOk="0">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2"/>
          <p:cNvSpPr/>
          <p:nvPr/>
        </p:nvSpPr>
        <p:spPr>
          <a:xfrm>
            <a:off x="7247952" y="3839234"/>
            <a:ext cx="97522" cy="144898"/>
          </a:xfrm>
          <a:custGeom>
            <a:avLst/>
            <a:gdLst/>
            <a:ahLst/>
            <a:cxnLst/>
            <a:rect l="l" t="t" r="r" b="b"/>
            <a:pathLst>
              <a:path w="4688" h="7095" extrusionOk="0">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2"/>
          <p:cNvSpPr/>
          <p:nvPr/>
        </p:nvSpPr>
        <p:spPr>
          <a:xfrm>
            <a:off x="7343475" y="3968591"/>
            <a:ext cx="5305" cy="15542"/>
          </a:xfrm>
          <a:custGeom>
            <a:avLst/>
            <a:gdLst/>
            <a:ahLst/>
            <a:cxnLst/>
            <a:rect l="l" t="t" r="r" b="b"/>
            <a:pathLst>
              <a:path w="255" h="761" extrusionOk="0">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2"/>
          <p:cNvSpPr/>
          <p:nvPr/>
        </p:nvSpPr>
        <p:spPr>
          <a:xfrm>
            <a:off x="7346783" y="3975698"/>
            <a:ext cx="686" cy="1327"/>
          </a:xfrm>
          <a:custGeom>
            <a:avLst/>
            <a:gdLst/>
            <a:ahLst/>
            <a:cxnLst/>
            <a:rect l="l" t="t" r="r" b="b"/>
            <a:pathLst>
              <a:path w="33" h="65" extrusionOk="0">
                <a:moveTo>
                  <a:pt x="0" y="1"/>
                </a:moveTo>
                <a:cubicBezTo>
                  <a:pt x="0" y="1"/>
                  <a:pt x="0" y="33"/>
                  <a:pt x="0" y="33"/>
                </a:cubicBezTo>
                <a:lnTo>
                  <a:pt x="32" y="64"/>
                </a:lnTo>
                <a:cubicBezTo>
                  <a:pt x="32" y="33"/>
                  <a:pt x="0" y="33"/>
                  <a:pt x="0"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2"/>
          <p:cNvSpPr/>
          <p:nvPr/>
        </p:nvSpPr>
        <p:spPr>
          <a:xfrm>
            <a:off x="7045715" y="3680366"/>
            <a:ext cx="336668" cy="545648"/>
          </a:xfrm>
          <a:custGeom>
            <a:avLst/>
            <a:gdLst/>
            <a:ahLst/>
            <a:cxnLst/>
            <a:rect l="l" t="t" r="r" b="b"/>
            <a:pathLst>
              <a:path w="16184" h="26718" extrusionOk="0">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2"/>
          <p:cNvSpPr/>
          <p:nvPr/>
        </p:nvSpPr>
        <p:spPr>
          <a:xfrm>
            <a:off x="7077334" y="3664620"/>
            <a:ext cx="249713" cy="588556"/>
          </a:xfrm>
          <a:custGeom>
            <a:avLst/>
            <a:gdLst/>
            <a:ahLst/>
            <a:cxnLst/>
            <a:rect l="l" t="t" r="r" b="b"/>
            <a:pathLst>
              <a:path w="12004" h="28819" extrusionOk="0">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2"/>
          <p:cNvSpPr/>
          <p:nvPr/>
        </p:nvSpPr>
        <p:spPr>
          <a:xfrm>
            <a:off x="7029905" y="3801084"/>
            <a:ext cx="173285" cy="59511"/>
          </a:xfrm>
          <a:custGeom>
            <a:avLst/>
            <a:gdLst/>
            <a:ahLst/>
            <a:cxnLst/>
            <a:rect l="l" t="t" r="r" b="b"/>
            <a:pathLst>
              <a:path w="8330" h="2914" extrusionOk="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2"/>
          <p:cNvSpPr/>
          <p:nvPr/>
        </p:nvSpPr>
        <p:spPr>
          <a:xfrm>
            <a:off x="7085239" y="3920618"/>
            <a:ext cx="158785" cy="35065"/>
          </a:xfrm>
          <a:custGeom>
            <a:avLst/>
            <a:gdLst/>
            <a:ahLst/>
            <a:cxnLst/>
            <a:rect l="l" t="t" r="r" b="b"/>
            <a:pathLst>
              <a:path w="7633" h="1717" extrusionOk="0">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2"/>
          <p:cNvSpPr/>
          <p:nvPr/>
        </p:nvSpPr>
        <p:spPr>
          <a:xfrm>
            <a:off x="7124118" y="4019689"/>
            <a:ext cx="160762" cy="51118"/>
          </a:xfrm>
          <a:custGeom>
            <a:avLst/>
            <a:gdLst/>
            <a:ahLst/>
            <a:cxnLst/>
            <a:rect l="l" t="t" r="r" b="b"/>
            <a:pathLst>
              <a:path w="7728" h="2503" extrusionOk="0">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2"/>
          <p:cNvSpPr/>
          <p:nvPr/>
        </p:nvSpPr>
        <p:spPr>
          <a:xfrm>
            <a:off x="7188667" y="3706650"/>
            <a:ext cx="21759" cy="149431"/>
          </a:xfrm>
          <a:custGeom>
            <a:avLst/>
            <a:gdLst/>
            <a:ahLst/>
            <a:cxnLst/>
            <a:rect l="l" t="t" r="r" b="b"/>
            <a:pathLst>
              <a:path w="1046" h="7317" extrusionOk="0">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2"/>
          <p:cNvSpPr/>
          <p:nvPr/>
        </p:nvSpPr>
        <p:spPr>
          <a:xfrm>
            <a:off x="7237427" y="3814012"/>
            <a:ext cx="71831" cy="135197"/>
          </a:xfrm>
          <a:custGeom>
            <a:avLst/>
            <a:gdLst/>
            <a:ahLst/>
            <a:cxnLst/>
            <a:rect l="l" t="t" r="r" b="b"/>
            <a:pathLst>
              <a:path w="3453" h="6620" extrusionOk="0">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2"/>
          <p:cNvSpPr/>
          <p:nvPr/>
        </p:nvSpPr>
        <p:spPr>
          <a:xfrm>
            <a:off x="7282879" y="3952417"/>
            <a:ext cx="54690" cy="118389"/>
          </a:xfrm>
          <a:custGeom>
            <a:avLst/>
            <a:gdLst/>
            <a:ahLst/>
            <a:cxnLst/>
            <a:rect l="l" t="t" r="r" b="b"/>
            <a:pathLst>
              <a:path w="2629" h="5797" extrusionOk="0">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2"/>
          <p:cNvSpPr/>
          <p:nvPr/>
        </p:nvSpPr>
        <p:spPr>
          <a:xfrm>
            <a:off x="7198548" y="4220832"/>
            <a:ext cx="237856" cy="233490"/>
          </a:xfrm>
          <a:custGeom>
            <a:avLst/>
            <a:gdLst/>
            <a:ahLst/>
            <a:cxnLst/>
            <a:rect l="l" t="t" r="r" b="b"/>
            <a:pathLst>
              <a:path w="11434" h="11433" extrusionOk="0">
                <a:moveTo>
                  <a:pt x="1" y="0"/>
                </a:moveTo>
                <a:lnTo>
                  <a:pt x="1996" y="11433"/>
                </a:lnTo>
                <a:lnTo>
                  <a:pt x="9438" y="11433"/>
                </a:lnTo>
                <a:lnTo>
                  <a:pt x="1143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2"/>
          <p:cNvSpPr/>
          <p:nvPr/>
        </p:nvSpPr>
        <p:spPr>
          <a:xfrm>
            <a:off x="7168905" y="4154867"/>
            <a:ext cx="296477" cy="65985"/>
          </a:xfrm>
          <a:custGeom>
            <a:avLst/>
            <a:gdLst/>
            <a:ahLst/>
            <a:cxnLst/>
            <a:rect l="l" t="t" r="r" b="b"/>
            <a:pathLst>
              <a:path w="14252" h="3231" extrusionOk="0">
                <a:moveTo>
                  <a:pt x="1" y="0"/>
                </a:moveTo>
                <a:lnTo>
                  <a:pt x="1" y="3230"/>
                </a:lnTo>
                <a:lnTo>
                  <a:pt x="14252" y="3230"/>
                </a:lnTo>
                <a:lnTo>
                  <a:pt x="142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2"/>
          <p:cNvSpPr/>
          <p:nvPr/>
        </p:nvSpPr>
        <p:spPr>
          <a:xfrm>
            <a:off x="7198548" y="4220832"/>
            <a:ext cx="237856" cy="31063"/>
          </a:xfrm>
          <a:custGeom>
            <a:avLst/>
            <a:gdLst/>
            <a:ahLst/>
            <a:cxnLst/>
            <a:rect l="l" t="t" r="r" b="b"/>
            <a:pathLst>
              <a:path w="11434" h="1521" extrusionOk="0">
                <a:moveTo>
                  <a:pt x="1" y="0"/>
                </a:moveTo>
                <a:lnTo>
                  <a:pt x="254" y="1521"/>
                </a:lnTo>
                <a:lnTo>
                  <a:pt x="11180" y="1521"/>
                </a:lnTo>
                <a:lnTo>
                  <a:pt x="11433"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2"/>
          <p:cNvSpPr/>
          <p:nvPr/>
        </p:nvSpPr>
        <p:spPr>
          <a:xfrm>
            <a:off x="7159024" y="4465946"/>
            <a:ext cx="1537658" cy="111915"/>
          </a:xfrm>
          <a:custGeom>
            <a:avLst/>
            <a:gdLst/>
            <a:ahLst/>
            <a:cxnLst/>
            <a:rect l="l" t="t" r="r" b="b"/>
            <a:pathLst>
              <a:path w="73917" h="5480" extrusionOk="0">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2"/>
          <p:cNvSpPr/>
          <p:nvPr/>
        </p:nvSpPr>
        <p:spPr>
          <a:xfrm>
            <a:off x="7680780" y="3183256"/>
            <a:ext cx="621932" cy="653071"/>
          </a:xfrm>
          <a:custGeom>
            <a:avLst/>
            <a:gdLst/>
            <a:ahLst/>
            <a:cxnLst/>
            <a:rect l="l" t="t" r="r" b="b"/>
            <a:pathLst>
              <a:path w="29897" h="31978" extrusionOk="0">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2"/>
          <p:cNvSpPr/>
          <p:nvPr/>
        </p:nvSpPr>
        <p:spPr>
          <a:xfrm>
            <a:off x="7682091" y="3171513"/>
            <a:ext cx="582408" cy="521570"/>
          </a:xfrm>
          <a:custGeom>
            <a:avLst/>
            <a:gdLst/>
            <a:ahLst/>
            <a:cxnLst/>
            <a:rect l="l" t="t" r="r" b="b"/>
            <a:pathLst>
              <a:path w="27997" h="25539" extrusionOk="0">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2"/>
          <p:cNvSpPr/>
          <p:nvPr/>
        </p:nvSpPr>
        <p:spPr>
          <a:xfrm>
            <a:off x="7349425" y="4165323"/>
            <a:ext cx="1181228" cy="321511"/>
          </a:xfrm>
          <a:custGeom>
            <a:avLst/>
            <a:gdLst/>
            <a:ahLst/>
            <a:cxnLst/>
            <a:rect l="l" t="t" r="r" b="b"/>
            <a:pathLst>
              <a:path w="56783" h="15743" extrusionOk="0">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2"/>
          <p:cNvSpPr/>
          <p:nvPr/>
        </p:nvSpPr>
        <p:spPr>
          <a:xfrm>
            <a:off x="7538494" y="3955848"/>
            <a:ext cx="244429" cy="361254"/>
          </a:xfrm>
          <a:custGeom>
            <a:avLst/>
            <a:gdLst/>
            <a:ahLst/>
            <a:cxnLst/>
            <a:rect l="l" t="t" r="r" b="b"/>
            <a:pathLst>
              <a:path w="11750" h="17689" extrusionOk="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2"/>
          <p:cNvSpPr/>
          <p:nvPr/>
        </p:nvSpPr>
        <p:spPr>
          <a:xfrm>
            <a:off x="7774993" y="3428309"/>
            <a:ext cx="336668" cy="292185"/>
          </a:xfrm>
          <a:custGeom>
            <a:avLst/>
            <a:gdLst/>
            <a:ahLst/>
            <a:cxnLst/>
            <a:rect l="l" t="t" r="r" b="b"/>
            <a:pathLst>
              <a:path w="16184" h="14307" extrusionOk="0">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2"/>
          <p:cNvSpPr/>
          <p:nvPr/>
        </p:nvSpPr>
        <p:spPr>
          <a:xfrm>
            <a:off x="7532566" y="3641624"/>
            <a:ext cx="303051" cy="396830"/>
          </a:xfrm>
          <a:custGeom>
            <a:avLst/>
            <a:gdLst/>
            <a:ahLst/>
            <a:cxnLst/>
            <a:rect l="l" t="t" r="r" b="b"/>
            <a:pathLst>
              <a:path w="14568" h="19431" extrusionOk="0">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2"/>
          <p:cNvSpPr/>
          <p:nvPr/>
        </p:nvSpPr>
        <p:spPr>
          <a:xfrm>
            <a:off x="8058254" y="3955848"/>
            <a:ext cx="243784" cy="361254"/>
          </a:xfrm>
          <a:custGeom>
            <a:avLst/>
            <a:gdLst/>
            <a:ahLst/>
            <a:cxnLst/>
            <a:rect l="l" t="t" r="r" b="b"/>
            <a:pathLst>
              <a:path w="11719" h="17689" extrusionOk="0">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2"/>
          <p:cNvSpPr/>
          <p:nvPr/>
        </p:nvSpPr>
        <p:spPr>
          <a:xfrm>
            <a:off x="8005562" y="3641624"/>
            <a:ext cx="303072" cy="396830"/>
          </a:xfrm>
          <a:custGeom>
            <a:avLst/>
            <a:gdLst/>
            <a:ahLst/>
            <a:cxnLst/>
            <a:rect l="l" t="t" r="r" b="b"/>
            <a:pathLst>
              <a:path w="14569" h="19431" extrusionOk="0">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2"/>
          <p:cNvSpPr/>
          <p:nvPr/>
        </p:nvSpPr>
        <p:spPr>
          <a:xfrm>
            <a:off x="7710423" y="3616116"/>
            <a:ext cx="425598" cy="651294"/>
          </a:xfrm>
          <a:custGeom>
            <a:avLst/>
            <a:gdLst/>
            <a:ahLst/>
            <a:cxnLst/>
            <a:rect l="l" t="t" r="r" b="b"/>
            <a:pathLst>
              <a:path w="20459" h="31891" extrusionOk="0">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2"/>
          <p:cNvSpPr/>
          <p:nvPr/>
        </p:nvSpPr>
        <p:spPr>
          <a:xfrm>
            <a:off x="7790137" y="3602310"/>
            <a:ext cx="284620" cy="150412"/>
          </a:xfrm>
          <a:custGeom>
            <a:avLst/>
            <a:gdLst/>
            <a:ahLst/>
            <a:cxnLst/>
            <a:rect l="l" t="t" r="r" b="b"/>
            <a:pathLst>
              <a:path w="13682" h="7365" extrusionOk="0">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2"/>
          <p:cNvSpPr/>
          <p:nvPr/>
        </p:nvSpPr>
        <p:spPr>
          <a:xfrm>
            <a:off x="7840207" y="3492109"/>
            <a:ext cx="172619" cy="235941"/>
          </a:xfrm>
          <a:custGeom>
            <a:avLst/>
            <a:gdLst/>
            <a:ahLst/>
            <a:cxnLst/>
            <a:rect l="l" t="t" r="r" b="b"/>
            <a:pathLst>
              <a:path w="8298" h="11553" extrusionOk="0">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2"/>
          <p:cNvSpPr/>
          <p:nvPr/>
        </p:nvSpPr>
        <p:spPr>
          <a:xfrm>
            <a:off x="7908729" y="3231148"/>
            <a:ext cx="324789" cy="500106"/>
          </a:xfrm>
          <a:custGeom>
            <a:avLst/>
            <a:gdLst/>
            <a:ahLst/>
            <a:cxnLst/>
            <a:rect l="l" t="t" r="r" b="b"/>
            <a:pathLst>
              <a:path w="15613" h="24488" extrusionOk="0">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2"/>
          <p:cNvSpPr/>
          <p:nvPr/>
        </p:nvSpPr>
        <p:spPr>
          <a:xfrm>
            <a:off x="7872492" y="3492109"/>
            <a:ext cx="108048" cy="117858"/>
          </a:xfrm>
          <a:custGeom>
            <a:avLst/>
            <a:gdLst/>
            <a:ahLst/>
            <a:cxnLst/>
            <a:rect l="l" t="t" r="r" b="b"/>
            <a:pathLst>
              <a:path w="5194" h="5771" extrusionOk="0">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2"/>
          <p:cNvSpPr/>
          <p:nvPr/>
        </p:nvSpPr>
        <p:spPr>
          <a:xfrm>
            <a:off x="7780256" y="3265621"/>
            <a:ext cx="267499" cy="317815"/>
          </a:xfrm>
          <a:custGeom>
            <a:avLst/>
            <a:gdLst/>
            <a:ahLst/>
            <a:cxnLst/>
            <a:rect l="l" t="t" r="r" b="b"/>
            <a:pathLst>
              <a:path w="12859" h="15562" extrusionOk="0">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2"/>
          <p:cNvSpPr/>
          <p:nvPr/>
        </p:nvSpPr>
        <p:spPr>
          <a:xfrm>
            <a:off x="7804636" y="3253347"/>
            <a:ext cx="248382" cy="217255"/>
          </a:xfrm>
          <a:custGeom>
            <a:avLst/>
            <a:gdLst/>
            <a:ahLst/>
            <a:cxnLst/>
            <a:rect l="l" t="t" r="r" b="b"/>
            <a:pathLst>
              <a:path w="11940" h="10638" extrusionOk="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2"/>
          <p:cNvSpPr/>
          <p:nvPr/>
        </p:nvSpPr>
        <p:spPr>
          <a:xfrm>
            <a:off x="7769064" y="3239296"/>
            <a:ext cx="318216" cy="237616"/>
          </a:xfrm>
          <a:custGeom>
            <a:avLst/>
            <a:gdLst/>
            <a:ahLst/>
            <a:cxnLst/>
            <a:rect l="l" t="t" r="r" b="b"/>
            <a:pathLst>
              <a:path w="15297" h="11635" extrusionOk="0">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2"/>
          <p:cNvSpPr/>
          <p:nvPr/>
        </p:nvSpPr>
        <p:spPr>
          <a:xfrm>
            <a:off x="7624136" y="3942083"/>
            <a:ext cx="598197" cy="12948"/>
          </a:xfrm>
          <a:custGeom>
            <a:avLst/>
            <a:gdLst/>
            <a:ahLst/>
            <a:cxnLst/>
            <a:rect l="l" t="t" r="r" b="b"/>
            <a:pathLst>
              <a:path w="28756" h="634" extrusionOk="0">
                <a:moveTo>
                  <a:pt x="28471" y="0"/>
                </a:moveTo>
                <a:lnTo>
                  <a:pt x="222" y="64"/>
                </a:lnTo>
                <a:lnTo>
                  <a:pt x="0" y="634"/>
                </a:lnTo>
                <a:lnTo>
                  <a:pt x="28756" y="634"/>
                </a:lnTo>
                <a:lnTo>
                  <a:pt x="28471" y="0"/>
                </a:lnTo>
                <a:close/>
              </a:path>
            </a:pathLst>
          </a:custGeom>
          <a:solidFill>
            <a:srgbClr val="BD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2"/>
          <p:cNvSpPr/>
          <p:nvPr/>
        </p:nvSpPr>
        <p:spPr>
          <a:xfrm>
            <a:off x="7856017" y="4425202"/>
            <a:ext cx="310977" cy="111262"/>
          </a:xfrm>
          <a:custGeom>
            <a:avLst/>
            <a:gdLst/>
            <a:ahLst/>
            <a:cxnLst/>
            <a:rect l="l" t="t" r="r" b="b"/>
            <a:pathLst>
              <a:path w="14949" h="5448" extrusionOk="0">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2"/>
          <p:cNvSpPr/>
          <p:nvPr/>
        </p:nvSpPr>
        <p:spPr>
          <a:xfrm>
            <a:off x="7863256" y="4425202"/>
            <a:ext cx="303737" cy="102215"/>
          </a:xfrm>
          <a:custGeom>
            <a:avLst/>
            <a:gdLst/>
            <a:ahLst/>
            <a:cxnLst/>
            <a:rect l="l" t="t" r="r" b="b"/>
            <a:pathLst>
              <a:path w="14601" h="5005" extrusionOk="0">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2"/>
          <p:cNvSpPr/>
          <p:nvPr/>
        </p:nvSpPr>
        <p:spPr>
          <a:xfrm>
            <a:off x="7627423" y="3936262"/>
            <a:ext cx="591623" cy="390008"/>
          </a:xfrm>
          <a:custGeom>
            <a:avLst/>
            <a:gdLst/>
            <a:ahLst/>
            <a:cxnLst/>
            <a:rect l="l" t="t" r="r" b="b"/>
            <a:pathLst>
              <a:path w="28440" h="19097" extrusionOk="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2"/>
          <p:cNvSpPr/>
          <p:nvPr/>
        </p:nvSpPr>
        <p:spPr>
          <a:xfrm>
            <a:off x="7998323" y="4425876"/>
            <a:ext cx="197645" cy="121003"/>
          </a:xfrm>
          <a:custGeom>
            <a:avLst/>
            <a:gdLst/>
            <a:ahLst/>
            <a:cxnLst/>
            <a:rect l="l" t="t" r="r" b="b"/>
            <a:pathLst>
              <a:path w="9501" h="5925" extrusionOk="0">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2"/>
          <p:cNvSpPr/>
          <p:nvPr/>
        </p:nvSpPr>
        <p:spPr>
          <a:xfrm>
            <a:off x="7622805" y="3947250"/>
            <a:ext cx="600839" cy="390008"/>
          </a:xfrm>
          <a:custGeom>
            <a:avLst/>
            <a:gdLst/>
            <a:ahLst/>
            <a:cxnLst/>
            <a:rect l="l" t="t" r="r" b="b"/>
            <a:pathLst>
              <a:path w="28883" h="19097" extrusionOk="0">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2"/>
          <p:cNvSpPr/>
          <p:nvPr/>
        </p:nvSpPr>
        <p:spPr>
          <a:xfrm>
            <a:off x="7661018" y="4336609"/>
            <a:ext cx="523765" cy="23302"/>
          </a:xfrm>
          <a:custGeom>
            <a:avLst/>
            <a:gdLst/>
            <a:ahLst/>
            <a:cxnLst/>
            <a:rect l="l" t="t" r="r" b="b"/>
            <a:pathLst>
              <a:path w="25178" h="1141" extrusionOk="0">
                <a:moveTo>
                  <a:pt x="0" y="0"/>
                </a:moveTo>
                <a:lnTo>
                  <a:pt x="0" y="1140"/>
                </a:lnTo>
                <a:lnTo>
                  <a:pt x="25177" y="1140"/>
                </a:lnTo>
                <a:lnTo>
                  <a:pt x="2517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2"/>
          <p:cNvSpPr/>
          <p:nvPr/>
        </p:nvSpPr>
        <p:spPr>
          <a:xfrm>
            <a:off x="7884349" y="4106526"/>
            <a:ext cx="77760" cy="71315"/>
          </a:xfrm>
          <a:custGeom>
            <a:avLst/>
            <a:gdLst/>
            <a:ahLst/>
            <a:cxnLst/>
            <a:rect l="l" t="t" r="r" b="b"/>
            <a:pathLst>
              <a:path w="3738" h="3492" extrusionOk="0">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2"/>
          <p:cNvSpPr/>
          <p:nvPr/>
        </p:nvSpPr>
        <p:spPr>
          <a:xfrm>
            <a:off x="7324296" y="4170837"/>
            <a:ext cx="655612" cy="348428"/>
          </a:xfrm>
          <a:custGeom>
            <a:avLst/>
            <a:gdLst/>
            <a:ahLst/>
            <a:cxnLst/>
            <a:rect l="l" t="t" r="r" b="b"/>
            <a:pathLst>
              <a:path w="31516" h="17061" extrusionOk="0">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2"/>
          <p:cNvSpPr/>
          <p:nvPr/>
        </p:nvSpPr>
        <p:spPr>
          <a:xfrm>
            <a:off x="8001610" y="4170878"/>
            <a:ext cx="520583" cy="323554"/>
          </a:xfrm>
          <a:custGeom>
            <a:avLst/>
            <a:gdLst/>
            <a:ahLst/>
            <a:cxnLst/>
            <a:rect l="l" t="t" r="r" b="b"/>
            <a:pathLst>
              <a:path w="25025" h="15843" extrusionOk="0">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2"/>
          <p:cNvSpPr/>
          <p:nvPr/>
        </p:nvSpPr>
        <p:spPr>
          <a:xfrm>
            <a:off x="7832302" y="4407108"/>
            <a:ext cx="205570" cy="114509"/>
          </a:xfrm>
          <a:custGeom>
            <a:avLst/>
            <a:gdLst/>
            <a:ahLst/>
            <a:cxnLst/>
            <a:rect l="l" t="t" r="r" b="b"/>
            <a:pathLst>
              <a:path w="9882" h="5607" extrusionOk="0">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2"/>
          <p:cNvSpPr/>
          <p:nvPr/>
        </p:nvSpPr>
        <p:spPr>
          <a:xfrm>
            <a:off x="7658377" y="4419382"/>
            <a:ext cx="292525" cy="86694"/>
          </a:xfrm>
          <a:custGeom>
            <a:avLst/>
            <a:gdLst/>
            <a:ahLst/>
            <a:cxnLst/>
            <a:rect l="l" t="t" r="r" b="b"/>
            <a:pathLst>
              <a:path w="14062" h="4245" extrusionOk="0">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2"/>
          <p:cNvSpPr/>
          <p:nvPr/>
        </p:nvSpPr>
        <p:spPr>
          <a:xfrm>
            <a:off x="7324275" y="4170878"/>
            <a:ext cx="520583" cy="323554"/>
          </a:xfrm>
          <a:custGeom>
            <a:avLst/>
            <a:gdLst/>
            <a:ahLst/>
            <a:cxnLst/>
            <a:rect l="l" t="t" r="r" b="b"/>
            <a:pathLst>
              <a:path w="25025" h="15843" extrusionOk="0">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2"/>
          <p:cNvSpPr/>
          <p:nvPr/>
        </p:nvSpPr>
        <p:spPr>
          <a:xfrm>
            <a:off x="7688685" y="4429307"/>
            <a:ext cx="299764" cy="107157"/>
          </a:xfrm>
          <a:custGeom>
            <a:avLst/>
            <a:gdLst/>
            <a:ahLst/>
            <a:cxnLst/>
            <a:rect l="l" t="t" r="r" b="b"/>
            <a:pathLst>
              <a:path w="14410" h="5247" extrusionOk="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2"/>
          <p:cNvSpPr/>
          <p:nvPr/>
        </p:nvSpPr>
        <p:spPr>
          <a:xfrm>
            <a:off x="7645875" y="4425876"/>
            <a:ext cx="197645" cy="121003"/>
          </a:xfrm>
          <a:custGeom>
            <a:avLst/>
            <a:gdLst/>
            <a:ahLst/>
            <a:cxnLst/>
            <a:rect l="l" t="t" r="r" b="b"/>
            <a:pathLst>
              <a:path w="9501" h="5925" extrusionOk="0">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2"/>
          <p:cNvSpPr/>
          <p:nvPr/>
        </p:nvSpPr>
        <p:spPr>
          <a:xfrm>
            <a:off x="8545105" y="4270623"/>
            <a:ext cx="130452" cy="183700"/>
          </a:xfrm>
          <a:custGeom>
            <a:avLst/>
            <a:gdLst/>
            <a:ahLst/>
            <a:cxnLst/>
            <a:rect l="l" t="t" r="r" b="b"/>
            <a:pathLst>
              <a:path w="6271" h="8995" extrusionOk="0">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2"/>
          <p:cNvSpPr/>
          <p:nvPr/>
        </p:nvSpPr>
        <p:spPr>
          <a:xfrm>
            <a:off x="8627460" y="4312020"/>
            <a:ext cx="113332" cy="113202"/>
          </a:xfrm>
          <a:custGeom>
            <a:avLst/>
            <a:gdLst/>
            <a:ahLst/>
            <a:cxnLst/>
            <a:rect l="l" t="t" r="r" b="b"/>
            <a:pathLst>
              <a:path w="5448" h="5543" extrusionOk="0">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2"/>
          <p:cNvSpPr/>
          <p:nvPr/>
        </p:nvSpPr>
        <p:spPr>
          <a:xfrm>
            <a:off x="8557628" y="4281631"/>
            <a:ext cx="13854" cy="102848"/>
          </a:xfrm>
          <a:custGeom>
            <a:avLst/>
            <a:gdLst/>
            <a:ahLst/>
            <a:cxnLst/>
            <a:rect l="l" t="t" r="r" b="b"/>
            <a:pathLst>
              <a:path w="666" h="5036" extrusionOk="0">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2"/>
          <p:cNvSpPr/>
          <p:nvPr/>
        </p:nvSpPr>
        <p:spPr>
          <a:xfrm>
            <a:off x="8612295" y="4270623"/>
            <a:ext cx="63260" cy="183700"/>
          </a:xfrm>
          <a:custGeom>
            <a:avLst/>
            <a:gdLst/>
            <a:ahLst/>
            <a:cxnLst/>
            <a:rect l="l" t="t" r="r" b="b"/>
            <a:pathLst>
              <a:path w="3041" h="8995" extrusionOk="0">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p14"/>
          <p:cNvGrpSpPr/>
          <p:nvPr/>
        </p:nvGrpSpPr>
        <p:grpSpPr>
          <a:xfrm>
            <a:off x="2685444" y="539949"/>
            <a:ext cx="3056198" cy="4063618"/>
            <a:chOff x="3049525" y="1569750"/>
            <a:chExt cx="1724425" cy="2292850"/>
          </a:xfrm>
        </p:grpSpPr>
        <p:sp>
          <p:nvSpPr>
            <p:cNvPr id="172" name="Google Shape;172;p14"/>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4"/>
          <p:cNvSpPr txBox="1"/>
          <p:nvPr/>
        </p:nvSpPr>
        <p:spPr>
          <a:xfrm>
            <a:off x="457200" y="1334275"/>
            <a:ext cx="2228100" cy="247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Medium"/>
                <a:ea typeface="Fira Sans Medium"/>
                <a:cs typeface="Fira Sans Medium"/>
                <a:sym typeface="Fira Sans Medium"/>
              </a:rPr>
              <a:t>Problems without Smart Switchboard</a:t>
            </a:r>
            <a:endParaRPr sz="2800">
              <a:latin typeface="Fira Sans Medium"/>
              <a:ea typeface="Fira Sans Medium"/>
              <a:cs typeface="Fira Sans Medium"/>
              <a:sym typeface="Fira Sans Medium"/>
            </a:endParaRPr>
          </a:p>
        </p:txBody>
      </p:sp>
      <p:sp>
        <p:nvSpPr>
          <p:cNvPr id="204" name="Google Shape;204;p14"/>
          <p:cNvSpPr txBox="1"/>
          <p:nvPr/>
        </p:nvSpPr>
        <p:spPr>
          <a:xfrm>
            <a:off x="6008575" y="987225"/>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CCCCCC"/>
                </a:solidFill>
                <a:latin typeface="Fira Sans Extra Condensed Medium"/>
                <a:ea typeface="Fira Sans Extra Condensed Medium"/>
                <a:cs typeface="Fira Sans Extra Condensed Medium"/>
                <a:sym typeface="Fira Sans Extra Condensed Medium"/>
              </a:rPr>
              <a:t>01</a:t>
            </a:r>
            <a:endParaRPr sz="2300">
              <a:solidFill>
                <a:srgbClr val="CCCCCC"/>
              </a:solidFill>
              <a:latin typeface="Fira Sans Extra Condensed Medium"/>
              <a:ea typeface="Fira Sans Extra Condensed Medium"/>
              <a:cs typeface="Fira Sans Extra Condensed Medium"/>
              <a:sym typeface="Fira Sans Extra Condensed Medium"/>
            </a:endParaRPr>
          </a:p>
        </p:txBody>
      </p:sp>
      <p:sp>
        <p:nvSpPr>
          <p:cNvPr id="205" name="Google Shape;205;p14"/>
          <p:cNvSpPr txBox="1"/>
          <p:nvPr/>
        </p:nvSpPr>
        <p:spPr>
          <a:xfrm>
            <a:off x="6008582" y="1342413"/>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Fira Sans"/>
                <a:ea typeface="Fira Sans"/>
                <a:cs typeface="Fira Sans"/>
                <a:sym typeface="Fira Sans"/>
              </a:rPr>
              <a:t>Lack of Convenience</a:t>
            </a:r>
            <a:endParaRPr sz="1500">
              <a:latin typeface="Fira Sans"/>
              <a:ea typeface="Fira Sans"/>
              <a:cs typeface="Fira Sans"/>
              <a:sym typeface="Fira Sans"/>
            </a:endParaRPr>
          </a:p>
        </p:txBody>
      </p:sp>
      <p:sp>
        <p:nvSpPr>
          <p:cNvPr id="206" name="Google Shape;206;p14"/>
          <p:cNvSpPr txBox="1"/>
          <p:nvPr/>
        </p:nvSpPr>
        <p:spPr>
          <a:xfrm>
            <a:off x="6008582" y="2052700"/>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30475E"/>
                </a:solidFill>
                <a:latin typeface="Fira Sans Extra Condensed Medium"/>
                <a:ea typeface="Fira Sans Extra Condensed Medium"/>
                <a:cs typeface="Fira Sans Extra Condensed Medium"/>
                <a:sym typeface="Fira Sans Extra Condensed Medium"/>
              </a:rPr>
              <a:t>02</a:t>
            </a:r>
            <a:endParaRPr sz="2300">
              <a:solidFill>
                <a:srgbClr val="30475E"/>
              </a:solidFill>
              <a:latin typeface="Fira Sans Extra Condensed Medium"/>
              <a:ea typeface="Fira Sans Extra Condensed Medium"/>
              <a:cs typeface="Fira Sans Extra Condensed Medium"/>
              <a:sym typeface="Fira Sans Extra Condensed Medium"/>
            </a:endParaRPr>
          </a:p>
        </p:txBody>
      </p:sp>
      <p:sp>
        <p:nvSpPr>
          <p:cNvPr id="207" name="Google Shape;207;p14"/>
          <p:cNvSpPr txBox="1"/>
          <p:nvPr/>
        </p:nvSpPr>
        <p:spPr>
          <a:xfrm>
            <a:off x="6008582" y="2551379"/>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Fira Sans"/>
                <a:ea typeface="Fira Sans"/>
                <a:cs typeface="Fira Sans"/>
                <a:sym typeface="Fira Sans"/>
              </a:rPr>
              <a:t>Difficult to Customize</a:t>
            </a:r>
            <a:endParaRPr sz="1500">
              <a:latin typeface="Fira Sans"/>
              <a:ea typeface="Fira Sans"/>
              <a:cs typeface="Fira Sans"/>
              <a:sym typeface="Fira Sans"/>
            </a:endParaRPr>
          </a:p>
        </p:txBody>
      </p:sp>
      <p:sp>
        <p:nvSpPr>
          <p:cNvPr id="208" name="Google Shape;208;p14"/>
          <p:cNvSpPr txBox="1"/>
          <p:nvPr/>
        </p:nvSpPr>
        <p:spPr>
          <a:xfrm>
            <a:off x="6008582" y="3239475"/>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rgbClr val="F2A365"/>
                </a:solidFill>
                <a:latin typeface="Fira Sans Extra Condensed Medium"/>
                <a:ea typeface="Fira Sans Extra Condensed Medium"/>
                <a:cs typeface="Fira Sans Extra Condensed Medium"/>
                <a:sym typeface="Fira Sans Extra Condensed Medium"/>
              </a:rPr>
              <a:t>03</a:t>
            </a:r>
            <a:endParaRPr sz="2300">
              <a:solidFill>
                <a:srgbClr val="F2A365"/>
              </a:solidFill>
              <a:latin typeface="Fira Sans Extra Condensed Medium"/>
              <a:ea typeface="Fira Sans Extra Condensed Medium"/>
              <a:cs typeface="Fira Sans Extra Condensed Medium"/>
              <a:sym typeface="Fira Sans Extra Condensed Medium"/>
            </a:endParaRPr>
          </a:p>
        </p:txBody>
      </p:sp>
      <p:sp>
        <p:nvSpPr>
          <p:cNvPr id="209" name="Google Shape;209;p14"/>
          <p:cNvSpPr txBox="1"/>
          <p:nvPr/>
        </p:nvSpPr>
        <p:spPr>
          <a:xfrm>
            <a:off x="6008582" y="3594675"/>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latin typeface="Fira Sans"/>
                <a:ea typeface="Fira Sans"/>
                <a:cs typeface="Fira Sans"/>
                <a:sym typeface="Fira Sans"/>
              </a:rPr>
              <a:t>Energy Wastage</a:t>
            </a:r>
            <a:endParaRPr sz="1500">
              <a:latin typeface="Fira Sans"/>
              <a:ea typeface="Fira Sans"/>
              <a:cs typeface="Fira Sans"/>
              <a:sym typeface="Fira Sans"/>
            </a:endParaRPr>
          </a:p>
        </p:txBody>
      </p:sp>
      <p:sp>
        <p:nvSpPr>
          <p:cNvPr id="210" name="Google Shape;210;p14"/>
          <p:cNvSpPr txBox="1"/>
          <p:nvPr/>
        </p:nvSpPr>
        <p:spPr>
          <a:xfrm>
            <a:off x="6008582" y="4114325"/>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Fira Sans"/>
              <a:ea typeface="Fira Sans"/>
              <a:cs typeface="Fira Sans"/>
              <a:sym typeface="Fira Sans"/>
            </a:endParaRPr>
          </a:p>
        </p:txBody>
      </p:sp>
      <p:cxnSp>
        <p:nvCxnSpPr>
          <p:cNvPr id="211" name="Google Shape;211;p14"/>
          <p:cNvCxnSpPr/>
          <p:nvPr/>
        </p:nvCxnSpPr>
        <p:spPr>
          <a:xfrm>
            <a:off x="6079325" y="1316950"/>
            <a:ext cx="297600" cy="0"/>
          </a:xfrm>
          <a:prstGeom prst="straightConnector1">
            <a:avLst/>
          </a:prstGeom>
          <a:noFill/>
          <a:ln w="9525" cap="flat" cmpd="sng">
            <a:solidFill>
              <a:srgbClr val="434343"/>
            </a:solidFill>
            <a:prstDash val="solid"/>
            <a:round/>
            <a:headEnd type="none" w="med" len="med"/>
            <a:tailEnd type="none" w="med" len="med"/>
          </a:ln>
        </p:spPr>
      </p:cxnSp>
      <p:cxnSp>
        <p:nvCxnSpPr>
          <p:cNvPr id="212" name="Google Shape;212;p14"/>
          <p:cNvCxnSpPr/>
          <p:nvPr/>
        </p:nvCxnSpPr>
        <p:spPr>
          <a:xfrm>
            <a:off x="6079325" y="2402625"/>
            <a:ext cx="297600" cy="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14"/>
          <p:cNvCxnSpPr/>
          <p:nvPr/>
        </p:nvCxnSpPr>
        <p:spPr>
          <a:xfrm>
            <a:off x="6079325" y="3594675"/>
            <a:ext cx="297600" cy="0"/>
          </a:xfrm>
          <a:prstGeom prst="straightConnector1">
            <a:avLst/>
          </a:prstGeom>
          <a:noFill/>
          <a:ln w="9525" cap="flat" cmpd="sng">
            <a:solidFill>
              <a:schemeClr val="dk2"/>
            </a:solidFill>
            <a:prstDash val="solid"/>
            <a:round/>
            <a:headEnd type="none" w="med" len="med"/>
            <a:tailEnd type="none" w="med" len="med"/>
          </a:ln>
        </p:spPr>
      </p:cxnSp>
      <p:grpSp>
        <p:nvGrpSpPr>
          <p:cNvPr id="214" name="Google Shape;214;p14"/>
          <p:cNvGrpSpPr/>
          <p:nvPr/>
        </p:nvGrpSpPr>
        <p:grpSpPr>
          <a:xfrm>
            <a:off x="4840172" y="1927823"/>
            <a:ext cx="268268" cy="268268"/>
            <a:chOff x="6504447" y="3817598"/>
            <a:chExt cx="268268" cy="268268"/>
          </a:xfrm>
        </p:grpSpPr>
        <p:sp>
          <p:nvSpPr>
            <p:cNvPr id="215" name="Google Shape;215;p14"/>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6504447" y="396182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4"/>
          <p:cNvSpPr/>
          <p:nvPr/>
        </p:nvSpPr>
        <p:spPr>
          <a:xfrm>
            <a:off x="4984447" y="1927823"/>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4079425" y="3682826"/>
            <a:ext cx="268271" cy="268279"/>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3553975" y="2316049"/>
            <a:ext cx="355269" cy="355203"/>
          </a:xfrm>
          <a:custGeom>
            <a:avLst/>
            <a:gdLst/>
            <a:ahLst/>
            <a:cxnLst/>
            <a:rect l="l" t="t" r="r" b="b"/>
            <a:pathLst>
              <a:path w="7507" h="7506" extrusionOk="0">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p:nvPr/>
        </p:nvSpPr>
        <p:spPr>
          <a:xfrm>
            <a:off x="453154" y="2574646"/>
            <a:ext cx="4432244" cy="76248"/>
          </a:xfrm>
          <a:custGeom>
            <a:avLst/>
            <a:gdLst/>
            <a:ahLst/>
            <a:cxnLst/>
            <a:rect l="l" t="t" r="r" b="b"/>
            <a:pathLst>
              <a:path w="138173" h="2377" extrusionOk="0">
                <a:moveTo>
                  <a:pt x="1" y="1"/>
                </a:moveTo>
                <a:lnTo>
                  <a:pt x="1" y="2376"/>
                </a:lnTo>
                <a:lnTo>
                  <a:pt x="138173" y="2376"/>
                </a:lnTo>
                <a:lnTo>
                  <a:pt x="1381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4800040" y="249948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463322" y="891380"/>
            <a:ext cx="4422076" cy="1331826"/>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800040" y="816222"/>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58250" y="1709175"/>
            <a:ext cx="6090175" cy="738552"/>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6473174" y="1617986"/>
            <a:ext cx="267206" cy="226563"/>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463325" y="2782925"/>
            <a:ext cx="6090175" cy="738552"/>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6473175" y="3303824"/>
            <a:ext cx="267206" cy="312555"/>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463325" y="2971850"/>
            <a:ext cx="4336605" cy="1644256"/>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4745565" y="4447534"/>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914947" y="1406560"/>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Fira Sans Medium"/>
                <a:ea typeface="Fira Sans Medium"/>
                <a:cs typeface="Fira Sans Medium"/>
                <a:sym typeface="Fira Sans Medium"/>
              </a:rPr>
              <a:t>Demand</a:t>
            </a:r>
            <a:endParaRPr sz="2400">
              <a:latin typeface="Fira Sans Medium"/>
              <a:ea typeface="Fira Sans Medium"/>
              <a:cs typeface="Fira Sans Medium"/>
              <a:sym typeface="Fira Sans Medium"/>
            </a:endParaRPr>
          </a:p>
        </p:txBody>
      </p:sp>
      <p:sp>
        <p:nvSpPr>
          <p:cNvPr id="236" name="Google Shape;236;p15"/>
          <p:cNvSpPr/>
          <p:nvPr/>
        </p:nvSpPr>
        <p:spPr>
          <a:xfrm>
            <a:off x="5156613" y="3765235"/>
            <a:ext cx="1673162" cy="971210"/>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5012763" y="4074697"/>
            <a:ext cx="430769" cy="971210"/>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3</a:t>
            </a:r>
            <a:endParaRPr sz="3000">
              <a:solidFill>
                <a:srgbClr val="FFFFFF"/>
              </a:solidFill>
              <a:latin typeface="Fira Sans SemiBold"/>
              <a:ea typeface="Fira Sans SemiBold"/>
              <a:cs typeface="Fira Sans SemiBold"/>
              <a:sym typeface="Fira Sans SemiBold"/>
            </a:endParaRPr>
          </a:p>
        </p:txBody>
      </p:sp>
      <p:sp>
        <p:nvSpPr>
          <p:cNvPr id="238" name="Google Shape;238;p15"/>
          <p:cNvSpPr/>
          <p:nvPr/>
        </p:nvSpPr>
        <p:spPr>
          <a:xfrm>
            <a:off x="5156613" y="411885"/>
            <a:ext cx="1673162" cy="971210"/>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5156613" y="411885"/>
            <a:ext cx="430769" cy="971210"/>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1</a:t>
            </a:r>
            <a:endParaRPr sz="3000">
              <a:solidFill>
                <a:srgbClr val="FFFFFF"/>
              </a:solidFill>
              <a:latin typeface="Fira Sans SemiBold"/>
              <a:ea typeface="Fira Sans SemiBold"/>
              <a:cs typeface="Fira Sans SemiBold"/>
              <a:sym typeface="Fira Sans SemiBold"/>
            </a:endParaRPr>
          </a:p>
        </p:txBody>
      </p:sp>
      <p:sp>
        <p:nvSpPr>
          <p:cNvPr id="240" name="Google Shape;240;p15"/>
          <p:cNvSpPr/>
          <p:nvPr/>
        </p:nvSpPr>
        <p:spPr>
          <a:xfrm>
            <a:off x="5156613" y="2089089"/>
            <a:ext cx="1673162" cy="970184"/>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5156613" y="2089089"/>
            <a:ext cx="430769" cy="970184"/>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2</a:t>
            </a:r>
            <a:endParaRPr sz="3000">
              <a:solidFill>
                <a:srgbClr val="FFFFFF"/>
              </a:solidFill>
              <a:latin typeface="Fira Sans SemiBold"/>
              <a:ea typeface="Fira Sans SemiBold"/>
              <a:cs typeface="Fira Sans SemiBold"/>
              <a:sym typeface="Fira Sans SemiBold"/>
            </a:endParaRPr>
          </a:p>
        </p:txBody>
      </p:sp>
      <p:sp>
        <p:nvSpPr>
          <p:cNvPr id="242" name="Google Shape;242;p15"/>
          <p:cNvSpPr/>
          <p:nvPr/>
        </p:nvSpPr>
        <p:spPr>
          <a:xfrm>
            <a:off x="7018680" y="1249974"/>
            <a:ext cx="1672168" cy="971210"/>
          </a:xfrm>
          <a:custGeom>
            <a:avLst/>
            <a:gdLst/>
            <a:ahLst/>
            <a:cxnLst/>
            <a:rect l="l" t="t" r="r" b="b"/>
            <a:pathLst>
              <a:path w="52129" h="30277" extrusionOk="0">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6783105" y="1245661"/>
            <a:ext cx="430769" cy="971210"/>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4</a:t>
            </a:r>
            <a:endParaRPr sz="3000">
              <a:solidFill>
                <a:srgbClr val="FFFFFF"/>
              </a:solidFill>
              <a:latin typeface="Fira Sans SemiBold"/>
              <a:ea typeface="Fira Sans SemiBold"/>
              <a:cs typeface="Fira Sans SemiBold"/>
              <a:sym typeface="Fira Sans SemiBold"/>
            </a:endParaRPr>
          </a:p>
        </p:txBody>
      </p:sp>
      <p:sp>
        <p:nvSpPr>
          <p:cNvPr id="244" name="Google Shape;244;p15"/>
          <p:cNvSpPr/>
          <p:nvPr/>
        </p:nvSpPr>
        <p:spPr>
          <a:xfrm>
            <a:off x="7018680" y="2927178"/>
            <a:ext cx="1672168" cy="971178"/>
          </a:xfrm>
          <a:custGeom>
            <a:avLst/>
            <a:gdLst/>
            <a:ahLst/>
            <a:cxnLst/>
            <a:rect l="l" t="t" r="r" b="b"/>
            <a:pathLst>
              <a:path w="52129" h="30276" extrusionOk="0">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6785643" y="2974516"/>
            <a:ext cx="430769" cy="971178"/>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Fira Sans SemiBold"/>
                <a:ea typeface="Fira Sans SemiBold"/>
                <a:cs typeface="Fira Sans SemiBold"/>
                <a:sym typeface="Fira Sans SemiBold"/>
              </a:rPr>
              <a:t>5</a:t>
            </a:r>
            <a:endParaRPr sz="3000">
              <a:solidFill>
                <a:srgbClr val="FFFFFF"/>
              </a:solidFill>
              <a:latin typeface="Fira Sans SemiBold"/>
              <a:ea typeface="Fira Sans SemiBold"/>
              <a:cs typeface="Fira Sans SemiBold"/>
              <a:sym typeface="Fira Sans SemiBold"/>
            </a:endParaRPr>
          </a:p>
        </p:txBody>
      </p:sp>
      <p:sp>
        <p:nvSpPr>
          <p:cNvPr id="246" name="Google Shape;246;p15"/>
          <p:cNvSpPr txBox="1"/>
          <p:nvPr/>
        </p:nvSpPr>
        <p:spPr>
          <a:xfrm>
            <a:off x="5587375" y="411875"/>
            <a:ext cx="22062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Medium"/>
                <a:ea typeface="Fira Sans Medium"/>
                <a:cs typeface="Fira Sans Medium"/>
                <a:sym typeface="Fira Sans Medium"/>
              </a:rPr>
              <a:t>Convenience</a:t>
            </a:r>
            <a:endParaRPr sz="1800">
              <a:latin typeface="Fira Sans Medium"/>
              <a:ea typeface="Fira Sans Medium"/>
              <a:cs typeface="Fira Sans Medium"/>
              <a:sym typeface="Fira Sans Medium"/>
            </a:endParaRPr>
          </a:p>
        </p:txBody>
      </p:sp>
      <p:sp>
        <p:nvSpPr>
          <p:cNvPr id="247" name="Google Shape;247;p15"/>
          <p:cNvSpPr txBox="1"/>
          <p:nvPr/>
        </p:nvSpPr>
        <p:spPr>
          <a:xfrm>
            <a:off x="5587375" y="699875"/>
            <a:ext cx="1242300" cy="5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a:ea typeface="Fira Sans"/>
                <a:cs typeface="Fira Sans"/>
                <a:sym typeface="Fira Sans"/>
              </a:rPr>
              <a:t>Voice-control easy way to control</a:t>
            </a:r>
            <a:endParaRPr sz="1200">
              <a:latin typeface="Fira Sans"/>
              <a:ea typeface="Fira Sans"/>
              <a:cs typeface="Fira Sans"/>
              <a:sym typeface="Fira Sans"/>
            </a:endParaRPr>
          </a:p>
        </p:txBody>
      </p:sp>
      <p:sp>
        <p:nvSpPr>
          <p:cNvPr id="248" name="Google Shape;248;p15"/>
          <p:cNvSpPr txBox="1"/>
          <p:nvPr/>
        </p:nvSpPr>
        <p:spPr>
          <a:xfrm>
            <a:off x="5587375" y="2164750"/>
            <a:ext cx="14979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Medium"/>
                <a:ea typeface="Fira Sans Medium"/>
                <a:cs typeface="Fira Sans Medium"/>
                <a:sym typeface="Fira Sans Medium"/>
              </a:rPr>
              <a:t>Integration</a:t>
            </a:r>
            <a:endParaRPr sz="1800">
              <a:latin typeface="Fira Sans Medium"/>
              <a:ea typeface="Fira Sans Medium"/>
              <a:cs typeface="Fira Sans Medium"/>
              <a:sym typeface="Fira Sans Medium"/>
            </a:endParaRPr>
          </a:p>
        </p:txBody>
      </p:sp>
      <p:sp>
        <p:nvSpPr>
          <p:cNvPr id="249" name="Google Shape;249;p15"/>
          <p:cNvSpPr txBox="1"/>
          <p:nvPr/>
        </p:nvSpPr>
        <p:spPr>
          <a:xfrm>
            <a:off x="5628425" y="2390525"/>
            <a:ext cx="1558800" cy="5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a:ea typeface="Fira Sans"/>
                <a:cs typeface="Fira Sans"/>
                <a:sym typeface="Fira Sans"/>
              </a:rPr>
              <a:t>Alexa or Google Home </a:t>
            </a:r>
            <a:endParaRPr sz="1200">
              <a:latin typeface="Fira Sans"/>
              <a:ea typeface="Fira Sans"/>
              <a:cs typeface="Fira Sans"/>
              <a:sym typeface="Fira Sans"/>
            </a:endParaRPr>
          </a:p>
        </p:txBody>
      </p:sp>
      <p:sp>
        <p:nvSpPr>
          <p:cNvPr id="250" name="Google Shape;250;p15"/>
          <p:cNvSpPr txBox="1"/>
          <p:nvPr/>
        </p:nvSpPr>
        <p:spPr>
          <a:xfrm>
            <a:off x="5481775" y="4081200"/>
            <a:ext cx="22500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Medium"/>
                <a:ea typeface="Fira Sans Medium"/>
                <a:cs typeface="Fira Sans Medium"/>
                <a:sym typeface="Fira Sans Medium"/>
              </a:rPr>
              <a:t>Cost-effectiveness</a:t>
            </a:r>
            <a:endParaRPr sz="1800">
              <a:latin typeface="Fira Sans Medium"/>
              <a:ea typeface="Fira Sans Medium"/>
              <a:cs typeface="Fira Sans Medium"/>
              <a:sym typeface="Fira Sans Medium"/>
            </a:endParaRPr>
          </a:p>
        </p:txBody>
      </p:sp>
      <p:sp>
        <p:nvSpPr>
          <p:cNvPr id="251" name="Google Shape;251;p15"/>
          <p:cNvSpPr txBox="1"/>
          <p:nvPr/>
        </p:nvSpPr>
        <p:spPr>
          <a:xfrm>
            <a:off x="5498075" y="4396275"/>
            <a:ext cx="1819500" cy="5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a:ea typeface="Fira Sans"/>
                <a:cs typeface="Fira Sans"/>
                <a:sym typeface="Fira Sans"/>
              </a:rPr>
              <a:t>Due to make affordable for everyone</a:t>
            </a:r>
            <a:endParaRPr sz="1200">
              <a:latin typeface="Fira Sans"/>
              <a:ea typeface="Fira Sans"/>
              <a:cs typeface="Fira Sans"/>
              <a:sym typeface="Fira Sans"/>
            </a:endParaRPr>
          </a:p>
        </p:txBody>
      </p:sp>
      <p:sp>
        <p:nvSpPr>
          <p:cNvPr id="252" name="Google Shape;252;p15"/>
          <p:cNvSpPr txBox="1"/>
          <p:nvPr/>
        </p:nvSpPr>
        <p:spPr>
          <a:xfrm>
            <a:off x="7185475" y="3050800"/>
            <a:ext cx="20124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Medium"/>
                <a:ea typeface="Fira Sans Medium"/>
                <a:cs typeface="Fira Sans Medium"/>
                <a:sym typeface="Fira Sans Medium"/>
              </a:rPr>
              <a:t>Energy Efficiency</a:t>
            </a:r>
            <a:endParaRPr sz="1800">
              <a:latin typeface="Fira Sans Medium"/>
              <a:ea typeface="Fira Sans Medium"/>
              <a:cs typeface="Fira Sans Medium"/>
              <a:sym typeface="Fira Sans Medium"/>
            </a:endParaRPr>
          </a:p>
        </p:txBody>
      </p:sp>
      <p:sp>
        <p:nvSpPr>
          <p:cNvPr id="253" name="Google Shape;253;p15"/>
          <p:cNvSpPr txBox="1"/>
          <p:nvPr/>
        </p:nvSpPr>
        <p:spPr>
          <a:xfrm>
            <a:off x="7261675" y="3303825"/>
            <a:ext cx="1497900" cy="5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a:ea typeface="Fira Sans"/>
                <a:cs typeface="Fira Sans"/>
                <a:sym typeface="Fira Sans"/>
              </a:rPr>
              <a:t>automated time to turn off light like scheduling things</a:t>
            </a:r>
            <a:endParaRPr sz="1200">
              <a:latin typeface="Fira Sans"/>
              <a:ea typeface="Fira Sans"/>
              <a:cs typeface="Fira Sans"/>
              <a:sym typeface="Fira Sans"/>
            </a:endParaRPr>
          </a:p>
        </p:txBody>
      </p:sp>
      <p:sp>
        <p:nvSpPr>
          <p:cNvPr id="254" name="Google Shape;254;p15"/>
          <p:cNvSpPr txBox="1"/>
          <p:nvPr/>
        </p:nvSpPr>
        <p:spPr>
          <a:xfrm>
            <a:off x="7213875" y="1249975"/>
            <a:ext cx="19578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Fira Sans Medium"/>
                <a:ea typeface="Fira Sans Medium"/>
                <a:cs typeface="Fira Sans Medium"/>
                <a:sym typeface="Fira Sans Medium"/>
              </a:rPr>
              <a:t>Personalization</a:t>
            </a:r>
            <a:endParaRPr sz="1800">
              <a:latin typeface="Fira Sans Medium"/>
              <a:ea typeface="Fira Sans Medium"/>
              <a:cs typeface="Fira Sans Medium"/>
              <a:sym typeface="Fira Sans Medium"/>
            </a:endParaRPr>
          </a:p>
        </p:txBody>
      </p:sp>
      <p:sp>
        <p:nvSpPr>
          <p:cNvPr id="255" name="Google Shape;255;p15"/>
          <p:cNvSpPr txBox="1"/>
          <p:nvPr/>
        </p:nvSpPr>
        <p:spPr>
          <a:xfrm>
            <a:off x="7256600" y="1549100"/>
            <a:ext cx="1673100" cy="59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a:ea typeface="Fira Sans"/>
                <a:cs typeface="Fira Sans"/>
                <a:sym typeface="Fira Sans"/>
              </a:rPr>
              <a:t>Trigger specific actions based on unique commands</a:t>
            </a:r>
            <a:endParaRPr sz="1200">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16"/>
          <p:cNvPicPr preferRelativeResize="0"/>
          <p:nvPr/>
        </p:nvPicPr>
        <p:blipFill>
          <a:blip r:embed="rId3">
            <a:alphaModFix/>
          </a:blip>
          <a:stretch>
            <a:fillRect/>
          </a:stretch>
        </p:blipFill>
        <p:spPr>
          <a:xfrm>
            <a:off x="1737200" y="916700"/>
            <a:ext cx="5669600" cy="3955525"/>
          </a:xfrm>
          <a:prstGeom prst="rect">
            <a:avLst/>
          </a:prstGeom>
          <a:noFill/>
          <a:ln>
            <a:noFill/>
          </a:ln>
        </p:spPr>
      </p:pic>
      <p:sp>
        <p:nvSpPr>
          <p:cNvPr id="261" name="Google Shape;261;p16"/>
          <p:cNvSpPr txBox="1"/>
          <p:nvPr/>
        </p:nvSpPr>
        <p:spPr>
          <a:xfrm>
            <a:off x="2235450" y="301100"/>
            <a:ext cx="4673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a:latin typeface="Fira Sans"/>
                <a:ea typeface="Fira Sans"/>
                <a:cs typeface="Fira Sans"/>
                <a:sym typeface="Fira Sans"/>
              </a:rPr>
              <a:t>Example of Demand of IoT</a:t>
            </a:r>
            <a:endParaRPr sz="2800" b="1">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7"/>
          <p:cNvSpPr txBox="1"/>
          <p:nvPr/>
        </p:nvSpPr>
        <p:spPr>
          <a:xfrm>
            <a:off x="1135675" y="1104400"/>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Fira Sans Medium"/>
                <a:ea typeface="Fira Sans Medium"/>
                <a:cs typeface="Fira Sans Medium"/>
                <a:sym typeface="Fira Sans Medium"/>
              </a:rPr>
              <a:t>Smart Lighting</a:t>
            </a:r>
            <a:endParaRPr sz="1500">
              <a:latin typeface="Fira Sans Medium"/>
              <a:ea typeface="Fira Sans Medium"/>
              <a:cs typeface="Fira Sans Medium"/>
              <a:sym typeface="Fira Sans Medium"/>
            </a:endParaRPr>
          </a:p>
        </p:txBody>
      </p:sp>
      <p:sp>
        <p:nvSpPr>
          <p:cNvPr id="267" name="Google Shape;267;p17"/>
          <p:cNvSpPr txBox="1"/>
          <p:nvPr/>
        </p:nvSpPr>
        <p:spPr>
          <a:xfrm>
            <a:off x="1135675" y="1410017"/>
            <a:ext cx="16368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Fira Sans"/>
                <a:ea typeface="Fira Sans"/>
                <a:cs typeface="Fira Sans"/>
                <a:sym typeface="Fira Sans"/>
              </a:rPr>
              <a:t>Such as Philips Hue and LIFX, can be controlled remotely and offer features such as dimming and color changing.</a:t>
            </a:r>
            <a:endParaRPr sz="1200">
              <a:latin typeface="Fira Sans"/>
              <a:ea typeface="Fira Sans"/>
              <a:cs typeface="Fira Sans"/>
              <a:sym typeface="Fira Sans"/>
            </a:endParaRPr>
          </a:p>
        </p:txBody>
      </p:sp>
      <p:sp>
        <p:nvSpPr>
          <p:cNvPr id="268" name="Google Shape;268;p17"/>
          <p:cNvSpPr txBox="1"/>
          <p:nvPr/>
        </p:nvSpPr>
        <p:spPr>
          <a:xfrm>
            <a:off x="1135675" y="2955418"/>
            <a:ext cx="1740900" cy="40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latin typeface="Fira Sans Medium"/>
                <a:ea typeface="Fira Sans Medium"/>
                <a:cs typeface="Fira Sans Medium"/>
                <a:sym typeface="Fira Sans Medium"/>
              </a:rPr>
              <a:t>Smart thermostats</a:t>
            </a:r>
            <a:endParaRPr sz="1500">
              <a:latin typeface="Fira Sans Medium"/>
              <a:ea typeface="Fira Sans Medium"/>
              <a:cs typeface="Fira Sans Medium"/>
              <a:sym typeface="Fira Sans Medium"/>
            </a:endParaRPr>
          </a:p>
        </p:txBody>
      </p:sp>
      <p:sp>
        <p:nvSpPr>
          <p:cNvPr id="269" name="Google Shape;269;p17"/>
          <p:cNvSpPr txBox="1"/>
          <p:nvPr/>
        </p:nvSpPr>
        <p:spPr>
          <a:xfrm>
            <a:off x="1135675" y="3407475"/>
            <a:ext cx="1740900" cy="13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Fira Sans"/>
                <a:ea typeface="Fira Sans"/>
                <a:cs typeface="Fira Sans"/>
                <a:sym typeface="Fira Sans"/>
              </a:rPr>
              <a:t>such as Nest and Ecobee, are becoming more popular as they offer improved energy efficiency and ease of use.</a:t>
            </a:r>
            <a:endParaRPr sz="1200">
              <a:latin typeface="Fira Sans"/>
              <a:ea typeface="Fira Sans"/>
              <a:cs typeface="Fira Sans"/>
              <a:sym typeface="Fira Sans"/>
            </a:endParaRPr>
          </a:p>
        </p:txBody>
      </p:sp>
      <p:sp>
        <p:nvSpPr>
          <p:cNvPr id="270" name="Google Shape;270;p17"/>
          <p:cNvSpPr txBox="1"/>
          <p:nvPr/>
        </p:nvSpPr>
        <p:spPr>
          <a:xfrm>
            <a:off x="71025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Medium"/>
                <a:ea typeface="Fira Sans Medium"/>
                <a:cs typeface="Fira Sans Medium"/>
                <a:sym typeface="Fira Sans Medium"/>
              </a:rPr>
              <a:t>Recent Development</a:t>
            </a:r>
            <a:endParaRPr sz="2800">
              <a:latin typeface="Fira Sans Medium"/>
              <a:ea typeface="Fira Sans Medium"/>
              <a:cs typeface="Fira Sans Medium"/>
              <a:sym typeface="Fira Sans Medium"/>
            </a:endParaRPr>
          </a:p>
        </p:txBody>
      </p:sp>
      <p:sp>
        <p:nvSpPr>
          <p:cNvPr id="271" name="Google Shape;271;p17"/>
          <p:cNvSpPr txBox="1"/>
          <p:nvPr/>
        </p:nvSpPr>
        <p:spPr>
          <a:xfrm>
            <a:off x="6399325" y="1180613"/>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a:latin typeface="Fira Sans Medium"/>
                <a:ea typeface="Fira Sans Medium"/>
                <a:cs typeface="Fira Sans Medium"/>
                <a:sym typeface="Fira Sans Medium"/>
              </a:rPr>
              <a:t>Smart fans</a:t>
            </a:r>
            <a:endParaRPr sz="1500">
              <a:latin typeface="Fira Sans Medium"/>
              <a:ea typeface="Fira Sans Medium"/>
              <a:cs typeface="Fira Sans Medium"/>
              <a:sym typeface="Fira Sans Medium"/>
            </a:endParaRPr>
          </a:p>
        </p:txBody>
      </p:sp>
      <p:sp>
        <p:nvSpPr>
          <p:cNvPr id="272" name="Google Shape;272;p17"/>
          <p:cNvSpPr txBox="1"/>
          <p:nvPr/>
        </p:nvSpPr>
        <p:spPr>
          <a:xfrm>
            <a:off x="6323125" y="1410025"/>
            <a:ext cx="1789200" cy="116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Fira Sans"/>
                <a:ea typeface="Fira Sans"/>
                <a:cs typeface="Fira Sans"/>
                <a:sym typeface="Fira Sans"/>
              </a:rPr>
              <a:t>These fans are designed to be more energy-efficient and convenient than traditional ceiling fans.</a:t>
            </a:r>
            <a:endParaRPr sz="1200">
              <a:latin typeface="Fira Sans"/>
              <a:ea typeface="Fira Sans"/>
              <a:cs typeface="Fira Sans"/>
              <a:sym typeface="Fira Sans"/>
            </a:endParaRPr>
          </a:p>
        </p:txBody>
      </p:sp>
      <p:sp>
        <p:nvSpPr>
          <p:cNvPr id="273" name="Google Shape;273;p17"/>
          <p:cNvSpPr txBox="1"/>
          <p:nvPr/>
        </p:nvSpPr>
        <p:spPr>
          <a:xfrm>
            <a:off x="5998225" y="2979550"/>
            <a:ext cx="20379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a:latin typeface="Fira Sans Medium"/>
                <a:ea typeface="Fira Sans Medium"/>
                <a:cs typeface="Fira Sans Medium"/>
                <a:sym typeface="Fira Sans Medium"/>
              </a:rPr>
              <a:t>Smart Plug</a:t>
            </a:r>
            <a:endParaRPr sz="1500">
              <a:latin typeface="Fira Sans Medium"/>
              <a:ea typeface="Fira Sans Medium"/>
              <a:cs typeface="Fira Sans Medium"/>
              <a:sym typeface="Fira Sans Medium"/>
            </a:endParaRPr>
          </a:p>
        </p:txBody>
      </p:sp>
      <p:sp>
        <p:nvSpPr>
          <p:cNvPr id="274" name="Google Shape;274;p17"/>
          <p:cNvSpPr txBox="1"/>
          <p:nvPr/>
        </p:nvSpPr>
        <p:spPr>
          <a:xfrm>
            <a:off x="6146750" y="3302225"/>
            <a:ext cx="1965600" cy="1434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Fira Sans"/>
                <a:ea typeface="Fira Sans"/>
                <a:cs typeface="Fira Sans"/>
                <a:sym typeface="Fira Sans"/>
              </a:rPr>
              <a:t>It is designed to be plugged into an electrical outlet, and then you plug your appliance into the smart plug.</a:t>
            </a:r>
            <a:endParaRPr sz="1200">
              <a:latin typeface="Fira Sans"/>
              <a:ea typeface="Fira Sans"/>
              <a:cs typeface="Fira Sans"/>
              <a:sym typeface="Fira Sans"/>
            </a:endParaRPr>
          </a:p>
        </p:txBody>
      </p:sp>
      <p:grpSp>
        <p:nvGrpSpPr>
          <p:cNvPr id="275" name="Google Shape;275;p17"/>
          <p:cNvGrpSpPr/>
          <p:nvPr/>
        </p:nvGrpSpPr>
        <p:grpSpPr>
          <a:xfrm>
            <a:off x="8112314" y="1067643"/>
            <a:ext cx="630131" cy="630131"/>
            <a:chOff x="6323089" y="3637093"/>
            <a:chExt cx="630131" cy="630131"/>
          </a:xfrm>
        </p:grpSpPr>
        <p:sp>
          <p:nvSpPr>
            <p:cNvPr id="276" name="Google Shape;276;p17"/>
            <p:cNvSpPr/>
            <p:nvPr/>
          </p:nvSpPr>
          <p:spPr>
            <a:xfrm>
              <a:off x="6368635" y="3682639"/>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6647850" y="3817598"/>
              <a:ext cx="124865" cy="124865"/>
            </a:xfrm>
            <a:custGeom>
              <a:avLst/>
              <a:gdLst/>
              <a:ahLst/>
              <a:cxnLst/>
              <a:rect l="l" t="t" r="r" b="b"/>
              <a:pathLst>
                <a:path w="4688" h="4688" extrusionOk="0">
                  <a:moveTo>
                    <a:pt x="4086" y="381"/>
                  </a:moveTo>
                  <a:cubicBezTo>
                    <a:pt x="4212" y="381"/>
                    <a:pt x="4307" y="476"/>
                    <a:pt x="4307" y="602"/>
                  </a:cubicBezTo>
                  <a:lnTo>
                    <a:pt x="4307" y="4086"/>
                  </a:lnTo>
                  <a:cubicBezTo>
                    <a:pt x="4307" y="4213"/>
                    <a:pt x="4212" y="4339"/>
                    <a:pt x="4086" y="4339"/>
                  </a:cubicBezTo>
                  <a:lnTo>
                    <a:pt x="602" y="4339"/>
                  </a:lnTo>
                  <a:cubicBezTo>
                    <a:pt x="475" y="4339"/>
                    <a:pt x="349" y="4213"/>
                    <a:pt x="349" y="4086"/>
                  </a:cubicBezTo>
                  <a:lnTo>
                    <a:pt x="349" y="602"/>
                  </a:lnTo>
                  <a:cubicBezTo>
                    <a:pt x="349" y="476"/>
                    <a:pt x="475" y="381"/>
                    <a:pt x="602" y="381"/>
                  </a:cubicBezTo>
                  <a:close/>
                  <a:moveTo>
                    <a:pt x="602" y="1"/>
                  </a:moveTo>
                  <a:cubicBezTo>
                    <a:pt x="254" y="1"/>
                    <a:pt x="0" y="286"/>
                    <a:pt x="0" y="602"/>
                  </a:cubicBezTo>
                  <a:lnTo>
                    <a:pt x="0" y="4086"/>
                  </a:lnTo>
                  <a:cubicBezTo>
                    <a:pt x="0" y="4403"/>
                    <a:pt x="254" y="4688"/>
                    <a:pt x="602" y="4688"/>
                  </a:cubicBezTo>
                  <a:lnTo>
                    <a:pt x="4086" y="4688"/>
                  </a:lnTo>
                  <a:cubicBezTo>
                    <a:pt x="4402" y="4688"/>
                    <a:pt x="4687" y="4403"/>
                    <a:pt x="4687" y="4086"/>
                  </a:cubicBezTo>
                  <a:lnTo>
                    <a:pt x="4687" y="602"/>
                  </a:lnTo>
                  <a:cubicBezTo>
                    <a:pt x="4687" y="286"/>
                    <a:pt x="4402"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6504447" y="396182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6533133" y="3637093"/>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6323089" y="3722298"/>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7"/>
          <p:cNvGrpSpPr/>
          <p:nvPr/>
        </p:nvGrpSpPr>
        <p:grpSpPr>
          <a:xfrm>
            <a:off x="457177" y="2903344"/>
            <a:ext cx="630131" cy="630104"/>
            <a:chOff x="6323089" y="2499219"/>
            <a:chExt cx="630131" cy="630104"/>
          </a:xfrm>
        </p:grpSpPr>
        <p:sp>
          <p:nvSpPr>
            <p:cNvPr id="284" name="Google Shape;284;p17"/>
            <p:cNvSpPr/>
            <p:nvPr/>
          </p:nvSpPr>
          <p:spPr>
            <a:xfrm>
              <a:off x="6368635" y="2544765"/>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6544932" y="2639239"/>
              <a:ext cx="186445" cy="350064"/>
            </a:xfrm>
            <a:custGeom>
              <a:avLst/>
              <a:gdLst/>
              <a:ahLst/>
              <a:cxnLst/>
              <a:rect l="l" t="t" r="r" b="b"/>
              <a:pathLst>
                <a:path w="7000" h="13143" extrusionOk="0">
                  <a:moveTo>
                    <a:pt x="4371" y="444"/>
                  </a:moveTo>
                  <a:lnTo>
                    <a:pt x="4371" y="887"/>
                  </a:lnTo>
                  <a:lnTo>
                    <a:pt x="2629" y="887"/>
                  </a:lnTo>
                  <a:lnTo>
                    <a:pt x="2629" y="444"/>
                  </a:lnTo>
                  <a:close/>
                  <a:moveTo>
                    <a:pt x="6240" y="1299"/>
                  </a:moveTo>
                  <a:cubicBezTo>
                    <a:pt x="6430" y="1299"/>
                    <a:pt x="6588" y="1457"/>
                    <a:pt x="6588" y="1615"/>
                  </a:cubicBezTo>
                  <a:lnTo>
                    <a:pt x="6588" y="12383"/>
                  </a:lnTo>
                  <a:cubicBezTo>
                    <a:pt x="6588" y="12573"/>
                    <a:pt x="6430" y="12699"/>
                    <a:pt x="6240" y="12699"/>
                  </a:cubicBezTo>
                  <a:lnTo>
                    <a:pt x="761" y="12699"/>
                  </a:lnTo>
                  <a:cubicBezTo>
                    <a:pt x="571" y="12699"/>
                    <a:pt x="444" y="12573"/>
                    <a:pt x="444" y="12383"/>
                  </a:cubicBezTo>
                  <a:lnTo>
                    <a:pt x="444" y="1615"/>
                  </a:lnTo>
                  <a:cubicBezTo>
                    <a:pt x="444" y="1457"/>
                    <a:pt x="571" y="1299"/>
                    <a:pt x="761" y="1299"/>
                  </a:cubicBezTo>
                  <a:close/>
                  <a:moveTo>
                    <a:pt x="2186" y="0"/>
                  </a:moveTo>
                  <a:lnTo>
                    <a:pt x="2186" y="855"/>
                  </a:lnTo>
                  <a:lnTo>
                    <a:pt x="761" y="855"/>
                  </a:lnTo>
                  <a:cubicBezTo>
                    <a:pt x="349" y="855"/>
                    <a:pt x="1" y="1204"/>
                    <a:pt x="1" y="1615"/>
                  </a:cubicBezTo>
                  <a:lnTo>
                    <a:pt x="1" y="12383"/>
                  </a:lnTo>
                  <a:cubicBezTo>
                    <a:pt x="1" y="12794"/>
                    <a:pt x="349" y="13143"/>
                    <a:pt x="761" y="13143"/>
                  </a:cubicBezTo>
                  <a:lnTo>
                    <a:pt x="6240" y="13143"/>
                  </a:lnTo>
                  <a:cubicBezTo>
                    <a:pt x="6683" y="13143"/>
                    <a:pt x="7000" y="12794"/>
                    <a:pt x="7000" y="12383"/>
                  </a:cubicBezTo>
                  <a:lnTo>
                    <a:pt x="7000" y="1615"/>
                  </a:lnTo>
                  <a:cubicBezTo>
                    <a:pt x="7000" y="1204"/>
                    <a:pt x="6683" y="855"/>
                    <a:pt x="6240" y="855"/>
                  </a:cubicBezTo>
                  <a:lnTo>
                    <a:pt x="4814" y="855"/>
                  </a:lnTo>
                  <a:lnTo>
                    <a:pt x="4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6587122" y="2731183"/>
              <a:ext cx="102092" cy="188949"/>
            </a:xfrm>
            <a:custGeom>
              <a:avLst/>
              <a:gdLst/>
              <a:ahLst/>
              <a:cxnLst/>
              <a:rect l="l" t="t" r="r" b="b"/>
              <a:pathLst>
                <a:path w="3833" h="7094" extrusionOk="0">
                  <a:moveTo>
                    <a:pt x="2344" y="1013"/>
                  </a:moveTo>
                  <a:lnTo>
                    <a:pt x="2344" y="3325"/>
                  </a:lnTo>
                  <a:lnTo>
                    <a:pt x="3104" y="3325"/>
                  </a:lnTo>
                  <a:lnTo>
                    <a:pt x="1710" y="5985"/>
                  </a:lnTo>
                  <a:lnTo>
                    <a:pt x="1710" y="3547"/>
                  </a:lnTo>
                  <a:lnTo>
                    <a:pt x="792" y="3547"/>
                  </a:lnTo>
                  <a:lnTo>
                    <a:pt x="2344" y="1013"/>
                  </a:lnTo>
                  <a:close/>
                  <a:moveTo>
                    <a:pt x="2502" y="0"/>
                  </a:moveTo>
                  <a:lnTo>
                    <a:pt x="2375" y="127"/>
                  </a:lnTo>
                  <a:lnTo>
                    <a:pt x="0" y="3990"/>
                  </a:lnTo>
                  <a:lnTo>
                    <a:pt x="1267" y="3990"/>
                  </a:lnTo>
                  <a:lnTo>
                    <a:pt x="1267" y="6809"/>
                  </a:lnTo>
                  <a:cubicBezTo>
                    <a:pt x="1267" y="6904"/>
                    <a:pt x="1299" y="6999"/>
                    <a:pt x="1394" y="7031"/>
                  </a:cubicBezTo>
                  <a:lnTo>
                    <a:pt x="1584" y="7094"/>
                  </a:lnTo>
                  <a:lnTo>
                    <a:pt x="1679" y="6967"/>
                  </a:lnTo>
                  <a:lnTo>
                    <a:pt x="3832" y="2882"/>
                  </a:lnTo>
                  <a:lnTo>
                    <a:pt x="2787" y="2882"/>
                  </a:lnTo>
                  <a:lnTo>
                    <a:pt x="2787" y="285"/>
                  </a:lnTo>
                  <a:cubicBezTo>
                    <a:pt x="2787" y="190"/>
                    <a:pt x="2755" y="95"/>
                    <a:pt x="2660" y="63"/>
                  </a:cubicBezTo>
                  <a:lnTo>
                    <a:pt x="2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17"/>
          <p:cNvGrpSpPr/>
          <p:nvPr/>
        </p:nvGrpSpPr>
        <p:grpSpPr>
          <a:xfrm>
            <a:off x="457201" y="1067643"/>
            <a:ext cx="630104" cy="630131"/>
            <a:chOff x="2190776" y="1361318"/>
            <a:chExt cx="630104" cy="630131"/>
          </a:xfrm>
        </p:grpSpPr>
        <p:sp>
          <p:nvSpPr>
            <p:cNvPr id="290" name="Google Shape;290;p17"/>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2331621" y="1552797"/>
              <a:ext cx="348412" cy="81849"/>
            </a:xfrm>
            <a:custGeom>
              <a:avLst/>
              <a:gdLst/>
              <a:ahLst/>
              <a:cxnLst/>
              <a:rect l="l" t="t" r="r" b="b"/>
              <a:pathLst>
                <a:path w="13081" h="3073" extrusionOk="0">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2368751" y="1605109"/>
              <a:ext cx="274154" cy="66641"/>
            </a:xfrm>
            <a:custGeom>
              <a:avLst/>
              <a:gdLst/>
              <a:ahLst/>
              <a:cxnLst/>
              <a:rect l="l" t="t" r="r" b="b"/>
              <a:pathLst>
                <a:path w="10293" h="2502" extrusionOk="0">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2405853" y="1657393"/>
              <a:ext cx="199949" cy="51485"/>
            </a:xfrm>
            <a:custGeom>
              <a:avLst/>
              <a:gdLst/>
              <a:ahLst/>
              <a:cxnLst/>
              <a:rect l="l" t="t" r="r" b="b"/>
              <a:pathLst>
                <a:path w="7507" h="1933" extrusionOk="0">
                  <a:moveTo>
                    <a:pt x="3738" y="1"/>
                  </a:moveTo>
                  <a:cubicBezTo>
                    <a:pt x="2376" y="1"/>
                    <a:pt x="1077" y="539"/>
                    <a:pt x="96" y="1521"/>
                  </a:cubicBezTo>
                  <a:cubicBezTo>
                    <a:pt x="1" y="1616"/>
                    <a:pt x="1" y="1774"/>
                    <a:pt x="96" y="1869"/>
                  </a:cubicBezTo>
                  <a:cubicBezTo>
                    <a:pt x="143" y="1901"/>
                    <a:pt x="206" y="1917"/>
                    <a:pt x="266" y="1917"/>
                  </a:cubicBezTo>
                  <a:cubicBezTo>
                    <a:pt x="325" y="1917"/>
                    <a:pt x="381" y="1901"/>
                    <a:pt x="412" y="1869"/>
                  </a:cubicBezTo>
                  <a:cubicBezTo>
                    <a:pt x="1331" y="982"/>
                    <a:pt x="2502" y="476"/>
                    <a:pt x="3769" y="476"/>
                  </a:cubicBezTo>
                  <a:cubicBezTo>
                    <a:pt x="5004" y="476"/>
                    <a:pt x="6208" y="982"/>
                    <a:pt x="7063" y="1869"/>
                  </a:cubicBezTo>
                  <a:cubicBezTo>
                    <a:pt x="7126" y="1901"/>
                    <a:pt x="7190" y="1932"/>
                    <a:pt x="7253" y="1932"/>
                  </a:cubicBezTo>
                  <a:cubicBezTo>
                    <a:pt x="7316" y="1932"/>
                    <a:pt x="7380" y="1901"/>
                    <a:pt x="7411" y="1869"/>
                  </a:cubicBezTo>
                  <a:cubicBezTo>
                    <a:pt x="7506" y="1774"/>
                    <a:pt x="7506" y="1616"/>
                    <a:pt x="7411" y="1521"/>
                  </a:cubicBezTo>
                  <a:cubicBezTo>
                    <a:pt x="6429" y="539"/>
                    <a:pt x="5131" y="1"/>
                    <a:pt x="3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2464051" y="1717295"/>
              <a:ext cx="83554" cy="82675"/>
            </a:xfrm>
            <a:custGeom>
              <a:avLst/>
              <a:gdLst/>
              <a:ahLst/>
              <a:cxnLst/>
              <a:rect l="l" t="t" r="r" b="b"/>
              <a:pathLst>
                <a:path w="3137" h="3104" extrusionOk="0">
                  <a:moveTo>
                    <a:pt x="1553" y="475"/>
                  </a:moveTo>
                  <a:cubicBezTo>
                    <a:pt x="2154" y="475"/>
                    <a:pt x="2661" y="950"/>
                    <a:pt x="2661" y="1552"/>
                  </a:cubicBezTo>
                  <a:cubicBezTo>
                    <a:pt x="2661" y="2154"/>
                    <a:pt x="2154" y="2629"/>
                    <a:pt x="1553" y="2629"/>
                  </a:cubicBezTo>
                  <a:cubicBezTo>
                    <a:pt x="983" y="2629"/>
                    <a:pt x="476" y="2154"/>
                    <a:pt x="476" y="1552"/>
                  </a:cubicBezTo>
                  <a:cubicBezTo>
                    <a:pt x="476" y="950"/>
                    <a:pt x="983" y="475"/>
                    <a:pt x="1553" y="475"/>
                  </a:cubicBezTo>
                  <a:close/>
                  <a:moveTo>
                    <a:pt x="1553" y="0"/>
                  </a:moveTo>
                  <a:cubicBezTo>
                    <a:pt x="698" y="0"/>
                    <a:pt x="1" y="697"/>
                    <a:pt x="1" y="1552"/>
                  </a:cubicBezTo>
                  <a:cubicBezTo>
                    <a:pt x="1" y="2407"/>
                    <a:pt x="698" y="3104"/>
                    <a:pt x="1553" y="3104"/>
                  </a:cubicBezTo>
                  <a:cubicBezTo>
                    <a:pt x="2439" y="3104"/>
                    <a:pt x="3136" y="2407"/>
                    <a:pt x="3136" y="1552"/>
                  </a:cubicBezTo>
                  <a:cubicBezTo>
                    <a:pt x="3136" y="697"/>
                    <a:pt x="2439" y="0"/>
                    <a:pt x="1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17"/>
          <p:cNvGrpSpPr/>
          <p:nvPr/>
        </p:nvGrpSpPr>
        <p:grpSpPr>
          <a:xfrm>
            <a:off x="2820853" y="1403508"/>
            <a:ext cx="3502263" cy="2951424"/>
            <a:chOff x="2820853" y="1403508"/>
            <a:chExt cx="3502263" cy="2951424"/>
          </a:xfrm>
        </p:grpSpPr>
        <p:sp>
          <p:nvSpPr>
            <p:cNvPr id="298" name="Google Shape;298;p17"/>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7"/>
          <p:cNvGrpSpPr/>
          <p:nvPr/>
        </p:nvGrpSpPr>
        <p:grpSpPr>
          <a:xfrm>
            <a:off x="8132863" y="2840919"/>
            <a:ext cx="630104" cy="630104"/>
            <a:chOff x="2190776" y="2499219"/>
            <a:chExt cx="630104" cy="630104"/>
          </a:xfrm>
        </p:grpSpPr>
        <p:sp>
          <p:nvSpPr>
            <p:cNvPr id="390" name="Google Shape;390;p17"/>
            <p:cNvSpPr/>
            <p:nvPr/>
          </p:nvSpPr>
          <p:spPr>
            <a:xfrm>
              <a:off x="2434539" y="2737069"/>
              <a:ext cx="91118" cy="91118"/>
            </a:xfrm>
            <a:custGeom>
              <a:avLst/>
              <a:gdLst/>
              <a:ahLst/>
              <a:cxnLst/>
              <a:rect l="l" t="t" r="r" b="b"/>
              <a:pathLst>
                <a:path w="3421" h="3421" extrusionOk="0">
                  <a:moveTo>
                    <a:pt x="1711" y="1"/>
                  </a:moveTo>
                  <a:cubicBezTo>
                    <a:pt x="1584" y="1"/>
                    <a:pt x="1489" y="96"/>
                    <a:pt x="1489" y="222"/>
                  </a:cubicBezTo>
                  <a:lnTo>
                    <a:pt x="1489" y="1521"/>
                  </a:lnTo>
                  <a:lnTo>
                    <a:pt x="222" y="1521"/>
                  </a:lnTo>
                  <a:cubicBezTo>
                    <a:pt x="95" y="1521"/>
                    <a:pt x="0" y="1616"/>
                    <a:pt x="0" y="1711"/>
                  </a:cubicBezTo>
                  <a:cubicBezTo>
                    <a:pt x="0" y="1838"/>
                    <a:pt x="95" y="1933"/>
                    <a:pt x="222" y="1933"/>
                  </a:cubicBezTo>
                  <a:lnTo>
                    <a:pt x="1489" y="1933"/>
                  </a:lnTo>
                  <a:lnTo>
                    <a:pt x="1489" y="3231"/>
                  </a:lnTo>
                  <a:cubicBezTo>
                    <a:pt x="1489" y="3326"/>
                    <a:pt x="1584" y="3421"/>
                    <a:pt x="1711" y="3421"/>
                  </a:cubicBezTo>
                  <a:cubicBezTo>
                    <a:pt x="1837" y="3421"/>
                    <a:pt x="1932" y="3326"/>
                    <a:pt x="1932" y="3231"/>
                  </a:cubicBezTo>
                  <a:lnTo>
                    <a:pt x="1932" y="1933"/>
                  </a:lnTo>
                  <a:lnTo>
                    <a:pt x="3199" y="1933"/>
                  </a:lnTo>
                  <a:cubicBezTo>
                    <a:pt x="3326" y="1933"/>
                    <a:pt x="3421" y="1838"/>
                    <a:pt x="3421" y="1711"/>
                  </a:cubicBezTo>
                  <a:cubicBezTo>
                    <a:pt x="3421" y="1616"/>
                    <a:pt x="3326" y="1521"/>
                    <a:pt x="3199" y="1521"/>
                  </a:cubicBezTo>
                  <a:lnTo>
                    <a:pt x="1932" y="1521"/>
                  </a:lnTo>
                  <a:lnTo>
                    <a:pt x="1932" y="222"/>
                  </a:lnTo>
                  <a:cubicBezTo>
                    <a:pt x="1932" y="96"/>
                    <a:pt x="1837" y="1"/>
                    <a:pt x="1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2360307" y="2662838"/>
              <a:ext cx="291893" cy="302014"/>
            </a:xfrm>
            <a:custGeom>
              <a:avLst/>
              <a:gdLst/>
              <a:ahLst/>
              <a:cxnLst/>
              <a:rect l="l" t="t" r="r" b="b"/>
              <a:pathLst>
                <a:path w="10959" h="11339" extrusionOk="0">
                  <a:moveTo>
                    <a:pt x="4498" y="444"/>
                  </a:moveTo>
                  <a:cubicBezTo>
                    <a:pt x="6746" y="444"/>
                    <a:pt x="8583" y="2249"/>
                    <a:pt x="8583" y="4498"/>
                  </a:cubicBezTo>
                  <a:cubicBezTo>
                    <a:pt x="8583" y="6746"/>
                    <a:pt x="6746" y="8583"/>
                    <a:pt x="4498" y="8583"/>
                  </a:cubicBezTo>
                  <a:cubicBezTo>
                    <a:pt x="2249" y="8583"/>
                    <a:pt x="444" y="6746"/>
                    <a:pt x="444" y="4498"/>
                  </a:cubicBezTo>
                  <a:cubicBezTo>
                    <a:pt x="444" y="2249"/>
                    <a:pt x="2249" y="444"/>
                    <a:pt x="4498" y="444"/>
                  </a:cubicBezTo>
                  <a:close/>
                  <a:moveTo>
                    <a:pt x="4498" y="1"/>
                  </a:moveTo>
                  <a:cubicBezTo>
                    <a:pt x="2027" y="1"/>
                    <a:pt x="1" y="2028"/>
                    <a:pt x="1" y="4498"/>
                  </a:cubicBezTo>
                  <a:cubicBezTo>
                    <a:pt x="1" y="7000"/>
                    <a:pt x="2027" y="8995"/>
                    <a:pt x="4498" y="8995"/>
                  </a:cubicBezTo>
                  <a:cubicBezTo>
                    <a:pt x="5574" y="8995"/>
                    <a:pt x="6588" y="8615"/>
                    <a:pt x="7379" y="7981"/>
                  </a:cubicBezTo>
                  <a:lnTo>
                    <a:pt x="10546" y="11275"/>
                  </a:lnTo>
                  <a:cubicBezTo>
                    <a:pt x="10610" y="11338"/>
                    <a:pt x="10641" y="11338"/>
                    <a:pt x="10705" y="11338"/>
                  </a:cubicBezTo>
                  <a:cubicBezTo>
                    <a:pt x="10768" y="11338"/>
                    <a:pt x="10831" y="11338"/>
                    <a:pt x="10863" y="11275"/>
                  </a:cubicBezTo>
                  <a:cubicBezTo>
                    <a:pt x="10958" y="11212"/>
                    <a:pt x="10958" y="11085"/>
                    <a:pt x="10863" y="10990"/>
                  </a:cubicBezTo>
                  <a:lnTo>
                    <a:pt x="7696" y="7696"/>
                  </a:lnTo>
                  <a:cubicBezTo>
                    <a:pt x="8488" y="6873"/>
                    <a:pt x="8995" y="5733"/>
                    <a:pt x="8995" y="4498"/>
                  </a:cubicBezTo>
                  <a:cubicBezTo>
                    <a:pt x="8995" y="2028"/>
                    <a:pt x="6968" y="1"/>
                    <a:pt x="4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2190776" y="2499219"/>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2505388" y="2584398"/>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2236321" y="2544765"/>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17"/>
          <p:cNvGrpSpPr/>
          <p:nvPr/>
        </p:nvGrpSpPr>
        <p:grpSpPr>
          <a:xfrm>
            <a:off x="8313784" y="3021836"/>
            <a:ext cx="268268" cy="268268"/>
            <a:chOff x="6504447" y="3817598"/>
            <a:chExt cx="268268" cy="268268"/>
          </a:xfrm>
        </p:grpSpPr>
        <p:sp>
          <p:nvSpPr>
            <p:cNvPr id="396" name="Google Shape;396;p17"/>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6647850" y="3817598"/>
              <a:ext cx="124865" cy="124865"/>
            </a:xfrm>
            <a:custGeom>
              <a:avLst/>
              <a:gdLst/>
              <a:ahLst/>
              <a:cxnLst/>
              <a:rect l="l" t="t" r="r" b="b"/>
              <a:pathLst>
                <a:path w="4688" h="4688" extrusionOk="0">
                  <a:moveTo>
                    <a:pt x="4086" y="381"/>
                  </a:moveTo>
                  <a:cubicBezTo>
                    <a:pt x="4212" y="381"/>
                    <a:pt x="4307" y="476"/>
                    <a:pt x="4307" y="602"/>
                  </a:cubicBezTo>
                  <a:lnTo>
                    <a:pt x="4307" y="4086"/>
                  </a:lnTo>
                  <a:cubicBezTo>
                    <a:pt x="4307" y="4213"/>
                    <a:pt x="4212" y="4339"/>
                    <a:pt x="4086" y="4339"/>
                  </a:cubicBezTo>
                  <a:lnTo>
                    <a:pt x="602" y="4339"/>
                  </a:lnTo>
                  <a:cubicBezTo>
                    <a:pt x="475" y="4339"/>
                    <a:pt x="349" y="4213"/>
                    <a:pt x="349" y="4086"/>
                  </a:cubicBezTo>
                  <a:lnTo>
                    <a:pt x="349" y="602"/>
                  </a:lnTo>
                  <a:cubicBezTo>
                    <a:pt x="349" y="476"/>
                    <a:pt x="475" y="381"/>
                    <a:pt x="602" y="381"/>
                  </a:cubicBezTo>
                  <a:close/>
                  <a:moveTo>
                    <a:pt x="602" y="1"/>
                  </a:moveTo>
                  <a:cubicBezTo>
                    <a:pt x="254" y="1"/>
                    <a:pt x="0" y="286"/>
                    <a:pt x="0" y="602"/>
                  </a:cubicBezTo>
                  <a:lnTo>
                    <a:pt x="0" y="4086"/>
                  </a:lnTo>
                  <a:cubicBezTo>
                    <a:pt x="0" y="4403"/>
                    <a:pt x="254" y="4688"/>
                    <a:pt x="602" y="4688"/>
                  </a:cubicBezTo>
                  <a:lnTo>
                    <a:pt x="4086" y="4688"/>
                  </a:lnTo>
                  <a:cubicBezTo>
                    <a:pt x="4402" y="4688"/>
                    <a:pt x="4687" y="4403"/>
                    <a:pt x="4687" y="4086"/>
                  </a:cubicBezTo>
                  <a:lnTo>
                    <a:pt x="4687" y="602"/>
                  </a:lnTo>
                  <a:cubicBezTo>
                    <a:pt x="4687" y="286"/>
                    <a:pt x="4402"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7"/>
          <p:cNvSpPr/>
          <p:nvPr/>
        </p:nvSpPr>
        <p:spPr>
          <a:xfrm>
            <a:off x="8313772" y="317817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18"/>
          <p:cNvPicPr preferRelativeResize="0"/>
          <p:nvPr/>
        </p:nvPicPr>
        <p:blipFill>
          <a:blip r:embed="rId3">
            <a:alphaModFix/>
          </a:blip>
          <a:stretch>
            <a:fillRect/>
          </a:stretch>
        </p:blipFill>
        <p:spPr>
          <a:xfrm>
            <a:off x="6351502" y="2455350"/>
            <a:ext cx="2593450" cy="2593450"/>
          </a:xfrm>
          <a:prstGeom prst="rect">
            <a:avLst/>
          </a:prstGeom>
          <a:noFill/>
          <a:ln>
            <a:noFill/>
          </a:ln>
        </p:spPr>
      </p:pic>
      <p:pic>
        <p:nvPicPr>
          <p:cNvPr id="405" name="Google Shape;405;p18"/>
          <p:cNvPicPr preferRelativeResize="0"/>
          <p:nvPr/>
        </p:nvPicPr>
        <p:blipFill>
          <a:blip r:embed="rId4">
            <a:alphaModFix/>
          </a:blip>
          <a:stretch>
            <a:fillRect/>
          </a:stretch>
        </p:blipFill>
        <p:spPr>
          <a:xfrm>
            <a:off x="3807599" y="2755875"/>
            <a:ext cx="2321575" cy="2106599"/>
          </a:xfrm>
          <a:prstGeom prst="rect">
            <a:avLst/>
          </a:prstGeom>
          <a:noFill/>
          <a:ln>
            <a:noFill/>
          </a:ln>
        </p:spPr>
      </p:pic>
      <p:pic>
        <p:nvPicPr>
          <p:cNvPr id="406" name="Google Shape;406;p18"/>
          <p:cNvPicPr preferRelativeResize="0"/>
          <p:nvPr/>
        </p:nvPicPr>
        <p:blipFill>
          <a:blip r:embed="rId5">
            <a:alphaModFix/>
          </a:blip>
          <a:stretch>
            <a:fillRect/>
          </a:stretch>
        </p:blipFill>
        <p:spPr>
          <a:xfrm>
            <a:off x="3743350" y="181000"/>
            <a:ext cx="5322780" cy="2336700"/>
          </a:xfrm>
          <a:prstGeom prst="rect">
            <a:avLst/>
          </a:prstGeom>
          <a:noFill/>
          <a:ln>
            <a:noFill/>
          </a:ln>
        </p:spPr>
      </p:pic>
      <p:pic>
        <p:nvPicPr>
          <p:cNvPr id="407" name="Google Shape;407;p18"/>
          <p:cNvPicPr preferRelativeResize="0"/>
          <p:nvPr/>
        </p:nvPicPr>
        <p:blipFill>
          <a:blip r:embed="rId6">
            <a:alphaModFix/>
          </a:blip>
          <a:stretch>
            <a:fillRect/>
          </a:stretch>
        </p:blipFill>
        <p:spPr>
          <a:xfrm>
            <a:off x="865925" y="2719575"/>
            <a:ext cx="2179199" cy="2179199"/>
          </a:xfrm>
          <a:prstGeom prst="rect">
            <a:avLst/>
          </a:prstGeom>
          <a:noFill/>
          <a:ln>
            <a:noFill/>
          </a:ln>
        </p:spPr>
      </p:pic>
      <p:sp>
        <p:nvSpPr>
          <p:cNvPr id="408" name="Google Shape;408;p18"/>
          <p:cNvSpPr txBox="1"/>
          <p:nvPr/>
        </p:nvSpPr>
        <p:spPr>
          <a:xfrm>
            <a:off x="399575" y="491800"/>
            <a:ext cx="30000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dk1"/>
                </a:solidFill>
                <a:latin typeface="Fira Sans Medium"/>
                <a:ea typeface="Fira Sans Medium"/>
                <a:cs typeface="Fira Sans Medium"/>
                <a:sym typeface="Fira Sans Medium"/>
              </a:rPr>
              <a:t>Some Examples of Recent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9"/>
          <p:cNvSpPr/>
          <p:nvPr/>
        </p:nvSpPr>
        <p:spPr>
          <a:xfrm>
            <a:off x="887900"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2837949" y="2807701"/>
            <a:ext cx="1518972" cy="1444365"/>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4787107" y="2807701"/>
            <a:ext cx="1518972" cy="1444365"/>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737184"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19"/>
          <p:cNvGrpSpPr/>
          <p:nvPr/>
        </p:nvGrpSpPr>
        <p:grpSpPr>
          <a:xfrm>
            <a:off x="7002705" y="1494746"/>
            <a:ext cx="987877" cy="1111795"/>
            <a:chOff x="7228274" y="1201022"/>
            <a:chExt cx="1260851" cy="1419011"/>
          </a:xfrm>
        </p:grpSpPr>
        <p:sp>
          <p:nvSpPr>
            <p:cNvPr id="418" name="Google Shape;418;p19"/>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228274" y="12010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407942" y="136322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477982" y="1450859"/>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19"/>
          <p:cNvGrpSpPr/>
          <p:nvPr/>
        </p:nvGrpSpPr>
        <p:grpSpPr>
          <a:xfrm>
            <a:off x="1133139" y="1494746"/>
            <a:ext cx="1028438" cy="1111795"/>
            <a:chOff x="643984" y="1201022"/>
            <a:chExt cx="1312620" cy="1419011"/>
          </a:xfrm>
        </p:grpSpPr>
        <p:sp>
          <p:nvSpPr>
            <p:cNvPr id="423" name="Google Shape;423;p19"/>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19"/>
          <p:cNvGrpSpPr/>
          <p:nvPr/>
        </p:nvGrpSpPr>
        <p:grpSpPr>
          <a:xfrm>
            <a:off x="5049464" y="1494746"/>
            <a:ext cx="994256" cy="1111795"/>
            <a:chOff x="5044655" y="1201022"/>
            <a:chExt cx="1268993" cy="1419011"/>
          </a:xfrm>
        </p:grpSpPr>
        <p:sp>
          <p:nvSpPr>
            <p:cNvPr id="428" name="Google Shape;428;p19"/>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5297441" y="1466470"/>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19"/>
          <p:cNvGrpSpPr/>
          <p:nvPr/>
        </p:nvGrpSpPr>
        <p:grpSpPr>
          <a:xfrm>
            <a:off x="3111582" y="1494746"/>
            <a:ext cx="987877" cy="1111795"/>
            <a:chOff x="2870204" y="1201022"/>
            <a:chExt cx="1260851" cy="1419011"/>
          </a:xfrm>
        </p:grpSpPr>
        <p:sp>
          <p:nvSpPr>
            <p:cNvPr id="433" name="Google Shape;433;p19"/>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3147352"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19"/>
          <p:cNvSpPr txBox="1"/>
          <p:nvPr/>
        </p:nvSpPr>
        <p:spPr>
          <a:xfrm>
            <a:off x="887900" y="2807702"/>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FFA66F"/>
                </a:solidFill>
                <a:latin typeface="Fira Sans Medium"/>
                <a:ea typeface="Fira Sans Medium"/>
                <a:cs typeface="Fira Sans Medium"/>
                <a:sym typeface="Fira Sans Medium"/>
              </a:rPr>
              <a:t>Cost</a:t>
            </a:r>
            <a:endParaRPr sz="1500">
              <a:solidFill>
                <a:srgbClr val="FFA66F"/>
              </a:solidFill>
              <a:latin typeface="Fira Sans Medium"/>
              <a:ea typeface="Fira Sans Medium"/>
              <a:cs typeface="Fira Sans Medium"/>
              <a:sym typeface="Fira Sans Medium"/>
            </a:endParaRPr>
          </a:p>
        </p:txBody>
      </p:sp>
      <p:sp>
        <p:nvSpPr>
          <p:cNvPr id="438" name="Google Shape;438;p19"/>
          <p:cNvSpPr txBox="1"/>
          <p:nvPr/>
        </p:nvSpPr>
        <p:spPr>
          <a:xfrm>
            <a:off x="887950" y="3132424"/>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Fira Sans"/>
                <a:ea typeface="Fira Sans"/>
                <a:cs typeface="Fira Sans"/>
                <a:sym typeface="Fira Sans"/>
              </a:rPr>
              <a:t>The Cost of the smart Devices is to high and unaffordable for some peoples </a:t>
            </a:r>
            <a:endParaRPr sz="1200">
              <a:latin typeface="Fira Sans"/>
              <a:ea typeface="Fira Sans"/>
              <a:cs typeface="Fira Sans"/>
              <a:sym typeface="Fira Sans"/>
            </a:endParaRPr>
          </a:p>
        </p:txBody>
      </p:sp>
      <p:sp>
        <p:nvSpPr>
          <p:cNvPr id="439" name="Google Shape;439;p19"/>
          <p:cNvSpPr txBox="1"/>
          <p:nvPr/>
        </p:nvSpPr>
        <p:spPr>
          <a:xfrm>
            <a:off x="2837516" y="2807739"/>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222831"/>
                </a:solidFill>
                <a:latin typeface="Fira Sans Medium"/>
                <a:ea typeface="Fira Sans Medium"/>
                <a:cs typeface="Fira Sans Medium"/>
                <a:sym typeface="Fira Sans Medium"/>
              </a:rPr>
              <a:t>Accessibility</a:t>
            </a:r>
            <a:endParaRPr sz="1500">
              <a:solidFill>
                <a:srgbClr val="222831"/>
              </a:solidFill>
              <a:latin typeface="Fira Sans Medium"/>
              <a:ea typeface="Fira Sans Medium"/>
              <a:cs typeface="Fira Sans Medium"/>
              <a:sym typeface="Fira Sans Medium"/>
            </a:endParaRPr>
          </a:p>
        </p:txBody>
      </p:sp>
      <p:sp>
        <p:nvSpPr>
          <p:cNvPr id="440" name="Google Shape;440;p19"/>
          <p:cNvSpPr txBox="1"/>
          <p:nvPr/>
        </p:nvSpPr>
        <p:spPr>
          <a:xfrm>
            <a:off x="2837515" y="3136588"/>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Fira Sans"/>
                <a:ea typeface="Fira Sans"/>
                <a:cs typeface="Fira Sans"/>
                <a:sym typeface="Fira Sans"/>
              </a:rPr>
              <a:t>Its problem in new devics of some people due to not user friendly (exp old age peoples)</a:t>
            </a:r>
            <a:endParaRPr sz="1200">
              <a:latin typeface="Fira Sans"/>
              <a:ea typeface="Fira Sans"/>
              <a:cs typeface="Fira Sans"/>
              <a:sym typeface="Fira Sans"/>
            </a:endParaRPr>
          </a:p>
        </p:txBody>
      </p:sp>
      <p:sp>
        <p:nvSpPr>
          <p:cNvPr id="441" name="Google Shape;441;p19"/>
          <p:cNvSpPr txBox="1"/>
          <p:nvPr/>
        </p:nvSpPr>
        <p:spPr>
          <a:xfrm>
            <a:off x="4787344" y="2731539"/>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C4C4C4"/>
                </a:solidFill>
                <a:latin typeface="Fira Sans Medium"/>
                <a:ea typeface="Fira Sans Medium"/>
                <a:cs typeface="Fira Sans Medium"/>
                <a:sym typeface="Fira Sans Medium"/>
              </a:rPr>
              <a:t>Connectivity</a:t>
            </a:r>
            <a:endParaRPr sz="1500">
              <a:solidFill>
                <a:srgbClr val="C4C4C4"/>
              </a:solidFill>
              <a:latin typeface="Fira Sans Medium"/>
              <a:ea typeface="Fira Sans Medium"/>
              <a:cs typeface="Fira Sans Medium"/>
              <a:sym typeface="Fira Sans Medium"/>
            </a:endParaRPr>
          </a:p>
        </p:txBody>
      </p:sp>
      <p:sp>
        <p:nvSpPr>
          <p:cNvPr id="442" name="Google Shape;442;p19"/>
          <p:cNvSpPr txBox="1"/>
          <p:nvPr/>
        </p:nvSpPr>
        <p:spPr>
          <a:xfrm>
            <a:off x="4715725" y="3053025"/>
            <a:ext cx="1630500" cy="11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Fira Sans"/>
                <a:ea typeface="Fira Sans"/>
                <a:cs typeface="Fira Sans"/>
                <a:sym typeface="Fira Sans"/>
              </a:rPr>
              <a:t>It's totally depends on internet supposed without internet this devices may not work properly</a:t>
            </a:r>
            <a:endParaRPr sz="1200">
              <a:latin typeface="Fira Sans"/>
              <a:ea typeface="Fira Sans"/>
              <a:cs typeface="Fira Sans"/>
              <a:sym typeface="Fira Sans"/>
            </a:endParaRPr>
          </a:p>
        </p:txBody>
      </p:sp>
      <p:sp>
        <p:nvSpPr>
          <p:cNvPr id="443" name="Google Shape;443;p19"/>
          <p:cNvSpPr txBox="1"/>
          <p:nvPr/>
        </p:nvSpPr>
        <p:spPr>
          <a:xfrm>
            <a:off x="6736702" y="2807739"/>
            <a:ext cx="151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30475E"/>
                </a:solidFill>
                <a:latin typeface="Fira Sans Medium"/>
                <a:ea typeface="Fira Sans Medium"/>
                <a:cs typeface="Fira Sans Medium"/>
                <a:sym typeface="Fira Sans Medium"/>
              </a:rPr>
              <a:t>User Interface</a:t>
            </a:r>
            <a:endParaRPr sz="1500">
              <a:solidFill>
                <a:srgbClr val="30475E"/>
              </a:solidFill>
              <a:latin typeface="Fira Sans Medium"/>
              <a:ea typeface="Fira Sans Medium"/>
              <a:cs typeface="Fira Sans Medium"/>
              <a:sym typeface="Fira Sans Medium"/>
            </a:endParaRPr>
          </a:p>
        </p:txBody>
      </p:sp>
      <p:sp>
        <p:nvSpPr>
          <p:cNvPr id="444" name="Google Shape;444;p19"/>
          <p:cNvSpPr txBox="1"/>
          <p:nvPr/>
        </p:nvSpPr>
        <p:spPr>
          <a:xfrm>
            <a:off x="6736675" y="3208613"/>
            <a:ext cx="15189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Fira Sans"/>
                <a:ea typeface="Fira Sans"/>
                <a:cs typeface="Fira Sans"/>
                <a:sym typeface="Fira Sans"/>
              </a:rPr>
              <a:t>User interface is also not friendally </a:t>
            </a:r>
            <a:endParaRPr sz="1200">
              <a:latin typeface="Fira Sans"/>
              <a:ea typeface="Fira Sans"/>
              <a:cs typeface="Fira Sans"/>
              <a:sym typeface="Fira Sans"/>
            </a:endParaRPr>
          </a:p>
          <a:p>
            <a:pPr marL="0" lvl="0" indent="0" algn="ctr" rtl="0">
              <a:spcBef>
                <a:spcPts val="0"/>
              </a:spcBef>
              <a:spcAft>
                <a:spcPts val="0"/>
              </a:spcAft>
              <a:buNone/>
            </a:pPr>
            <a:r>
              <a:rPr lang="en" sz="1200">
                <a:latin typeface="Fira Sans"/>
                <a:ea typeface="Fira Sans"/>
                <a:cs typeface="Fira Sans"/>
                <a:sym typeface="Fira Sans"/>
              </a:rPr>
              <a:t>For everyone</a:t>
            </a:r>
            <a:endParaRPr sz="1200">
              <a:latin typeface="Fira Sans"/>
              <a:ea typeface="Fira Sans"/>
              <a:cs typeface="Fira Sans"/>
              <a:sym typeface="Fira Sans"/>
            </a:endParaRPr>
          </a:p>
        </p:txBody>
      </p:sp>
      <p:sp>
        <p:nvSpPr>
          <p:cNvPr id="445" name="Google Shape;445;p19"/>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Medium"/>
                <a:ea typeface="Fira Sans Medium"/>
                <a:cs typeface="Fira Sans Medium"/>
                <a:sym typeface="Fira Sans Medium"/>
              </a:rPr>
              <a:t>Problems in Recent Development</a:t>
            </a:r>
            <a:endParaRPr sz="2800">
              <a:latin typeface="Fira Sans Medium"/>
              <a:ea typeface="Fira Sans Medium"/>
              <a:cs typeface="Fira Sans Medium"/>
              <a:sym typeface="Fira Sans Medium"/>
            </a:endParaRPr>
          </a:p>
        </p:txBody>
      </p:sp>
      <p:grpSp>
        <p:nvGrpSpPr>
          <p:cNvPr id="446" name="Google Shape;446;p19"/>
          <p:cNvGrpSpPr/>
          <p:nvPr/>
        </p:nvGrpSpPr>
        <p:grpSpPr>
          <a:xfrm>
            <a:off x="5374769" y="1831269"/>
            <a:ext cx="250162" cy="283154"/>
            <a:chOff x="5287750" y="4066425"/>
            <a:chExt cx="219325" cy="248250"/>
          </a:xfrm>
        </p:grpSpPr>
        <p:sp>
          <p:nvSpPr>
            <p:cNvPr id="447" name="Google Shape;447;p19"/>
            <p:cNvSpPr/>
            <p:nvPr/>
          </p:nvSpPr>
          <p:spPr>
            <a:xfrm>
              <a:off x="5351875" y="4160150"/>
              <a:ext cx="155200" cy="154525"/>
            </a:xfrm>
            <a:custGeom>
              <a:avLst/>
              <a:gdLst/>
              <a:ahLst/>
              <a:cxnLst/>
              <a:rect l="l" t="t" r="r" b="b"/>
              <a:pathLst>
                <a:path w="6208" h="6181" extrusionOk="0">
                  <a:moveTo>
                    <a:pt x="1824" y="1"/>
                  </a:moveTo>
                  <a:cubicBezTo>
                    <a:pt x="1807" y="1"/>
                    <a:pt x="1790" y="2"/>
                    <a:pt x="1774" y="5"/>
                  </a:cubicBezTo>
                  <a:cubicBezTo>
                    <a:pt x="1331" y="100"/>
                    <a:pt x="919" y="290"/>
                    <a:pt x="602" y="606"/>
                  </a:cubicBezTo>
                  <a:cubicBezTo>
                    <a:pt x="222" y="986"/>
                    <a:pt x="1" y="1525"/>
                    <a:pt x="1" y="2095"/>
                  </a:cubicBezTo>
                  <a:cubicBezTo>
                    <a:pt x="1" y="2633"/>
                    <a:pt x="222" y="3172"/>
                    <a:pt x="602" y="3552"/>
                  </a:cubicBezTo>
                  <a:lnTo>
                    <a:pt x="2629" y="5578"/>
                  </a:lnTo>
                  <a:cubicBezTo>
                    <a:pt x="3041" y="5990"/>
                    <a:pt x="3579" y="6180"/>
                    <a:pt x="4117" y="6180"/>
                  </a:cubicBezTo>
                  <a:cubicBezTo>
                    <a:pt x="4656" y="6180"/>
                    <a:pt x="5163" y="5990"/>
                    <a:pt x="5574" y="5578"/>
                  </a:cubicBezTo>
                  <a:cubicBezTo>
                    <a:pt x="5986" y="5198"/>
                    <a:pt x="6208" y="4660"/>
                    <a:pt x="6208" y="4090"/>
                  </a:cubicBezTo>
                  <a:cubicBezTo>
                    <a:pt x="6208" y="3552"/>
                    <a:pt x="5986" y="3013"/>
                    <a:pt x="5574" y="2633"/>
                  </a:cubicBezTo>
                  <a:lnTo>
                    <a:pt x="4529" y="1556"/>
                  </a:lnTo>
                  <a:cubicBezTo>
                    <a:pt x="4450" y="1477"/>
                    <a:pt x="4347" y="1438"/>
                    <a:pt x="4248" y="1438"/>
                  </a:cubicBezTo>
                  <a:cubicBezTo>
                    <a:pt x="4149" y="1438"/>
                    <a:pt x="4054" y="1477"/>
                    <a:pt x="3991" y="1556"/>
                  </a:cubicBezTo>
                  <a:cubicBezTo>
                    <a:pt x="3832" y="1715"/>
                    <a:pt x="3832" y="1936"/>
                    <a:pt x="3991" y="2095"/>
                  </a:cubicBezTo>
                  <a:lnTo>
                    <a:pt x="5036" y="3172"/>
                  </a:lnTo>
                  <a:cubicBezTo>
                    <a:pt x="5289" y="3393"/>
                    <a:pt x="5448" y="3742"/>
                    <a:pt x="5448" y="4090"/>
                  </a:cubicBezTo>
                  <a:cubicBezTo>
                    <a:pt x="5448" y="4438"/>
                    <a:pt x="5289" y="4787"/>
                    <a:pt x="5036" y="5040"/>
                  </a:cubicBezTo>
                  <a:cubicBezTo>
                    <a:pt x="4783" y="5293"/>
                    <a:pt x="4442" y="5420"/>
                    <a:pt x="4102" y="5420"/>
                  </a:cubicBezTo>
                  <a:cubicBezTo>
                    <a:pt x="3761" y="5420"/>
                    <a:pt x="3421" y="5293"/>
                    <a:pt x="3167" y="5040"/>
                  </a:cubicBezTo>
                  <a:lnTo>
                    <a:pt x="1141" y="3013"/>
                  </a:lnTo>
                  <a:cubicBezTo>
                    <a:pt x="919" y="2760"/>
                    <a:pt x="761" y="2443"/>
                    <a:pt x="761" y="2095"/>
                  </a:cubicBezTo>
                  <a:cubicBezTo>
                    <a:pt x="761" y="1715"/>
                    <a:pt x="919" y="1398"/>
                    <a:pt x="1141" y="1145"/>
                  </a:cubicBezTo>
                  <a:cubicBezTo>
                    <a:pt x="1362" y="955"/>
                    <a:pt x="1616" y="828"/>
                    <a:pt x="1901" y="765"/>
                  </a:cubicBezTo>
                  <a:cubicBezTo>
                    <a:pt x="2091" y="733"/>
                    <a:pt x="2249" y="543"/>
                    <a:pt x="2217" y="321"/>
                  </a:cubicBezTo>
                  <a:cubicBezTo>
                    <a:pt x="2188" y="148"/>
                    <a:pt x="2001" y="1"/>
                    <a:pt x="182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5287750" y="4066425"/>
              <a:ext cx="159950" cy="154825"/>
            </a:xfrm>
            <a:custGeom>
              <a:avLst/>
              <a:gdLst/>
              <a:ahLst/>
              <a:cxnLst/>
              <a:rect l="l" t="t" r="r" b="b"/>
              <a:pathLst>
                <a:path w="6398" h="6193" extrusionOk="0">
                  <a:moveTo>
                    <a:pt x="2280" y="1"/>
                  </a:moveTo>
                  <a:cubicBezTo>
                    <a:pt x="1742" y="1"/>
                    <a:pt x="1204" y="207"/>
                    <a:pt x="792" y="618"/>
                  </a:cubicBezTo>
                  <a:cubicBezTo>
                    <a:pt x="0" y="1442"/>
                    <a:pt x="0" y="2772"/>
                    <a:pt x="792" y="3595"/>
                  </a:cubicBezTo>
                  <a:lnTo>
                    <a:pt x="1869" y="4640"/>
                  </a:lnTo>
                  <a:cubicBezTo>
                    <a:pt x="1948" y="4720"/>
                    <a:pt x="2043" y="4759"/>
                    <a:pt x="2138" y="4759"/>
                  </a:cubicBezTo>
                  <a:cubicBezTo>
                    <a:pt x="2233" y="4759"/>
                    <a:pt x="2328" y="4720"/>
                    <a:pt x="2407" y="4640"/>
                  </a:cubicBezTo>
                  <a:cubicBezTo>
                    <a:pt x="2566" y="4514"/>
                    <a:pt x="2566" y="4260"/>
                    <a:pt x="2407" y="4102"/>
                  </a:cubicBezTo>
                  <a:lnTo>
                    <a:pt x="1330" y="3057"/>
                  </a:lnTo>
                  <a:cubicBezTo>
                    <a:pt x="824" y="2519"/>
                    <a:pt x="824" y="1695"/>
                    <a:pt x="1330" y="1157"/>
                  </a:cubicBezTo>
                  <a:cubicBezTo>
                    <a:pt x="1600" y="903"/>
                    <a:pt x="1940" y="777"/>
                    <a:pt x="2280" y="777"/>
                  </a:cubicBezTo>
                  <a:cubicBezTo>
                    <a:pt x="2621" y="777"/>
                    <a:pt x="2961" y="903"/>
                    <a:pt x="3231" y="1157"/>
                  </a:cubicBezTo>
                  <a:lnTo>
                    <a:pt x="5226" y="3184"/>
                  </a:lnTo>
                  <a:cubicBezTo>
                    <a:pt x="5479" y="3437"/>
                    <a:pt x="5637" y="3754"/>
                    <a:pt x="5637" y="4102"/>
                  </a:cubicBezTo>
                  <a:cubicBezTo>
                    <a:pt x="5637" y="4450"/>
                    <a:pt x="5479" y="4799"/>
                    <a:pt x="5226" y="5052"/>
                  </a:cubicBezTo>
                  <a:cubicBezTo>
                    <a:pt x="5036" y="5242"/>
                    <a:pt x="4782" y="5369"/>
                    <a:pt x="4497" y="5432"/>
                  </a:cubicBezTo>
                  <a:cubicBezTo>
                    <a:pt x="4307" y="5464"/>
                    <a:pt x="4149" y="5654"/>
                    <a:pt x="4181" y="5875"/>
                  </a:cubicBezTo>
                  <a:cubicBezTo>
                    <a:pt x="4212" y="6065"/>
                    <a:pt x="4371" y="6192"/>
                    <a:pt x="4561" y="6192"/>
                  </a:cubicBezTo>
                  <a:lnTo>
                    <a:pt x="4624" y="6192"/>
                  </a:lnTo>
                  <a:cubicBezTo>
                    <a:pt x="5067" y="6129"/>
                    <a:pt x="5479" y="5907"/>
                    <a:pt x="5764" y="5590"/>
                  </a:cubicBezTo>
                  <a:cubicBezTo>
                    <a:pt x="6176" y="5210"/>
                    <a:pt x="6397" y="4672"/>
                    <a:pt x="6397" y="4102"/>
                  </a:cubicBezTo>
                  <a:cubicBezTo>
                    <a:pt x="6397" y="3564"/>
                    <a:pt x="6176" y="3025"/>
                    <a:pt x="5764" y="2645"/>
                  </a:cubicBezTo>
                  <a:lnTo>
                    <a:pt x="3769" y="618"/>
                  </a:lnTo>
                  <a:cubicBezTo>
                    <a:pt x="3357" y="207"/>
                    <a:pt x="2819" y="1"/>
                    <a:pt x="228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19"/>
          <p:cNvSpPr/>
          <p:nvPr/>
        </p:nvSpPr>
        <p:spPr>
          <a:xfrm>
            <a:off x="1561136" y="1780050"/>
            <a:ext cx="172422" cy="283152"/>
          </a:xfrm>
          <a:custGeom>
            <a:avLst/>
            <a:gdLst/>
            <a:ahLst/>
            <a:cxnLst/>
            <a:rect l="l" t="t" r="r" b="b"/>
            <a:pathLst>
              <a:path w="2218" h="3643" extrusionOk="0">
                <a:moveTo>
                  <a:pt x="1046" y="381"/>
                </a:moveTo>
                <a:lnTo>
                  <a:pt x="1046" y="1489"/>
                </a:lnTo>
                <a:cubicBezTo>
                  <a:pt x="792" y="1363"/>
                  <a:pt x="539" y="1268"/>
                  <a:pt x="539" y="1046"/>
                </a:cubicBezTo>
                <a:cubicBezTo>
                  <a:pt x="539" y="381"/>
                  <a:pt x="951" y="412"/>
                  <a:pt x="1046" y="381"/>
                </a:cubicBezTo>
                <a:close/>
                <a:moveTo>
                  <a:pt x="1236" y="1774"/>
                </a:moveTo>
                <a:cubicBezTo>
                  <a:pt x="1616" y="1933"/>
                  <a:pt x="1932" y="2091"/>
                  <a:pt x="1964" y="2503"/>
                </a:cubicBezTo>
                <a:cubicBezTo>
                  <a:pt x="2027" y="3009"/>
                  <a:pt x="1742" y="3231"/>
                  <a:pt x="1457" y="3326"/>
                </a:cubicBezTo>
                <a:cubicBezTo>
                  <a:pt x="1394" y="3326"/>
                  <a:pt x="1331" y="3358"/>
                  <a:pt x="1236" y="3358"/>
                </a:cubicBezTo>
                <a:lnTo>
                  <a:pt x="1236" y="1774"/>
                </a:lnTo>
                <a:close/>
                <a:moveTo>
                  <a:pt x="1141" y="1"/>
                </a:moveTo>
                <a:cubicBezTo>
                  <a:pt x="1109" y="1"/>
                  <a:pt x="1046" y="32"/>
                  <a:pt x="1046" y="96"/>
                </a:cubicBezTo>
                <a:lnTo>
                  <a:pt x="1046" y="191"/>
                </a:lnTo>
                <a:cubicBezTo>
                  <a:pt x="856" y="222"/>
                  <a:pt x="254" y="286"/>
                  <a:pt x="286" y="1078"/>
                </a:cubicBezTo>
                <a:cubicBezTo>
                  <a:pt x="317" y="1394"/>
                  <a:pt x="666" y="1553"/>
                  <a:pt x="1046" y="1679"/>
                </a:cubicBezTo>
                <a:lnTo>
                  <a:pt x="1046" y="3358"/>
                </a:lnTo>
                <a:cubicBezTo>
                  <a:pt x="666" y="3358"/>
                  <a:pt x="317" y="3231"/>
                  <a:pt x="222" y="3041"/>
                </a:cubicBezTo>
                <a:cubicBezTo>
                  <a:pt x="191" y="2978"/>
                  <a:pt x="127" y="2978"/>
                  <a:pt x="64" y="2978"/>
                </a:cubicBezTo>
                <a:cubicBezTo>
                  <a:pt x="32" y="3009"/>
                  <a:pt x="1" y="3073"/>
                  <a:pt x="32" y="3104"/>
                </a:cubicBezTo>
                <a:cubicBezTo>
                  <a:pt x="191" y="3389"/>
                  <a:pt x="602" y="3548"/>
                  <a:pt x="1046" y="3548"/>
                </a:cubicBezTo>
                <a:cubicBezTo>
                  <a:pt x="1046" y="3611"/>
                  <a:pt x="1077" y="3643"/>
                  <a:pt x="1141" y="3643"/>
                </a:cubicBezTo>
                <a:cubicBezTo>
                  <a:pt x="1172" y="3643"/>
                  <a:pt x="1236" y="3611"/>
                  <a:pt x="1236" y="3548"/>
                </a:cubicBezTo>
                <a:cubicBezTo>
                  <a:pt x="1331" y="3548"/>
                  <a:pt x="1426" y="3516"/>
                  <a:pt x="1521" y="3484"/>
                </a:cubicBezTo>
                <a:cubicBezTo>
                  <a:pt x="1964" y="3358"/>
                  <a:pt x="2217" y="2978"/>
                  <a:pt x="2154" y="2471"/>
                </a:cubicBezTo>
                <a:cubicBezTo>
                  <a:pt x="2091" y="1933"/>
                  <a:pt x="1616" y="1743"/>
                  <a:pt x="1236" y="1553"/>
                </a:cubicBezTo>
                <a:lnTo>
                  <a:pt x="1236" y="412"/>
                </a:lnTo>
                <a:cubicBezTo>
                  <a:pt x="1426" y="412"/>
                  <a:pt x="1584" y="507"/>
                  <a:pt x="1742" y="634"/>
                </a:cubicBezTo>
                <a:cubicBezTo>
                  <a:pt x="1774" y="650"/>
                  <a:pt x="1798" y="658"/>
                  <a:pt x="1818" y="658"/>
                </a:cubicBezTo>
                <a:cubicBezTo>
                  <a:pt x="1837" y="658"/>
                  <a:pt x="1853" y="650"/>
                  <a:pt x="1869" y="634"/>
                </a:cubicBezTo>
                <a:cubicBezTo>
                  <a:pt x="1901" y="571"/>
                  <a:pt x="1932" y="539"/>
                  <a:pt x="1869" y="507"/>
                </a:cubicBezTo>
                <a:cubicBezTo>
                  <a:pt x="1679" y="317"/>
                  <a:pt x="1426" y="222"/>
                  <a:pt x="1236" y="222"/>
                </a:cubicBezTo>
                <a:lnTo>
                  <a:pt x="1236" y="96"/>
                </a:lnTo>
                <a:cubicBezTo>
                  <a:pt x="1236" y="32"/>
                  <a:pt x="1204" y="1"/>
                  <a:pt x="1141" y="1"/>
                </a:cubicBezTo>
                <a:close/>
              </a:path>
            </a:pathLst>
          </a:custGeom>
          <a:solidFill>
            <a:srgbClr val="222831"/>
          </a:solidFill>
          <a:ln w="9525" cap="flat" cmpd="sng">
            <a:solidFill>
              <a:srgbClr val="DD91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19"/>
          <p:cNvGrpSpPr/>
          <p:nvPr/>
        </p:nvGrpSpPr>
        <p:grpSpPr>
          <a:xfrm>
            <a:off x="7371095" y="1812724"/>
            <a:ext cx="250118" cy="320274"/>
            <a:chOff x="3420050" y="2642100"/>
            <a:chExt cx="645300" cy="826300"/>
          </a:xfrm>
        </p:grpSpPr>
        <p:sp>
          <p:nvSpPr>
            <p:cNvPr id="451" name="Google Shape;451;p19"/>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19"/>
          <p:cNvSpPr/>
          <p:nvPr/>
        </p:nvSpPr>
        <p:spPr>
          <a:xfrm>
            <a:off x="3511151" y="1813461"/>
            <a:ext cx="188741" cy="318798"/>
          </a:xfrm>
          <a:custGeom>
            <a:avLst/>
            <a:gdLst/>
            <a:ahLst/>
            <a:cxnLst/>
            <a:rect l="l" t="t" r="r" b="b"/>
            <a:pathLst>
              <a:path w="6619" h="11180" extrusionOk="0">
                <a:moveTo>
                  <a:pt x="4845" y="760"/>
                </a:moveTo>
                <a:cubicBezTo>
                  <a:pt x="5384" y="760"/>
                  <a:pt x="5859" y="1204"/>
                  <a:pt x="5859" y="1774"/>
                </a:cubicBezTo>
                <a:lnTo>
                  <a:pt x="5859" y="9406"/>
                </a:lnTo>
                <a:cubicBezTo>
                  <a:pt x="5859" y="9944"/>
                  <a:pt x="5384" y="10419"/>
                  <a:pt x="4845" y="10419"/>
                </a:cubicBezTo>
                <a:lnTo>
                  <a:pt x="1774" y="10419"/>
                </a:lnTo>
                <a:cubicBezTo>
                  <a:pt x="1235" y="10419"/>
                  <a:pt x="760" y="9944"/>
                  <a:pt x="760" y="9406"/>
                </a:cubicBezTo>
                <a:lnTo>
                  <a:pt x="760" y="1774"/>
                </a:lnTo>
                <a:cubicBezTo>
                  <a:pt x="760" y="1204"/>
                  <a:pt x="1204" y="760"/>
                  <a:pt x="1774" y="760"/>
                </a:cubicBezTo>
                <a:close/>
                <a:moveTo>
                  <a:pt x="1774" y="0"/>
                </a:moveTo>
                <a:cubicBezTo>
                  <a:pt x="792" y="0"/>
                  <a:pt x="0" y="792"/>
                  <a:pt x="0" y="1774"/>
                </a:cubicBezTo>
                <a:lnTo>
                  <a:pt x="0" y="9374"/>
                </a:lnTo>
                <a:cubicBezTo>
                  <a:pt x="0" y="10356"/>
                  <a:pt x="792" y="11180"/>
                  <a:pt x="1774" y="11180"/>
                </a:cubicBezTo>
                <a:lnTo>
                  <a:pt x="4845" y="11180"/>
                </a:lnTo>
                <a:cubicBezTo>
                  <a:pt x="5827" y="11180"/>
                  <a:pt x="6619" y="10356"/>
                  <a:pt x="6619" y="9374"/>
                </a:cubicBezTo>
                <a:lnTo>
                  <a:pt x="6619" y="1774"/>
                </a:lnTo>
                <a:cubicBezTo>
                  <a:pt x="6619" y="792"/>
                  <a:pt x="5827" y="0"/>
                  <a:pt x="4845" y="0"/>
                </a:cubicBezTo>
                <a:close/>
              </a:path>
            </a:pathLst>
          </a:custGeom>
          <a:solidFill>
            <a:srgbClr val="FFFFFF"/>
          </a:solidFill>
          <a:ln w="9525" cap="flat" cmpd="sng">
            <a:solidFill>
              <a:srgbClr val="2228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grpSp>
        <p:nvGrpSpPr>
          <p:cNvPr id="465" name="Google Shape;465;p20"/>
          <p:cNvGrpSpPr/>
          <p:nvPr/>
        </p:nvGrpSpPr>
        <p:grpSpPr>
          <a:xfrm>
            <a:off x="1201342" y="2121451"/>
            <a:ext cx="575077" cy="576079"/>
            <a:chOff x="1107345" y="411530"/>
            <a:chExt cx="621974" cy="623058"/>
          </a:xfrm>
        </p:grpSpPr>
        <p:sp>
          <p:nvSpPr>
            <p:cNvPr id="466" name="Google Shape;466;p20"/>
            <p:cNvSpPr/>
            <p:nvPr/>
          </p:nvSpPr>
          <p:spPr>
            <a:xfrm>
              <a:off x="1252097" y="531428"/>
              <a:ext cx="172686" cy="384108"/>
            </a:xfrm>
            <a:custGeom>
              <a:avLst/>
              <a:gdLst/>
              <a:ahLst/>
              <a:cxnLst/>
              <a:rect l="l" t="t" r="r" b="b"/>
              <a:pathLst>
                <a:path w="5100" h="11344" extrusionOk="0">
                  <a:moveTo>
                    <a:pt x="3930" y="0"/>
                  </a:moveTo>
                  <a:cubicBezTo>
                    <a:pt x="3653" y="0"/>
                    <a:pt x="3371" y="82"/>
                    <a:pt x="3073" y="196"/>
                  </a:cubicBezTo>
                  <a:cubicBezTo>
                    <a:pt x="2724" y="292"/>
                    <a:pt x="2566" y="545"/>
                    <a:pt x="2408" y="735"/>
                  </a:cubicBezTo>
                  <a:cubicBezTo>
                    <a:pt x="2281" y="893"/>
                    <a:pt x="2154" y="1052"/>
                    <a:pt x="1996" y="1147"/>
                  </a:cubicBezTo>
                  <a:cubicBezTo>
                    <a:pt x="1901" y="1210"/>
                    <a:pt x="1806" y="1242"/>
                    <a:pt x="1679" y="1242"/>
                  </a:cubicBezTo>
                  <a:cubicBezTo>
                    <a:pt x="1616" y="1273"/>
                    <a:pt x="1521" y="1305"/>
                    <a:pt x="1457" y="1337"/>
                  </a:cubicBezTo>
                  <a:cubicBezTo>
                    <a:pt x="1046" y="1463"/>
                    <a:pt x="729" y="1875"/>
                    <a:pt x="666" y="2350"/>
                  </a:cubicBezTo>
                  <a:cubicBezTo>
                    <a:pt x="634" y="2730"/>
                    <a:pt x="697" y="3110"/>
                    <a:pt x="887" y="3458"/>
                  </a:cubicBezTo>
                  <a:cubicBezTo>
                    <a:pt x="919" y="3522"/>
                    <a:pt x="951" y="3585"/>
                    <a:pt x="982" y="3617"/>
                  </a:cubicBezTo>
                  <a:cubicBezTo>
                    <a:pt x="982" y="3617"/>
                    <a:pt x="951" y="3617"/>
                    <a:pt x="951" y="3648"/>
                  </a:cubicBezTo>
                  <a:cubicBezTo>
                    <a:pt x="919" y="3680"/>
                    <a:pt x="887" y="3712"/>
                    <a:pt x="856" y="3743"/>
                  </a:cubicBezTo>
                  <a:cubicBezTo>
                    <a:pt x="317" y="4218"/>
                    <a:pt x="1" y="4820"/>
                    <a:pt x="64" y="5422"/>
                  </a:cubicBezTo>
                  <a:cubicBezTo>
                    <a:pt x="64" y="5675"/>
                    <a:pt x="191" y="5897"/>
                    <a:pt x="286" y="6119"/>
                  </a:cubicBezTo>
                  <a:cubicBezTo>
                    <a:pt x="412" y="6340"/>
                    <a:pt x="539" y="6562"/>
                    <a:pt x="507" y="6784"/>
                  </a:cubicBezTo>
                  <a:cubicBezTo>
                    <a:pt x="476" y="6879"/>
                    <a:pt x="444" y="6974"/>
                    <a:pt x="381" y="7037"/>
                  </a:cubicBezTo>
                  <a:lnTo>
                    <a:pt x="349" y="7132"/>
                  </a:lnTo>
                  <a:cubicBezTo>
                    <a:pt x="1" y="7924"/>
                    <a:pt x="191" y="8905"/>
                    <a:pt x="824" y="9507"/>
                  </a:cubicBezTo>
                  <a:lnTo>
                    <a:pt x="856" y="9539"/>
                  </a:lnTo>
                  <a:cubicBezTo>
                    <a:pt x="919" y="9602"/>
                    <a:pt x="982" y="9665"/>
                    <a:pt x="982" y="9729"/>
                  </a:cubicBezTo>
                  <a:cubicBezTo>
                    <a:pt x="1014" y="9792"/>
                    <a:pt x="1014" y="9824"/>
                    <a:pt x="1014" y="9887"/>
                  </a:cubicBezTo>
                  <a:lnTo>
                    <a:pt x="1014" y="9951"/>
                  </a:lnTo>
                  <a:cubicBezTo>
                    <a:pt x="1077" y="10362"/>
                    <a:pt x="1299" y="10711"/>
                    <a:pt x="1679" y="10932"/>
                  </a:cubicBezTo>
                  <a:cubicBezTo>
                    <a:pt x="1996" y="11091"/>
                    <a:pt x="2313" y="11122"/>
                    <a:pt x="2598" y="11154"/>
                  </a:cubicBezTo>
                  <a:cubicBezTo>
                    <a:pt x="2724" y="11154"/>
                    <a:pt x="2851" y="11186"/>
                    <a:pt x="3009" y="11217"/>
                  </a:cubicBezTo>
                  <a:cubicBezTo>
                    <a:pt x="3073" y="11217"/>
                    <a:pt x="3136" y="11249"/>
                    <a:pt x="3199" y="11249"/>
                  </a:cubicBezTo>
                  <a:cubicBezTo>
                    <a:pt x="3358" y="11281"/>
                    <a:pt x="3484" y="11312"/>
                    <a:pt x="3643" y="11344"/>
                  </a:cubicBezTo>
                  <a:lnTo>
                    <a:pt x="3769" y="11344"/>
                  </a:lnTo>
                  <a:cubicBezTo>
                    <a:pt x="3991" y="11344"/>
                    <a:pt x="4181" y="11281"/>
                    <a:pt x="4339" y="11217"/>
                  </a:cubicBezTo>
                  <a:cubicBezTo>
                    <a:pt x="4561" y="11059"/>
                    <a:pt x="4719" y="10742"/>
                    <a:pt x="4783" y="10331"/>
                  </a:cubicBezTo>
                  <a:cubicBezTo>
                    <a:pt x="4941" y="9380"/>
                    <a:pt x="5004" y="8304"/>
                    <a:pt x="4909" y="7069"/>
                  </a:cubicBezTo>
                  <a:cubicBezTo>
                    <a:pt x="4909" y="6784"/>
                    <a:pt x="4878" y="6530"/>
                    <a:pt x="4719" y="6277"/>
                  </a:cubicBezTo>
                  <a:cubicBezTo>
                    <a:pt x="4561" y="6087"/>
                    <a:pt x="4308" y="5960"/>
                    <a:pt x="4023" y="5960"/>
                  </a:cubicBezTo>
                  <a:cubicBezTo>
                    <a:pt x="3769" y="5960"/>
                    <a:pt x="3516" y="6087"/>
                    <a:pt x="3358" y="6309"/>
                  </a:cubicBezTo>
                  <a:cubicBezTo>
                    <a:pt x="3326" y="6340"/>
                    <a:pt x="3326" y="6435"/>
                    <a:pt x="3389" y="6467"/>
                  </a:cubicBezTo>
                  <a:cubicBezTo>
                    <a:pt x="3413" y="6491"/>
                    <a:pt x="3442" y="6501"/>
                    <a:pt x="3470" y="6501"/>
                  </a:cubicBezTo>
                  <a:cubicBezTo>
                    <a:pt x="3516" y="6501"/>
                    <a:pt x="3560" y="6474"/>
                    <a:pt x="3579" y="6435"/>
                  </a:cubicBezTo>
                  <a:cubicBezTo>
                    <a:pt x="3674" y="6309"/>
                    <a:pt x="3864" y="6214"/>
                    <a:pt x="4054" y="6214"/>
                  </a:cubicBezTo>
                  <a:cubicBezTo>
                    <a:pt x="4213" y="6214"/>
                    <a:pt x="4403" y="6309"/>
                    <a:pt x="4498" y="6435"/>
                  </a:cubicBezTo>
                  <a:cubicBezTo>
                    <a:pt x="4624" y="6625"/>
                    <a:pt x="4656" y="6847"/>
                    <a:pt x="4656" y="7069"/>
                  </a:cubicBezTo>
                  <a:cubicBezTo>
                    <a:pt x="4751" y="8304"/>
                    <a:pt x="4688" y="9349"/>
                    <a:pt x="4561" y="10299"/>
                  </a:cubicBezTo>
                  <a:cubicBezTo>
                    <a:pt x="4498" y="10647"/>
                    <a:pt x="4371" y="10869"/>
                    <a:pt x="4181" y="10996"/>
                  </a:cubicBezTo>
                  <a:cubicBezTo>
                    <a:pt x="4062" y="11067"/>
                    <a:pt x="3908" y="11102"/>
                    <a:pt x="3771" y="11102"/>
                  </a:cubicBezTo>
                  <a:cubicBezTo>
                    <a:pt x="3726" y="11102"/>
                    <a:pt x="3682" y="11099"/>
                    <a:pt x="3643" y="11091"/>
                  </a:cubicBezTo>
                  <a:cubicBezTo>
                    <a:pt x="3516" y="11091"/>
                    <a:pt x="3389" y="11059"/>
                    <a:pt x="3263" y="11027"/>
                  </a:cubicBezTo>
                  <a:lnTo>
                    <a:pt x="3041" y="10964"/>
                  </a:lnTo>
                  <a:cubicBezTo>
                    <a:pt x="2914" y="10964"/>
                    <a:pt x="2756" y="10932"/>
                    <a:pt x="2629" y="10932"/>
                  </a:cubicBezTo>
                  <a:cubicBezTo>
                    <a:pt x="2344" y="10901"/>
                    <a:pt x="2059" y="10869"/>
                    <a:pt x="1806" y="10711"/>
                  </a:cubicBezTo>
                  <a:cubicBezTo>
                    <a:pt x="1489" y="10552"/>
                    <a:pt x="1331" y="10267"/>
                    <a:pt x="1267" y="9951"/>
                  </a:cubicBezTo>
                  <a:lnTo>
                    <a:pt x="1267" y="9887"/>
                  </a:lnTo>
                  <a:cubicBezTo>
                    <a:pt x="1267" y="9824"/>
                    <a:pt x="1267" y="9729"/>
                    <a:pt x="1236" y="9634"/>
                  </a:cubicBezTo>
                  <a:cubicBezTo>
                    <a:pt x="1172" y="9539"/>
                    <a:pt x="1109" y="9444"/>
                    <a:pt x="1014" y="9380"/>
                  </a:cubicBezTo>
                  <a:lnTo>
                    <a:pt x="982" y="9349"/>
                  </a:lnTo>
                  <a:cubicBezTo>
                    <a:pt x="444" y="8810"/>
                    <a:pt x="254" y="7955"/>
                    <a:pt x="571" y="7259"/>
                  </a:cubicBezTo>
                  <a:lnTo>
                    <a:pt x="634" y="7164"/>
                  </a:lnTo>
                  <a:cubicBezTo>
                    <a:pt x="666" y="7069"/>
                    <a:pt x="729" y="6974"/>
                    <a:pt x="729" y="6847"/>
                  </a:cubicBezTo>
                  <a:cubicBezTo>
                    <a:pt x="792" y="6530"/>
                    <a:pt x="634" y="6245"/>
                    <a:pt x="507" y="5992"/>
                  </a:cubicBezTo>
                  <a:cubicBezTo>
                    <a:pt x="412" y="5802"/>
                    <a:pt x="317" y="5612"/>
                    <a:pt x="286" y="5422"/>
                  </a:cubicBezTo>
                  <a:cubicBezTo>
                    <a:pt x="286" y="4915"/>
                    <a:pt x="539" y="4345"/>
                    <a:pt x="1014" y="3933"/>
                  </a:cubicBezTo>
                  <a:cubicBezTo>
                    <a:pt x="1046" y="3902"/>
                    <a:pt x="1077" y="3870"/>
                    <a:pt x="1109" y="3838"/>
                  </a:cubicBezTo>
                  <a:cubicBezTo>
                    <a:pt x="1236" y="3743"/>
                    <a:pt x="1331" y="3648"/>
                    <a:pt x="1204" y="3458"/>
                  </a:cubicBezTo>
                  <a:cubicBezTo>
                    <a:pt x="1172" y="3458"/>
                    <a:pt x="1141" y="3395"/>
                    <a:pt x="1109" y="3332"/>
                  </a:cubicBezTo>
                  <a:cubicBezTo>
                    <a:pt x="951" y="3047"/>
                    <a:pt x="887" y="2730"/>
                    <a:pt x="919" y="2413"/>
                  </a:cubicBezTo>
                  <a:cubicBezTo>
                    <a:pt x="982" y="2002"/>
                    <a:pt x="1204" y="1685"/>
                    <a:pt x="1552" y="1558"/>
                  </a:cubicBezTo>
                  <a:cubicBezTo>
                    <a:pt x="1616" y="1558"/>
                    <a:pt x="1679" y="1527"/>
                    <a:pt x="1743" y="1527"/>
                  </a:cubicBezTo>
                  <a:cubicBezTo>
                    <a:pt x="1869" y="1495"/>
                    <a:pt x="1996" y="1463"/>
                    <a:pt x="2123" y="1400"/>
                  </a:cubicBezTo>
                  <a:cubicBezTo>
                    <a:pt x="2344" y="1273"/>
                    <a:pt x="2471" y="1083"/>
                    <a:pt x="2598" y="893"/>
                  </a:cubicBezTo>
                  <a:cubicBezTo>
                    <a:pt x="2756" y="703"/>
                    <a:pt x="2883" y="513"/>
                    <a:pt x="3168" y="418"/>
                  </a:cubicBezTo>
                  <a:cubicBezTo>
                    <a:pt x="3462" y="345"/>
                    <a:pt x="3718" y="271"/>
                    <a:pt x="3966" y="271"/>
                  </a:cubicBezTo>
                  <a:cubicBezTo>
                    <a:pt x="4038" y="271"/>
                    <a:pt x="4110" y="277"/>
                    <a:pt x="4181" y="292"/>
                  </a:cubicBezTo>
                  <a:cubicBezTo>
                    <a:pt x="4466" y="355"/>
                    <a:pt x="4751" y="608"/>
                    <a:pt x="4719" y="925"/>
                  </a:cubicBezTo>
                  <a:cubicBezTo>
                    <a:pt x="4719" y="1305"/>
                    <a:pt x="4751" y="1685"/>
                    <a:pt x="4751" y="2065"/>
                  </a:cubicBezTo>
                  <a:cubicBezTo>
                    <a:pt x="4783" y="2825"/>
                    <a:pt x="4846" y="3648"/>
                    <a:pt x="4719" y="4377"/>
                  </a:cubicBezTo>
                  <a:cubicBezTo>
                    <a:pt x="4688" y="4567"/>
                    <a:pt x="4656" y="4757"/>
                    <a:pt x="4561" y="4852"/>
                  </a:cubicBezTo>
                  <a:cubicBezTo>
                    <a:pt x="4476" y="4937"/>
                    <a:pt x="4345" y="4967"/>
                    <a:pt x="4213" y="4967"/>
                  </a:cubicBezTo>
                  <a:cubicBezTo>
                    <a:pt x="4099" y="4967"/>
                    <a:pt x="3984" y="4945"/>
                    <a:pt x="3896" y="4915"/>
                  </a:cubicBezTo>
                  <a:cubicBezTo>
                    <a:pt x="3801" y="4915"/>
                    <a:pt x="3738" y="4947"/>
                    <a:pt x="3738" y="5010"/>
                  </a:cubicBezTo>
                  <a:cubicBezTo>
                    <a:pt x="3706" y="5105"/>
                    <a:pt x="3738" y="5169"/>
                    <a:pt x="3833" y="5169"/>
                  </a:cubicBezTo>
                  <a:cubicBezTo>
                    <a:pt x="3980" y="5203"/>
                    <a:pt x="4112" y="5220"/>
                    <a:pt x="4228" y="5220"/>
                  </a:cubicBezTo>
                  <a:cubicBezTo>
                    <a:pt x="4437" y="5220"/>
                    <a:pt x="4598" y="5164"/>
                    <a:pt x="4719" y="5042"/>
                  </a:cubicBezTo>
                  <a:cubicBezTo>
                    <a:pt x="4909" y="4852"/>
                    <a:pt x="4941" y="4598"/>
                    <a:pt x="4973" y="4408"/>
                  </a:cubicBezTo>
                  <a:cubicBezTo>
                    <a:pt x="5099" y="3648"/>
                    <a:pt x="5068" y="2825"/>
                    <a:pt x="5004" y="2033"/>
                  </a:cubicBezTo>
                  <a:cubicBezTo>
                    <a:pt x="5004" y="1685"/>
                    <a:pt x="4973" y="1273"/>
                    <a:pt x="4973" y="925"/>
                  </a:cubicBezTo>
                  <a:cubicBezTo>
                    <a:pt x="5036" y="482"/>
                    <a:pt x="4656" y="101"/>
                    <a:pt x="4244" y="38"/>
                  </a:cubicBezTo>
                  <a:cubicBezTo>
                    <a:pt x="4140" y="12"/>
                    <a:pt x="4035" y="0"/>
                    <a:pt x="393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1271397" y="646010"/>
              <a:ext cx="104052" cy="36840"/>
            </a:xfrm>
            <a:custGeom>
              <a:avLst/>
              <a:gdLst/>
              <a:ahLst/>
              <a:cxnLst/>
              <a:rect l="l" t="t" r="r" b="b"/>
              <a:pathLst>
                <a:path w="3073" h="1088" extrusionOk="0">
                  <a:moveTo>
                    <a:pt x="1443" y="0"/>
                  </a:moveTo>
                  <a:cubicBezTo>
                    <a:pt x="912" y="0"/>
                    <a:pt x="401" y="216"/>
                    <a:pt x="64" y="581"/>
                  </a:cubicBezTo>
                  <a:cubicBezTo>
                    <a:pt x="1" y="644"/>
                    <a:pt x="1" y="708"/>
                    <a:pt x="64" y="771"/>
                  </a:cubicBezTo>
                  <a:cubicBezTo>
                    <a:pt x="90" y="784"/>
                    <a:pt x="117" y="792"/>
                    <a:pt x="143" y="792"/>
                  </a:cubicBezTo>
                  <a:cubicBezTo>
                    <a:pt x="180" y="792"/>
                    <a:pt x="217" y="777"/>
                    <a:pt x="254" y="739"/>
                  </a:cubicBezTo>
                  <a:cubicBezTo>
                    <a:pt x="530" y="436"/>
                    <a:pt x="975" y="252"/>
                    <a:pt x="1399" y="252"/>
                  </a:cubicBezTo>
                  <a:cubicBezTo>
                    <a:pt x="1461" y="252"/>
                    <a:pt x="1523" y="256"/>
                    <a:pt x="1584" y="264"/>
                  </a:cubicBezTo>
                  <a:cubicBezTo>
                    <a:pt x="2091" y="328"/>
                    <a:pt x="2566" y="613"/>
                    <a:pt x="2788" y="1024"/>
                  </a:cubicBezTo>
                  <a:cubicBezTo>
                    <a:pt x="2819" y="1088"/>
                    <a:pt x="2851" y="1088"/>
                    <a:pt x="2914" y="1088"/>
                  </a:cubicBezTo>
                  <a:lnTo>
                    <a:pt x="2978" y="1088"/>
                  </a:lnTo>
                  <a:cubicBezTo>
                    <a:pt x="3041" y="1056"/>
                    <a:pt x="3073" y="961"/>
                    <a:pt x="3009" y="898"/>
                  </a:cubicBezTo>
                  <a:cubicBezTo>
                    <a:pt x="2756" y="423"/>
                    <a:pt x="2218" y="74"/>
                    <a:pt x="1648" y="11"/>
                  </a:cubicBezTo>
                  <a:cubicBezTo>
                    <a:pt x="1579" y="4"/>
                    <a:pt x="1511" y="0"/>
                    <a:pt x="14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1333598" y="869791"/>
              <a:ext cx="48284" cy="25395"/>
            </a:xfrm>
            <a:custGeom>
              <a:avLst/>
              <a:gdLst/>
              <a:ahLst/>
              <a:cxnLst/>
              <a:rect l="l" t="t" r="r" b="b"/>
              <a:pathLst>
                <a:path w="1426" h="750" extrusionOk="0">
                  <a:moveTo>
                    <a:pt x="152" y="0"/>
                  </a:moveTo>
                  <a:cubicBezTo>
                    <a:pt x="122" y="0"/>
                    <a:pt x="90" y="8"/>
                    <a:pt x="64" y="21"/>
                  </a:cubicBezTo>
                  <a:cubicBezTo>
                    <a:pt x="1" y="53"/>
                    <a:pt x="1" y="148"/>
                    <a:pt x="32" y="211"/>
                  </a:cubicBezTo>
                  <a:cubicBezTo>
                    <a:pt x="254" y="559"/>
                    <a:pt x="666" y="749"/>
                    <a:pt x="1109" y="749"/>
                  </a:cubicBezTo>
                  <a:lnTo>
                    <a:pt x="1299" y="749"/>
                  </a:lnTo>
                  <a:cubicBezTo>
                    <a:pt x="1362" y="718"/>
                    <a:pt x="1426" y="654"/>
                    <a:pt x="1394" y="591"/>
                  </a:cubicBezTo>
                  <a:cubicBezTo>
                    <a:pt x="1394" y="539"/>
                    <a:pt x="1352" y="487"/>
                    <a:pt x="1285" y="487"/>
                  </a:cubicBezTo>
                  <a:cubicBezTo>
                    <a:pt x="1269" y="487"/>
                    <a:pt x="1253" y="490"/>
                    <a:pt x="1236" y="496"/>
                  </a:cubicBezTo>
                  <a:cubicBezTo>
                    <a:pt x="1187" y="504"/>
                    <a:pt x="1137" y="508"/>
                    <a:pt x="1087" y="508"/>
                  </a:cubicBezTo>
                  <a:cubicBezTo>
                    <a:pt x="753" y="508"/>
                    <a:pt x="419" y="328"/>
                    <a:pt x="254" y="53"/>
                  </a:cubicBezTo>
                  <a:cubicBezTo>
                    <a:pt x="235" y="15"/>
                    <a:pt x="195" y="0"/>
                    <a:pt x="15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1359332" y="550931"/>
              <a:ext cx="39718" cy="31117"/>
            </a:xfrm>
            <a:custGeom>
              <a:avLst/>
              <a:gdLst/>
              <a:ahLst/>
              <a:cxnLst/>
              <a:rect l="l" t="t" r="r" b="b"/>
              <a:pathLst>
                <a:path w="1173" h="919" extrusionOk="0">
                  <a:moveTo>
                    <a:pt x="127" y="1"/>
                  </a:moveTo>
                  <a:cubicBezTo>
                    <a:pt x="64" y="1"/>
                    <a:pt x="1" y="64"/>
                    <a:pt x="1" y="127"/>
                  </a:cubicBezTo>
                  <a:cubicBezTo>
                    <a:pt x="1" y="191"/>
                    <a:pt x="32" y="254"/>
                    <a:pt x="127" y="254"/>
                  </a:cubicBezTo>
                  <a:cubicBezTo>
                    <a:pt x="476" y="286"/>
                    <a:pt x="792" y="539"/>
                    <a:pt x="887" y="824"/>
                  </a:cubicBezTo>
                  <a:cubicBezTo>
                    <a:pt x="919" y="887"/>
                    <a:pt x="951" y="919"/>
                    <a:pt x="1014" y="919"/>
                  </a:cubicBezTo>
                  <a:lnTo>
                    <a:pt x="1046" y="919"/>
                  </a:lnTo>
                  <a:cubicBezTo>
                    <a:pt x="1141" y="887"/>
                    <a:pt x="1172" y="824"/>
                    <a:pt x="1141" y="761"/>
                  </a:cubicBezTo>
                  <a:cubicBezTo>
                    <a:pt x="1014" y="349"/>
                    <a:pt x="602" y="32"/>
                    <a:pt x="1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1299298" y="682545"/>
              <a:ext cx="82585" cy="48555"/>
            </a:xfrm>
            <a:custGeom>
              <a:avLst/>
              <a:gdLst/>
              <a:ahLst/>
              <a:cxnLst/>
              <a:rect l="l" t="t" r="r" b="b"/>
              <a:pathLst>
                <a:path w="2439" h="1434" extrusionOk="0">
                  <a:moveTo>
                    <a:pt x="161" y="0"/>
                  </a:moveTo>
                  <a:cubicBezTo>
                    <a:pt x="150" y="0"/>
                    <a:pt x="138" y="3"/>
                    <a:pt x="127" y="9"/>
                  </a:cubicBezTo>
                  <a:cubicBezTo>
                    <a:pt x="32" y="40"/>
                    <a:pt x="0" y="104"/>
                    <a:pt x="32" y="167"/>
                  </a:cubicBezTo>
                  <a:cubicBezTo>
                    <a:pt x="158" y="579"/>
                    <a:pt x="475" y="959"/>
                    <a:pt x="950" y="1181"/>
                  </a:cubicBezTo>
                  <a:cubicBezTo>
                    <a:pt x="1299" y="1339"/>
                    <a:pt x="1710" y="1434"/>
                    <a:pt x="2154" y="1434"/>
                  </a:cubicBezTo>
                  <a:lnTo>
                    <a:pt x="2312" y="1434"/>
                  </a:lnTo>
                  <a:cubicBezTo>
                    <a:pt x="2375" y="1434"/>
                    <a:pt x="2439" y="1371"/>
                    <a:pt x="2439" y="1307"/>
                  </a:cubicBezTo>
                  <a:cubicBezTo>
                    <a:pt x="2439" y="1244"/>
                    <a:pt x="2375" y="1181"/>
                    <a:pt x="2312" y="1181"/>
                  </a:cubicBezTo>
                  <a:lnTo>
                    <a:pt x="2217" y="1149"/>
                  </a:lnTo>
                  <a:cubicBezTo>
                    <a:pt x="2185" y="1149"/>
                    <a:pt x="2154" y="1149"/>
                    <a:pt x="2122" y="1181"/>
                  </a:cubicBezTo>
                  <a:cubicBezTo>
                    <a:pt x="1710" y="1149"/>
                    <a:pt x="1330" y="1086"/>
                    <a:pt x="1045" y="927"/>
                  </a:cubicBezTo>
                  <a:cubicBezTo>
                    <a:pt x="665" y="737"/>
                    <a:pt x="380" y="420"/>
                    <a:pt x="285" y="104"/>
                  </a:cubicBezTo>
                  <a:cubicBezTo>
                    <a:pt x="259" y="52"/>
                    <a:pt x="212" y="0"/>
                    <a:pt x="16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94998" y="723042"/>
              <a:ext cx="64368" cy="26309"/>
            </a:xfrm>
            <a:custGeom>
              <a:avLst/>
              <a:gdLst/>
              <a:ahLst/>
              <a:cxnLst/>
              <a:rect l="l" t="t" r="r" b="b"/>
              <a:pathLst>
                <a:path w="1901" h="777" extrusionOk="0">
                  <a:moveTo>
                    <a:pt x="1758" y="0"/>
                  </a:moveTo>
                  <a:cubicBezTo>
                    <a:pt x="1726" y="0"/>
                    <a:pt x="1695" y="16"/>
                    <a:pt x="1679" y="48"/>
                  </a:cubicBezTo>
                  <a:cubicBezTo>
                    <a:pt x="1386" y="341"/>
                    <a:pt x="960" y="503"/>
                    <a:pt x="534" y="503"/>
                  </a:cubicBezTo>
                  <a:cubicBezTo>
                    <a:pt x="408" y="503"/>
                    <a:pt x="282" y="488"/>
                    <a:pt x="159" y="460"/>
                  </a:cubicBezTo>
                  <a:cubicBezTo>
                    <a:pt x="95" y="460"/>
                    <a:pt x="32" y="491"/>
                    <a:pt x="32" y="586"/>
                  </a:cubicBezTo>
                  <a:cubicBezTo>
                    <a:pt x="0" y="650"/>
                    <a:pt x="32" y="713"/>
                    <a:pt x="127" y="713"/>
                  </a:cubicBezTo>
                  <a:cubicBezTo>
                    <a:pt x="254" y="745"/>
                    <a:pt x="380" y="776"/>
                    <a:pt x="507" y="776"/>
                  </a:cubicBezTo>
                  <a:cubicBezTo>
                    <a:pt x="1014" y="776"/>
                    <a:pt x="1521" y="586"/>
                    <a:pt x="1837" y="238"/>
                  </a:cubicBezTo>
                  <a:cubicBezTo>
                    <a:pt x="1901" y="175"/>
                    <a:pt x="1901" y="111"/>
                    <a:pt x="1837" y="48"/>
                  </a:cubicBezTo>
                  <a:cubicBezTo>
                    <a:pt x="1821" y="16"/>
                    <a:pt x="1790" y="0"/>
                    <a:pt x="175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1328248" y="786631"/>
              <a:ext cx="55767" cy="38837"/>
            </a:xfrm>
            <a:custGeom>
              <a:avLst/>
              <a:gdLst/>
              <a:ahLst/>
              <a:cxnLst/>
              <a:rect l="l" t="t" r="r" b="b"/>
              <a:pathLst>
                <a:path w="1647" h="1147" extrusionOk="0">
                  <a:moveTo>
                    <a:pt x="1393" y="1"/>
                  </a:moveTo>
                  <a:cubicBezTo>
                    <a:pt x="772" y="1"/>
                    <a:pt x="180" y="425"/>
                    <a:pt x="32" y="988"/>
                  </a:cubicBezTo>
                  <a:cubicBezTo>
                    <a:pt x="0" y="1052"/>
                    <a:pt x="32" y="1115"/>
                    <a:pt x="127" y="1147"/>
                  </a:cubicBezTo>
                  <a:lnTo>
                    <a:pt x="159" y="1147"/>
                  </a:lnTo>
                  <a:cubicBezTo>
                    <a:pt x="190" y="1147"/>
                    <a:pt x="254" y="1083"/>
                    <a:pt x="285" y="1052"/>
                  </a:cubicBezTo>
                  <a:cubicBezTo>
                    <a:pt x="407" y="597"/>
                    <a:pt x="906" y="258"/>
                    <a:pt x="1420" y="258"/>
                  </a:cubicBezTo>
                  <a:cubicBezTo>
                    <a:pt x="1443" y="258"/>
                    <a:pt x="1466" y="259"/>
                    <a:pt x="1489" y="260"/>
                  </a:cubicBezTo>
                  <a:cubicBezTo>
                    <a:pt x="1500" y="266"/>
                    <a:pt x="1512" y="268"/>
                    <a:pt x="1523" y="268"/>
                  </a:cubicBezTo>
                  <a:cubicBezTo>
                    <a:pt x="1573" y="268"/>
                    <a:pt x="1615" y="217"/>
                    <a:pt x="1615" y="165"/>
                  </a:cubicBezTo>
                  <a:cubicBezTo>
                    <a:pt x="1647" y="70"/>
                    <a:pt x="1584" y="7"/>
                    <a:pt x="1520" y="7"/>
                  </a:cubicBezTo>
                  <a:cubicBezTo>
                    <a:pt x="1478" y="3"/>
                    <a:pt x="1435" y="1"/>
                    <a:pt x="13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1370065" y="816868"/>
              <a:ext cx="47201" cy="69718"/>
            </a:xfrm>
            <a:custGeom>
              <a:avLst/>
              <a:gdLst/>
              <a:ahLst/>
              <a:cxnLst/>
              <a:rect l="l" t="t" r="r" b="b"/>
              <a:pathLst>
                <a:path w="1394" h="2059" extrusionOk="0">
                  <a:moveTo>
                    <a:pt x="127" y="0"/>
                  </a:moveTo>
                  <a:cubicBezTo>
                    <a:pt x="64" y="0"/>
                    <a:pt x="0" y="64"/>
                    <a:pt x="0" y="127"/>
                  </a:cubicBezTo>
                  <a:cubicBezTo>
                    <a:pt x="0" y="222"/>
                    <a:pt x="64" y="285"/>
                    <a:pt x="127" y="285"/>
                  </a:cubicBezTo>
                  <a:cubicBezTo>
                    <a:pt x="349" y="285"/>
                    <a:pt x="539" y="444"/>
                    <a:pt x="634" y="539"/>
                  </a:cubicBezTo>
                  <a:cubicBezTo>
                    <a:pt x="1077" y="1045"/>
                    <a:pt x="1109" y="1267"/>
                    <a:pt x="1077" y="1932"/>
                  </a:cubicBezTo>
                  <a:cubicBezTo>
                    <a:pt x="1077" y="1996"/>
                    <a:pt x="1109" y="2059"/>
                    <a:pt x="1204" y="2059"/>
                  </a:cubicBezTo>
                  <a:cubicBezTo>
                    <a:pt x="1267" y="2059"/>
                    <a:pt x="1330" y="1996"/>
                    <a:pt x="1330" y="1932"/>
                  </a:cubicBezTo>
                  <a:cubicBezTo>
                    <a:pt x="1394" y="1204"/>
                    <a:pt x="1330" y="950"/>
                    <a:pt x="824" y="380"/>
                  </a:cubicBezTo>
                  <a:cubicBezTo>
                    <a:pt x="634" y="159"/>
                    <a:pt x="380" y="32"/>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1304648" y="571010"/>
              <a:ext cx="78318" cy="47506"/>
            </a:xfrm>
            <a:custGeom>
              <a:avLst/>
              <a:gdLst/>
              <a:ahLst/>
              <a:cxnLst/>
              <a:rect l="l" t="t" r="r" b="b"/>
              <a:pathLst>
                <a:path w="2313" h="1403" extrusionOk="0">
                  <a:moveTo>
                    <a:pt x="726" y="0"/>
                  </a:moveTo>
                  <a:cubicBezTo>
                    <a:pt x="523" y="0"/>
                    <a:pt x="309" y="33"/>
                    <a:pt x="95" y="104"/>
                  </a:cubicBezTo>
                  <a:cubicBezTo>
                    <a:pt x="32" y="104"/>
                    <a:pt x="0" y="199"/>
                    <a:pt x="0" y="263"/>
                  </a:cubicBezTo>
                  <a:cubicBezTo>
                    <a:pt x="24" y="309"/>
                    <a:pt x="64" y="338"/>
                    <a:pt x="121" y="338"/>
                  </a:cubicBezTo>
                  <a:cubicBezTo>
                    <a:pt x="142" y="338"/>
                    <a:pt x="165" y="334"/>
                    <a:pt x="191" y="326"/>
                  </a:cubicBezTo>
                  <a:cubicBezTo>
                    <a:pt x="349" y="273"/>
                    <a:pt x="513" y="248"/>
                    <a:pt x="674" y="248"/>
                  </a:cubicBezTo>
                  <a:cubicBezTo>
                    <a:pt x="898" y="248"/>
                    <a:pt x="1114" y="297"/>
                    <a:pt x="1299" y="389"/>
                  </a:cubicBezTo>
                  <a:cubicBezTo>
                    <a:pt x="1647" y="548"/>
                    <a:pt x="1837" y="928"/>
                    <a:pt x="2059" y="1339"/>
                  </a:cubicBezTo>
                  <a:cubicBezTo>
                    <a:pt x="2059" y="1371"/>
                    <a:pt x="2122" y="1403"/>
                    <a:pt x="2154" y="1403"/>
                  </a:cubicBezTo>
                  <a:lnTo>
                    <a:pt x="2217" y="1403"/>
                  </a:lnTo>
                  <a:cubicBezTo>
                    <a:pt x="2281" y="1371"/>
                    <a:pt x="2312" y="1276"/>
                    <a:pt x="2281" y="1244"/>
                  </a:cubicBezTo>
                  <a:cubicBezTo>
                    <a:pt x="2091" y="864"/>
                    <a:pt x="1869" y="389"/>
                    <a:pt x="1394" y="136"/>
                  </a:cubicBezTo>
                  <a:cubicBezTo>
                    <a:pt x="1203" y="49"/>
                    <a:pt x="973" y="0"/>
                    <a:pt x="72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267131" y="745660"/>
              <a:ext cx="43984" cy="46591"/>
            </a:xfrm>
            <a:custGeom>
              <a:avLst/>
              <a:gdLst/>
              <a:ahLst/>
              <a:cxnLst/>
              <a:rect l="l" t="t" r="r" b="b"/>
              <a:pathLst>
                <a:path w="1299" h="1376" extrusionOk="0">
                  <a:moveTo>
                    <a:pt x="145" y="1"/>
                  </a:moveTo>
                  <a:cubicBezTo>
                    <a:pt x="129" y="1"/>
                    <a:pt x="112" y="5"/>
                    <a:pt x="95" y="13"/>
                  </a:cubicBezTo>
                  <a:cubicBezTo>
                    <a:pt x="32" y="45"/>
                    <a:pt x="0" y="140"/>
                    <a:pt x="32" y="203"/>
                  </a:cubicBezTo>
                  <a:cubicBezTo>
                    <a:pt x="253" y="678"/>
                    <a:pt x="633" y="1090"/>
                    <a:pt x="1077" y="1343"/>
                  </a:cubicBezTo>
                  <a:cubicBezTo>
                    <a:pt x="1108" y="1375"/>
                    <a:pt x="1140" y="1375"/>
                    <a:pt x="1172" y="1375"/>
                  </a:cubicBezTo>
                  <a:cubicBezTo>
                    <a:pt x="1203" y="1375"/>
                    <a:pt x="1235" y="1343"/>
                    <a:pt x="1267" y="1312"/>
                  </a:cubicBezTo>
                  <a:cubicBezTo>
                    <a:pt x="1299" y="1248"/>
                    <a:pt x="1299" y="1153"/>
                    <a:pt x="1235" y="1122"/>
                  </a:cubicBezTo>
                  <a:cubicBezTo>
                    <a:pt x="792" y="868"/>
                    <a:pt x="475" y="520"/>
                    <a:pt x="253" y="77"/>
                  </a:cubicBezTo>
                  <a:cubicBezTo>
                    <a:pt x="230" y="30"/>
                    <a:pt x="190" y="1"/>
                    <a:pt x="14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1277831" y="846191"/>
              <a:ext cx="39718" cy="24311"/>
            </a:xfrm>
            <a:custGeom>
              <a:avLst/>
              <a:gdLst/>
              <a:ahLst/>
              <a:cxnLst/>
              <a:rect l="l" t="t" r="r" b="b"/>
              <a:pathLst>
                <a:path w="1173" h="718" extrusionOk="0">
                  <a:moveTo>
                    <a:pt x="127" y="0"/>
                  </a:moveTo>
                  <a:cubicBezTo>
                    <a:pt x="101" y="0"/>
                    <a:pt x="77" y="8"/>
                    <a:pt x="64" y="21"/>
                  </a:cubicBezTo>
                  <a:cubicBezTo>
                    <a:pt x="1" y="53"/>
                    <a:pt x="1" y="148"/>
                    <a:pt x="32" y="211"/>
                  </a:cubicBezTo>
                  <a:cubicBezTo>
                    <a:pt x="286" y="496"/>
                    <a:pt x="634" y="686"/>
                    <a:pt x="1014" y="718"/>
                  </a:cubicBezTo>
                  <a:lnTo>
                    <a:pt x="1046" y="718"/>
                  </a:lnTo>
                  <a:cubicBezTo>
                    <a:pt x="1109" y="718"/>
                    <a:pt x="1173" y="655"/>
                    <a:pt x="1173" y="591"/>
                  </a:cubicBezTo>
                  <a:cubicBezTo>
                    <a:pt x="1173" y="496"/>
                    <a:pt x="1109" y="465"/>
                    <a:pt x="1046" y="433"/>
                  </a:cubicBezTo>
                  <a:cubicBezTo>
                    <a:pt x="729" y="433"/>
                    <a:pt x="444" y="274"/>
                    <a:pt x="222" y="53"/>
                  </a:cubicBezTo>
                  <a:cubicBezTo>
                    <a:pt x="204" y="16"/>
                    <a:pt x="164"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1390449" y="679328"/>
              <a:ext cx="30034" cy="61422"/>
            </a:xfrm>
            <a:custGeom>
              <a:avLst/>
              <a:gdLst/>
              <a:ahLst/>
              <a:cxnLst/>
              <a:rect l="l" t="t" r="r" b="b"/>
              <a:pathLst>
                <a:path w="887" h="1814" extrusionOk="0">
                  <a:moveTo>
                    <a:pt x="725" y="0"/>
                  </a:moveTo>
                  <a:cubicBezTo>
                    <a:pt x="675" y="0"/>
                    <a:pt x="628" y="52"/>
                    <a:pt x="602" y="104"/>
                  </a:cubicBezTo>
                  <a:cubicBezTo>
                    <a:pt x="602" y="199"/>
                    <a:pt x="602" y="294"/>
                    <a:pt x="570" y="357"/>
                  </a:cubicBezTo>
                  <a:lnTo>
                    <a:pt x="538" y="389"/>
                  </a:lnTo>
                  <a:cubicBezTo>
                    <a:pt x="507" y="452"/>
                    <a:pt x="475" y="484"/>
                    <a:pt x="475" y="547"/>
                  </a:cubicBezTo>
                  <a:cubicBezTo>
                    <a:pt x="443" y="642"/>
                    <a:pt x="475" y="737"/>
                    <a:pt x="475" y="801"/>
                  </a:cubicBezTo>
                  <a:cubicBezTo>
                    <a:pt x="507" y="959"/>
                    <a:pt x="538" y="1117"/>
                    <a:pt x="475" y="1276"/>
                  </a:cubicBezTo>
                  <a:cubicBezTo>
                    <a:pt x="443" y="1434"/>
                    <a:pt x="285" y="1529"/>
                    <a:pt x="127" y="1561"/>
                  </a:cubicBezTo>
                  <a:cubicBezTo>
                    <a:pt x="63" y="1561"/>
                    <a:pt x="0" y="1624"/>
                    <a:pt x="0" y="1687"/>
                  </a:cubicBezTo>
                  <a:cubicBezTo>
                    <a:pt x="32" y="1751"/>
                    <a:pt x="63" y="1814"/>
                    <a:pt x="158" y="1814"/>
                  </a:cubicBezTo>
                  <a:cubicBezTo>
                    <a:pt x="412" y="1782"/>
                    <a:pt x="665" y="1592"/>
                    <a:pt x="728" y="1339"/>
                  </a:cubicBezTo>
                  <a:cubicBezTo>
                    <a:pt x="792" y="1149"/>
                    <a:pt x="760" y="927"/>
                    <a:pt x="728" y="737"/>
                  </a:cubicBezTo>
                  <a:cubicBezTo>
                    <a:pt x="728" y="706"/>
                    <a:pt x="728" y="642"/>
                    <a:pt x="728" y="611"/>
                  </a:cubicBezTo>
                  <a:cubicBezTo>
                    <a:pt x="728" y="579"/>
                    <a:pt x="760" y="547"/>
                    <a:pt x="760" y="515"/>
                  </a:cubicBezTo>
                  <a:cubicBezTo>
                    <a:pt x="760" y="515"/>
                    <a:pt x="792" y="484"/>
                    <a:pt x="792" y="452"/>
                  </a:cubicBezTo>
                  <a:cubicBezTo>
                    <a:pt x="855" y="357"/>
                    <a:pt x="855" y="230"/>
                    <a:pt x="887" y="135"/>
                  </a:cubicBezTo>
                  <a:cubicBezTo>
                    <a:pt x="887" y="72"/>
                    <a:pt x="823" y="9"/>
                    <a:pt x="760" y="9"/>
                  </a:cubicBezTo>
                  <a:cubicBezTo>
                    <a:pt x="748" y="3"/>
                    <a:pt x="737" y="0"/>
                    <a:pt x="72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411882" y="530954"/>
              <a:ext cx="173736" cy="384582"/>
            </a:xfrm>
            <a:custGeom>
              <a:avLst/>
              <a:gdLst/>
              <a:ahLst/>
              <a:cxnLst/>
              <a:rect l="l" t="t" r="r" b="b"/>
              <a:pathLst>
                <a:path w="5131" h="11358" extrusionOk="0">
                  <a:moveTo>
                    <a:pt x="1106" y="0"/>
                  </a:moveTo>
                  <a:cubicBezTo>
                    <a:pt x="1022" y="0"/>
                    <a:pt x="939" y="7"/>
                    <a:pt x="855" y="20"/>
                  </a:cubicBezTo>
                  <a:cubicBezTo>
                    <a:pt x="475" y="115"/>
                    <a:pt x="64" y="464"/>
                    <a:pt x="127" y="907"/>
                  </a:cubicBezTo>
                  <a:cubicBezTo>
                    <a:pt x="127" y="1287"/>
                    <a:pt x="95" y="1667"/>
                    <a:pt x="95" y="2047"/>
                  </a:cubicBezTo>
                  <a:cubicBezTo>
                    <a:pt x="32" y="2839"/>
                    <a:pt x="0" y="3631"/>
                    <a:pt x="127" y="4391"/>
                  </a:cubicBezTo>
                  <a:cubicBezTo>
                    <a:pt x="159" y="4581"/>
                    <a:pt x="190" y="4866"/>
                    <a:pt x="380" y="5024"/>
                  </a:cubicBezTo>
                  <a:cubicBezTo>
                    <a:pt x="512" y="5155"/>
                    <a:pt x="703" y="5226"/>
                    <a:pt x="934" y="5226"/>
                  </a:cubicBezTo>
                  <a:cubicBezTo>
                    <a:pt x="1038" y="5226"/>
                    <a:pt x="1150" y="5212"/>
                    <a:pt x="1267" y="5183"/>
                  </a:cubicBezTo>
                  <a:cubicBezTo>
                    <a:pt x="1362" y="5151"/>
                    <a:pt x="1394" y="5088"/>
                    <a:pt x="1362" y="5024"/>
                  </a:cubicBezTo>
                  <a:cubicBezTo>
                    <a:pt x="1362" y="4972"/>
                    <a:pt x="1320" y="4921"/>
                    <a:pt x="1270" y="4921"/>
                  </a:cubicBezTo>
                  <a:cubicBezTo>
                    <a:pt x="1259" y="4921"/>
                    <a:pt x="1247" y="4923"/>
                    <a:pt x="1235" y="4929"/>
                  </a:cubicBezTo>
                  <a:cubicBezTo>
                    <a:pt x="1145" y="4942"/>
                    <a:pt x="1044" y="4955"/>
                    <a:pt x="943" y="4955"/>
                  </a:cubicBezTo>
                  <a:cubicBezTo>
                    <a:pt x="797" y="4955"/>
                    <a:pt x="651" y="4928"/>
                    <a:pt x="539" y="4834"/>
                  </a:cubicBezTo>
                  <a:cubicBezTo>
                    <a:pt x="444" y="4739"/>
                    <a:pt x="412" y="4549"/>
                    <a:pt x="380" y="4359"/>
                  </a:cubicBezTo>
                  <a:cubicBezTo>
                    <a:pt x="254" y="3631"/>
                    <a:pt x="317" y="2839"/>
                    <a:pt x="349" y="2047"/>
                  </a:cubicBezTo>
                  <a:cubicBezTo>
                    <a:pt x="349" y="1667"/>
                    <a:pt x="380" y="1287"/>
                    <a:pt x="380" y="907"/>
                  </a:cubicBezTo>
                  <a:cubicBezTo>
                    <a:pt x="317" y="591"/>
                    <a:pt x="634" y="337"/>
                    <a:pt x="919" y="274"/>
                  </a:cubicBezTo>
                  <a:cubicBezTo>
                    <a:pt x="988" y="260"/>
                    <a:pt x="1058" y="254"/>
                    <a:pt x="1128" y="254"/>
                  </a:cubicBezTo>
                  <a:cubicBezTo>
                    <a:pt x="1377" y="254"/>
                    <a:pt x="1635" y="333"/>
                    <a:pt x="1932" y="432"/>
                  </a:cubicBezTo>
                  <a:cubicBezTo>
                    <a:pt x="2217" y="527"/>
                    <a:pt x="2344" y="686"/>
                    <a:pt x="2502" y="907"/>
                  </a:cubicBezTo>
                  <a:cubicBezTo>
                    <a:pt x="2629" y="1066"/>
                    <a:pt x="2756" y="1256"/>
                    <a:pt x="2977" y="1382"/>
                  </a:cubicBezTo>
                  <a:cubicBezTo>
                    <a:pt x="3104" y="1446"/>
                    <a:pt x="3231" y="1477"/>
                    <a:pt x="3357" y="1509"/>
                  </a:cubicBezTo>
                  <a:cubicBezTo>
                    <a:pt x="3421" y="1509"/>
                    <a:pt x="3484" y="1541"/>
                    <a:pt x="3547" y="1572"/>
                  </a:cubicBezTo>
                  <a:cubicBezTo>
                    <a:pt x="3864" y="1699"/>
                    <a:pt x="4117" y="2016"/>
                    <a:pt x="4181" y="2396"/>
                  </a:cubicBezTo>
                  <a:cubicBezTo>
                    <a:pt x="4212" y="2712"/>
                    <a:pt x="4149" y="3029"/>
                    <a:pt x="3991" y="3346"/>
                  </a:cubicBezTo>
                  <a:cubicBezTo>
                    <a:pt x="3959" y="3409"/>
                    <a:pt x="3927" y="3441"/>
                    <a:pt x="3896" y="3472"/>
                  </a:cubicBezTo>
                  <a:cubicBezTo>
                    <a:pt x="3769" y="3662"/>
                    <a:pt x="3864" y="3726"/>
                    <a:pt x="3991" y="3852"/>
                  </a:cubicBezTo>
                  <a:cubicBezTo>
                    <a:pt x="4022" y="3852"/>
                    <a:pt x="4054" y="3884"/>
                    <a:pt x="4086" y="3947"/>
                  </a:cubicBezTo>
                  <a:cubicBezTo>
                    <a:pt x="4561" y="4359"/>
                    <a:pt x="4814" y="4897"/>
                    <a:pt x="4782" y="5404"/>
                  </a:cubicBezTo>
                  <a:cubicBezTo>
                    <a:pt x="4782" y="5594"/>
                    <a:pt x="4687" y="5784"/>
                    <a:pt x="4592" y="6006"/>
                  </a:cubicBezTo>
                  <a:cubicBezTo>
                    <a:pt x="4434" y="6259"/>
                    <a:pt x="4307" y="6513"/>
                    <a:pt x="4339" y="6829"/>
                  </a:cubicBezTo>
                  <a:cubicBezTo>
                    <a:pt x="4371" y="6956"/>
                    <a:pt x="4434" y="7051"/>
                    <a:pt x="4466" y="7178"/>
                  </a:cubicBezTo>
                  <a:lnTo>
                    <a:pt x="4497" y="7241"/>
                  </a:lnTo>
                  <a:cubicBezTo>
                    <a:pt x="4814" y="7938"/>
                    <a:pt x="4656" y="8824"/>
                    <a:pt x="4117" y="9331"/>
                  </a:cubicBezTo>
                  <a:lnTo>
                    <a:pt x="4086" y="9363"/>
                  </a:lnTo>
                  <a:cubicBezTo>
                    <a:pt x="3991" y="9426"/>
                    <a:pt x="3927" y="9521"/>
                    <a:pt x="3864" y="9648"/>
                  </a:cubicBezTo>
                  <a:cubicBezTo>
                    <a:pt x="3832" y="9711"/>
                    <a:pt x="3832" y="9806"/>
                    <a:pt x="3832" y="9901"/>
                  </a:cubicBezTo>
                  <a:lnTo>
                    <a:pt x="3801" y="9933"/>
                  </a:lnTo>
                  <a:cubicBezTo>
                    <a:pt x="3769" y="10281"/>
                    <a:pt x="3611" y="10535"/>
                    <a:pt x="3294" y="10693"/>
                  </a:cubicBezTo>
                  <a:cubicBezTo>
                    <a:pt x="3041" y="10851"/>
                    <a:pt x="2756" y="10883"/>
                    <a:pt x="2471" y="10915"/>
                  </a:cubicBezTo>
                  <a:cubicBezTo>
                    <a:pt x="2344" y="10915"/>
                    <a:pt x="2186" y="10946"/>
                    <a:pt x="2059" y="10978"/>
                  </a:cubicBezTo>
                  <a:cubicBezTo>
                    <a:pt x="1996" y="10978"/>
                    <a:pt x="1901" y="11010"/>
                    <a:pt x="1837" y="11010"/>
                  </a:cubicBezTo>
                  <a:cubicBezTo>
                    <a:pt x="1711" y="11041"/>
                    <a:pt x="1584" y="11073"/>
                    <a:pt x="1426" y="11073"/>
                  </a:cubicBezTo>
                  <a:cubicBezTo>
                    <a:pt x="1383" y="11083"/>
                    <a:pt x="1330" y="11091"/>
                    <a:pt x="1273" y="11091"/>
                  </a:cubicBezTo>
                  <a:cubicBezTo>
                    <a:pt x="1158" y="11091"/>
                    <a:pt x="1024" y="11062"/>
                    <a:pt x="919" y="10978"/>
                  </a:cubicBezTo>
                  <a:cubicBezTo>
                    <a:pt x="729" y="10883"/>
                    <a:pt x="602" y="10630"/>
                    <a:pt x="539" y="10281"/>
                  </a:cubicBezTo>
                  <a:cubicBezTo>
                    <a:pt x="412" y="9331"/>
                    <a:pt x="349" y="8286"/>
                    <a:pt x="444" y="7083"/>
                  </a:cubicBezTo>
                  <a:cubicBezTo>
                    <a:pt x="444" y="6829"/>
                    <a:pt x="475" y="6608"/>
                    <a:pt x="602" y="6449"/>
                  </a:cubicBezTo>
                  <a:cubicBezTo>
                    <a:pt x="697" y="6291"/>
                    <a:pt x="887" y="6196"/>
                    <a:pt x="1045" y="6196"/>
                  </a:cubicBezTo>
                  <a:cubicBezTo>
                    <a:pt x="1235" y="6196"/>
                    <a:pt x="1426" y="6291"/>
                    <a:pt x="1521" y="6449"/>
                  </a:cubicBezTo>
                  <a:cubicBezTo>
                    <a:pt x="1543" y="6472"/>
                    <a:pt x="1597" y="6494"/>
                    <a:pt x="1649" y="6494"/>
                  </a:cubicBezTo>
                  <a:cubicBezTo>
                    <a:pt x="1671" y="6494"/>
                    <a:pt x="1692" y="6490"/>
                    <a:pt x="1711" y="6481"/>
                  </a:cubicBezTo>
                  <a:cubicBezTo>
                    <a:pt x="1742" y="6418"/>
                    <a:pt x="1774" y="6354"/>
                    <a:pt x="1742" y="6291"/>
                  </a:cubicBezTo>
                  <a:cubicBezTo>
                    <a:pt x="1584" y="6069"/>
                    <a:pt x="1330" y="5943"/>
                    <a:pt x="1045" y="5943"/>
                  </a:cubicBezTo>
                  <a:cubicBezTo>
                    <a:pt x="792" y="5943"/>
                    <a:pt x="539" y="6069"/>
                    <a:pt x="380" y="6291"/>
                  </a:cubicBezTo>
                  <a:cubicBezTo>
                    <a:pt x="222" y="6513"/>
                    <a:pt x="190" y="6798"/>
                    <a:pt x="190" y="7051"/>
                  </a:cubicBezTo>
                  <a:cubicBezTo>
                    <a:pt x="95" y="8286"/>
                    <a:pt x="159" y="9363"/>
                    <a:pt x="285" y="10313"/>
                  </a:cubicBezTo>
                  <a:cubicBezTo>
                    <a:pt x="380" y="10756"/>
                    <a:pt x="507" y="11041"/>
                    <a:pt x="760" y="11200"/>
                  </a:cubicBezTo>
                  <a:cubicBezTo>
                    <a:pt x="919" y="11295"/>
                    <a:pt x="1109" y="11358"/>
                    <a:pt x="1330" y="11358"/>
                  </a:cubicBezTo>
                  <a:cubicBezTo>
                    <a:pt x="1362" y="11358"/>
                    <a:pt x="1426" y="11358"/>
                    <a:pt x="1457" y="11326"/>
                  </a:cubicBezTo>
                  <a:cubicBezTo>
                    <a:pt x="1616" y="11326"/>
                    <a:pt x="1742" y="11295"/>
                    <a:pt x="1901" y="11263"/>
                  </a:cubicBezTo>
                  <a:cubicBezTo>
                    <a:pt x="1964" y="11231"/>
                    <a:pt x="2027" y="11231"/>
                    <a:pt x="2122" y="11200"/>
                  </a:cubicBezTo>
                  <a:cubicBezTo>
                    <a:pt x="2249" y="11168"/>
                    <a:pt x="2376" y="11168"/>
                    <a:pt x="2502" y="11168"/>
                  </a:cubicBezTo>
                  <a:cubicBezTo>
                    <a:pt x="2819" y="11136"/>
                    <a:pt x="3136" y="11073"/>
                    <a:pt x="3421" y="10915"/>
                  </a:cubicBezTo>
                  <a:cubicBezTo>
                    <a:pt x="3801" y="10725"/>
                    <a:pt x="4022" y="10376"/>
                    <a:pt x="4086" y="9965"/>
                  </a:cubicBezTo>
                  <a:lnTo>
                    <a:pt x="4086" y="9901"/>
                  </a:lnTo>
                  <a:cubicBezTo>
                    <a:pt x="4086" y="9838"/>
                    <a:pt x="4086" y="9775"/>
                    <a:pt x="4117" y="9743"/>
                  </a:cubicBezTo>
                  <a:cubicBezTo>
                    <a:pt x="4149" y="9679"/>
                    <a:pt x="4212" y="9616"/>
                    <a:pt x="4276" y="9553"/>
                  </a:cubicBezTo>
                  <a:lnTo>
                    <a:pt x="4307" y="9521"/>
                  </a:lnTo>
                  <a:cubicBezTo>
                    <a:pt x="4909" y="8919"/>
                    <a:pt x="5131" y="7906"/>
                    <a:pt x="4751" y="7146"/>
                  </a:cubicBezTo>
                  <a:lnTo>
                    <a:pt x="4719" y="7051"/>
                  </a:lnTo>
                  <a:cubicBezTo>
                    <a:pt x="4656" y="6956"/>
                    <a:pt x="4624" y="6861"/>
                    <a:pt x="4624" y="6798"/>
                  </a:cubicBezTo>
                  <a:cubicBezTo>
                    <a:pt x="4561" y="6576"/>
                    <a:pt x="4687" y="6354"/>
                    <a:pt x="4814" y="6101"/>
                  </a:cubicBezTo>
                  <a:cubicBezTo>
                    <a:pt x="4941" y="5911"/>
                    <a:pt x="5036" y="5689"/>
                    <a:pt x="5067" y="5436"/>
                  </a:cubicBezTo>
                  <a:cubicBezTo>
                    <a:pt x="5099" y="4834"/>
                    <a:pt x="4814" y="4201"/>
                    <a:pt x="4276" y="3726"/>
                  </a:cubicBezTo>
                  <a:cubicBezTo>
                    <a:pt x="4212" y="3694"/>
                    <a:pt x="4181" y="3662"/>
                    <a:pt x="4149" y="3631"/>
                  </a:cubicBezTo>
                  <a:cubicBezTo>
                    <a:pt x="4149" y="3631"/>
                    <a:pt x="4117" y="3631"/>
                    <a:pt x="4117" y="3599"/>
                  </a:cubicBezTo>
                  <a:cubicBezTo>
                    <a:pt x="4149" y="3567"/>
                    <a:pt x="4181" y="3536"/>
                    <a:pt x="4212" y="3472"/>
                  </a:cubicBezTo>
                  <a:cubicBezTo>
                    <a:pt x="4402" y="3124"/>
                    <a:pt x="4497" y="2744"/>
                    <a:pt x="4434" y="2364"/>
                  </a:cubicBezTo>
                  <a:cubicBezTo>
                    <a:pt x="4371" y="1889"/>
                    <a:pt x="4054" y="1477"/>
                    <a:pt x="3642" y="1319"/>
                  </a:cubicBezTo>
                  <a:cubicBezTo>
                    <a:pt x="3579" y="1287"/>
                    <a:pt x="3484" y="1287"/>
                    <a:pt x="3421" y="1256"/>
                  </a:cubicBezTo>
                  <a:cubicBezTo>
                    <a:pt x="3294" y="1224"/>
                    <a:pt x="3199" y="1192"/>
                    <a:pt x="3136" y="1161"/>
                  </a:cubicBezTo>
                  <a:cubicBezTo>
                    <a:pt x="2946" y="1066"/>
                    <a:pt x="2819" y="907"/>
                    <a:pt x="2692" y="749"/>
                  </a:cubicBezTo>
                  <a:cubicBezTo>
                    <a:pt x="2566" y="527"/>
                    <a:pt x="2376" y="306"/>
                    <a:pt x="2027" y="179"/>
                  </a:cubicBezTo>
                  <a:cubicBezTo>
                    <a:pt x="1706" y="80"/>
                    <a:pt x="1404" y="0"/>
                    <a:pt x="11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462266" y="646010"/>
              <a:ext cx="103002" cy="36840"/>
            </a:xfrm>
            <a:custGeom>
              <a:avLst/>
              <a:gdLst/>
              <a:ahLst/>
              <a:cxnLst/>
              <a:rect l="l" t="t" r="r" b="b"/>
              <a:pathLst>
                <a:path w="3042" h="1088" extrusionOk="0">
                  <a:moveTo>
                    <a:pt x="1620" y="0"/>
                  </a:moveTo>
                  <a:cubicBezTo>
                    <a:pt x="1555" y="0"/>
                    <a:pt x="1491" y="4"/>
                    <a:pt x="1426" y="11"/>
                  </a:cubicBezTo>
                  <a:cubicBezTo>
                    <a:pt x="824" y="74"/>
                    <a:pt x="286" y="423"/>
                    <a:pt x="33" y="898"/>
                  </a:cubicBezTo>
                  <a:cubicBezTo>
                    <a:pt x="1" y="961"/>
                    <a:pt x="1" y="1056"/>
                    <a:pt x="64" y="1088"/>
                  </a:cubicBezTo>
                  <a:lnTo>
                    <a:pt x="128" y="1088"/>
                  </a:lnTo>
                  <a:cubicBezTo>
                    <a:pt x="191" y="1088"/>
                    <a:pt x="223" y="1088"/>
                    <a:pt x="254" y="1024"/>
                  </a:cubicBezTo>
                  <a:cubicBezTo>
                    <a:pt x="476" y="613"/>
                    <a:pt x="951" y="328"/>
                    <a:pt x="1458" y="264"/>
                  </a:cubicBezTo>
                  <a:cubicBezTo>
                    <a:pt x="1518" y="256"/>
                    <a:pt x="1580" y="252"/>
                    <a:pt x="1643" y="252"/>
                  </a:cubicBezTo>
                  <a:cubicBezTo>
                    <a:pt x="2067" y="252"/>
                    <a:pt x="2512" y="436"/>
                    <a:pt x="2788" y="739"/>
                  </a:cubicBezTo>
                  <a:cubicBezTo>
                    <a:pt x="2825" y="777"/>
                    <a:pt x="2873" y="792"/>
                    <a:pt x="2913" y="792"/>
                  </a:cubicBezTo>
                  <a:cubicBezTo>
                    <a:pt x="2941" y="792"/>
                    <a:pt x="2965" y="784"/>
                    <a:pt x="2978" y="771"/>
                  </a:cubicBezTo>
                  <a:cubicBezTo>
                    <a:pt x="3041" y="708"/>
                    <a:pt x="3041" y="644"/>
                    <a:pt x="2978" y="581"/>
                  </a:cubicBezTo>
                  <a:cubicBezTo>
                    <a:pt x="2641" y="216"/>
                    <a:pt x="2129" y="0"/>
                    <a:pt x="162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1455833" y="869791"/>
              <a:ext cx="47235" cy="25395"/>
            </a:xfrm>
            <a:custGeom>
              <a:avLst/>
              <a:gdLst/>
              <a:ahLst/>
              <a:cxnLst/>
              <a:rect l="l" t="t" r="r" b="b"/>
              <a:pathLst>
                <a:path w="1395" h="750" extrusionOk="0">
                  <a:moveTo>
                    <a:pt x="1243" y="0"/>
                  </a:moveTo>
                  <a:cubicBezTo>
                    <a:pt x="1200" y="0"/>
                    <a:pt x="1159" y="15"/>
                    <a:pt x="1141" y="53"/>
                  </a:cubicBezTo>
                  <a:cubicBezTo>
                    <a:pt x="975" y="328"/>
                    <a:pt x="642" y="508"/>
                    <a:pt x="307" y="508"/>
                  </a:cubicBezTo>
                  <a:cubicBezTo>
                    <a:pt x="258" y="508"/>
                    <a:pt x="208" y="504"/>
                    <a:pt x="159" y="496"/>
                  </a:cubicBezTo>
                  <a:cubicBezTo>
                    <a:pt x="142" y="490"/>
                    <a:pt x="125" y="487"/>
                    <a:pt x="110" y="487"/>
                  </a:cubicBezTo>
                  <a:cubicBezTo>
                    <a:pt x="43" y="487"/>
                    <a:pt x="1" y="539"/>
                    <a:pt x="1" y="591"/>
                  </a:cubicBezTo>
                  <a:cubicBezTo>
                    <a:pt x="1" y="654"/>
                    <a:pt x="32" y="749"/>
                    <a:pt x="96" y="749"/>
                  </a:cubicBezTo>
                  <a:lnTo>
                    <a:pt x="318" y="749"/>
                  </a:lnTo>
                  <a:cubicBezTo>
                    <a:pt x="729" y="749"/>
                    <a:pt x="1173" y="528"/>
                    <a:pt x="1363" y="211"/>
                  </a:cubicBezTo>
                  <a:cubicBezTo>
                    <a:pt x="1394" y="148"/>
                    <a:pt x="1394" y="53"/>
                    <a:pt x="1331" y="21"/>
                  </a:cubicBezTo>
                  <a:cubicBezTo>
                    <a:pt x="1305" y="8"/>
                    <a:pt x="1273" y="0"/>
                    <a:pt x="12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1438699" y="550931"/>
              <a:ext cx="38634" cy="31117"/>
            </a:xfrm>
            <a:custGeom>
              <a:avLst/>
              <a:gdLst/>
              <a:ahLst/>
              <a:cxnLst/>
              <a:rect l="l" t="t" r="r" b="b"/>
              <a:pathLst>
                <a:path w="1141" h="919" extrusionOk="0">
                  <a:moveTo>
                    <a:pt x="1014" y="1"/>
                  </a:moveTo>
                  <a:cubicBezTo>
                    <a:pt x="570" y="32"/>
                    <a:pt x="158" y="349"/>
                    <a:pt x="0" y="761"/>
                  </a:cubicBezTo>
                  <a:cubicBezTo>
                    <a:pt x="0" y="824"/>
                    <a:pt x="32" y="887"/>
                    <a:pt x="95" y="919"/>
                  </a:cubicBezTo>
                  <a:lnTo>
                    <a:pt x="127" y="919"/>
                  </a:lnTo>
                  <a:cubicBezTo>
                    <a:pt x="190" y="919"/>
                    <a:pt x="253" y="887"/>
                    <a:pt x="253" y="824"/>
                  </a:cubicBezTo>
                  <a:cubicBezTo>
                    <a:pt x="348" y="539"/>
                    <a:pt x="697" y="286"/>
                    <a:pt x="1045" y="254"/>
                  </a:cubicBezTo>
                  <a:cubicBezTo>
                    <a:pt x="1109" y="254"/>
                    <a:pt x="1140" y="191"/>
                    <a:pt x="1140" y="127"/>
                  </a:cubicBezTo>
                  <a:cubicBezTo>
                    <a:pt x="1140" y="64"/>
                    <a:pt x="1077" y="1"/>
                    <a:pt x="10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1454783" y="682410"/>
              <a:ext cx="82585" cy="48691"/>
            </a:xfrm>
            <a:custGeom>
              <a:avLst/>
              <a:gdLst/>
              <a:ahLst/>
              <a:cxnLst/>
              <a:rect l="l" t="t" r="r" b="b"/>
              <a:pathLst>
                <a:path w="2439" h="1438" extrusionOk="0">
                  <a:moveTo>
                    <a:pt x="2292" y="1"/>
                  </a:moveTo>
                  <a:cubicBezTo>
                    <a:pt x="2239" y="1"/>
                    <a:pt x="2185" y="37"/>
                    <a:pt x="2185" y="108"/>
                  </a:cubicBezTo>
                  <a:cubicBezTo>
                    <a:pt x="2090" y="424"/>
                    <a:pt x="1774" y="741"/>
                    <a:pt x="1394" y="931"/>
                  </a:cubicBezTo>
                  <a:cubicBezTo>
                    <a:pt x="1109" y="1090"/>
                    <a:pt x="729" y="1153"/>
                    <a:pt x="349" y="1153"/>
                  </a:cubicBezTo>
                  <a:cubicBezTo>
                    <a:pt x="327" y="1153"/>
                    <a:pt x="292" y="1139"/>
                    <a:pt x="262" y="1139"/>
                  </a:cubicBezTo>
                  <a:cubicBezTo>
                    <a:pt x="246" y="1139"/>
                    <a:pt x="232" y="1142"/>
                    <a:pt x="222" y="1153"/>
                  </a:cubicBezTo>
                  <a:lnTo>
                    <a:pt x="127" y="1153"/>
                  </a:lnTo>
                  <a:cubicBezTo>
                    <a:pt x="63" y="1185"/>
                    <a:pt x="0" y="1248"/>
                    <a:pt x="32" y="1311"/>
                  </a:cubicBezTo>
                  <a:cubicBezTo>
                    <a:pt x="32" y="1375"/>
                    <a:pt x="63" y="1406"/>
                    <a:pt x="127" y="1438"/>
                  </a:cubicBezTo>
                  <a:lnTo>
                    <a:pt x="285" y="1438"/>
                  </a:lnTo>
                  <a:cubicBezTo>
                    <a:pt x="760" y="1438"/>
                    <a:pt x="1172" y="1343"/>
                    <a:pt x="1520" y="1185"/>
                  </a:cubicBezTo>
                  <a:cubicBezTo>
                    <a:pt x="1964" y="963"/>
                    <a:pt x="2312" y="583"/>
                    <a:pt x="2439" y="171"/>
                  </a:cubicBezTo>
                  <a:cubicBezTo>
                    <a:pt x="2439" y="108"/>
                    <a:pt x="2407" y="13"/>
                    <a:pt x="2344" y="13"/>
                  </a:cubicBezTo>
                  <a:cubicBezTo>
                    <a:pt x="2328" y="5"/>
                    <a:pt x="2310" y="1"/>
                    <a:pt x="229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1477300" y="723042"/>
              <a:ext cx="64368" cy="26309"/>
            </a:xfrm>
            <a:custGeom>
              <a:avLst/>
              <a:gdLst/>
              <a:ahLst/>
              <a:cxnLst/>
              <a:rect l="l" t="t" r="r" b="b"/>
              <a:pathLst>
                <a:path w="1901" h="777" extrusionOk="0">
                  <a:moveTo>
                    <a:pt x="143" y="0"/>
                  </a:moveTo>
                  <a:cubicBezTo>
                    <a:pt x="111" y="0"/>
                    <a:pt x="79" y="16"/>
                    <a:pt x="64" y="48"/>
                  </a:cubicBezTo>
                  <a:cubicBezTo>
                    <a:pt x="0" y="80"/>
                    <a:pt x="0" y="175"/>
                    <a:pt x="64" y="238"/>
                  </a:cubicBezTo>
                  <a:cubicBezTo>
                    <a:pt x="380" y="586"/>
                    <a:pt x="887" y="776"/>
                    <a:pt x="1394" y="776"/>
                  </a:cubicBezTo>
                  <a:cubicBezTo>
                    <a:pt x="1520" y="776"/>
                    <a:pt x="1647" y="745"/>
                    <a:pt x="1774" y="713"/>
                  </a:cubicBezTo>
                  <a:cubicBezTo>
                    <a:pt x="1869" y="713"/>
                    <a:pt x="1900" y="650"/>
                    <a:pt x="1869" y="586"/>
                  </a:cubicBezTo>
                  <a:cubicBezTo>
                    <a:pt x="1869" y="491"/>
                    <a:pt x="1805" y="460"/>
                    <a:pt x="1742" y="460"/>
                  </a:cubicBezTo>
                  <a:cubicBezTo>
                    <a:pt x="1619" y="488"/>
                    <a:pt x="1493" y="503"/>
                    <a:pt x="1367" y="503"/>
                  </a:cubicBezTo>
                  <a:cubicBezTo>
                    <a:pt x="941" y="503"/>
                    <a:pt x="515" y="341"/>
                    <a:pt x="222" y="48"/>
                  </a:cubicBezTo>
                  <a:cubicBezTo>
                    <a:pt x="206" y="16"/>
                    <a:pt x="174" y="0"/>
                    <a:pt x="1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1453699" y="786631"/>
              <a:ext cx="54718" cy="38837"/>
            </a:xfrm>
            <a:custGeom>
              <a:avLst/>
              <a:gdLst/>
              <a:ahLst/>
              <a:cxnLst/>
              <a:rect l="l" t="t" r="r" b="b"/>
              <a:pathLst>
                <a:path w="1616" h="1147" extrusionOk="0">
                  <a:moveTo>
                    <a:pt x="249" y="1"/>
                  </a:moveTo>
                  <a:cubicBezTo>
                    <a:pt x="208" y="1"/>
                    <a:pt x="168" y="3"/>
                    <a:pt x="127" y="7"/>
                  </a:cubicBezTo>
                  <a:cubicBezTo>
                    <a:pt x="32" y="7"/>
                    <a:pt x="0" y="70"/>
                    <a:pt x="0" y="133"/>
                  </a:cubicBezTo>
                  <a:cubicBezTo>
                    <a:pt x="0" y="228"/>
                    <a:pt x="64" y="260"/>
                    <a:pt x="127" y="260"/>
                  </a:cubicBezTo>
                  <a:cubicBezTo>
                    <a:pt x="150" y="259"/>
                    <a:pt x="173" y="258"/>
                    <a:pt x="195" y="258"/>
                  </a:cubicBezTo>
                  <a:cubicBezTo>
                    <a:pt x="710" y="258"/>
                    <a:pt x="1211" y="597"/>
                    <a:pt x="1362" y="1052"/>
                  </a:cubicBezTo>
                  <a:cubicBezTo>
                    <a:pt x="1362" y="1083"/>
                    <a:pt x="1426" y="1147"/>
                    <a:pt x="1489" y="1147"/>
                  </a:cubicBezTo>
                  <a:cubicBezTo>
                    <a:pt x="1489" y="1147"/>
                    <a:pt x="1489" y="1147"/>
                    <a:pt x="1521" y="1115"/>
                  </a:cubicBezTo>
                  <a:cubicBezTo>
                    <a:pt x="1584" y="1115"/>
                    <a:pt x="1616" y="1020"/>
                    <a:pt x="1616" y="957"/>
                  </a:cubicBezTo>
                  <a:cubicBezTo>
                    <a:pt x="1438" y="423"/>
                    <a:pt x="844" y="1"/>
                    <a:pt x="2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1419399" y="816868"/>
              <a:ext cx="47201" cy="69718"/>
            </a:xfrm>
            <a:custGeom>
              <a:avLst/>
              <a:gdLst/>
              <a:ahLst/>
              <a:cxnLst/>
              <a:rect l="l" t="t" r="r" b="b"/>
              <a:pathLst>
                <a:path w="1394" h="2059" extrusionOk="0">
                  <a:moveTo>
                    <a:pt x="1267" y="0"/>
                  </a:moveTo>
                  <a:cubicBezTo>
                    <a:pt x="1013" y="0"/>
                    <a:pt x="760" y="127"/>
                    <a:pt x="570" y="380"/>
                  </a:cubicBezTo>
                  <a:cubicBezTo>
                    <a:pt x="63" y="950"/>
                    <a:pt x="0" y="1204"/>
                    <a:pt x="63" y="1932"/>
                  </a:cubicBezTo>
                  <a:cubicBezTo>
                    <a:pt x="63" y="1996"/>
                    <a:pt x="127" y="2059"/>
                    <a:pt x="190" y="2059"/>
                  </a:cubicBezTo>
                  <a:lnTo>
                    <a:pt x="222" y="2059"/>
                  </a:lnTo>
                  <a:cubicBezTo>
                    <a:pt x="285" y="2059"/>
                    <a:pt x="317" y="1996"/>
                    <a:pt x="317" y="1932"/>
                  </a:cubicBezTo>
                  <a:cubicBezTo>
                    <a:pt x="285" y="1267"/>
                    <a:pt x="317" y="1045"/>
                    <a:pt x="760" y="539"/>
                  </a:cubicBezTo>
                  <a:cubicBezTo>
                    <a:pt x="855" y="444"/>
                    <a:pt x="1045" y="285"/>
                    <a:pt x="1267" y="254"/>
                  </a:cubicBezTo>
                  <a:cubicBezTo>
                    <a:pt x="1330" y="254"/>
                    <a:pt x="1394" y="222"/>
                    <a:pt x="1394" y="127"/>
                  </a:cubicBezTo>
                  <a:cubicBezTo>
                    <a:pt x="1394" y="64"/>
                    <a:pt x="1330" y="0"/>
                    <a:pt x="126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1453699" y="570469"/>
              <a:ext cx="78318" cy="48047"/>
            </a:xfrm>
            <a:custGeom>
              <a:avLst/>
              <a:gdLst/>
              <a:ahLst/>
              <a:cxnLst/>
              <a:rect l="l" t="t" r="r" b="b"/>
              <a:pathLst>
                <a:path w="2313" h="1419" extrusionOk="0">
                  <a:moveTo>
                    <a:pt x="1588" y="0"/>
                  </a:moveTo>
                  <a:cubicBezTo>
                    <a:pt x="1341" y="0"/>
                    <a:pt x="1111" y="47"/>
                    <a:pt x="919" y="152"/>
                  </a:cubicBezTo>
                  <a:cubicBezTo>
                    <a:pt x="444" y="405"/>
                    <a:pt x="191" y="880"/>
                    <a:pt x="32" y="1229"/>
                  </a:cubicBezTo>
                  <a:cubicBezTo>
                    <a:pt x="0" y="1292"/>
                    <a:pt x="32" y="1387"/>
                    <a:pt x="95" y="1419"/>
                  </a:cubicBezTo>
                  <a:lnTo>
                    <a:pt x="159" y="1419"/>
                  </a:lnTo>
                  <a:cubicBezTo>
                    <a:pt x="191" y="1419"/>
                    <a:pt x="254" y="1387"/>
                    <a:pt x="254" y="1355"/>
                  </a:cubicBezTo>
                  <a:cubicBezTo>
                    <a:pt x="476" y="944"/>
                    <a:pt x="666" y="564"/>
                    <a:pt x="1046" y="374"/>
                  </a:cubicBezTo>
                  <a:cubicBezTo>
                    <a:pt x="1206" y="302"/>
                    <a:pt x="1406" y="261"/>
                    <a:pt x="1623" y="261"/>
                  </a:cubicBezTo>
                  <a:cubicBezTo>
                    <a:pt x="1793" y="261"/>
                    <a:pt x="1973" y="286"/>
                    <a:pt x="2154" y="342"/>
                  </a:cubicBezTo>
                  <a:cubicBezTo>
                    <a:pt x="2171" y="350"/>
                    <a:pt x="2188" y="354"/>
                    <a:pt x="2204" y="354"/>
                  </a:cubicBezTo>
                  <a:cubicBezTo>
                    <a:pt x="2249" y="354"/>
                    <a:pt x="2289" y="325"/>
                    <a:pt x="2312" y="279"/>
                  </a:cubicBezTo>
                  <a:cubicBezTo>
                    <a:pt x="2312" y="184"/>
                    <a:pt x="2281" y="120"/>
                    <a:pt x="2217" y="89"/>
                  </a:cubicBezTo>
                  <a:cubicBezTo>
                    <a:pt x="2004" y="32"/>
                    <a:pt x="1790" y="0"/>
                    <a:pt x="158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1525550" y="745660"/>
              <a:ext cx="43984" cy="46591"/>
            </a:xfrm>
            <a:custGeom>
              <a:avLst/>
              <a:gdLst/>
              <a:ahLst/>
              <a:cxnLst/>
              <a:rect l="l" t="t" r="r" b="b"/>
              <a:pathLst>
                <a:path w="1299" h="1376" extrusionOk="0">
                  <a:moveTo>
                    <a:pt x="1180" y="1"/>
                  </a:moveTo>
                  <a:cubicBezTo>
                    <a:pt x="1126" y="1"/>
                    <a:pt x="1069" y="30"/>
                    <a:pt x="1045" y="77"/>
                  </a:cubicBezTo>
                  <a:cubicBezTo>
                    <a:pt x="855" y="520"/>
                    <a:pt x="507" y="900"/>
                    <a:pt x="95" y="1122"/>
                  </a:cubicBezTo>
                  <a:cubicBezTo>
                    <a:pt x="32" y="1153"/>
                    <a:pt x="0" y="1248"/>
                    <a:pt x="32" y="1312"/>
                  </a:cubicBezTo>
                  <a:cubicBezTo>
                    <a:pt x="64" y="1343"/>
                    <a:pt x="95" y="1375"/>
                    <a:pt x="159" y="1375"/>
                  </a:cubicBezTo>
                  <a:cubicBezTo>
                    <a:pt x="159" y="1375"/>
                    <a:pt x="190" y="1375"/>
                    <a:pt x="222" y="1343"/>
                  </a:cubicBezTo>
                  <a:cubicBezTo>
                    <a:pt x="665" y="1090"/>
                    <a:pt x="1045" y="678"/>
                    <a:pt x="1299" y="203"/>
                  </a:cubicBezTo>
                  <a:cubicBezTo>
                    <a:pt x="1299" y="140"/>
                    <a:pt x="1299" y="45"/>
                    <a:pt x="1235" y="13"/>
                  </a:cubicBezTo>
                  <a:cubicBezTo>
                    <a:pt x="1218" y="5"/>
                    <a:pt x="1199" y="1"/>
                    <a:pt x="118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1519117" y="846191"/>
              <a:ext cx="39718" cy="24311"/>
            </a:xfrm>
            <a:custGeom>
              <a:avLst/>
              <a:gdLst/>
              <a:ahLst/>
              <a:cxnLst/>
              <a:rect l="l" t="t" r="r" b="b"/>
              <a:pathLst>
                <a:path w="1173" h="718" extrusionOk="0">
                  <a:moveTo>
                    <a:pt x="1046" y="0"/>
                  </a:moveTo>
                  <a:cubicBezTo>
                    <a:pt x="1009" y="0"/>
                    <a:pt x="969" y="16"/>
                    <a:pt x="950" y="53"/>
                  </a:cubicBezTo>
                  <a:cubicBezTo>
                    <a:pt x="760" y="274"/>
                    <a:pt x="444" y="433"/>
                    <a:pt x="127" y="433"/>
                  </a:cubicBezTo>
                  <a:cubicBezTo>
                    <a:pt x="64" y="465"/>
                    <a:pt x="0" y="496"/>
                    <a:pt x="0" y="591"/>
                  </a:cubicBezTo>
                  <a:cubicBezTo>
                    <a:pt x="32" y="655"/>
                    <a:pt x="95" y="718"/>
                    <a:pt x="159" y="718"/>
                  </a:cubicBezTo>
                  <a:cubicBezTo>
                    <a:pt x="539" y="686"/>
                    <a:pt x="919" y="496"/>
                    <a:pt x="1140" y="211"/>
                  </a:cubicBezTo>
                  <a:cubicBezTo>
                    <a:pt x="1172" y="148"/>
                    <a:pt x="1172" y="53"/>
                    <a:pt x="1109" y="21"/>
                  </a:cubicBezTo>
                  <a:cubicBezTo>
                    <a:pt x="1096" y="8"/>
                    <a:pt x="1072" y="0"/>
                    <a:pt x="104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1416182" y="679599"/>
              <a:ext cx="30034" cy="61151"/>
            </a:xfrm>
            <a:custGeom>
              <a:avLst/>
              <a:gdLst/>
              <a:ahLst/>
              <a:cxnLst/>
              <a:rect l="l" t="t" r="r" b="b"/>
              <a:pathLst>
                <a:path w="887" h="1806" extrusionOk="0">
                  <a:moveTo>
                    <a:pt x="127" y="1"/>
                  </a:moveTo>
                  <a:cubicBezTo>
                    <a:pt x="63" y="1"/>
                    <a:pt x="0" y="64"/>
                    <a:pt x="32" y="159"/>
                  </a:cubicBezTo>
                  <a:cubicBezTo>
                    <a:pt x="32" y="254"/>
                    <a:pt x="63" y="349"/>
                    <a:pt x="95" y="476"/>
                  </a:cubicBezTo>
                  <a:cubicBezTo>
                    <a:pt x="127" y="476"/>
                    <a:pt x="127" y="507"/>
                    <a:pt x="127" y="507"/>
                  </a:cubicBezTo>
                  <a:cubicBezTo>
                    <a:pt x="158" y="539"/>
                    <a:pt x="158" y="571"/>
                    <a:pt x="158" y="603"/>
                  </a:cubicBezTo>
                  <a:cubicBezTo>
                    <a:pt x="190" y="634"/>
                    <a:pt x="158" y="698"/>
                    <a:pt x="158" y="729"/>
                  </a:cubicBezTo>
                  <a:cubicBezTo>
                    <a:pt x="127" y="919"/>
                    <a:pt x="95" y="1141"/>
                    <a:pt x="158" y="1363"/>
                  </a:cubicBezTo>
                  <a:cubicBezTo>
                    <a:pt x="253" y="1584"/>
                    <a:pt x="475" y="1774"/>
                    <a:pt x="728" y="1806"/>
                  </a:cubicBezTo>
                  <a:lnTo>
                    <a:pt x="760" y="1806"/>
                  </a:lnTo>
                  <a:cubicBezTo>
                    <a:pt x="823" y="1806"/>
                    <a:pt x="887" y="1743"/>
                    <a:pt x="887" y="1679"/>
                  </a:cubicBezTo>
                  <a:cubicBezTo>
                    <a:pt x="887" y="1616"/>
                    <a:pt x="823" y="1553"/>
                    <a:pt x="760" y="1553"/>
                  </a:cubicBezTo>
                  <a:cubicBezTo>
                    <a:pt x="602" y="1553"/>
                    <a:pt x="443" y="1426"/>
                    <a:pt x="412" y="1268"/>
                  </a:cubicBezTo>
                  <a:cubicBezTo>
                    <a:pt x="348" y="1141"/>
                    <a:pt x="380" y="951"/>
                    <a:pt x="412" y="793"/>
                  </a:cubicBezTo>
                  <a:cubicBezTo>
                    <a:pt x="443" y="729"/>
                    <a:pt x="443" y="634"/>
                    <a:pt x="412" y="539"/>
                  </a:cubicBezTo>
                  <a:cubicBezTo>
                    <a:pt x="412" y="507"/>
                    <a:pt x="380" y="444"/>
                    <a:pt x="348" y="412"/>
                  </a:cubicBezTo>
                  <a:lnTo>
                    <a:pt x="348" y="349"/>
                  </a:lnTo>
                  <a:cubicBezTo>
                    <a:pt x="317" y="286"/>
                    <a:pt x="285" y="191"/>
                    <a:pt x="285" y="96"/>
                  </a:cubicBezTo>
                  <a:cubicBezTo>
                    <a:pt x="285" y="32"/>
                    <a:pt x="190" y="1"/>
                    <a:pt x="1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1107345" y="411530"/>
              <a:ext cx="621974" cy="623058"/>
            </a:xfrm>
            <a:custGeom>
              <a:avLst/>
              <a:gdLst/>
              <a:ahLst/>
              <a:cxnLst/>
              <a:rect l="l" t="t" r="r" b="b"/>
              <a:pathLst>
                <a:path w="18369" h="18401"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1"/>
                  </a:moveTo>
                  <a:cubicBezTo>
                    <a:pt x="4117" y="1"/>
                    <a:pt x="0" y="4149"/>
                    <a:pt x="0" y="9216"/>
                  </a:cubicBezTo>
                  <a:cubicBezTo>
                    <a:pt x="0" y="14283"/>
                    <a:pt x="4117" y="18400"/>
                    <a:pt x="9184" y="18400"/>
                  </a:cubicBezTo>
                  <a:cubicBezTo>
                    <a:pt x="14251" y="18400"/>
                    <a:pt x="18368" y="14283"/>
                    <a:pt x="18368" y="9216"/>
                  </a:cubicBezTo>
                  <a:cubicBezTo>
                    <a:pt x="18368" y="4149"/>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20"/>
          <p:cNvGrpSpPr/>
          <p:nvPr/>
        </p:nvGrpSpPr>
        <p:grpSpPr>
          <a:xfrm>
            <a:off x="1203429" y="759024"/>
            <a:ext cx="575077" cy="576079"/>
            <a:chOff x="214932" y="1926697"/>
            <a:chExt cx="621974" cy="623058"/>
          </a:xfrm>
        </p:grpSpPr>
        <p:sp>
          <p:nvSpPr>
            <p:cNvPr id="492" name="Google Shape;492;p20"/>
            <p:cNvSpPr/>
            <p:nvPr/>
          </p:nvSpPr>
          <p:spPr>
            <a:xfrm>
              <a:off x="320000" y="2022758"/>
              <a:ext cx="427889" cy="427279"/>
            </a:xfrm>
            <a:custGeom>
              <a:avLst/>
              <a:gdLst/>
              <a:ahLst/>
              <a:cxnLst/>
              <a:rect l="l" t="t" r="r" b="b"/>
              <a:pathLst>
                <a:path w="12637" h="12619" extrusionOk="0">
                  <a:moveTo>
                    <a:pt x="4815" y="299"/>
                  </a:moveTo>
                  <a:lnTo>
                    <a:pt x="6303" y="1724"/>
                  </a:lnTo>
                  <a:cubicBezTo>
                    <a:pt x="6335" y="1724"/>
                    <a:pt x="6366" y="1756"/>
                    <a:pt x="6398" y="1756"/>
                  </a:cubicBezTo>
                  <a:lnTo>
                    <a:pt x="6525" y="1756"/>
                  </a:lnTo>
                  <a:cubicBezTo>
                    <a:pt x="6556" y="1756"/>
                    <a:pt x="6588" y="1756"/>
                    <a:pt x="6620" y="1724"/>
                  </a:cubicBezTo>
                  <a:lnTo>
                    <a:pt x="8235" y="426"/>
                  </a:lnTo>
                  <a:lnTo>
                    <a:pt x="9502" y="996"/>
                  </a:lnTo>
                  <a:lnTo>
                    <a:pt x="9565" y="3054"/>
                  </a:lnTo>
                  <a:cubicBezTo>
                    <a:pt x="9565" y="3086"/>
                    <a:pt x="9565" y="3117"/>
                    <a:pt x="9597" y="3149"/>
                  </a:cubicBezTo>
                  <a:lnTo>
                    <a:pt x="9692" y="3244"/>
                  </a:lnTo>
                  <a:cubicBezTo>
                    <a:pt x="9723" y="3276"/>
                    <a:pt x="9755" y="3276"/>
                    <a:pt x="9787" y="3276"/>
                  </a:cubicBezTo>
                  <a:lnTo>
                    <a:pt x="11845" y="3497"/>
                  </a:lnTo>
                  <a:lnTo>
                    <a:pt x="12320" y="4828"/>
                  </a:lnTo>
                  <a:lnTo>
                    <a:pt x="10990" y="6253"/>
                  </a:lnTo>
                  <a:cubicBezTo>
                    <a:pt x="10958" y="6284"/>
                    <a:pt x="10927" y="6284"/>
                    <a:pt x="10927" y="6316"/>
                  </a:cubicBezTo>
                  <a:lnTo>
                    <a:pt x="10927" y="6633"/>
                  </a:lnTo>
                  <a:cubicBezTo>
                    <a:pt x="10927" y="6664"/>
                    <a:pt x="10927" y="6696"/>
                    <a:pt x="10958" y="6696"/>
                  </a:cubicBezTo>
                  <a:lnTo>
                    <a:pt x="12194" y="8248"/>
                  </a:lnTo>
                  <a:lnTo>
                    <a:pt x="11623" y="9515"/>
                  </a:lnTo>
                  <a:lnTo>
                    <a:pt x="9660" y="9578"/>
                  </a:lnTo>
                  <a:cubicBezTo>
                    <a:pt x="9628" y="9578"/>
                    <a:pt x="9597" y="9578"/>
                    <a:pt x="9565" y="9610"/>
                  </a:cubicBezTo>
                  <a:lnTo>
                    <a:pt x="9343" y="9800"/>
                  </a:lnTo>
                  <a:cubicBezTo>
                    <a:pt x="9343" y="9831"/>
                    <a:pt x="9312" y="9863"/>
                    <a:pt x="9312" y="9895"/>
                  </a:cubicBezTo>
                  <a:lnTo>
                    <a:pt x="9122" y="11858"/>
                  </a:lnTo>
                  <a:lnTo>
                    <a:pt x="7792" y="12333"/>
                  </a:lnTo>
                  <a:lnTo>
                    <a:pt x="6366" y="10971"/>
                  </a:lnTo>
                  <a:cubicBezTo>
                    <a:pt x="6335" y="10971"/>
                    <a:pt x="6303" y="10940"/>
                    <a:pt x="6271" y="10940"/>
                  </a:cubicBezTo>
                  <a:lnTo>
                    <a:pt x="5986" y="10940"/>
                  </a:lnTo>
                  <a:cubicBezTo>
                    <a:pt x="5955" y="10940"/>
                    <a:pt x="5923" y="10940"/>
                    <a:pt x="5891" y="10971"/>
                  </a:cubicBezTo>
                  <a:lnTo>
                    <a:pt x="4371" y="12206"/>
                  </a:lnTo>
                  <a:lnTo>
                    <a:pt x="3105" y="11636"/>
                  </a:lnTo>
                  <a:lnTo>
                    <a:pt x="3041" y="9673"/>
                  </a:lnTo>
                  <a:cubicBezTo>
                    <a:pt x="3041" y="9641"/>
                    <a:pt x="3010" y="9610"/>
                    <a:pt x="3010" y="9578"/>
                  </a:cubicBezTo>
                  <a:lnTo>
                    <a:pt x="2819" y="9356"/>
                  </a:lnTo>
                  <a:cubicBezTo>
                    <a:pt x="2788" y="9356"/>
                    <a:pt x="2756" y="9325"/>
                    <a:pt x="2724" y="9325"/>
                  </a:cubicBezTo>
                  <a:lnTo>
                    <a:pt x="761" y="9135"/>
                  </a:lnTo>
                  <a:lnTo>
                    <a:pt x="286" y="7804"/>
                  </a:lnTo>
                  <a:lnTo>
                    <a:pt x="1616" y="6379"/>
                  </a:lnTo>
                  <a:cubicBezTo>
                    <a:pt x="1648" y="6348"/>
                    <a:pt x="1648" y="6316"/>
                    <a:pt x="1648" y="6284"/>
                  </a:cubicBezTo>
                  <a:lnTo>
                    <a:pt x="1679" y="5999"/>
                  </a:lnTo>
                  <a:cubicBezTo>
                    <a:pt x="1679" y="5968"/>
                    <a:pt x="1679" y="5936"/>
                    <a:pt x="1648" y="5936"/>
                  </a:cubicBezTo>
                  <a:lnTo>
                    <a:pt x="413" y="4384"/>
                  </a:lnTo>
                  <a:lnTo>
                    <a:pt x="983" y="3117"/>
                  </a:lnTo>
                  <a:lnTo>
                    <a:pt x="3073" y="3054"/>
                  </a:lnTo>
                  <a:cubicBezTo>
                    <a:pt x="3105" y="3054"/>
                    <a:pt x="3105" y="3022"/>
                    <a:pt x="3136" y="3022"/>
                  </a:cubicBezTo>
                  <a:lnTo>
                    <a:pt x="3231" y="2927"/>
                  </a:lnTo>
                  <a:cubicBezTo>
                    <a:pt x="3263" y="2896"/>
                    <a:pt x="3263" y="2864"/>
                    <a:pt x="3263" y="2832"/>
                  </a:cubicBezTo>
                  <a:lnTo>
                    <a:pt x="3485" y="774"/>
                  </a:lnTo>
                  <a:lnTo>
                    <a:pt x="4815" y="299"/>
                  </a:lnTo>
                  <a:close/>
                  <a:moveTo>
                    <a:pt x="4838" y="1"/>
                  </a:moveTo>
                  <a:cubicBezTo>
                    <a:pt x="4820" y="1"/>
                    <a:pt x="4802" y="5"/>
                    <a:pt x="4783" y="14"/>
                  </a:cubicBezTo>
                  <a:lnTo>
                    <a:pt x="3326" y="552"/>
                  </a:lnTo>
                  <a:cubicBezTo>
                    <a:pt x="3295" y="584"/>
                    <a:pt x="3263" y="616"/>
                    <a:pt x="3263" y="679"/>
                  </a:cubicBezTo>
                  <a:lnTo>
                    <a:pt x="3041" y="2769"/>
                  </a:lnTo>
                  <a:lnTo>
                    <a:pt x="3010" y="2801"/>
                  </a:lnTo>
                  <a:lnTo>
                    <a:pt x="888" y="2864"/>
                  </a:lnTo>
                  <a:cubicBezTo>
                    <a:pt x="856" y="2864"/>
                    <a:pt x="793" y="2896"/>
                    <a:pt x="793" y="2927"/>
                  </a:cubicBezTo>
                  <a:lnTo>
                    <a:pt x="128" y="4353"/>
                  </a:lnTo>
                  <a:cubicBezTo>
                    <a:pt x="128" y="4384"/>
                    <a:pt x="128" y="4448"/>
                    <a:pt x="159" y="4479"/>
                  </a:cubicBezTo>
                  <a:lnTo>
                    <a:pt x="1426" y="6031"/>
                  </a:lnTo>
                  <a:lnTo>
                    <a:pt x="1426" y="6221"/>
                  </a:lnTo>
                  <a:lnTo>
                    <a:pt x="33" y="7678"/>
                  </a:lnTo>
                  <a:cubicBezTo>
                    <a:pt x="1" y="7741"/>
                    <a:pt x="1" y="7773"/>
                    <a:pt x="1" y="7836"/>
                  </a:cubicBezTo>
                  <a:lnTo>
                    <a:pt x="571" y="9293"/>
                  </a:lnTo>
                  <a:cubicBezTo>
                    <a:pt x="571" y="9325"/>
                    <a:pt x="603" y="9356"/>
                    <a:pt x="666" y="9356"/>
                  </a:cubicBezTo>
                  <a:lnTo>
                    <a:pt x="2661" y="9578"/>
                  </a:lnTo>
                  <a:lnTo>
                    <a:pt x="2788" y="9705"/>
                  </a:lnTo>
                  <a:lnTo>
                    <a:pt x="2851" y="11731"/>
                  </a:lnTo>
                  <a:cubicBezTo>
                    <a:pt x="2851" y="11763"/>
                    <a:pt x="2883" y="11826"/>
                    <a:pt x="2915" y="11826"/>
                  </a:cubicBezTo>
                  <a:lnTo>
                    <a:pt x="4340" y="12491"/>
                  </a:lnTo>
                  <a:cubicBezTo>
                    <a:pt x="4371" y="12491"/>
                    <a:pt x="4435" y="12491"/>
                    <a:pt x="4466" y="12460"/>
                  </a:cubicBezTo>
                  <a:lnTo>
                    <a:pt x="6050" y="11193"/>
                  </a:lnTo>
                  <a:lnTo>
                    <a:pt x="6240" y="11193"/>
                  </a:lnTo>
                  <a:lnTo>
                    <a:pt x="7697" y="12586"/>
                  </a:lnTo>
                  <a:cubicBezTo>
                    <a:pt x="7697" y="12618"/>
                    <a:pt x="7728" y="12618"/>
                    <a:pt x="7760" y="12618"/>
                  </a:cubicBezTo>
                  <a:lnTo>
                    <a:pt x="7823" y="12618"/>
                  </a:lnTo>
                  <a:lnTo>
                    <a:pt x="9280" y="12080"/>
                  </a:lnTo>
                  <a:cubicBezTo>
                    <a:pt x="9343" y="12048"/>
                    <a:pt x="9375" y="12016"/>
                    <a:pt x="9375" y="11953"/>
                  </a:cubicBezTo>
                  <a:lnTo>
                    <a:pt x="9565" y="9958"/>
                  </a:lnTo>
                  <a:lnTo>
                    <a:pt x="9723" y="9831"/>
                  </a:lnTo>
                  <a:lnTo>
                    <a:pt x="11719" y="9768"/>
                  </a:lnTo>
                  <a:cubicBezTo>
                    <a:pt x="11782" y="9768"/>
                    <a:pt x="11814" y="9736"/>
                    <a:pt x="11845" y="9705"/>
                  </a:cubicBezTo>
                  <a:lnTo>
                    <a:pt x="12479" y="8279"/>
                  </a:lnTo>
                  <a:cubicBezTo>
                    <a:pt x="12510" y="8248"/>
                    <a:pt x="12510" y="8184"/>
                    <a:pt x="12479" y="8153"/>
                  </a:cubicBezTo>
                  <a:lnTo>
                    <a:pt x="11212" y="6569"/>
                  </a:lnTo>
                  <a:lnTo>
                    <a:pt x="11212" y="6379"/>
                  </a:lnTo>
                  <a:lnTo>
                    <a:pt x="12574" y="4923"/>
                  </a:lnTo>
                  <a:cubicBezTo>
                    <a:pt x="12605" y="4891"/>
                    <a:pt x="12637" y="4859"/>
                    <a:pt x="12605" y="4796"/>
                  </a:cubicBezTo>
                  <a:lnTo>
                    <a:pt x="12067" y="3339"/>
                  </a:lnTo>
                  <a:cubicBezTo>
                    <a:pt x="12035" y="3307"/>
                    <a:pt x="12004" y="3276"/>
                    <a:pt x="11972" y="3244"/>
                  </a:cubicBezTo>
                  <a:lnTo>
                    <a:pt x="9850" y="3022"/>
                  </a:lnTo>
                  <a:lnTo>
                    <a:pt x="9818" y="3022"/>
                  </a:lnTo>
                  <a:lnTo>
                    <a:pt x="9787" y="901"/>
                  </a:lnTo>
                  <a:cubicBezTo>
                    <a:pt x="9787" y="837"/>
                    <a:pt x="9755" y="806"/>
                    <a:pt x="9692" y="774"/>
                  </a:cubicBezTo>
                  <a:lnTo>
                    <a:pt x="8267" y="141"/>
                  </a:lnTo>
                  <a:cubicBezTo>
                    <a:pt x="8257" y="131"/>
                    <a:pt x="8245" y="127"/>
                    <a:pt x="8232" y="127"/>
                  </a:cubicBezTo>
                  <a:cubicBezTo>
                    <a:pt x="8201" y="127"/>
                    <a:pt x="8162" y="150"/>
                    <a:pt x="8140" y="172"/>
                  </a:cubicBezTo>
                  <a:lnTo>
                    <a:pt x="6493" y="1502"/>
                  </a:lnTo>
                  <a:lnTo>
                    <a:pt x="6461" y="1502"/>
                  </a:lnTo>
                  <a:lnTo>
                    <a:pt x="4941" y="46"/>
                  </a:lnTo>
                  <a:cubicBezTo>
                    <a:pt x="4919" y="23"/>
                    <a:pt x="4881" y="1"/>
                    <a:pt x="483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434752" y="2140726"/>
              <a:ext cx="208070" cy="191343"/>
            </a:xfrm>
            <a:custGeom>
              <a:avLst/>
              <a:gdLst/>
              <a:ahLst/>
              <a:cxnLst/>
              <a:rect l="l" t="t" r="r" b="b"/>
              <a:pathLst>
                <a:path w="6145" h="5651" extrusionOk="0">
                  <a:moveTo>
                    <a:pt x="2914" y="267"/>
                  </a:moveTo>
                  <a:cubicBezTo>
                    <a:pt x="3294" y="267"/>
                    <a:pt x="3642" y="330"/>
                    <a:pt x="3991" y="489"/>
                  </a:cubicBezTo>
                  <a:cubicBezTo>
                    <a:pt x="5289" y="1059"/>
                    <a:pt x="5859" y="2610"/>
                    <a:pt x="5258" y="3909"/>
                  </a:cubicBezTo>
                  <a:cubicBezTo>
                    <a:pt x="4973" y="4510"/>
                    <a:pt x="4466" y="4986"/>
                    <a:pt x="3801" y="5239"/>
                  </a:cubicBezTo>
                  <a:cubicBezTo>
                    <a:pt x="3504" y="5343"/>
                    <a:pt x="3193" y="5398"/>
                    <a:pt x="2882" y="5398"/>
                  </a:cubicBezTo>
                  <a:cubicBezTo>
                    <a:pt x="2528" y="5398"/>
                    <a:pt x="2174" y="5327"/>
                    <a:pt x="1837" y="5176"/>
                  </a:cubicBezTo>
                  <a:cubicBezTo>
                    <a:pt x="1204" y="4890"/>
                    <a:pt x="729" y="4384"/>
                    <a:pt x="507" y="3719"/>
                  </a:cubicBezTo>
                  <a:cubicBezTo>
                    <a:pt x="254" y="3085"/>
                    <a:pt x="286" y="2389"/>
                    <a:pt x="571" y="1755"/>
                  </a:cubicBezTo>
                  <a:cubicBezTo>
                    <a:pt x="856" y="1122"/>
                    <a:pt x="1362" y="647"/>
                    <a:pt x="2027" y="425"/>
                  </a:cubicBezTo>
                  <a:cubicBezTo>
                    <a:pt x="2312" y="299"/>
                    <a:pt x="2629" y="267"/>
                    <a:pt x="2914" y="267"/>
                  </a:cubicBezTo>
                  <a:close/>
                  <a:moveTo>
                    <a:pt x="2924" y="0"/>
                  </a:moveTo>
                  <a:cubicBezTo>
                    <a:pt x="2588" y="0"/>
                    <a:pt x="2250" y="56"/>
                    <a:pt x="1932" y="172"/>
                  </a:cubicBezTo>
                  <a:cubicBezTo>
                    <a:pt x="1204" y="425"/>
                    <a:pt x="666" y="964"/>
                    <a:pt x="349" y="1660"/>
                  </a:cubicBezTo>
                  <a:cubicBezTo>
                    <a:pt x="32" y="2325"/>
                    <a:pt x="1" y="3117"/>
                    <a:pt x="254" y="3814"/>
                  </a:cubicBezTo>
                  <a:cubicBezTo>
                    <a:pt x="539" y="4510"/>
                    <a:pt x="1046" y="5081"/>
                    <a:pt x="1742" y="5397"/>
                  </a:cubicBezTo>
                  <a:cubicBezTo>
                    <a:pt x="2122" y="5587"/>
                    <a:pt x="2502" y="5651"/>
                    <a:pt x="2914" y="5651"/>
                  </a:cubicBezTo>
                  <a:cubicBezTo>
                    <a:pt x="3262" y="5651"/>
                    <a:pt x="3579" y="5587"/>
                    <a:pt x="3896" y="5492"/>
                  </a:cubicBezTo>
                  <a:cubicBezTo>
                    <a:pt x="4624" y="5207"/>
                    <a:pt x="5194" y="4700"/>
                    <a:pt x="5479" y="4004"/>
                  </a:cubicBezTo>
                  <a:cubicBezTo>
                    <a:pt x="6144" y="2579"/>
                    <a:pt x="5511" y="900"/>
                    <a:pt x="4086" y="235"/>
                  </a:cubicBezTo>
                  <a:cubicBezTo>
                    <a:pt x="3724" y="80"/>
                    <a:pt x="3325" y="0"/>
                    <a:pt x="292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214932" y="1926697"/>
              <a:ext cx="621974" cy="623058"/>
            </a:xfrm>
            <a:custGeom>
              <a:avLst/>
              <a:gdLst/>
              <a:ahLst/>
              <a:cxnLst/>
              <a:rect l="l" t="t" r="r" b="b"/>
              <a:pathLst>
                <a:path w="18369" h="18401" extrusionOk="0">
                  <a:moveTo>
                    <a:pt x="9184" y="507"/>
                  </a:moveTo>
                  <a:cubicBezTo>
                    <a:pt x="13966" y="507"/>
                    <a:pt x="17862" y="4403"/>
                    <a:pt x="17862" y="9185"/>
                  </a:cubicBezTo>
                  <a:cubicBezTo>
                    <a:pt x="17862" y="13967"/>
                    <a:pt x="13966" y="17862"/>
                    <a:pt x="9184" y="17862"/>
                  </a:cubicBezTo>
                  <a:cubicBezTo>
                    <a:pt x="4402" y="17862"/>
                    <a:pt x="507" y="13967"/>
                    <a:pt x="507" y="9185"/>
                  </a:cubicBezTo>
                  <a:cubicBezTo>
                    <a:pt x="507" y="4403"/>
                    <a:pt x="4402" y="507"/>
                    <a:pt x="9184" y="507"/>
                  </a:cubicBezTo>
                  <a:close/>
                  <a:moveTo>
                    <a:pt x="9184" y="1"/>
                  </a:moveTo>
                  <a:cubicBezTo>
                    <a:pt x="4117" y="1"/>
                    <a:pt x="0" y="4118"/>
                    <a:pt x="0" y="9185"/>
                  </a:cubicBezTo>
                  <a:cubicBezTo>
                    <a:pt x="0" y="14252"/>
                    <a:pt x="4117" y="18400"/>
                    <a:pt x="9184" y="18400"/>
                  </a:cubicBezTo>
                  <a:cubicBezTo>
                    <a:pt x="14251" y="18400"/>
                    <a:pt x="18368" y="14252"/>
                    <a:pt x="18368" y="9185"/>
                  </a:cubicBezTo>
                  <a:cubicBezTo>
                    <a:pt x="18368" y="4118"/>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20"/>
          <p:cNvGrpSpPr/>
          <p:nvPr/>
        </p:nvGrpSpPr>
        <p:grpSpPr>
          <a:xfrm>
            <a:off x="1201904" y="3600977"/>
            <a:ext cx="575077" cy="576048"/>
            <a:chOff x="1107345" y="3440815"/>
            <a:chExt cx="621974" cy="623024"/>
          </a:xfrm>
        </p:grpSpPr>
        <p:sp>
          <p:nvSpPr>
            <p:cNvPr id="496" name="Google Shape;496;p20"/>
            <p:cNvSpPr/>
            <p:nvPr/>
          </p:nvSpPr>
          <p:spPr>
            <a:xfrm>
              <a:off x="1248880" y="3704584"/>
              <a:ext cx="264887" cy="182336"/>
            </a:xfrm>
            <a:custGeom>
              <a:avLst/>
              <a:gdLst/>
              <a:ahLst/>
              <a:cxnLst/>
              <a:rect l="l" t="t" r="r" b="b"/>
              <a:pathLst>
                <a:path w="7823"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1244614" y="3700318"/>
              <a:ext cx="273453" cy="190903"/>
            </a:xfrm>
            <a:custGeom>
              <a:avLst/>
              <a:gdLst/>
              <a:ahLst/>
              <a:cxnLst/>
              <a:rect l="l" t="t" r="r" b="b"/>
              <a:pathLst>
                <a:path w="8076" h="5638" extrusionOk="0">
                  <a:moveTo>
                    <a:pt x="7822" y="253"/>
                  </a:moveTo>
                  <a:lnTo>
                    <a:pt x="7822" y="5384"/>
                  </a:lnTo>
                  <a:lnTo>
                    <a:pt x="253" y="5384"/>
                  </a:lnTo>
                  <a:lnTo>
                    <a:pt x="253" y="253"/>
                  </a:lnTo>
                  <a:close/>
                  <a:moveTo>
                    <a:pt x="127" y="0"/>
                  </a:moveTo>
                  <a:cubicBezTo>
                    <a:pt x="32" y="0"/>
                    <a:pt x="0" y="63"/>
                    <a:pt x="0" y="127"/>
                  </a:cubicBezTo>
                  <a:lnTo>
                    <a:pt x="0" y="5510"/>
                  </a:lnTo>
                  <a:cubicBezTo>
                    <a:pt x="0" y="5574"/>
                    <a:pt x="32" y="5637"/>
                    <a:pt x="127" y="5637"/>
                  </a:cubicBezTo>
                  <a:lnTo>
                    <a:pt x="7949" y="5637"/>
                  </a:lnTo>
                  <a:cubicBezTo>
                    <a:pt x="8012" y="5637"/>
                    <a:pt x="8076" y="5574"/>
                    <a:pt x="8076" y="5510"/>
                  </a:cubicBezTo>
                  <a:lnTo>
                    <a:pt x="8076" y="127"/>
                  </a:lnTo>
                  <a:cubicBezTo>
                    <a:pt x="8076" y="63"/>
                    <a:pt x="8012" y="0"/>
                    <a:pt x="794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1293914" y="3659550"/>
              <a:ext cx="264921" cy="182336"/>
            </a:xfrm>
            <a:custGeom>
              <a:avLst/>
              <a:gdLst/>
              <a:ahLst/>
              <a:cxnLst/>
              <a:rect l="l" t="t" r="r" b="b"/>
              <a:pathLst>
                <a:path w="7824"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1289648" y="3655250"/>
              <a:ext cx="273453" cy="190937"/>
            </a:xfrm>
            <a:custGeom>
              <a:avLst/>
              <a:gdLst/>
              <a:ahLst/>
              <a:cxnLst/>
              <a:rect l="l" t="t" r="r" b="b"/>
              <a:pathLst>
                <a:path w="8076" h="5639" extrusionOk="0">
                  <a:moveTo>
                    <a:pt x="7822" y="254"/>
                  </a:moveTo>
                  <a:lnTo>
                    <a:pt x="7822" y="5385"/>
                  </a:lnTo>
                  <a:lnTo>
                    <a:pt x="253" y="5385"/>
                  </a:lnTo>
                  <a:lnTo>
                    <a:pt x="253" y="254"/>
                  </a:lnTo>
                  <a:close/>
                  <a:moveTo>
                    <a:pt x="127" y="1"/>
                  </a:moveTo>
                  <a:cubicBezTo>
                    <a:pt x="63" y="1"/>
                    <a:pt x="0" y="64"/>
                    <a:pt x="0" y="128"/>
                  </a:cubicBezTo>
                  <a:lnTo>
                    <a:pt x="0" y="5511"/>
                  </a:lnTo>
                  <a:cubicBezTo>
                    <a:pt x="0" y="5575"/>
                    <a:pt x="63" y="5638"/>
                    <a:pt x="127" y="5638"/>
                  </a:cubicBezTo>
                  <a:lnTo>
                    <a:pt x="7949" y="5638"/>
                  </a:lnTo>
                  <a:cubicBezTo>
                    <a:pt x="8044" y="5638"/>
                    <a:pt x="8076" y="5575"/>
                    <a:pt x="8076" y="5511"/>
                  </a:cubicBezTo>
                  <a:lnTo>
                    <a:pt x="8076" y="128"/>
                  </a:lnTo>
                  <a:cubicBezTo>
                    <a:pt x="8076" y="64"/>
                    <a:pt x="8044" y="1"/>
                    <a:pt x="79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1337898" y="3615600"/>
              <a:ext cx="265970" cy="182302"/>
            </a:xfrm>
            <a:custGeom>
              <a:avLst/>
              <a:gdLst/>
              <a:ahLst/>
              <a:cxnLst/>
              <a:rect l="l" t="t" r="r" b="b"/>
              <a:pathLst>
                <a:path w="7855" h="5384" extrusionOk="0">
                  <a:moveTo>
                    <a:pt x="0" y="0"/>
                  </a:moveTo>
                  <a:lnTo>
                    <a:pt x="0" y="5384"/>
                  </a:lnTo>
                  <a:lnTo>
                    <a:pt x="7854" y="5384"/>
                  </a:lnTo>
                  <a:lnTo>
                    <a:pt x="7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1333598" y="3611300"/>
              <a:ext cx="274537" cy="190903"/>
            </a:xfrm>
            <a:custGeom>
              <a:avLst/>
              <a:gdLst/>
              <a:ahLst/>
              <a:cxnLst/>
              <a:rect l="l" t="t" r="r" b="b"/>
              <a:pathLst>
                <a:path w="8108" h="5638" extrusionOk="0">
                  <a:moveTo>
                    <a:pt x="7823" y="254"/>
                  </a:moveTo>
                  <a:lnTo>
                    <a:pt x="7823" y="5384"/>
                  </a:lnTo>
                  <a:lnTo>
                    <a:pt x="254" y="5384"/>
                  </a:lnTo>
                  <a:lnTo>
                    <a:pt x="254" y="254"/>
                  </a:lnTo>
                  <a:close/>
                  <a:moveTo>
                    <a:pt x="127" y="1"/>
                  </a:moveTo>
                  <a:cubicBezTo>
                    <a:pt x="64" y="1"/>
                    <a:pt x="1" y="64"/>
                    <a:pt x="1" y="127"/>
                  </a:cubicBezTo>
                  <a:lnTo>
                    <a:pt x="1" y="5511"/>
                  </a:lnTo>
                  <a:cubicBezTo>
                    <a:pt x="1" y="5574"/>
                    <a:pt x="64" y="5638"/>
                    <a:pt x="127" y="5638"/>
                  </a:cubicBezTo>
                  <a:lnTo>
                    <a:pt x="7981" y="5638"/>
                  </a:lnTo>
                  <a:cubicBezTo>
                    <a:pt x="8044" y="5638"/>
                    <a:pt x="8108" y="5574"/>
                    <a:pt x="8108" y="5511"/>
                  </a:cubicBezTo>
                  <a:lnTo>
                    <a:pt x="8108" y="127"/>
                  </a:lnTo>
                  <a:cubicBezTo>
                    <a:pt x="8108" y="64"/>
                    <a:pt x="8044" y="1"/>
                    <a:pt x="798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1107345" y="3440815"/>
              <a:ext cx="621974" cy="623024"/>
            </a:xfrm>
            <a:custGeom>
              <a:avLst/>
              <a:gdLst/>
              <a:ahLst/>
              <a:cxnLst/>
              <a:rect l="l" t="t" r="r" b="b"/>
              <a:pathLst>
                <a:path w="18369" h="18400"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0"/>
                  </a:moveTo>
                  <a:cubicBezTo>
                    <a:pt x="4117" y="0"/>
                    <a:pt x="0" y="4117"/>
                    <a:pt x="0" y="9216"/>
                  </a:cubicBezTo>
                  <a:cubicBezTo>
                    <a:pt x="0" y="14283"/>
                    <a:pt x="4117" y="18400"/>
                    <a:pt x="9184" y="18400"/>
                  </a:cubicBezTo>
                  <a:cubicBezTo>
                    <a:pt x="14251" y="18400"/>
                    <a:pt x="18368" y="14283"/>
                    <a:pt x="18368" y="9216"/>
                  </a:cubicBezTo>
                  <a:cubicBezTo>
                    <a:pt x="18368" y="4117"/>
                    <a:pt x="14251" y="0"/>
                    <a:pt x="91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20"/>
          <p:cNvGrpSpPr/>
          <p:nvPr/>
        </p:nvGrpSpPr>
        <p:grpSpPr>
          <a:xfrm>
            <a:off x="7350195" y="800101"/>
            <a:ext cx="575077" cy="576079"/>
            <a:chOff x="7414685" y="411530"/>
            <a:chExt cx="621974" cy="623058"/>
          </a:xfrm>
        </p:grpSpPr>
        <p:sp>
          <p:nvSpPr>
            <p:cNvPr id="504" name="Google Shape;504;p20"/>
            <p:cNvSpPr/>
            <p:nvPr/>
          </p:nvSpPr>
          <p:spPr>
            <a:xfrm>
              <a:off x="7851102" y="715541"/>
              <a:ext cx="60101" cy="106185"/>
            </a:xfrm>
            <a:custGeom>
              <a:avLst/>
              <a:gdLst/>
              <a:ahLst/>
              <a:cxnLst/>
              <a:rect l="l" t="t" r="r" b="b"/>
              <a:pathLst>
                <a:path w="1775" h="3136" extrusionOk="0">
                  <a:moveTo>
                    <a:pt x="222" y="0"/>
                  </a:moveTo>
                  <a:cubicBezTo>
                    <a:pt x="159" y="0"/>
                    <a:pt x="96" y="63"/>
                    <a:pt x="96" y="127"/>
                  </a:cubicBezTo>
                  <a:cubicBezTo>
                    <a:pt x="96" y="190"/>
                    <a:pt x="159" y="253"/>
                    <a:pt x="222" y="253"/>
                  </a:cubicBezTo>
                  <a:cubicBezTo>
                    <a:pt x="951" y="253"/>
                    <a:pt x="1521" y="855"/>
                    <a:pt x="1521" y="1552"/>
                  </a:cubicBezTo>
                  <a:cubicBezTo>
                    <a:pt x="1521" y="2249"/>
                    <a:pt x="888" y="2882"/>
                    <a:pt x="159" y="2882"/>
                  </a:cubicBezTo>
                  <a:cubicBezTo>
                    <a:pt x="64" y="2882"/>
                    <a:pt x="1" y="2914"/>
                    <a:pt x="1" y="3009"/>
                  </a:cubicBezTo>
                  <a:cubicBezTo>
                    <a:pt x="1" y="3072"/>
                    <a:pt x="64" y="3135"/>
                    <a:pt x="159" y="3135"/>
                  </a:cubicBezTo>
                  <a:cubicBezTo>
                    <a:pt x="1046" y="3135"/>
                    <a:pt x="1774" y="2407"/>
                    <a:pt x="1774" y="1552"/>
                  </a:cubicBezTo>
                  <a:cubicBezTo>
                    <a:pt x="1774" y="697"/>
                    <a:pt x="1078" y="0"/>
                    <a:pt x="2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544432" y="715541"/>
              <a:ext cx="60068" cy="106185"/>
            </a:xfrm>
            <a:custGeom>
              <a:avLst/>
              <a:gdLst/>
              <a:ahLst/>
              <a:cxnLst/>
              <a:rect l="l" t="t" r="r" b="b"/>
              <a:pathLst>
                <a:path w="1774" h="3136" extrusionOk="0">
                  <a:moveTo>
                    <a:pt x="1584" y="0"/>
                  </a:moveTo>
                  <a:cubicBezTo>
                    <a:pt x="729" y="0"/>
                    <a:pt x="0" y="697"/>
                    <a:pt x="0" y="1552"/>
                  </a:cubicBezTo>
                  <a:cubicBezTo>
                    <a:pt x="0" y="2407"/>
                    <a:pt x="761" y="3135"/>
                    <a:pt x="1647" y="3135"/>
                  </a:cubicBezTo>
                  <a:cubicBezTo>
                    <a:pt x="1711" y="3135"/>
                    <a:pt x="1774" y="3072"/>
                    <a:pt x="1774" y="3009"/>
                  </a:cubicBezTo>
                  <a:cubicBezTo>
                    <a:pt x="1774" y="2945"/>
                    <a:pt x="1711" y="2882"/>
                    <a:pt x="1647" y="2882"/>
                  </a:cubicBezTo>
                  <a:cubicBezTo>
                    <a:pt x="887" y="2882"/>
                    <a:pt x="285" y="2280"/>
                    <a:pt x="285" y="1552"/>
                  </a:cubicBezTo>
                  <a:cubicBezTo>
                    <a:pt x="285" y="855"/>
                    <a:pt x="856" y="253"/>
                    <a:pt x="1584" y="253"/>
                  </a:cubicBezTo>
                  <a:cubicBezTo>
                    <a:pt x="1647" y="253"/>
                    <a:pt x="1711" y="190"/>
                    <a:pt x="1711" y="127"/>
                  </a:cubicBezTo>
                  <a:cubicBezTo>
                    <a:pt x="1711" y="63"/>
                    <a:pt x="1647"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587333" y="710801"/>
              <a:ext cx="280970" cy="211727"/>
            </a:xfrm>
            <a:custGeom>
              <a:avLst/>
              <a:gdLst/>
              <a:ahLst/>
              <a:cxnLst/>
              <a:rect l="l" t="t" r="r" b="b"/>
              <a:pathLst>
                <a:path w="8298" h="6253" extrusionOk="0">
                  <a:moveTo>
                    <a:pt x="7999" y="1"/>
                  </a:moveTo>
                  <a:cubicBezTo>
                    <a:pt x="7983" y="1"/>
                    <a:pt x="7966" y="5"/>
                    <a:pt x="7949" y="13"/>
                  </a:cubicBezTo>
                  <a:cubicBezTo>
                    <a:pt x="7854" y="13"/>
                    <a:pt x="7822" y="108"/>
                    <a:pt x="7854" y="172"/>
                  </a:cubicBezTo>
                  <a:cubicBezTo>
                    <a:pt x="7981" y="615"/>
                    <a:pt x="8044" y="1058"/>
                    <a:pt x="8044" y="1534"/>
                  </a:cubicBezTo>
                  <a:cubicBezTo>
                    <a:pt x="8044" y="4004"/>
                    <a:pt x="6302" y="5999"/>
                    <a:pt x="4149" y="5999"/>
                  </a:cubicBezTo>
                  <a:cubicBezTo>
                    <a:pt x="1995" y="5999"/>
                    <a:pt x="254" y="4004"/>
                    <a:pt x="254" y="1534"/>
                  </a:cubicBezTo>
                  <a:cubicBezTo>
                    <a:pt x="254" y="1090"/>
                    <a:pt x="317" y="647"/>
                    <a:pt x="444" y="203"/>
                  </a:cubicBezTo>
                  <a:cubicBezTo>
                    <a:pt x="444" y="140"/>
                    <a:pt x="412" y="77"/>
                    <a:pt x="349" y="45"/>
                  </a:cubicBezTo>
                  <a:cubicBezTo>
                    <a:pt x="285" y="45"/>
                    <a:pt x="190" y="77"/>
                    <a:pt x="190" y="140"/>
                  </a:cubicBezTo>
                  <a:cubicBezTo>
                    <a:pt x="64" y="583"/>
                    <a:pt x="0" y="1058"/>
                    <a:pt x="0" y="1534"/>
                  </a:cubicBezTo>
                  <a:cubicBezTo>
                    <a:pt x="0" y="4130"/>
                    <a:pt x="1869" y="6252"/>
                    <a:pt x="4149" y="6252"/>
                  </a:cubicBezTo>
                  <a:cubicBezTo>
                    <a:pt x="6429" y="6252"/>
                    <a:pt x="8298" y="4130"/>
                    <a:pt x="8298" y="1534"/>
                  </a:cubicBezTo>
                  <a:cubicBezTo>
                    <a:pt x="8298" y="1058"/>
                    <a:pt x="8234" y="552"/>
                    <a:pt x="8107" y="77"/>
                  </a:cubicBezTo>
                  <a:cubicBezTo>
                    <a:pt x="8084" y="30"/>
                    <a:pt x="8044" y="1"/>
                    <a:pt x="799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7574466" y="550406"/>
              <a:ext cx="306704" cy="170519"/>
            </a:xfrm>
            <a:custGeom>
              <a:avLst/>
              <a:gdLst/>
              <a:ahLst/>
              <a:cxnLst/>
              <a:rect l="l" t="t" r="r" b="b"/>
              <a:pathLst>
                <a:path w="9058" h="5036" extrusionOk="0">
                  <a:moveTo>
                    <a:pt x="3389" y="0"/>
                  </a:moveTo>
                  <a:cubicBezTo>
                    <a:pt x="1552" y="380"/>
                    <a:pt x="222" y="2027"/>
                    <a:pt x="222" y="3895"/>
                  </a:cubicBezTo>
                  <a:lnTo>
                    <a:pt x="222" y="3990"/>
                  </a:lnTo>
                  <a:lnTo>
                    <a:pt x="127" y="3990"/>
                  </a:lnTo>
                  <a:cubicBezTo>
                    <a:pt x="32" y="3990"/>
                    <a:pt x="0" y="4054"/>
                    <a:pt x="0" y="4117"/>
                  </a:cubicBezTo>
                  <a:lnTo>
                    <a:pt x="0" y="4877"/>
                  </a:lnTo>
                  <a:cubicBezTo>
                    <a:pt x="0" y="4972"/>
                    <a:pt x="32" y="5035"/>
                    <a:pt x="127" y="5035"/>
                  </a:cubicBezTo>
                  <a:lnTo>
                    <a:pt x="8931" y="5035"/>
                  </a:lnTo>
                  <a:cubicBezTo>
                    <a:pt x="9026" y="5035"/>
                    <a:pt x="9058" y="4972"/>
                    <a:pt x="9058" y="4877"/>
                  </a:cubicBezTo>
                  <a:lnTo>
                    <a:pt x="9058" y="4117"/>
                  </a:lnTo>
                  <a:cubicBezTo>
                    <a:pt x="9058" y="4054"/>
                    <a:pt x="8994" y="3990"/>
                    <a:pt x="8931" y="3990"/>
                  </a:cubicBezTo>
                  <a:lnTo>
                    <a:pt x="8804" y="3990"/>
                  </a:lnTo>
                  <a:lnTo>
                    <a:pt x="8804" y="3895"/>
                  </a:lnTo>
                  <a:cubicBezTo>
                    <a:pt x="8804" y="1995"/>
                    <a:pt x="7474" y="348"/>
                    <a:pt x="5606" y="0"/>
                  </a:cubicBezTo>
                  <a:cubicBezTo>
                    <a:pt x="5542" y="0"/>
                    <a:pt x="5479" y="32"/>
                    <a:pt x="5447" y="95"/>
                  </a:cubicBezTo>
                  <a:cubicBezTo>
                    <a:pt x="5447" y="158"/>
                    <a:pt x="5479" y="253"/>
                    <a:pt x="5574" y="253"/>
                  </a:cubicBezTo>
                  <a:cubicBezTo>
                    <a:pt x="7284" y="602"/>
                    <a:pt x="8551" y="2122"/>
                    <a:pt x="8551" y="3895"/>
                  </a:cubicBezTo>
                  <a:lnTo>
                    <a:pt x="8551" y="4117"/>
                  </a:lnTo>
                  <a:cubicBezTo>
                    <a:pt x="8551" y="4180"/>
                    <a:pt x="8614" y="4244"/>
                    <a:pt x="8678" y="4244"/>
                  </a:cubicBezTo>
                  <a:lnTo>
                    <a:pt x="8804" y="4244"/>
                  </a:lnTo>
                  <a:lnTo>
                    <a:pt x="8804" y="4750"/>
                  </a:lnTo>
                  <a:lnTo>
                    <a:pt x="254" y="4750"/>
                  </a:lnTo>
                  <a:lnTo>
                    <a:pt x="254" y="4244"/>
                  </a:lnTo>
                  <a:lnTo>
                    <a:pt x="380" y="4244"/>
                  </a:lnTo>
                  <a:cubicBezTo>
                    <a:pt x="444" y="4244"/>
                    <a:pt x="507" y="4180"/>
                    <a:pt x="507" y="4117"/>
                  </a:cubicBezTo>
                  <a:lnTo>
                    <a:pt x="507" y="3895"/>
                  </a:lnTo>
                  <a:cubicBezTo>
                    <a:pt x="507" y="2154"/>
                    <a:pt x="1742" y="633"/>
                    <a:pt x="3452" y="253"/>
                  </a:cubicBezTo>
                  <a:cubicBezTo>
                    <a:pt x="3515" y="253"/>
                    <a:pt x="3547" y="190"/>
                    <a:pt x="3547" y="95"/>
                  </a:cubicBezTo>
                  <a:cubicBezTo>
                    <a:pt x="3515" y="32"/>
                    <a:pt x="3452" y="0"/>
                    <a:pt x="338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7583032" y="684424"/>
              <a:ext cx="289571" cy="8634"/>
            </a:xfrm>
            <a:custGeom>
              <a:avLst/>
              <a:gdLst/>
              <a:ahLst/>
              <a:cxnLst/>
              <a:rect l="l" t="t" r="r" b="b"/>
              <a:pathLst>
                <a:path w="8552" h="255" extrusionOk="0">
                  <a:moveTo>
                    <a:pt x="127" y="1"/>
                  </a:moveTo>
                  <a:cubicBezTo>
                    <a:pt x="64" y="1"/>
                    <a:pt x="1" y="64"/>
                    <a:pt x="1" y="127"/>
                  </a:cubicBezTo>
                  <a:cubicBezTo>
                    <a:pt x="1" y="191"/>
                    <a:pt x="64" y="254"/>
                    <a:pt x="127" y="254"/>
                  </a:cubicBezTo>
                  <a:lnTo>
                    <a:pt x="8425" y="254"/>
                  </a:lnTo>
                  <a:cubicBezTo>
                    <a:pt x="8488" y="254"/>
                    <a:pt x="8551" y="191"/>
                    <a:pt x="8551" y="127"/>
                  </a:cubicBezTo>
                  <a:cubicBezTo>
                    <a:pt x="8551" y="64"/>
                    <a:pt x="8488" y="1"/>
                    <a:pt x="842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682750" y="523589"/>
              <a:ext cx="90101" cy="109402"/>
            </a:xfrm>
            <a:custGeom>
              <a:avLst/>
              <a:gdLst/>
              <a:ahLst/>
              <a:cxnLst/>
              <a:rect l="l" t="t" r="r" b="b"/>
              <a:pathLst>
                <a:path w="2661" h="3231" extrusionOk="0">
                  <a:moveTo>
                    <a:pt x="2376" y="285"/>
                  </a:moveTo>
                  <a:lnTo>
                    <a:pt x="1933" y="2946"/>
                  </a:lnTo>
                  <a:lnTo>
                    <a:pt x="602" y="2946"/>
                  </a:lnTo>
                  <a:lnTo>
                    <a:pt x="286" y="285"/>
                  </a:lnTo>
                  <a:close/>
                  <a:moveTo>
                    <a:pt x="127" y="0"/>
                  </a:moveTo>
                  <a:cubicBezTo>
                    <a:pt x="96" y="0"/>
                    <a:pt x="64" y="32"/>
                    <a:pt x="32" y="64"/>
                  </a:cubicBezTo>
                  <a:cubicBezTo>
                    <a:pt x="1" y="95"/>
                    <a:pt x="1" y="127"/>
                    <a:pt x="1" y="159"/>
                  </a:cubicBezTo>
                  <a:lnTo>
                    <a:pt x="349" y="3104"/>
                  </a:lnTo>
                  <a:cubicBezTo>
                    <a:pt x="381" y="3167"/>
                    <a:pt x="412" y="3231"/>
                    <a:pt x="476" y="3231"/>
                  </a:cubicBezTo>
                  <a:lnTo>
                    <a:pt x="2059" y="3231"/>
                  </a:lnTo>
                  <a:cubicBezTo>
                    <a:pt x="2123" y="3231"/>
                    <a:pt x="2186" y="3167"/>
                    <a:pt x="2186" y="3104"/>
                  </a:cubicBezTo>
                  <a:lnTo>
                    <a:pt x="2629" y="159"/>
                  </a:lnTo>
                  <a:cubicBezTo>
                    <a:pt x="2661" y="127"/>
                    <a:pt x="2629" y="95"/>
                    <a:pt x="2598" y="64"/>
                  </a:cubicBezTo>
                  <a:cubicBezTo>
                    <a:pt x="2598" y="32"/>
                    <a:pt x="2566" y="0"/>
                    <a:pt x="25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764251" y="524131"/>
              <a:ext cx="57934" cy="58476"/>
            </a:xfrm>
            <a:custGeom>
              <a:avLst/>
              <a:gdLst/>
              <a:ahLst/>
              <a:cxnLst/>
              <a:rect l="l" t="t" r="r" b="b"/>
              <a:pathLst>
                <a:path w="1711" h="1727" extrusionOk="0">
                  <a:moveTo>
                    <a:pt x="147" y="0"/>
                  </a:moveTo>
                  <a:cubicBezTo>
                    <a:pt x="111" y="0"/>
                    <a:pt x="80" y="16"/>
                    <a:pt x="64" y="48"/>
                  </a:cubicBezTo>
                  <a:cubicBezTo>
                    <a:pt x="1" y="79"/>
                    <a:pt x="1" y="174"/>
                    <a:pt x="64" y="206"/>
                  </a:cubicBezTo>
                  <a:lnTo>
                    <a:pt x="1489" y="1694"/>
                  </a:lnTo>
                  <a:cubicBezTo>
                    <a:pt x="1521" y="1726"/>
                    <a:pt x="1552" y="1726"/>
                    <a:pt x="1584" y="1726"/>
                  </a:cubicBezTo>
                  <a:cubicBezTo>
                    <a:pt x="1616" y="1726"/>
                    <a:pt x="1647" y="1726"/>
                    <a:pt x="1679" y="1694"/>
                  </a:cubicBezTo>
                  <a:cubicBezTo>
                    <a:pt x="1711" y="1663"/>
                    <a:pt x="1711" y="1568"/>
                    <a:pt x="1679" y="1504"/>
                  </a:cubicBezTo>
                  <a:lnTo>
                    <a:pt x="254" y="48"/>
                  </a:lnTo>
                  <a:cubicBezTo>
                    <a:pt x="222" y="16"/>
                    <a:pt x="183" y="0"/>
                    <a:pt x="14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7633416" y="524131"/>
              <a:ext cx="57968" cy="58476"/>
            </a:xfrm>
            <a:custGeom>
              <a:avLst/>
              <a:gdLst/>
              <a:ahLst/>
              <a:cxnLst/>
              <a:rect l="l" t="t" r="r" b="b"/>
              <a:pathLst>
                <a:path w="1712" h="1727" extrusionOk="0">
                  <a:moveTo>
                    <a:pt x="1569" y="0"/>
                  </a:moveTo>
                  <a:cubicBezTo>
                    <a:pt x="1537" y="0"/>
                    <a:pt x="1505" y="16"/>
                    <a:pt x="1489" y="48"/>
                  </a:cubicBezTo>
                  <a:lnTo>
                    <a:pt x="33" y="1504"/>
                  </a:lnTo>
                  <a:cubicBezTo>
                    <a:pt x="1" y="1568"/>
                    <a:pt x="1" y="1631"/>
                    <a:pt x="33" y="1694"/>
                  </a:cubicBezTo>
                  <a:cubicBezTo>
                    <a:pt x="64" y="1726"/>
                    <a:pt x="96" y="1726"/>
                    <a:pt x="128" y="1726"/>
                  </a:cubicBezTo>
                  <a:cubicBezTo>
                    <a:pt x="159" y="1726"/>
                    <a:pt x="191" y="1726"/>
                    <a:pt x="223" y="1694"/>
                  </a:cubicBezTo>
                  <a:lnTo>
                    <a:pt x="1648" y="206"/>
                  </a:lnTo>
                  <a:cubicBezTo>
                    <a:pt x="1711" y="174"/>
                    <a:pt x="1711" y="79"/>
                    <a:pt x="1648" y="48"/>
                  </a:cubicBezTo>
                  <a:cubicBezTo>
                    <a:pt x="1632" y="16"/>
                    <a:pt x="1600" y="0"/>
                    <a:pt x="156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7599116" y="668340"/>
              <a:ext cx="248803" cy="9684"/>
            </a:xfrm>
            <a:custGeom>
              <a:avLst/>
              <a:gdLst/>
              <a:ahLst/>
              <a:cxnLst/>
              <a:rect l="l" t="t" r="r" b="b"/>
              <a:pathLst>
                <a:path w="7348" h="286" extrusionOk="0">
                  <a:moveTo>
                    <a:pt x="127" y="1"/>
                  </a:moveTo>
                  <a:cubicBezTo>
                    <a:pt x="64" y="1"/>
                    <a:pt x="1" y="64"/>
                    <a:pt x="1" y="127"/>
                  </a:cubicBezTo>
                  <a:cubicBezTo>
                    <a:pt x="1" y="222"/>
                    <a:pt x="64" y="286"/>
                    <a:pt x="127" y="286"/>
                  </a:cubicBezTo>
                  <a:lnTo>
                    <a:pt x="7221" y="286"/>
                  </a:lnTo>
                  <a:cubicBezTo>
                    <a:pt x="7284" y="286"/>
                    <a:pt x="7348" y="222"/>
                    <a:pt x="7348" y="127"/>
                  </a:cubicBezTo>
                  <a:cubicBezTo>
                    <a:pt x="7348" y="64"/>
                    <a:pt x="7284" y="1"/>
                    <a:pt x="72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7647366" y="741275"/>
              <a:ext cx="47235" cy="52551"/>
            </a:xfrm>
            <a:custGeom>
              <a:avLst/>
              <a:gdLst/>
              <a:ahLst/>
              <a:cxnLst/>
              <a:rect l="l" t="t" r="r" b="b"/>
              <a:pathLst>
                <a:path w="1395" h="1552" extrusionOk="0">
                  <a:moveTo>
                    <a:pt x="697" y="0"/>
                  </a:moveTo>
                  <a:cubicBezTo>
                    <a:pt x="317" y="0"/>
                    <a:pt x="1" y="349"/>
                    <a:pt x="1" y="760"/>
                  </a:cubicBezTo>
                  <a:cubicBezTo>
                    <a:pt x="1" y="1204"/>
                    <a:pt x="317" y="1552"/>
                    <a:pt x="697" y="1552"/>
                  </a:cubicBezTo>
                  <a:cubicBezTo>
                    <a:pt x="1077" y="1552"/>
                    <a:pt x="1394" y="1204"/>
                    <a:pt x="1394" y="760"/>
                  </a:cubicBezTo>
                  <a:cubicBezTo>
                    <a:pt x="1394" y="349"/>
                    <a:pt x="1077" y="0"/>
                    <a:pt x="6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7756734" y="741275"/>
              <a:ext cx="47235" cy="52551"/>
            </a:xfrm>
            <a:custGeom>
              <a:avLst/>
              <a:gdLst/>
              <a:ahLst/>
              <a:cxnLst/>
              <a:rect l="l" t="t" r="r" b="b"/>
              <a:pathLst>
                <a:path w="1395" h="1552" extrusionOk="0">
                  <a:moveTo>
                    <a:pt x="698" y="0"/>
                  </a:moveTo>
                  <a:cubicBezTo>
                    <a:pt x="318" y="0"/>
                    <a:pt x="1" y="349"/>
                    <a:pt x="1" y="760"/>
                  </a:cubicBezTo>
                  <a:cubicBezTo>
                    <a:pt x="1" y="1204"/>
                    <a:pt x="318" y="1552"/>
                    <a:pt x="698" y="1552"/>
                  </a:cubicBezTo>
                  <a:cubicBezTo>
                    <a:pt x="1078" y="1552"/>
                    <a:pt x="1394" y="1204"/>
                    <a:pt x="1394" y="760"/>
                  </a:cubicBezTo>
                  <a:cubicBezTo>
                    <a:pt x="1394" y="349"/>
                    <a:pt x="1078" y="0"/>
                    <a:pt x="69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7414685" y="411530"/>
              <a:ext cx="621974" cy="623058"/>
            </a:xfrm>
            <a:custGeom>
              <a:avLst/>
              <a:gdLst/>
              <a:ahLst/>
              <a:cxnLst/>
              <a:rect l="l" t="t" r="r" b="b"/>
              <a:pathLst>
                <a:path w="18369" h="18401" extrusionOk="0">
                  <a:moveTo>
                    <a:pt x="9185" y="539"/>
                  </a:moveTo>
                  <a:cubicBezTo>
                    <a:pt x="13967" y="539"/>
                    <a:pt x="17862" y="4434"/>
                    <a:pt x="17862" y="9216"/>
                  </a:cubicBezTo>
                  <a:cubicBezTo>
                    <a:pt x="17862" y="13998"/>
                    <a:pt x="13967" y="17893"/>
                    <a:pt x="9185" y="17893"/>
                  </a:cubicBezTo>
                  <a:cubicBezTo>
                    <a:pt x="4403" y="17893"/>
                    <a:pt x="508" y="13998"/>
                    <a:pt x="508" y="9216"/>
                  </a:cubicBezTo>
                  <a:cubicBezTo>
                    <a:pt x="508" y="4434"/>
                    <a:pt x="4403" y="539"/>
                    <a:pt x="9185" y="539"/>
                  </a:cubicBezTo>
                  <a:close/>
                  <a:moveTo>
                    <a:pt x="9185" y="1"/>
                  </a:moveTo>
                  <a:cubicBezTo>
                    <a:pt x="4118" y="1"/>
                    <a:pt x="1" y="4149"/>
                    <a:pt x="1" y="9216"/>
                  </a:cubicBezTo>
                  <a:cubicBezTo>
                    <a:pt x="1" y="14283"/>
                    <a:pt x="4118" y="18400"/>
                    <a:pt x="9185" y="18400"/>
                  </a:cubicBezTo>
                  <a:cubicBezTo>
                    <a:pt x="14252" y="18400"/>
                    <a:pt x="18369" y="14283"/>
                    <a:pt x="18369" y="9216"/>
                  </a:cubicBezTo>
                  <a:cubicBezTo>
                    <a:pt x="18369" y="4149"/>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20"/>
          <p:cNvGrpSpPr/>
          <p:nvPr/>
        </p:nvGrpSpPr>
        <p:grpSpPr>
          <a:xfrm>
            <a:off x="7350195" y="2201024"/>
            <a:ext cx="575077" cy="576079"/>
            <a:chOff x="7414685" y="1926697"/>
            <a:chExt cx="621974" cy="623058"/>
          </a:xfrm>
        </p:grpSpPr>
        <p:sp>
          <p:nvSpPr>
            <p:cNvPr id="517" name="Google Shape;517;p20"/>
            <p:cNvSpPr/>
            <p:nvPr/>
          </p:nvSpPr>
          <p:spPr>
            <a:xfrm>
              <a:off x="7551953" y="2088616"/>
              <a:ext cx="347471" cy="298137"/>
            </a:xfrm>
            <a:custGeom>
              <a:avLst/>
              <a:gdLst/>
              <a:ahLst/>
              <a:cxnLst/>
              <a:rect l="l" t="t" r="r" b="b"/>
              <a:pathLst>
                <a:path w="10262" h="8805" extrusionOk="0">
                  <a:moveTo>
                    <a:pt x="9976" y="286"/>
                  </a:moveTo>
                  <a:lnTo>
                    <a:pt x="10008" y="8520"/>
                  </a:lnTo>
                  <a:cubicBezTo>
                    <a:pt x="7043" y="8507"/>
                    <a:pt x="4959" y="8499"/>
                    <a:pt x="3494" y="8499"/>
                  </a:cubicBezTo>
                  <a:cubicBezTo>
                    <a:pt x="1422" y="8499"/>
                    <a:pt x="588" y="8514"/>
                    <a:pt x="254" y="8551"/>
                  </a:cubicBezTo>
                  <a:lnTo>
                    <a:pt x="254" y="286"/>
                  </a:lnTo>
                  <a:close/>
                  <a:moveTo>
                    <a:pt x="127" y="1"/>
                  </a:moveTo>
                  <a:cubicBezTo>
                    <a:pt x="64" y="1"/>
                    <a:pt x="0" y="64"/>
                    <a:pt x="0" y="127"/>
                  </a:cubicBezTo>
                  <a:lnTo>
                    <a:pt x="0" y="8678"/>
                  </a:lnTo>
                  <a:cubicBezTo>
                    <a:pt x="0" y="8710"/>
                    <a:pt x="0" y="8741"/>
                    <a:pt x="32" y="8773"/>
                  </a:cubicBezTo>
                  <a:cubicBezTo>
                    <a:pt x="64" y="8805"/>
                    <a:pt x="95" y="8805"/>
                    <a:pt x="127" y="8805"/>
                  </a:cubicBezTo>
                  <a:lnTo>
                    <a:pt x="190" y="8805"/>
                  </a:lnTo>
                  <a:cubicBezTo>
                    <a:pt x="450" y="8768"/>
                    <a:pt x="2514" y="8752"/>
                    <a:pt x="4943" y="8752"/>
                  </a:cubicBezTo>
                  <a:cubicBezTo>
                    <a:pt x="6660" y="8752"/>
                    <a:pt x="8560" y="8760"/>
                    <a:pt x="10135" y="8773"/>
                  </a:cubicBezTo>
                  <a:cubicBezTo>
                    <a:pt x="10166" y="8773"/>
                    <a:pt x="10198" y="8741"/>
                    <a:pt x="10230" y="8710"/>
                  </a:cubicBezTo>
                  <a:cubicBezTo>
                    <a:pt x="10261" y="8710"/>
                    <a:pt x="10261" y="8678"/>
                    <a:pt x="10261" y="8646"/>
                  </a:cubicBezTo>
                  <a:lnTo>
                    <a:pt x="10261" y="127"/>
                  </a:lnTo>
                  <a:cubicBezTo>
                    <a:pt x="10261" y="64"/>
                    <a:pt x="10198" y="1"/>
                    <a:pt x="1010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7624854" y="2089699"/>
              <a:ext cx="201636" cy="168386"/>
            </a:xfrm>
            <a:custGeom>
              <a:avLst/>
              <a:gdLst/>
              <a:ahLst/>
              <a:cxnLst/>
              <a:rect l="l" t="t" r="r" b="b"/>
              <a:pathLst>
                <a:path w="5955" h="4973" extrusionOk="0">
                  <a:moveTo>
                    <a:pt x="5828" y="0"/>
                  </a:moveTo>
                  <a:cubicBezTo>
                    <a:pt x="5765" y="0"/>
                    <a:pt x="5701" y="64"/>
                    <a:pt x="5701" y="127"/>
                  </a:cubicBezTo>
                  <a:lnTo>
                    <a:pt x="5701" y="4497"/>
                  </a:lnTo>
                  <a:lnTo>
                    <a:pt x="4593" y="3262"/>
                  </a:lnTo>
                  <a:cubicBezTo>
                    <a:pt x="4561" y="3231"/>
                    <a:pt x="4530" y="3231"/>
                    <a:pt x="4498" y="3231"/>
                  </a:cubicBezTo>
                  <a:cubicBezTo>
                    <a:pt x="4466" y="3231"/>
                    <a:pt x="4435" y="3231"/>
                    <a:pt x="4403" y="3262"/>
                  </a:cubicBezTo>
                  <a:lnTo>
                    <a:pt x="3041" y="4656"/>
                  </a:lnTo>
                  <a:lnTo>
                    <a:pt x="1679" y="3231"/>
                  </a:lnTo>
                  <a:cubicBezTo>
                    <a:pt x="1648" y="3215"/>
                    <a:pt x="1608" y="3207"/>
                    <a:pt x="1573" y="3207"/>
                  </a:cubicBezTo>
                  <a:cubicBezTo>
                    <a:pt x="1537" y="3207"/>
                    <a:pt x="1505" y="3215"/>
                    <a:pt x="1489" y="3231"/>
                  </a:cubicBezTo>
                  <a:lnTo>
                    <a:pt x="254" y="4529"/>
                  </a:lnTo>
                  <a:lnTo>
                    <a:pt x="254" y="190"/>
                  </a:lnTo>
                  <a:cubicBezTo>
                    <a:pt x="254" y="95"/>
                    <a:pt x="191" y="32"/>
                    <a:pt x="128" y="32"/>
                  </a:cubicBezTo>
                  <a:cubicBezTo>
                    <a:pt x="64" y="32"/>
                    <a:pt x="1" y="95"/>
                    <a:pt x="1" y="190"/>
                  </a:cubicBezTo>
                  <a:lnTo>
                    <a:pt x="1" y="4846"/>
                  </a:lnTo>
                  <a:cubicBezTo>
                    <a:pt x="1" y="4909"/>
                    <a:pt x="33" y="4941"/>
                    <a:pt x="96" y="4972"/>
                  </a:cubicBezTo>
                  <a:lnTo>
                    <a:pt x="128" y="4972"/>
                  </a:lnTo>
                  <a:cubicBezTo>
                    <a:pt x="159" y="4972"/>
                    <a:pt x="191" y="4972"/>
                    <a:pt x="223" y="4941"/>
                  </a:cubicBezTo>
                  <a:lnTo>
                    <a:pt x="1584" y="3516"/>
                  </a:lnTo>
                  <a:lnTo>
                    <a:pt x="2946" y="4941"/>
                  </a:lnTo>
                  <a:cubicBezTo>
                    <a:pt x="2978" y="4972"/>
                    <a:pt x="3010" y="4972"/>
                    <a:pt x="3041" y="4972"/>
                  </a:cubicBezTo>
                  <a:cubicBezTo>
                    <a:pt x="3073" y="4972"/>
                    <a:pt x="3105" y="4972"/>
                    <a:pt x="3136" y="4941"/>
                  </a:cubicBezTo>
                  <a:lnTo>
                    <a:pt x="4498" y="3547"/>
                  </a:lnTo>
                  <a:lnTo>
                    <a:pt x="5733" y="4909"/>
                  </a:lnTo>
                  <a:cubicBezTo>
                    <a:pt x="5755" y="4931"/>
                    <a:pt x="5794" y="4954"/>
                    <a:pt x="5837" y="4954"/>
                  </a:cubicBezTo>
                  <a:cubicBezTo>
                    <a:pt x="5854" y="4954"/>
                    <a:pt x="5873" y="4950"/>
                    <a:pt x="5891" y="4941"/>
                  </a:cubicBezTo>
                  <a:cubicBezTo>
                    <a:pt x="5923" y="4941"/>
                    <a:pt x="5955" y="4877"/>
                    <a:pt x="5955" y="4814"/>
                  </a:cubicBezTo>
                  <a:lnTo>
                    <a:pt x="5955" y="127"/>
                  </a:lnTo>
                  <a:cubicBezTo>
                    <a:pt x="5955" y="64"/>
                    <a:pt x="5891" y="0"/>
                    <a:pt x="582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7414685" y="1926697"/>
              <a:ext cx="621974" cy="623058"/>
            </a:xfrm>
            <a:custGeom>
              <a:avLst/>
              <a:gdLst/>
              <a:ahLst/>
              <a:cxnLst/>
              <a:rect l="l" t="t" r="r" b="b"/>
              <a:pathLst>
                <a:path w="18369" h="18401" extrusionOk="0">
                  <a:moveTo>
                    <a:pt x="9185" y="507"/>
                  </a:moveTo>
                  <a:cubicBezTo>
                    <a:pt x="13967" y="507"/>
                    <a:pt x="17862" y="4403"/>
                    <a:pt x="17862" y="9185"/>
                  </a:cubicBezTo>
                  <a:cubicBezTo>
                    <a:pt x="17862" y="13967"/>
                    <a:pt x="13967" y="17862"/>
                    <a:pt x="9185" y="17862"/>
                  </a:cubicBezTo>
                  <a:cubicBezTo>
                    <a:pt x="4403" y="17862"/>
                    <a:pt x="508" y="13967"/>
                    <a:pt x="508" y="9185"/>
                  </a:cubicBezTo>
                  <a:cubicBezTo>
                    <a:pt x="508" y="4403"/>
                    <a:pt x="4403" y="507"/>
                    <a:pt x="9185" y="507"/>
                  </a:cubicBezTo>
                  <a:close/>
                  <a:moveTo>
                    <a:pt x="9185" y="1"/>
                  </a:moveTo>
                  <a:cubicBezTo>
                    <a:pt x="4118" y="1"/>
                    <a:pt x="1" y="4118"/>
                    <a:pt x="1" y="9185"/>
                  </a:cubicBezTo>
                  <a:cubicBezTo>
                    <a:pt x="1" y="14252"/>
                    <a:pt x="4118" y="18400"/>
                    <a:pt x="9185" y="18400"/>
                  </a:cubicBezTo>
                  <a:cubicBezTo>
                    <a:pt x="14252" y="18400"/>
                    <a:pt x="18369" y="14252"/>
                    <a:pt x="18369" y="9185"/>
                  </a:cubicBezTo>
                  <a:cubicBezTo>
                    <a:pt x="18369" y="4118"/>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20"/>
          <p:cNvGrpSpPr/>
          <p:nvPr/>
        </p:nvGrpSpPr>
        <p:grpSpPr>
          <a:xfrm>
            <a:off x="2553878" y="1639762"/>
            <a:ext cx="4038381" cy="2311927"/>
            <a:chOff x="2553878" y="2422103"/>
            <a:chExt cx="4038381" cy="2311927"/>
          </a:xfrm>
        </p:grpSpPr>
        <p:sp>
          <p:nvSpPr>
            <p:cNvPr id="521" name="Google Shape;521;p20"/>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0"/>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0"/>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0"/>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0"/>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0"/>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0"/>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0"/>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0"/>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0"/>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0"/>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0"/>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0"/>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0"/>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0"/>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0"/>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0"/>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0"/>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0"/>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0"/>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0"/>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0"/>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0"/>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0"/>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0"/>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0"/>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0"/>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0"/>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0"/>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0"/>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0"/>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0"/>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0"/>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0"/>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0"/>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0"/>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0"/>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0"/>
            <p:cNvSpPr/>
            <p:nvPr/>
          </p:nvSpPr>
          <p:spPr>
            <a:xfrm>
              <a:off x="2796248" y="3257429"/>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a:off x="2796248" y="3314280"/>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0"/>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0"/>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0"/>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0"/>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0"/>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20"/>
          <p:cNvSpPr txBox="1"/>
          <p:nvPr/>
        </p:nvSpPr>
        <p:spPr>
          <a:xfrm>
            <a:off x="2499138" y="411475"/>
            <a:ext cx="4130400" cy="46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latin typeface="Fira Sans Medium"/>
                <a:ea typeface="Fira Sans Medium"/>
                <a:cs typeface="Fira Sans Medium"/>
                <a:sym typeface="Fira Sans Medium"/>
              </a:rPr>
              <a:t>Benefits of our project</a:t>
            </a:r>
            <a:endParaRPr sz="2800">
              <a:latin typeface="Fira Sans Medium"/>
              <a:ea typeface="Fira Sans Medium"/>
              <a:cs typeface="Fira Sans Medium"/>
              <a:sym typeface="Fira Sans Medium"/>
            </a:endParaRPr>
          </a:p>
        </p:txBody>
      </p:sp>
      <p:sp>
        <p:nvSpPr>
          <p:cNvPr id="789" name="Google Shape;789;p20"/>
          <p:cNvSpPr txBox="1"/>
          <p:nvPr/>
        </p:nvSpPr>
        <p:spPr>
          <a:xfrm>
            <a:off x="509898" y="1387500"/>
            <a:ext cx="19602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Medium"/>
                <a:ea typeface="Fira Sans Medium"/>
                <a:cs typeface="Fira Sans Medium"/>
                <a:sym typeface="Fira Sans Medium"/>
              </a:rPr>
              <a:t>Cost Effective</a:t>
            </a:r>
            <a:endParaRPr>
              <a:latin typeface="Fira Sans Medium"/>
              <a:ea typeface="Fira Sans Medium"/>
              <a:cs typeface="Fira Sans Medium"/>
              <a:sym typeface="Fira Sans Medium"/>
            </a:endParaRPr>
          </a:p>
        </p:txBody>
      </p:sp>
      <p:sp>
        <p:nvSpPr>
          <p:cNvPr id="790" name="Google Shape;790;p20"/>
          <p:cNvSpPr txBox="1"/>
          <p:nvPr/>
        </p:nvSpPr>
        <p:spPr>
          <a:xfrm>
            <a:off x="468953" y="1641975"/>
            <a:ext cx="2042100" cy="46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latin typeface="Fira Sans"/>
                <a:ea typeface="Fira Sans"/>
                <a:cs typeface="Fira Sans"/>
                <a:sym typeface="Fira Sans"/>
              </a:rPr>
              <a:t>Because New Smart Devices price are to high</a:t>
            </a:r>
            <a:endParaRPr sz="1200">
              <a:latin typeface="Fira Sans"/>
              <a:ea typeface="Fira Sans"/>
              <a:cs typeface="Fira Sans"/>
              <a:sym typeface="Fira Sans"/>
            </a:endParaRPr>
          </a:p>
        </p:txBody>
      </p:sp>
      <p:sp>
        <p:nvSpPr>
          <p:cNvPr id="791" name="Google Shape;791;p20"/>
          <p:cNvSpPr txBox="1"/>
          <p:nvPr/>
        </p:nvSpPr>
        <p:spPr>
          <a:xfrm>
            <a:off x="546498" y="2811653"/>
            <a:ext cx="18870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Easy </a:t>
            </a:r>
            <a:r>
              <a:rPr lang="en" sz="1500" dirty="0">
                <a:solidFill>
                  <a:srgbClr val="222831"/>
                </a:solidFill>
                <a:latin typeface="Fira Sans Medium"/>
                <a:ea typeface="Fira Sans Medium"/>
                <a:cs typeface="Fira Sans Medium"/>
                <a:sym typeface="Fira Sans Medium"/>
              </a:rPr>
              <a:t>Accessibility</a:t>
            </a:r>
            <a:endParaRPr sz="1500" dirty="0">
              <a:solidFill>
                <a:srgbClr val="222831"/>
              </a:solidFill>
              <a:latin typeface="Fira Sans Medium"/>
              <a:ea typeface="Fira Sans Medium"/>
              <a:cs typeface="Fira Sans Medium"/>
              <a:sym typeface="Fira Sans Medium"/>
            </a:endParaRPr>
          </a:p>
          <a:p>
            <a:pPr marL="0" lvl="0" indent="0" algn="ctr" rtl="0">
              <a:spcBef>
                <a:spcPts val="0"/>
              </a:spcBef>
              <a:spcAft>
                <a:spcPts val="0"/>
              </a:spcAft>
              <a:buNone/>
            </a:pPr>
            <a:r>
              <a:rPr lang="en" dirty="0">
                <a:latin typeface="Fira Sans Medium"/>
                <a:ea typeface="Fira Sans Medium"/>
                <a:cs typeface="Fira Sans Medium"/>
                <a:sym typeface="Fira Sans Medium"/>
              </a:rPr>
              <a:t> </a:t>
            </a:r>
            <a:endParaRPr dirty="0">
              <a:latin typeface="Fira Sans Medium"/>
              <a:ea typeface="Fira Sans Medium"/>
              <a:cs typeface="Fira Sans Medium"/>
              <a:sym typeface="Fira Sans Medium"/>
            </a:endParaRPr>
          </a:p>
        </p:txBody>
      </p:sp>
      <p:sp>
        <p:nvSpPr>
          <p:cNvPr id="792" name="Google Shape;792;p20"/>
          <p:cNvSpPr txBox="1"/>
          <p:nvPr/>
        </p:nvSpPr>
        <p:spPr>
          <a:xfrm>
            <a:off x="546498" y="3129157"/>
            <a:ext cx="1887000" cy="45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Make Easy Accessible for Every type of peoples</a:t>
            </a:r>
            <a:endParaRPr sz="1200" dirty="0">
              <a:latin typeface="Fira Sans"/>
              <a:ea typeface="Fira Sans"/>
              <a:cs typeface="Fira Sans"/>
              <a:sym typeface="Fira Sans"/>
            </a:endParaRPr>
          </a:p>
        </p:txBody>
      </p:sp>
      <p:sp>
        <p:nvSpPr>
          <p:cNvPr id="793" name="Google Shape;793;p20"/>
          <p:cNvSpPr txBox="1"/>
          <p:nvPr/>
        </p:nvSpPr>
        <p:spPr>
          <a:xfrm>
            <a:off x="508773" y="4167150"/>
            <a:ext cx="19602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Medium"/>
                <a:ea typeface="Fira Sans Medium"/>
                <a:cs typeface="Fira Sans Medium"/>
                <a:sym typeface="Fira Sans Medium"/>
              </a:rPr>
              <a:t>Better Connectivity</a:t>
            </a:r>
            <a:endParaRPr>
              <a:latin typeface="Fira Sans Medium"/>
              <a:ea typeface="Fira Sans Medium"/>
              <a:cs typeface="Fira Sans Medium"/>
              <a:sym typeface="Fira Sans Medium"/>
            </a:endParaRPr>
          </a:p>
        </p:txBody>
      </p:sp>
      <p:sp>
        <p:nvSpPr>
          <p:cNvPr id="794" name="Google Shape;794;p20"/>
          <p:cNvSpPr txBox="1"/>
          <p:nvPr/>
        </p:nvSpPr>
        <p:spPr>
          <a:xfrm>
            <a:off x="686897" y="4408176"/>
            <a:ext cx="1606200" cy="45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latin typeface="Fira Sans"/>
                <a:ea typeface="Fira Sans"/>
                <a:cs typeface="Fira Sans"/>
                <a:sym typeface="Fira Sans"/>
              </a:rPr>
              <a:t>Internet &amp; without Internet Support</a:t>
            </a:r>
            <a:endParaRPr sz="1200">
              <a:latin typeface="Fira Sans"/>
              <a:ea typeface="Fira Sans"/>
              <a:cs typeface="Fira Sans"/>
              <a:sym typeface="Fira Sans"/>
            </a:endParaRPr>
          </a:p>
        </p:txBody>
      </p:sp>
      <p:sp>
        <p:nvSpPr>
          <p:cNvPr id="795" name="Google Shape;795;p20"/>
          <p:cNvSpPr txBox="1"/>
          <p:nvPr/>
        </p:nvSpPr>
        <p:spPr>
          <a:xfrm>
            <a:off x="6736088" y="1387513"/>
            <a:ext cx="18033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Medium"/>
                <a:ea typeface="Fira Sans Medium"/>
                <a:cs typeface="Fira Sans Medium"/>
                <a:sym typeface="Fira Sans Medium"/>
              </a:rPr>
              <a:t>Easy User Interface</a:t>
            </a:r>
            <a:endParaRPr>
              <a:latin typeface="Fira Sans Medium"/>
              <a:ea typeface="Fira Sans Medium"/>
              <a:cs typeface="Fira Sans Medium"/>
              <a:sym typeface="Fira Sans Medium"/>
            </a:endParaRPr>
          </a:p>
        </p:txBody>
      </p:sp>
      <p:sp>
        <p:nvSpPr>
          <p:cNvPr id="796" name="Google Shape;796;p20"/>
          <p:cNvSpPr txBox="1"/>
          <p:nvPr/>
        </p:nvSpPr>
        <p:spPr>
          <a:xfrm>
            <a:off x="6733327" y="1681775"/>
            <a:ext cx="1803300" cy="46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latin typeface="Fira Sans"/>
                <a:ea typeface="Fira Sans"/>
                <a:cs typeface="Fira Sans"/>
                <a:sym typeface="Fira Sans"/>
              </a:rPr>
              <a:t>So Everyone can used like child and adult</a:t>
            </a:r>
            <a:endParaRPr sz="1200">
              <a:latin typeface="Fira Sans"/>
              <a:ea typeface="Fira Sans"/>
              <a:cs typeface="Fira Sans"/>
              <a:sym typeface="Fira Sans"/>
            </a:endParaRPr>
          </a:p>
        </p:txBody>
      </p:sp>
      <p:sp>
        <p:nvSpPr>
          <p:cNvPr id="797" name="Google Shape;797;p20"/>
          <p:cNvSpPr txBox="1"/>
          <p:nvPr/>
        </p:nvSpPr>
        <p:spPr>
          <a:xfrm>
            <a:off x="6547700" y="3349700"/>
            <a:ext cx="2180100" cy="827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latin typeface="Fira Sans"/>
                <a:ea typeface="Fira Sans"/>
                <a:cs typeface="Fira Sans"/>
                <a:sym typeface="Fira Sans"/>
              </a:rPr>
              <a:t>It can be installed without replacing old traditional switchboard.</a:t>
            </a:r>
            <a:endParaRPr sz="1200">
              <a:latin typeface="Fira Sans"/>
              <a:ea typeface="Fira Sans"/>
              <a:cs typeface="Fira Sans"/>
              <a:sym typeface="Fira Sans"/>
            </a:endParaRPr>
          </a:p>
        </p:txBody>
      </p:sp>
      <p:sp>
        <p:nvSpPr>
          <p:cNvPr id="798" name="Google Shape;798;p20"/>
          <p:cNvSpPr txBox="1"/>
          <p:nvPr/>
        </p:nvSpPr>
        <p:spPr>
          <a:xfrm>
            <a:off x="6259625" y="2810675"/>
            <a:ext cx="2750700" cy="57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Medium"/>
                <a:ea typeface="Fira Sans Medium"/>
                <a:cs typeface="Fira Sans Medium"/>
                <a:sym typeface="Fira Sans Medium"/>
              </a:rPr>
              <a:t>To convert Old Traditional Components to Smart Components</a:t>
            </a:r>
            <a:endParaRPr>
              <a:latin typeface="Fira Sans Medium"/>
              <a:ea typeface="Fira Sans Medium"/>
              <a:cs typeface="Fira Sans Medium"/>
              <a:sym typeface="Fira Sa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pic>
        <p:nvPicPr>
          <p:cNvPr id="803" name="Google Shape;803;p21"/>
          <p:cNvPicPr preferRelativeResize="0"/>
          <p:nvPr/>
        </p:nvPicPr>
        <p:blipFill>
          <a:blip r:embed="rId3">
            <a:alphaModFix/>
          </a:blip>
          <a:stretch>
            <a:fillRect/>
          </a:stretch>
        </p:blipFill>
        <p:spPr>
          <a:xfrm>
            <a:off x="2671125" y="527250"/>
            <a:ext cx="6245300" cy="4209351"/>
          </a:xfrm>
          <a:prstGeom prst="rect">
            <a:avLst/>
          </a:prstGeom>
          <a:noFill/>
          <a:ln>
            <a:noFill/>
          </a:ln>
        </p:spPr>
      </p:pic>
      <p:sp>
        <p:nvSpPr>
          <p:cNvPr id="804" name="Google Shape;804;p21"/>
          <p:cNvSpPr txBox="1"/>
          <p:nvPr/>
        </p:nvSpPr>
        <p:spPr>
          <a:xfrm>
            <a:off x="-40950" y="1004900"/>
            <a:ext cx="26988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latin typeface="Fira Sans"/>
                <a:ea typeface="Fira Sans"/>
                <a:cs typeface="Fira Sans"/>
                <a:sym typeface="Fira Sans"/>
              </a:rPr>
              <a:t>Flow Chart</a:t>
            </a:r>
            <a:endParaRPr sz="2800" b="1">
              <a:latin typeface="Fira Sans"/>
              <a:ea typeface="Fira Sans"/>
              <a:cs typeface="Fira Sans"/>
              <a:sym typeface="Fira Sans"/>
            </a:endParaRPr>
          </a:p>
        </p:txBody>
      </p:sp>
      <p:grpSp>
        <p:nvGrpSpPr>
          <p:cNvPr id="805" name="Google Shape;805;p21"/>
          <p:cNvGrpSpPr/>
          <p:nvPr/>
        </p:nvGrpSpPr>
        <p:grpSpPr>
          <a:xfrm>
            <a:off x="314585" y="1626998"/>
            <a:ext cx="1987758" cy="2041899"/>
            <a:chOff x="637925" y="2036075"/>
            <a:chExt cx="2120275" cy="2104400"/>
          </a:xfrm>
        </p:grpSpPr>
        <p:sp>
          <p:nvSpPr>
            <p:cNvPr id="806" name="Google Shape;806;p21"/>
            <p:cNvSpPr/>
            <p:nvPr/>
          </p:nvSpPr>
          <p:spPr>
            <a:xfrm>
              <a:off x="1698050" y="3079550"/>
              <a:ext cx="688050" cy="688025"/>
            </a:xfrm>
            <a:custGeom>
              <a:avLst/>
              <a:gdLst/>
              <a:ahLst/>
              <a:cxnLst/>
              <a:rect l="l" t="t" r="r" b="b"/>
              <a:pathLst>
                <a:path w="27522" h="27521" extrusionOk="0">
                  <a:moveTo>
                    <a:pt x="23056" y="1"/>
                  </a:moveTo>
                  <a:lnTo>
                    <a:pt x="23056" y="32"/>
                  </a:lnTo>
                  <a:cubicBezTo>
                    <a:pt x="23056" y="12763"/>
                    <a:pt x="12732" y="23087"/>
                    <a:pt x="1" y="23087"/>
                  </a:cubicBezTo>
                  <a:lnTo>
                    <a:pt x="1" y="27521"/>
                  </a:lnTo>
                  <a:cubicBezTo>
                    <a:pt x="15202" y="27521"/>
                    <a:pt x="27521" y="15202"/>
                    <a:pt x="275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1010050" y="3079550"/>
              <a:ext cx="688025" cy="688025"/>
            </a:xfrm>
            <a:custGeom>
              <a:avLst/>
              <a:gdLst/>
              <a:ahLst/>
              <a:cxnLst/>
              <a:rect l="l" t="t" r="r" b="b"/>
              <a:pathLst>
                <a:path w="27521" h="27521" extrusionOk="0">
                  <a:moveTo>
                    <a:pt x="0" y="1"/>
                  </a:moveTo>
                  <a:cubicBezTo>
                    <a:pt x="0" y="15202"/>
                    <a:pt x="12320" y="27521"/>
                    <a:pt x="27521" y="27521"/>
                  </a:cubicBezTo>
                  <a:lnTo>
                    <a:pt x="27521" y="23087"/>
                  </a:lnTo>
                  <a:cubicBezTo>
                    <a:pt x="14790" y="23087"/>
                    <a:pt x="4466" y="12763"/>
                    <a:pt x="4466" y="32"/>
                  </a:cubicBez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1010050" y="2393125"/>
              <a:ext cx="1376050" cy="688025"/>
            </a:xfrm>
            <a:custGeom>
              <a:avLst/>
              <a:gdLst/>
              <a:ahLst/>
              <a:cxnLst/>
              <a:rect l="l" t="t" r="r" b="b"/>
              <a:pathLst>
                <a:path w="55042" h="27521" extrusionOk="0">
                  <a:moveTo>
                    <a:pt x="27521" y="1"/>
                  </a:moveTo>
                  <a:cubicBezTo>
                    <a:pt x="12320" y="1"/>
                    <a:pt x="0" y="12320"/>
                    <a:pt x="0" y="27521"/>
                  </a:cubicBezTo>
                  <a:lnTo>
                    <a:pt x="4466" y="27521"/>
                  </a:lnTo>
                  <a:lnTo>
                    <a:pt x="4466" y="27489"/>
                  </a:lnTo>
                  <a:cubicBezTo>
                    <a:pt x="4466" y="14758"/>
                    <a:pt x="14790" y="4434"/>
                    <a:pt x="27521" y="4434"/>
                  </a:cubicBezTo>
                  <a:cubicBezTo>
                    <a:pt x="40252" y="4434"/>
                    <a:pt x="50576" y="14758"/>
                    <a:pt x="50576" y="27489"/>
                  </a:cubicBezTo>
                  <a:lnTo>
                    <a:pt x="50576" y="27521"/>
                  </a:lnTo>
                  <a:lnTo>
                    <a:pt x="55041" y="27521"/>
                  </a:lnTo>
                  <a:cubicBezTo>
                    <a:pt x="55041" y="12320"/>
                    <a:pt x="42722" y="1"/>
                    <a:pt x="27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820825" y="2203125"/>
              <a:ext cx="1754500" cy="877250"/>
            </a:xfrm>
            <a:custGeom>
              <a:avLst/>
              <a:gdLst/>
              <a:ahLst/>
              <a:cxnLst/>
              <a:rect l="l" t="t" r="r" b="b"/>
              <a:pathLst>
                <a:path w="70180" h="35090" extrusionOk="0">
                  <a:moveTo>
                    <a:pt x="35090" y="0"/>
                  </a:moveTo>
                  <a:cubicBezTo>
                    <a:pt x="15740" y="0"/>
                    <a:pt x="0" y="15740"/>
                    <a:pt x="0" y="35089"/>
                  </a:cubicBezTo>
                  <a:lnTo>
                    <a:pt x="1457" y="35089"/>
                  </a:lnTo>
                  <a:cubicBezTo>
                    <a:pt x="1457" y="16563"/>
                    <a:pt x="16563" y="1457"/>
                    <a:pt x="35090" y="1457"/>
                  </a:cubicBezTo>
                  <a:cubicBezTo>
                    <a:pt x="53648" y="1457"/>
                    <a:pt x="68722" y="16563"/>
                    <a:pt x="68722" y="35089"/>
                  </a:cubicBezTo>
                  <a:lnTo>
                    <a:pt x="70179" y="35089"/>
                  </a:lnTo>
                  <a:cubicBezTo>
                    <a:pt x="70179" y="15740"/>
                    <a:pt x="54440" y="0"/>
                    <a:pt x="350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836650" y="3080350"/>
              <a:ext cx="861425" cy="862200"/>
            </a:xfrm>
            <a:custGeom>
              <a:avLst/>
              <a:gdLst/>
              <a:ahLst/>
              <a:cxnLst/>
              <a:rect l="l" t="t" r="r" b="b"/>
              <a:pathLst>
                <a:path w="34457" h="34488" extrusionOk="0">
                  <a:moveTo>
                    <a:pt x="1" y="0"/>
                  </a:moveTo>
                  <a:cubicBezTo>
                    <a:pt x="1" y="19002"/>
                    <a:pt x="15455" y="34488"/>
                    <a:pt x="34457" y="34488"/>
                  </a:cubicBezTo>
                  <a:lnTo>
                    <a:pt x="34457" y="34234"/>
                  </a:lnTo>
                  <a:cubicBezTo>
                    <a:pt x="15582" y="34234"/>
                    <a:pt x="223" y="18875"/>
                    <a:pt x="22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1698050" y="3080350"/>
              <a:ext cx="862225" cy="862200"/>
            </a:xfrm>
            <a:custGeom>
              <a:avLst/>
              <a:gdLst/>
              <a:ahLst/>
              <a:cxnLst/>
              <a:rect l="l" t="t" r="r" b="b"/>
              <a:pathLst>
                <a:path w="34489" h="34488" extrusionOk="0">
                  <a:moveTo>
                    <a:pt x="34235" y="0"/>
                  </a:moveTo>
                  <a:cubicBezTo>
                    <a:pt x="34235" y="18875"/>
                    <a:pt x="18876" y="34234"/>
                    <a:pt x="1" y="34234"/>
                  </a:cubicBezTo>
                  <a:lnTo>
                    <a:pt x="1" y="34488"/>
                  </a:lnTo>
                  <a:cubicBezTo>
                    <a:pt x="19002" y="34488"/>
                    <a:pt x="34488" y="19002"/>
                    <a:pt x="3448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653775" y="2036075"/>
              <a:ext cx="2089375" cy="1044300"/>
            </a:xfrm>
            <a:custGeom>
              <a:avLst/>
              <a:gdLst/>
              <a:ahLst/>
              <a:cxnLst/>
              <a:rect l="l" t="t" r="r" b="b"/>
              <a:pathLst>
                <a:path w="83575" h="41772" extrusionOk="0">
                  <a:moveTo>
                    <a:pt x="41772" y="0"/>
                  </a:moveTo>
                  <a:cubicBezTo>
                    <a:pt x="18748" y="0"/>
                    <a:pt x="0" y="18748"/>
                    <a:pt x="0" y="41771"/>
                  </a:cubicBezTo>
                  <a:lnTo>
                    <a:pt x="222" y="41771"/>
                  </a:lnTo>
                  <a:cubicBezTo>
                    <a:pt x="222" y="18875"/>
                    <a:pt x="18875" y="222"/>
                    <a:pt x="41772" y="222"/>
                  </a:cubicBezTo>
                  <a:cubicBezTo>
                    <a:pt x="64669" y="222"/>
                    <a:pt x="83322" y="18875"/>
                    <a:pt x="83322" y="41771"/>
                  </a:cubicBezTo>
                  <a:lnTo>
                    <a:pt x="83575" y="41771"/>
                  </a:lnTo>
                  <a:cubicBezTo>
                    <a:pt x="83575" y="18748"/>
                    <a:pt x="64827" y="0"/>
                    <a:pt x="41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637925" y="3080350"/>
              <a:ext cx="1060150" cy="1060125"/>
            </a:xfrm>
            <a:custGeom>
              <a:avLst/>
              <a:gdLst/>
              <a:ahLst/>
              <a:cxnLst/>
              <a:rect l="l" t="t" r="r" b="b"/>
              <a:pathLst>
                <a:path w="42406" h="42405" extrusionOk="0">
                  <a:moveTo>
                    <a:pt x="1" y="0"/>
                  </a:moveTo>
                  <a:cubicBezTo>
                    <a:pt x="1" y="23372"/>
                    <a:pt x="19034" y="42405"/>
                    <a:pt x="42406" y="42405"/>
                  </a:cubicBezTo>
                  <a:lnTo>
                    <a:pt x="42406" y="40948"/>
                  </a:lnTo>
                  <a:cubicBezTo>
                    <a:pt x="19826" y="40948"/>
                    <a:pt x="1489" y="22580"/>
                    <a:pt x="14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1698050" y="3080350"/>
              <a:ext cx="1060150" cy="1060125"/>
            </a:xfrm>
            <a:custGeom>
              <a:avLst/>
              <a:gdLst/>
              <a:ahLst/>
              <a:cxnLst/>
              <a:rect l="l" t="t" r="r" b="b"/>
              <a:pathLst>
                <a:path w="42406" h="42405" extrusionOk="0">
                  <a:moveTo>
                    <a:pt x="40949" y="0"/>
                  </a:moveTo>
                  <a:cubicBezTo>
                    <a:pt x="40949" y="22580"/>
                    <a:pt x="22581" y="40948"/>
                    <a:pt x="1" y="40948"/>
                  </a:cubicBezTo>
                  <a:lnTo>
                    <a:pt x="1" y="42405"/>
                  </a:lnTo>
                  <a:cubicBezTo>
                    <a:pt x="23373" y="42405"/>
                    <a:pt x="42406" y="23372"/>
                    <a:pt x="424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1702025" y="3893450"/>
              <a:ext cx="61775" cy="87100"/>
            </a:xfrm>
            <a:custGeom>
              <a:avLst/>
              <a:gdLst/>
              <a:ahLst/>
              <a:cxnLst/>
              <a:rect l="l" t="t" r="r" b="b"/>
              <a:pathLst>
                <a:path w="2471" h="3484" extrusionOk="0">
                  <a:moveTo>
                    <a:pt x="2470" y="0"/>
                  </a:moveTo>
                  <a:lnTo>
                    <a:pt x="1235" y="887"/>
                  </a:lnTo>
                  <a:lnTo>
                    <a:pt x="0" y="1742"/>
                  </a:lnTo>
                  <a:lnTo>
                    <a:pt x="1235" y="2597"/>
                  </a:lnTo>
                  <a:lnTo>
                    <a:pt x="2470" y="3484"/>
                  </a:lnTo>
                  <a:lnTo>
                    <a:pt x="2470" y="1742"/>
                  </a:lnTo>
                  <a:lnTo>
                    <a:pt x="247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21"/>
          <p:cNvSpPr/>
          <p:nvPr/>
        </p:nvSpPr>
        <p:spPr>
          <a:xfrm>
            <a:off x="1032661" y="2263188"/>
            <a:ext cx="551600" cy="769521"/>
          </a:xfrm>
          <a:custGeom>
            <a:avLst/>
            <a:gdLst/>
            <a:ahLst/>
            <a:cxnLst/>
            <a:rect l="l" t="t" r="r" b="b"/>
            <a:pathLst>
              <a:path w="6652" h="9280" extrusionOk="0">
                <a:moveTo>
                  <a:pt x="4403" y="7949"/>
                </a:moveTo>
                <a:cubicBezTo>
                  <a:pt x="4403" y="8044"/>
                  <a:pt x="4339" y="8139"/>
                  <a:pt x="4276" y="8171"/>
                </a:cubicBezTo>
                <a:cubicBezTo>
                  <a:pt x="4244" y="8203"/>
                  <a:pt x="4181" y="8234"/>
                  <a:pt x="4118" y="8234"/>
                </a:cubicBezTo>
                <a:lnTo>
                  <a:pt x="2534" y="8234"/>
                </a:lnTo>
                <a:cubicBezTo>
                  <a:pt x="2471" y="8234"/>
                  <a:pt x="2439" y="8203"/>
                  <a:pt x="2407" y="8171"/>
                </a:cubicBezTo>
                <a:cubicBezTo>
                  <a:pt x="2312" y="8139"/>
                  <a:pt x="2281" y="8044"/>
                  <a:pt x="2281" y="7949"/>
                </a:cubicBezTo>
                <a:lnTo>
                  <a:pt x="2281" y="7031"/>
                </a:lnTo>
                <a:lnTo>
                  <a:pt x="4403" y="7031"/>
                </a:lnTo>
                <a:lnTo>
                  <a:pt x="4403" y="7949"/>
                </a:lnTo>
                <a:close/>
                <a:moveTo>
                  <a:pt x="2091" y="1647"/>
                </a:moveTo>
                <a:cubicBezTo>
                  <a:pt x="1584" y="2027"/>
                  <a:pt x="1267" y="2629"/>
                  <a:pt x="1267" y="3326"/>
                </a:cubicBezTo>
                <a:cubicBezTo>
                  <a:pt x="1267" y="3959"/>
                  <a:pt x="1552" y="4529"/>
                  <a:pt x="1996" y="4909"/>
                </a:cubicBezTo>
                <a:cubicBezTo>
                  <a:pt x="2059" y="4941"/>
                  <a:pt x="2059" y="5036"/>
                  <a:pt x="2027" y="5099"/>
                </a:cubicBezTo>
                <a:lnTo>
                  <a:pt x="2027" y="5099"/>
                </a:lnTo>
                <a:cubicBezTo>
                  <a:pt x="1964" y="5194"/>
                  <a:pt x="1869" y="5194"/>
                  <a:pt x="1806" y="5131"/>
                </a:cubicBezTo>
                <a:cubicBezTo>
                  <a:pt x="1267" y="4687"/>
                  <a:pt x="951" y="4054"/>
                  <a:pt x="951" y="3326"/>
                </a:cubicBezTo>
                <a:cubicBezTo>
                  <a:pt x="951" y="2534"/>
                  <a:pt x="1331" y="1837"/>
                  <a:pt x="1901" y="1394"/>
                </a:cubicBezTo>
                <a:cubicBezTo>
                  <a:pt x="1964" y="1362"/>
                  <a:pt x="2059" y="1362"/>
                  <a:pt x="2122" y="1426"/>
                </a:cubicBezTo>
                <a:lnTo>
                  <a:pt x="2122" y="1457"/>
                </a:lnTo>
                <a:cubicBezTo>
                  <a:pt x="2186" y="1521"/>
                  <a:pt x="2154" y="1616"/>
                  <a:pt x="2091" y="1647"/>
                </a:cubicBezTo>
                <a:close/>
                <a:moveTo>
                  <a:pt x="6651" y="3326"/>
                </a:moveTo>
                <a:cubicBezTo>
                  <a:pt x="6651" y="1489"/>
                  <a:pt x="5163" y="0"/>
                  <a:pt x="3326" y="0"/>
                </a:cubicBezTo>
                <a:cubicBezTo>
                  <a:pt x="1489" y="0"/>
                  <a:pt x="1" y="1489"/>
                  <a:pt x="1" y="3326"/>
                </a:cubicBezTo>
                <a:cubicBezTo>
                  <a:pt x="1" y="4656"/>
                  <a:pt x="824" y="5828"/>
                  <a:pt x="1964" y="6366"/>
                </a:cubicBezTo>
                <a:lnTo>
                  <a:pt x="1964" y="7031"/>
                </a:lnTo>
                <a:lnTo>
                  <a:pt x="1964" y="7949"/>
                </a:lnTo>
                <a:cubicBezTo>
                  <a:pt x="1964" y="8234"/>
                  <a:pt x="2154" y="8488"/>
                  <a:pt x="2439" y="8519"/>
                </a:cubicBezTo>
                <a:cubicBezTo>
                  <a:pt x="2471" y="8614"/>
                  <a:pt x="2471" y="8678"/>
                  <a:pt x="2534" y="8773"/>
                </a:cubicBezTo>
                <a:cubicBezTo>
                  <a:pt x="2661" y="9089"/>
                  <a:pt x="2914" y="9279"/>
                  <a:pt x="3104" y="9279"/>
                </a:cubicBezTo>
                <a:lnTo>
                  <a:pt x="3547" y="9279"/>
                </a:lnTo>
                <a:cubicBezTo>
                  <a:pt x="3738" y="9279"/>
                  <a:pt x="3991" y="9089"/>
                  <a:pt x="4149" y="8773"/>
                </a:cubicBezTo>
                <a:cubicBezTo>
                  <a:pt x="4181" y="8678"/>
                  <a:pt x="4213" y="8614"/>
                  <a:pt x="4213" y="8519"/>
                </a:cubicBezTo>
                <a:cubicBezTo>
                  <a:pt x="4498" y="8488"/>
                  <a:pt x="4688" y="8234"/>
                  <a:pt x="4688" y="7949"/>
                </a:cubicBezTo>
                <a:lnTo>
                  <a:pt x="4688" y="6714"/>
                </a:lnTo>
                <a:lnTo>
                  <a:pt x="4688" y="6366"/>
                </a:lnTo>
                <a:cubicBezTo>
                  <a:pt x="5859" y="5828"/>
                  <a:pt x="6651" y="4656"/>
                  <a:pt x="6651" y="3326"/>
                </a:cubicBezTo>
                <a:close/>
              </a:path>
            </a:pathLst>
          </a:custGeom>
          <a:solidFill>
            <a:srgbClr val="F0E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512</Words>
  <Application>Microsoft Office PowerPoint</Application>
  <PresentationFormat>On-screen Show (16:9)</PresentationFormat>
  <Paragraphs>84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Fira Sans SemiBold</vt:lpstr>
      <vt:lpstr>Arial</vt:lpstr>
      <vt:lpstr>Fira Sans Extra Condensed Medium</vt:lpstr>
      <vt:lpstr>Fira Sans</vt:lpstr>
      <vt:lpstr>Fira Sans Medium</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Amritanshu Apurva</cp:lastModifiedBy>
  <cp:revision>4</cp:revision>
  <dcterms:modified xsi:type="dcterms:W3CDTF">2023-02-23T09:49:25Z</dcterms:modified>
</cp:coreProperties>
</file>