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41A6D4-8CF7-5E4C-96CC-3E6A9331B9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796D-8242-7C4D-8C98-0114E005FDE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525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95EA-05C8-FEEA-4EA9-E6AA703F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2912" y="2440686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Predicting Diabetes Using Logistic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931C-8FCA-A7EB-0A65-1129FFD2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750" y="4900775"/>
            <a:ext cx="5357600" cy="1160213"/>
          </a:xfrm>
        </p:spPr>
        <p:txBody>
          <a:bodyPr>
            <a:noAutofit/>
          </a:bodyPr>
          <a:lstStyle/>
          <a:p>
            <a:r>
              <a:rPr lang="en-IN" sz="2000" dirty="0"/>
              <a:t>By Amrita </a:t>
            </a:r>
            <a:r>
              <a:rPr lang="en-IN" sz="2000" dirty="0" err="1"/>
              <a:t>sinha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477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FA08-3515-D13A-24EC-30CD58C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Diabetes - A Growing Concern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6734-1D9E-2B75-2AA9-F594EAFE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IN" b="0" i="0" dirty="0">
              <a:solidFill>
                <a:srgbClr val="E3E3E3"/>
              </a:solidFill>
              <a:effectLst/>
              <a:latin typeface="var(--body-font-famil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463 million adults worldwide live with diabetes (WHO, 2020)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Early detection critical to prevent complications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Traditional diagnosis methods time-consuming and prone to errors</a:t>
            </a:r>
          </a:p>
          <a:p>
            <a:pPr algn="l"/>
            <a:br>
              <a:rPr lang="en-IN" sz="2400" b="0" i="0" dirty="0">
                <a:solidFill>
                  <a:srgbClr val="E3E3E3"/>
                </a:solidFill>
                <a:effectLst/>
                <a:latin typeface="Helvetica" pitchFamily="2" charset="0"/>
              </a:rPr>
            </a:br>
            <a:endParaRPr lang="en-IN" sz="2400" b="0" i="0" dirty="0">
              <a:solidFill>
                <a:srgbClr val="E3E3E3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C59-E69B-5163-876B-2EF9668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BC02-1E56-7B92-D97B-D49A70EC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Develop a logistic regression-based model to predict diabetes diagnosis using medical records.</a:t>
            </a:r>
          </a:p>
          <a:p>
            <a:pPr algn="l"/>
            <a:br>
              <a:rPr lang="en-IN" b="0" i="0" dirty="0">
                <a:solidFill>
                  <a:srgbClr val="E3E3E3"/>
                </a:solidFill>
                <a:effectLst/>
                <a:latin typeface="Helvetica" pitchFamily="2" charset="0"/>
              </a:rPr>
            </a:br>
            <a:endParaRPr lang="en-IN" b="0" i="0" dirty="0">
              <a:solidFill>
                <a:srgbClr val="E3E3E3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C59-E69B-5163-876B-2EF9668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BC02-1E56-7B92-D97B-D49A70EC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b="0" i="0" dirty="0">
              <a:solidFill>
                <a:srgbClr val="E3E3E3"/>
              </a:solidFill>
              <a:effectLst/>
              <a:latin typeface="var(--body-font-famil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768 records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9 features: Pregnancies, Glucose, Blood Pressure, Skin Thickness, Insulin, BMI, DiabetesPedigreeFunction, Age, Outcome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Binary classification: Outcome (0 - non-diabetic, 1 - diabetic)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9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B26F-9CA8-C72F-0C22-ED3AEB36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004467"/>
            <a:ext cx="7958331" cy="1077229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1C77-A6C7-5736-DE00-BA638D13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b="0" i="0" dirty="0">
              <a:solidFill>
                <a:srgbClr val="E3E3E3"/>
              </a:solidFill>
              <a:effectLst/>
              <a:latin typeface="var(--body-font-family)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Data Pre-processing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Feature Selection (Correlation-based)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Model Training (Logistic Regression)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Model Evaluation (Accuracy, Precision, Recall, F1-score)</a:t>
            </a:r>
          </a:p>
          <a:p>
            <a:pPr algn="l"/>
            <a:br>
              <a:rPr lang="en-IN" sz="2400" b="0" i="0" dirty="0">
                <a:solidFill>
                  <a:srgbClr val="E3E3E3"/>
                </a:solidFill>
                <a:effectLst/>
                <a:latin typeface="Helvetica" pitchFamily="2" charset="0"/>
              </a:rPr>
            </a:br>
            <a:endParaRPr lang="en-IN" sz="2400" b="0" i="0" dirty="0">
              <a:solidFill>
                <a:srgbClr val="E3E3E3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2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ADF2-3479-797B-78FD-F727DBBD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D55D-94C2-0C3D-A12C-DA234FF2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Equation: p = 1 / (1 + e^(-z))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Explanation: Models probability of diabetes diagnosis based on input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8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058-6CF7-146E-7311-22E1B21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5E0E-9B83-C49C-BB8B-E5FB9EB0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E3E3E3"/>
              </a:solidFill>
              <a:effectLst/>
              <a:latin typeface="var(--body-font-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Metrics: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Accuracy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Precision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Recall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F1-score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Values: [</a:t>
            </a:r>
            <a:r>
              <a:rPr lang="en-IN" sz="2400" dirty="0"/>
              <a:t>0.796875, 0.9, 0.8181818181818182, 0.8571428571428572</a:t>
            </a: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]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4B2C-94B9-447C-0200-AA58A299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E3E3E3"/>
                </a:solidFill>
                <a:effectLst/>
                <a:latin typeface="Optimistic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9724-3BB2-E2DF-53DB-006E62F2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3E3E3"/>
                </a:solidFill>
                <a:effectLst/>
                <a:latin typeface="var(--body-font-family)"/>
              </a:rPr>
              <a:t>Summary: Logistic regression-based approach demonstrates promising results in predicting diabetes diagnosis.</a:t>
            </a:r>
            <a:endParaRPr lang="en-IN" sz="2400" b="0" i="0" dirty="0">
              <a:solidFill>
                <a:srgbClr val="E3E3E3"/>
              </a:solidFill>
              <a:effectLst/>
              <a:latin typeface="Optimistic"/>
            </a:endParaRPr>
          </a:p>
          <a:p>
            <a:pPr marL="0" indent="0">
              <a:buNone/>
            </a:pPr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5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BAAB-6D3A-0152-B401-958071C1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245" y="2785137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85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{40A13519-A4E4-F343-8865-0DAF6F3480BD}tf16401378</Template>
  <TotalTime>22</TotalTime>
  <Words>183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Helvetica</vt:lpstr>
      <vt:lpstr>MS Shell Dlg 2</vt:lpstr>
      <vt:lpstr>Optimistic</vt:lpstr>
      <vt:lpstr>var(--body-font-family)</vt:lpstr>
      <vt:lpstr>Wingdings</vt:lpstr>
      <vt:lpstr>Wingdings 3</vt:lpstr>
      <vt:lpstr>Madison</vt:lpstr>
      <vt:lpstr>Predicting Diabetes Using Logistic Regression</vt:lpstr>
      <vt:lpstr>Diabetes - A Growing Concern</vt:lpstr>
      <vt:lpstr>Research Objective</vt:lpstr>
      <vt:lpstr>Dataset Description</vt:lpstr>
      <vt:lpstr>Methodology</vt:lpstr>
      <vt:lpstr>Logistic Regression</vt:lpstr>
      <vt:lpstr>Model 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Using Logistic Regression</dc:title>
  <dc:creator>Microsoft Office User</dc:creator>
  <cp:lastModifiedBy>Microsoft Office User</cp:lastModifiedBy>
  <cp:revision>1</cp:revision>
  <dcterms:created xsi:type="dcterms:W3CDTF">2024-09-25T14:22:30Z</dcterms:created>
  <dcterms:modified xsi:type="dcterms:W3CDTF">2024-09-25T14:45:04Z</dcterms:modified>
</cp:coreProperties>
</file>