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Deep Learning-Based Assessments for Early Detection of Cerebral Palsy in Infants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Research Project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Cerebral Palsy (CP)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CP is a group of disorders affecting movement and posture.</a:t>
            </a:r>
          </a:p>
          <a:p>
            <a:r>
              <a:t>• Early diagnosis is crucial for effective intervention.</a:t>
            </a:r>
          </a:p>
          <a:p>
            <a:r>
              <a:t>• Traditional methods rely on clinical assessments, which can be delayed.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Early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Early diagnosis allows timely interventions.</a:t>
            </a:r>
          </a:p>
          <a:p>
            <a:r>
              <a:t>• Reduces the severity of motor impairments.</a:t>
            </a:r>
          </a:p>
          <a:p>
            <a:r>
              <a:t>• Improves overall quality of life for affected infants.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Deep Learning in Medical Assessments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Deep learning analyzes large medical datasets.</a:t>
            </a:r>
          </a:p>
          <a:p>
            <a:r>
              <a:t>• Identifies patterns and abnormalities undetectable by humans.</a:t>
            </a:r>
          </a:p>
          <a:p>
            <a:r>
              <a:t>• Provides faster and more accurate diagnoses.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&amp; 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collection from the past 10 years.</a:t>
            </a:r>
          </a:p>
          <a:p>
            <a:r>
              <a:t>• Preprocessing: Handling missing values, normalizing data.</a:t>
            </a:r>
          </a:p>
          <a:p>
            <a:r>
              <a:t>• Training deep learning models for pattern recognition.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Development &amp; Expected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Training CNN and other models for classification.</a:t>
            </a:r>
          </a:p>
          <a:p>
            <a:r>
              <a:t>• Testing accuracy, sensitivity, and specificity.</a:t>
            </a:r>
          </a:p>
          <a:p>
            <a:r>
              <a:t>• Expected to improve early CP detection rates.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can transform CP diagnostics.</a:t>
            </a:r>
          </a:p>
          <a:p>
            <a:r>
              <a:t>• Reduces reliance on delayed clinical assessments.</a:t>
            </a:r>
          </a:p>
          <a:p>
            <a:r>
              <a:t>• Future scope: Expanding to other neurological disorders.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