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9111" y="796370"/>
            <a:ext cx="7725625" cy="2924604"/>
          </a:xfrm>
        </p:spPr>
        <p:txBody>
          <a:bodyPr/>
          <a:lstStyle/>
          <a:p>
            <a:r>
              <a:rPr lang="en-US" dirty="0" smtClean="0"/>
              <a:t>CAR INVENTORY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MINI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2745" y="4055952"/>
            <a:ext cx="8392562" cy="26164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20SO01-AMRITHA</a:t>
            </a:r>
          </a:p>
          <a:p>
            <a:r>
              <a:rPr lang="en-US" dirty="0" smtClean="0"/>
              <a:t>20S011-GNANA DEEKSHA</a:t>
            </a:r>
          </a:p>
          <a:p>
            <a:r>
              <a:rPr lang="en-US" dirty="0" smtClean="0"/>
              <a:t>20S013-JEYA SIEOLA</a:t>
            </a:r>
          </a:p>
          <a:p>
            <a:r>
              <a:rPr lang="en-US" dirty="0" smtClean="0"/>
              <a:t>20S015-KARTHIKEYAN</a:t>
            </a:r>
          </a:p>
          <a:p>
            <a:r>
              <a:rPr lang="en-US" dirty="0" smtClean="0"/>
              <a:t>20S016-MADHAV</a:t>
            </a:r>
          </a:p>
          <a:p>
            <a:r>
              <a:rPr lang="en-US" dirty="0" smtClean="0"/>
              <a:t>20S017-MIRDULA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4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 smtClean="0"/>
              <a:t>billing_details</a:t>
            </a:r>
            <a:endParaRPr lang="en-IN" dirty="0"/>
          </a:p>
          <a:p>
            <a:r>
              <a:rPr lang="en-IN" dirty="0" err="1" smtClean="0"/>
              <a:t>car_details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customer_details</a:t>
            </a:r>
            <a:endParaRPr lang="en-IN" dirty="0"/>
          </a:p>
          <a:p>
            <a:r>
              <a:rPr lang="en-IN" dirty="0" err="1" smtClean="0"/>
              <a:t>employee_details</a:t>
            </a:r>
            <a:endParaRPr lang="en-IN" dirty="0"/>
          </a:p>
          <a:p>
            <a:r>
              <a:rPr lang="en-IN" dirty="0" err="1" smtClean="0"/>
              <a:t>model_specifications</a:t>
            </a:r>
            <a:endParaRPr lang="en-IN" dirty="0"/>
          </a:p>
          <a:p>
            <a:r>
              <a:rPr lang="en-IN" dirty="0" err="1" smtClean="0"/>
              <a:t>testing_details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6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625379"/>
            <a:ext cx="9000000" cy="56072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9164369" cy="101097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6373"/>
            <a:ext cx="10131425" cy="4034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CREATE TABLE `</a:t>
            </a:r>
            <a:r>
              <a:rPr lang="en-IN" dirty="0" err="1"/>
              <a:t>billing_details</a:t>
            </a:r>
            <a:r>
              <a:rPr lang="en-IN" dirty="0"/>
              <a:t>` (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b_id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b_mode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b_status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(4)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c_id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e_id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chassis_number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(17) NOT NULL,</a:t>
            </a:r>
          </a:p>
          <a:p>
            <a:pPr marL="0" indent="0">
              <a:buNone/>
            </a:pPr>
            <a:r>
              <a:rPr lang="en-IN" dirty="0"/>
              <a:t>  PRIMARY KEY (`</a:t>
            </a:r>
            <a:r>
              <a:rPr lang="en-IN" dirty="0" err="1"/>
              <a:t>b_id</a:t>
            </a:r>
            <a:r>
              <a:rPr lang="en-IN" dirty="0"/>
              <a:t>`),</a:t>
            </a:r>
          </a:p>
          <a:p>
            <a:pPr marL="0" indent="0">
              <a:buNone/>
            </a:pPr>
            <a:r>
              <a:rPr lang="en-IN" dirty="0"/>
              <a:t>  KEY `bd_fk_1` (`</a:t>
            </a:r>
            <a:r>
              <a:rPr lang="en-IN" dirty="0" err="1"/>
              <a:t>c_id</a:t>
            </a:r>
            <a:r>
              <a:rPr lang="en-IN" dirty="0"/>
              <a:t>`),</a:t>
            </a:r>
          </a:p>
          <a:p>
            <a:pPr marL="0" indent="0">
              <a:buNone/>
            </a:pPr>
            <a:r>
              <a:rPr lang="en-IN" dirty="0"/>
              <a:t>  KEY `bd_fk_2` (`</a:t>
            </a:r>
            <a:r>
              <a:rPr lang="en-IN" dirty="0" err="1"/>
              <a:t>e_id</a:t>
            </a:r>
            <a:r>
              <a:rPr lang="en-IN" dirty="0"/>
              <a:t>`),</a:t>
            </a:r>
          </a:p>
          <a:p>
            <a:pPr marL="0" indent="0">
              <a:buNone/>
            </a:pPr>
            <a:r>
              <a:rPr lang="en-IN" dirty="0"/>
              <a:t>  KEY `bd_fk_3` (`</a:t>
            </a:r>
            <a:r>
              <a:rPr lang="en-IN" dirty="0" err="1"/>
              <a:t>chassis_number</a:t>
            </a:r>
            <a:r>
              <a:rPr lang="en-IN" dirty="0"/>
              <a:t>`)</a:t>
            </a:r>
          </a:p>
          <a:p>
            <a:pPr marL="0" indent="0">
              <a:buNone/>
            </a:pP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9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9164369" cy="101097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6373"/>
            <a:ext cx="10131425" cy="4034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`</a:t>
            </a:r>
            <a:r>
              <a:rPr lang="en-US" dirty="0" err="1"/>
              <a:t>car_details</a:t>
            </a:r>
            <a:r>
              <a:rPr lang="en-US" dirty="0"/>
              <a:t>` (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chassis_number</a:t>
            </a:r>
            <a:r>
              <a:rPr lang="en-US" dirty="0"/>
              <a:t>` </a:t>
            </a:r>
            <a:r>
              <a:rPr lang="en-US" dirty="0" err="1"/>
              <a:t>varchar</a:t>
            </a:r>
            <a:r>
              <a:rPr lang="en-US" dirty="0"/>
              <a:t>(17) NOT NULL,</a:t>
            </a:r>
          </a:p>
          <a:p>
            <a:pPr marL="0" indent="0">
              <a:buNone/>
            </a:pPr>
            <a:r>
              <a:rPr lang="en-US" dirty="0"/>
              <a:t>  `color` </a:t>
            </a:r>
            <a:r>
              <a:rPr lang="en-US" dirty="0" err="1"/>
              <a:t>varchar</a:t>
            </a:r>
            <a:r>
              <a:rPr lang="en-US" dirty="0"/>
              <a:t>(10) NOT NULL,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m_id</a:t>
            </a:r>
            <a:r>
              <a:rPr lang="en-US" dirty="0"/>
              <a:t>` </a:t>
            </a:r>
            <a:r>
              <a:rPr lang="en-US" dirty="0" err="1"/>
              <a:t>varchar</a:t>
            </a:r>
            <a:r>
              <a:rPr lang="en-US" dirty="0"/>
              <a:t>(10) NOT NULL,</a:t>
            </a:r>
          </a:p>
          <a:p>
            <a:pPr marL="0" indent="0">
              <a:buNone/>
            </a:pPr>
            <a:r>
              <a:rPr lang="en-US" dirty="0"/>
              <a:t>  PRIMARY KEY (`</a:t>
            </a:r>
            <a:r>
              <a:rPr lang="en-US" dirty="0" err="1"/>
              <a:t>chassis_number</a:t>
            </a:r>
            <a:r>
              <a:rPr lang="en-US" dirty="0"/>
              <a:t>`),</a:t>
            </a:r>
          </a:p>
          <a:p>
            <a:pPr marL="0" indent="0">
              <a:buNone/>
            </a:pPr>
            <a:r>
              <a:rPr lang="en-US" dirty="0"/>
              <a:t>  KEY `</a:t>
            </a:r>
            <a:r>
              <a:rPr lang="en-US" dirty="0" err="1"/>
              <a:t>cd_fk</a:t>
            </a:r>
            <a:r>
              <a:rPr lang="en-US" dirty="0"/>
              <a:t>` (`</a:t>
            </a:r>
            <a:r>
              <a:rPr lang="en-US" dirty="0" err="1"/>
              <a:t>m_id</a:t>
            </a:r>
            <a:r>
              <a:rPr lang="en-US" dirty="0"/>
              <a:t>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85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9164369" cy="101097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6373"/>
            <a:ext cx="10131425" cy="4034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CREATE TABLE `</a:t>
            </a:r>
            <a:r>
              <a:rPr lang="en-IN" dirty="0" err="1"/>
              <a:t>customer_details</a:t>
            </a:r>
            <a:r>
              <a:rPr lang="en-IN" dirty="0"/>
              <a:t>` (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c_id</a:t>
            </a:r>
            <a:r>
              <a:rPr lang="en-IN" dirty="0"/>
              <a:t>` </a:t>
            </a:r>
            <a:r>
              <a:rPr lang="en-IN" dirty="0" err="1"/>
              <a:t>int</a:t>
            </a:r>
            <a:r>
              <a:rPr lang="en-IN" dirty="0"/>
              <a:t>(5) NOT NULL AUTO_INCREMENT,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c_name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c_PhNo</a:t>
            </a:r>
            <a:r>
              <a:rPr lang="en-IN" dirty="0"/>
              <a:t>` double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c_age</a:t>
            </a:r>
            <a:r>
              <a:rPr lang="en-IN" dirty="0"/>
              <a:t>` </a:t>
            </a:r>
            <a:r>
              <a:rPr lang="en-IN" dirty="0" err="1"/>
              <a:t>int</a:t>
            </a:r>
            <a:r>
              <a:rPr lang="en-IN" dirty="0"/>
              <a:t>(3)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c_pincode</a:t>
            </a:r>
            <a:r>
              <a:rPr lang="en-IN" dirty="0"/>
              <a:t>` </a:t>
            </a:r>
            <a:r>
              <a:rPr lang="en-IN" dirty="0" err="1"/>
              <a:t>int</a:t>
            </a:r>
            <a:r>
              <a:rPr lang="en-IN" dirty="0"/>
              <a:t>(6)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c_doorNo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c_areaName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c_city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c_state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PRIMARY KEY (`</a:t>
            </a:r>
            <a:r>
              <a:rPr lang="en-IN" dirty="0" err="1"/>
              <a:t>c_id</a:t>
            </a:r>
            <a:r>
              <a:rPr lang="en-IN" dirty="0"/>
              <a:t>`)</a:t>
            </a:r>
          </a:p>
          <a:p>
            <a:pPr marL="0" indent="0">
              <a:buNone/>
            </a:pP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91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9164369" cy="101097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6373"/>
            <a:ext cx="10131425" cy="40348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CREATE TABLE `</a:t>
            </a:r>
            <a:r>
              <a:rPr lang="en-IN" dirty="0" err="1"/>
              <a:t>employee_details</a:t>
            </a:r>
            <a:r>
              <a:rPr lang="en-IN" dirty="0"/>
              <a:t>` (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e_id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e_name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e_PhNo</a:t>
            </a:r>
            <a:r>
              <a:rPr lang="en-IN" dirty="0"/>
              <a:t>` double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e_age</a:t>
            </a:r>
            <a:r>
              <a:rPr lang="en-IN" dirty="0"/>
              <a:t>` </a:t>
            </a:r>
            <a:r>
              <a:rPr lang="en-IN" dirty="0" err="1"/>
              <a:t>int</a:t>
            </a:r>
            <a:r>
              <a:rPr lang="en-IN" dirty="0"/>
              <a:t>(3)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e_pincode</a:t>
            </a:r>
            <a:r>
              <a:rPr lang="en-IN" dirty="0"/>
              <a:t>` </a:t>
            </a:r>
            <a:r>
              <a:rPr lang="en-IN" dirty="0" err="1"/>
              <a:t>int</a:t>
            </a:r>
            <a:r>
              <a:rPr lang="en-IN" dirty="0"/>
              <a:t>(6)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e_doorNo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e_areaname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e_city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e_state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e_salary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e_userName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e_password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e_email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(50) DEFAULT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e_dept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DEFAULT NULL,</a:t>
            </a:r>
          </a:p>
          <a:p>
            <a:pPr marL="0" indent="0">
              <a:buNone/>
            </a:pPr>
            <a:r>
              <a:rPr lang="en-IN" dirty="0"/>
              <a:t>  PRIMARY KEY (`</a:t>
            </a:r>
            <a:r>
              <a:rPr lang="en-IN" dirty="0" err="1"/>
              <a:t>e_id</a:t>
            </a:r>
            <a:r>
              <a:rPr lang="en-IN" dirty="0"/>
              <a:t>`)</a:t>
            </a:r>
          </a:p>
          <a:p>
            <a:pPr marL="0" indent="0">
              <a:buNone/>
            </a:pP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36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9164369" cy="101097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6373"/>
            <a:ext cx="10131425" cy="40348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CREATE TABLE `</a:t>
            </a:r>
            <a:r>
              <a:rPr lang="en-IN" dirty="0" err="1"/>
              <a:t>model_specifications</a:t>
            </a:r>
            <a:r>
              <a:rPr lang="en-IN" dirty="0"/>
              <a:t>` (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m_id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m_name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m_variant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(25)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m_fuel_type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m_cc</a:t>
            </a:r>
            <a:r>
              <a:rPr lang="en-IN" dirty="0"/>
              <a:t>` </a:t>
            </a:r>
            <a:r>
              <a:rPr lang="en-IN" dirty="0" err="1"/>
              <a:t>int</a:t>
            </a:r>
            <a:r>
              <a:rPr lang="en-IN" dirty="0"/>
              <a:t>(6)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m_torque</a:t>
            </a:r>
            <a:r>
              <a:rPr lang="en-IN" dirty="0"/>
              <a:t>` </a:t>
            </a:r>
            <a:r>
              <a:rPr lang="en-IN" dirty="0" err="1"/>
              <a:t>int</a:t>
            </a:r>
            <a:r>
              <a:rPr lang="en-IN" dirty="0"/>
              <a:t>(3)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m_power</a:t>
            </a:r>
            <a:r>
              <a:rPr lang="en-IN" dirty="0"/>
              <a:t>` </a:t>
            </a:r>
            <a:r>
              <a:rPr lang="en-IN" dirty="0" err="1"/>
              <a:t>int</a:t>
            </a:r>
            <a:r>
              <a:rPr lang="en-IN" dirty="0"/>
              <a:t>(3)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m_release_date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(8) NOT NULL,</a:t>
            </a:r>
          </a:p>
          <a:p>
            <a:pPr marL="0" indent="0">
              <a:buNone/>
            </a:pPr>
            <a:r>
              <a:rPr lang="en-IN" dirty="0"/>
              <a:t>  PRIMARY KEY (`</a:t>
            </a:r>
            <a:r>
              <a:rPr lang="en-IN" dirty="0" err="1"/>
              <a:t>m_id</a:t>
            </a:r>
            <a:r>
              <a:rPr lang="en-IN" dirty="0"/>
              <a:t>`)</a:t>
            </a:r>
          </a:p>
          <a:p>
            <a:pPr marL="0" indent="0">
              <a:buNone/>
            </a:pP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2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9164369" cy="101097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6373"/>
            <a:ext cx="10131425" cy="4034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CREATE TABLE `</a:t>
            </a:r>
            <a:r>
              <a:rPr lang="en-IN" dirty="0" err="1"/>
              <a:t>testing_details</a:t>
            </a:r>
            <a:r>
              <a:rPr lang="en-IN" dirty="0"/>
              <a:t>` (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t_id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performance_test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(4)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NVH_test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(4)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mileage_test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(4)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dyno_test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(4)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safety_test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(4)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quality_test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(4)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final_test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(4) NOT NULL,</a:t>
            </a:r>
          </a:p>
          <a:p>
            <a:pPr marL="0" indent="0">
              <a:buNone/>
            </a:pPr>
            <a:r>
              <a:rPr lang="en-IN" dirty="0"/>
              <a:t>  `</a:t>
            </a:r>
            <a:r>
              <a:rPr lang="en-IN" dirty="0" err="1"/>
              <a:t>chassis_number</a:t>
            </a:r>
            <a:r>
              <a:rPr lang="en-IN" dirty="0"/>
              <a:t>` </a:t>
            </a:r>
            <a:r>
              <a:rPr lang="en-IN" dirty="0" err="1"/>
              <a:t>varchar</a:t>
            </a:r>
            <a:r>
              <a:rPr lang="en-IN" dirty="0"/>
              <a:t>(10) NOT NULL,</a:t>
            </a:r>
          </a:p>
          <a:p>
            <a:pPr marL="0" indent="0">
              <a:buNone/>
            </a:pPr>
            <a:r>
              <a:rPr lang="en-IN" dirty="0"/>
              <a:t>  KEY `td_fk_2` (`</a:t>
            </a:r>
            <a:r>
              <a:rPr lang="en-IN" dirty="0" err="1"/>
              <a:t>chassis_number</a:t>
            </a:r>
            <a:r>
              <a:rPr lang="en-IN" dirty="0"/>
              <a:t>`)</a:t>
            </a:r>
          </a:p>
          <a:p>
            <a:pPr marL="0" indent="0">
              <a:buNone/>
            </a:pP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555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130</TotalTime>
  <Words>577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CAR INVENTORY MINI PROJECT</vt:lpstr>
      <vt:lpstr>TABLES</vt:lpstr>
      <vt:lpstr>PowerPoint Presentation</vt:lpstr>
      <vt:lpstr>CODE</vt:lpstr>
      <vt:lpstr>CODE</vt:lpstr>
      <vt:lpstr>CODE</vt:lpstr>
      <vt:lpstr>CODE</vt:lpstr>
      <vt:lpstr>CODE</vt:lpstr>
      <vt:lpstr>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INVENTORY MINI PROJECT</dc:title>
  <dc:creator>DELL</dc:creator>
  <cp:lastModifiedBy>HP</cp:lastModifiedBy>
  <cp:revision>7</cp:revision>
  <dcterms:created xsi:type="dcterms:W3CDTF">2022-06-04T09:17:17Z</dcterms:created>
  <dcterms:modified xsi:type="dcterms:W3CDTF">2022-06-11T10:39:57Z</dcterms:modified>
</cp:coreProperties>
</file>