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Amritha R - 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dirty="0" err="1"/>
              <a:t>Key_log</a:t>
            </a:r>
            <a:r>
              <a:rPr lang="en-IN" dirty="0"/>
              <a:t> file</a:t>
            </a:r>
          </a:p>
        </p:txBody>
      </p:sp>
      <p:pic>
        <p:nvPicPr>
          <p:cNvPr id="7" name="Picture 6">
            <a:extLst>
              <a:ext uri="{FF2B5EF4-FFF2-40B4-BE49-F238E27FC236}">
                <a16:creationId xmlns:a16="http://schemas.microsoft.com/office/drawing/2014/main" id="{69561663-0238-BB52-5A8D-870554F525F1}"/>
              </a:ext>
            </a:extLst>
          </p:cNvPr>
          <p:cNvPicPr>
            <a:picLocks noChangeAspect="1"/>
          </p:cNvPicPr>
          <p:nvPr/>
        </p:nvPicPr>
        <p:blipFill>
          <a:blip r:embed="rId2"/>
          <a:stretch>
            <a:fillRect/>
          </a:stretch>
        </p:blipFill>
        <p:spPr>
          <a:xfrm>
            <a:off x="1642526" y="2265174"/>
            <a:ext cx="9519833" cy="1111265"/>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968</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ArulMurugan S</cp:lastModifiedBy>
  <cp:revision>26</cp:revision>
  <dcterms:created xsi:type="dcterms:W3CDTF">2021-05-26T16:50:10Z</dcterms:created>
  <dcterms:modified xsi:type="dcterms:W3CDTF">2024-04-08T06:28:09Z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