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1C9C-3C66-158F-76ED-BA3C7871C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3B0BE-887A-C368-EB7C-CA3565095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A62A-76C7-450C-BB5A-D19DF4E8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CD13-8E65-486B-A241-A989123620F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0BC3-045F-49D4-A249-CA29F12F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DABB-C659-A7EF-8CD4-C4D94FC0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C504-918D-4128-AC1C-D767B31A3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8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13D0-AEE7-5D2C-1EE5-E6EFB5C5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68CA9-B6D5-7E5D-0071-8451CE652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DEF09-44F6-A254-5BB4-1F99A78C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CD13-8E65-486B-A241-A989123620F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FA4ED-7007-EA23-05E1-725DF9D2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055D5-338B-133C-D4C2-FAF42BB3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C504-918D-4128-AC1C-D767B31A3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6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D0BCB-4C06-2E6D-FA7A-E0A5B6BF8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76E51-B377-4A0D-A72C-0EA8DCFFC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D609E-D8BD-E2E1-40DB-7A830D22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CD13-8E65-486B-A241-A989123620F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127F4-E9F9-9F05-4A0A-9114A678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EA720-6B00-D734-FCBA-8ECC221F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C504-918D-4128-AC1C-D767B31A3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15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1A0E-86F7-3BAD-83A0-73FAD86B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29104-C714-C626-CA07-2BAEAA7E7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7D6BE-F31D-BDAE-CE34-C9990759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CD13-8E65-486B-A241-A989123620F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315F2-C26C-6C62-B9BD-66FF3EEA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30D4-96CB-AFAF-3C57-1C6A1E87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C504-918D-4128-AC1C-D767B31A3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80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3BBB-77A9-99BE-1F9D-F041464C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A17EC-9817-CAA8-2B54-89AB7F1BC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B32F-7D46-C0E1-218A-E8819C9D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CD13-8E65-486B-A241-A989123620F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1C81-3371-1F6B-4345-9652ADCC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F2F45-4F5F-292B-F73F-5A3844DC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C504-918D-4128-AC1C-D767B31A3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23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479B-E132-617B-BAC7-7DE19289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3417-6F2A-876E-D3CE-B11CAB36F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DC55E-20C7-1915-3FEF-7A7AA247D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48EA6-084E-4E33-FEA6-2F887C5B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CD13-8E65-486B-A241-A989123620F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9B86D-DA8D-34E0-25EE-BAF45FDF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67EBF-AD5B-BE58-AC5D-D46F7B9A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C504-918D-4128-AC1C-D767B31A3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37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C474-25B4-EA7C-6015-2EF26B0B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ADC03-7157-6DF8-6CEB-5B7A26BD6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CDF51-4B9B-D4C7-F8D4-8779FF711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DD4D5-0824-0322-CA63-46B262258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729B5-C881-19F9-C46C-B3898A524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58CCA-362B-960B-4983-017C1B79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CD13-8E65-486B-A241-A989123620F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8FE9F-5AEF-671F-CC23-082ED221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11DAC-5C39-C95A-FD38-B7DD9911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C504-918D-4128-AC1C-D767B31A3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9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150D-772E-0132-BEC6-83BA532C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6B6CD-B30A-6E0A-C54B-52587201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CD13-8E65-486B-A241-A989123620F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67E85-7EC0-4DB7-1A23-9C369D6F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243E-0527-CBE5-4CC6-5D04A6AD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C504-918D-4128-AC1C-D767B31A3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27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FB209-75F4-40BB-47BA-61AE2D3C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CD13-8E65-486B-A241-A989123620F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CF873-81C1-2982-52F0-28507A58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1F96A-CFF6-232C-C1D9-86073B55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C504-918D-4128-AC1C-D767B31A3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60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D433-E36F-17BF-9EED-1BBD08F8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67E0-655C-7507-64D7-E71A4BECE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6E667-1F29-51C8-3303-B7F00FA68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A1150-1F4C-8E8D-36B9-35317E87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CD13-8E65-486B-A241-A989123620F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22AE7-2964-2689-E4F0-8DD25691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7C810-8D08-B9CF-B724-43254F52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C504-918D-4128-AC1C-D767B31A3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03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83F3-7D53-4936-4CBF-84EC02D9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552FC-E5EC-DFFC-ECD2-0B5B019FA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C121E-AE9F-B865-F3F5-4639A4BDE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29462-F87E-9244-1DF5-A1D4F0E7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CD13-8E65-486B-A241-A989123620F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C4328-2667-9EBA-D449-39F54A92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2E689-0AF7-0522-7E2E-984239AE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C504-918D-4128-AC1C-D767B31A3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51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5888B-352E-5BAF-D299-9C6EFD77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0C1EA-2265-891F-9571-94CC4D119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7EBE6-3B98-4F7E-0E80-1F7108AB7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1CD13-8E65-486B-A241-A989123620F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906E-CD44-C531-CA6B-BC2B365FB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7C645-8A2C-6627-E964-83586D560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9C504-918D-4128-AC1C-D767B31A3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7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C46A-922B-9D1B-959D-6B07EE1A3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POWER BI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2489C-F558-E17D-F845-F2E21E9C9193}"/>
              </a:ext>
            </a:extLst>
          </p:cNvPr>
          <p:cNvSpPr txBox="1"/>
          <p:nvPr/>
        </p:nvSpPr>
        <p:spPr>
          <a:xfrm>
            <a:off x="2998694" y="3150314"/>
            <a:ext cx="52080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1200functionalities</a:t>
            </a:r>
            <a:br>
              <a:rPr lang="en-IN" dirty="0"/>
            </a:br>
            <a:r>
              <a:rPr lang="en-IN" dirty="0"/>
              <a:t>300+visuals</a:t>
            </a:r>
            <a:br>
              <a:rPr lang="en-IN" dirty="0"/>
            </a:br>
            <a:r>
              <a:rPr lang="en-IN" dirty="0"/>
              <a:t>bi mean business intelligence developed by Microsoft</a:t>
            </a:r>
          </a:p>
          <a:p>
            <a:r>
              <a:rPr lang="en-IN" dirty="0"/>
              <a:t>Powerful tool compare to others</a:t>
            </a:r>
          </a:p>
          <a:p>
            <a:r>
              <a:rPr lang="en-IN" dirty="0"/>
              <a:t>Business tool</a:t>
            </a:r>
          </a:p>
          <a:p>
            <a:r>
              <a:rPr lang="en-IN" dirty="0"/>
              <a:t>3 months update version</a:t>
            </a:r>
          </a:p>
          <a:p>
            <a:r>
              <a:rPr lang="en-IN" dirty="0" err="1"/>
              <a:t>Powerbi</a:t>
            </a:r>
            <a:r>
              <a:rPr lang="en-IN" dirty="0"/>
              <a:t> desktop available </a:t>
            </a:r>
          </a:p>
          <a:p>
            <a:r>
              <a:rPr lang="en-IN" dirty="0"/>
              <a:t>Free and open source</a:t>
            </a:r>
          </a:p>
          <a:p>
            <a:r>
              <a:rPr lang="en-IN" dirty="0"/>
              <a:t>Not supported in mac</a:t>
            </a:r>
          </a:p>
        </p:txBody>
      </p:sp>
    </p:spTree>
    <p:extLst>
      <p:ext uri="{BB962C8B-B14F-4D97-AF65-F5344CB8AC3E}">
        <p14:creationId xmlns:p14="http://schemas.microsoft.com/office/powerpoint/2010/main" val="3160772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E8216-B6C7-8D0C-2B7F-CA622F662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you want rotate the chart, click the right more option icon, then click sort axis option and choose what you want.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072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5E29D-656B-DB55-DE59-6A69DFCFF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367" y="2119933"/>
            <a:ext cx="6782747" cy="39534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3BA484-092F-708B-DE7C-12D694856C60}"/>
              </a:ext>
            </a:extLst>
          </p:cNvPr>
          <p:cNvSpPr txBox="1"/>
          <p:nvPr/>
        </p:nvSpPr>
        <p:spPr>
          <a:xfrm>
            <a:off x="1496291" y="955964"/>
            <a:ext cx="817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Want to change the chart every column different colour, click</a:t>
            </a:r>
          </a:p>
          <a:p>
            <a:r>
              <a:rPr lang="en-IN" dirty="0"/>
              <a:t>	 ‘format your visual’- visual- columns-click </a:t>
            </a:r>
            <a:r>
              <a:rPr lang="en-IN" dirty="0" err="1"/>
              <a:t>fx</a:t>
            </a:r>
            <a:r>
              <a:rPr lang="en-IN" dirty="0"/>
              <a:t> and edit like this</a:t>
            </a:r>
          </a:p>
        </p:txBody>
      </p:sp>
    </p:spTree>
    <p:extLst>
      <p:ext uri="{BB962C8B-B14F-4D97-AF65-F5344CB8AC3E}">
        <p14:creationId xmlns:p14="http://schemas.microsoft.com/office/powerpoint/2010/main" val="316814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4356-AC85-7824-FA2D-A0980408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N filters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ACBD5-90D3-65A4-B126-EB06F2AA8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255" y="1839479"/>
            <a:ext cx="4521818" cy="4351338"/>
          </a:xfrm>
        </p:spPr>
      </p:pic>
    </p:spTree>
    <p:extLst>
      <p:ext uri="{BB962C8B-B14F-4D97-AF65-F5344CB8AC3E}">
        <p14:creationId xmlns:p14="http://schemas.microsoft.com/office/powerpoint/2010/main" val="327789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2722-8909-0E15-2B5C-C6481A29E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EXPAND PAGE SIZE: Click view tab-&gt; click page view-&gt;click fit width</a:t>
            </a:r>
          </a:p>
          <a:p>
            <a:endParaRPr lang="en-IN" dirty="0"/>
          </a:p>
          <a:p>
            <a:r>
              <a:rPr lang="en-IN" dirty="0"/>
              <a:t>FIELDS: here we can see the columns</a:t>
            </a:r>
          </a:p>
          <a:p>
            <a:r>
              <a:rPr lang="en-IN" dirty="0"/>
              <a:t>VISUALIZATIONS: here we can see the all charts</a:t>
            </a:r>
          </a:p>
          <a:p>
            <a:r>
              <a:rPr lang="en-IN" dirty="0"/>
              <a:t>FILTERS: it is sub filters like to get the top 10 </a:t>
            </a:r>
            <a:r>
              <a:rPr lang="en-IN" dirty="0" err="1"/>
              <a:t>datas</a:t>
            </a:r>
            <a:r>
              <a:rPr lang="en-IN" dirty="0"/>
              <a:t> ,100 </a:t>
            </a:r>
            <a:r>
              <a:rPr lang="en-IN" dirty="0" err="1"/>
              <a:t>datas</a:t>
            </a:r>
            <a:r>
              <a:rPr lang="en-IN" dirty="0"/>
              <a:t> etc.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can see the left side 3 icons</a:t>
            </a:r>
          </a:p>
          <a:p>
            <a:r>
              <a:rPr lang="en-IN" dirty="0"/>
              <a:t>REPORT: the visualization report</a:t>
            </a:r>
          </a:p>
          <a:p>
            <a:r>
              <a:rPr lang="en-IN" dirty="0"/>
              <a:t>DATA : can see the complete imported data</a:t>
            </a:r>
          </a:p>
          <a:p>
            <a:r>
              <a:rPr lang="en-IN" dirty="0"/>
              <a:t>MODEL: make a relationship of all sheets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27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9336-489E-5017-8810-E5B39C4B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your tableau is lates t version</a:t>
            </a:r>
          </a:p>
          <a:p>
            <a:r>
              <a:rPr lang="en-IN" dirty="0"/>
              <a:t>If you share your data into others, sometimes get error due to the version issue.</a:t>
            </a:r>
          </a:p>
          <a:p>
            <a:r>
              <a:rPr lang="en-IN" dirty="0"/>
              <a:t>And also make sure that the options are enabled.</a:t>
            </a:r>
          </a:p>
          <a:p>
            <a:pPr lvl="1"/>
            <a:endParaRPr lang="en-IN" dirty="0"/>
          </a:p>
          <a:p>
            <a:r>
              <a:rPr lang="en-IN" dirty="0"/>
              <a:t>Files-Option&amp; settings-options-preview features-tick </a:t>
            </a:r>
            <a:r>
              <a:rPr lang="en-IN" dirty="0" err="1"/>
              <a:t>shapemap</a:t>
            </a:r>
            <a:r>
              <a:rPr lang="en-IN" dirty="0"/>
              <a:t>, modern visual, power bi desktop, modify visuals, sparklines, metrics visuals, field parameters-ok</a:t>
            </a:r>
          </a:p>
        </p:txBody>
      </p:sp>
    </p:spTree>
    <p:extLst>
      <p:ext uri="{BB962C8B-B14F-4D97-AF65-F5344CB8AC3E}">
        <p14:creationId xmlns:p14="http://schemas.microsoft.com/office/powerpoint/2010/main" val="270428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B8CC-0A12-261A-B2C1-8DDE64A36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excel data into table for data analysis. This way is better than normal range data.</a:t>
            </a:r>
          </a:p>
          <a:p>
            <a:r>
              <a:rPr lang="en-IN" dirty="0"/>
              <a:t>Click a value in excel and Press </a:t>
            </a:r>
            <a:r>
              <a:rPr lang="en-IN" dirty="0" err="1"/>
              <a:t>clt+t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2C6217-5313-B44A-BD1D-9AA460148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" y="468265"/>
            <a:ext cx="7301753" cy="59214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A7C18B-A603-384B-3C90-E396723FB6DD}"/>
              </a:ext>
            </a:extLst>
          </p:cNvPr>
          <p:cNvSpPr txBox="1"/>
          <p:nvPr/>
        </p:nvSpPr>
        <p:spPr>
          <a:xfrm>
            <a:off x="8150562" y="1062318"/>
            <a:ext cx="39708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you want to change </a:t>
            </a:r>
          </a:p>
          <a:p>
            <a:r>
              <a:rPr lang="en-IN" dirty="0"/>
              <a:t>the background space colour</a:t>
            </a:r>
          </a:p>
          <a:p>
            <a:r>
              <a:rPr lang="en-IN" dirty="0"/>
              <a:t>Click the ‘Build visual’ near ’format your </a:t>
            </a:r>
          </a:p>
          <a:p>
            <a:r>
              <a:rPr lang="en-IN" dirty="0"/>
              <a:t>report page’-wallpaper-</a:t>
            </a:r>
            <a:r>
              <a:rPr lang="en-IN" dirty="0" err="1"/>
              <a:t>color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63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77987-710E-E95C-058E-6846EFAF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Choose required chart and you can see the x &amp; y axis under the visualizing charts.</a:t>
            </a:r>
          </a:p>
          <a:p>
            <a:r>
              <a:rPr lang="en-IN" dirty="0"/>
              <a:t>Select ‘channel’ column for y-axis, and ‘total revenue’ for x-axis from sales order.</a:t>
            </a:r>
          </a:p>
          <a:p>
            <a:endParaRPr lang="en-IN" dirty="0"/>
          </a:p>
          <a:p>
            <a:r>
              <a:rPr lang="en-IN" dirty="0"/>
              <a:t>Legend</a:t>
            </a:r>
            <a:r>
              <a:rPr lang="en-IN" dirty="0">
                <a:sym typeface="Wingdings" panose="05000000000000000000" pitchFamily="2" charset="2"/>
              </a:rPr>
              <a:t> used to classify view the data. here we using currency code and drag it to the legend.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We can drag and drop and increase, decrease the size of the chart.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95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D0F3-BFFF-64D4-9A3E-9E4CB262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53" y="265766"/>
            <a:ext cx="10515600" cy="4351338"/>
          </a:xfrm>
        </p:spPr>
        <p:txBody>
          <a:bodyPr/>
          <a:lstStyle/>
          <a:p>
            <a:r>
              <a:rPr lang="en-IN" dirty="0"/>
              <a:t>Format the chart: click the chart and get a icon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23593-DBF7-4257-6BE4-D3725211A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94" y="939385"/>
            <a:ext cx="4392282" cy="4600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63CC66-B821-D537-2C1E-A19637FEF6D7}"/>
              </a:ext>
            </a:extLst>
          </p:cNvPr>
          <p:cNvSpPr txBox="1"/>
          <p:nvPr/>
        </p:nvSpPr>
        <p:spPr>
          <a:xfrm>
            <a:off x="5853953" y="1237129"/>
            <a:ext cx="5954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the format your visual icon.</a:t>
            </a:r>
          </a:p>
          <a:p>
            <a:r>
              <a:rPr lang="en-IN" dirty="0"/>
              <a:t>Here you can off the X&amp; Y axis &amp; legend labels, change colours, font , size etc…</a:t>
            </a:r>
          </a:p>
          <a:p>
            <a:r>
              <a:rPr lang="en-IN" dirty="0"/>
              <a:t>On the ‘data label’ you can see the how many data have in the labels.</a:t>
            </a:r>
          </a:p>
          <a:p>
            <a:r>
              <a:rPr lang="en-IN" dirty="0"/>
              <a:t>On ‘total label’, it show the total data.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1F69E-D570-DAFD-BCAB-07963C99CA46}"/>
              </a:ext>
            </a:extLst>
          </p:cNvPr>
          <p:cNvSpPr txBox="1"/>
          <p:nvPr/>
        </p:nvSpPr>
        <p:spPr>
          <a:xfrm>
            <a:off x="5853953" y="3175914"/>
            <a:ext cx="59548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Change the title of the chart</a:t>
            </a:r>
          </a:p>
          <a:p>
            <a:r>
              <a:rPr lang="en-IN" dirty="0"/>
              <a:t>	click general-title-give new title.</a:t>
            </a:r>
          </a:p>
          <a:p>
            <a:r>
              <a:rPr lang="en-IN" dirty="0"/>
              <a:t>Change chart background:</a:t>
            </a:r>
          </a:p>
          <a:p>
            <a:r>
              <a:rPr lang="en-IN" dirty="0"/>
              <a:t>	general-effect-</a:t>
            </a:r>
            <a:r>
              <a:rPr lang="en-IN" dirty="0" err="1"/>
              <a:t>backgroundcolor</a:t>
            </a:r>
            <a:endParaRPr lang="en-IN" dirty="0"/>
          </a:p>
          <a:p>
            <a:r>
              <a:rPr lang="en-IN" dirty="0"/>
              <a:t>Change the chart border:</a:t>
            </a:r>
          </a:p>
          <a:p>
            <a:r>
              <a:rPr lang="en-IN" dirty="0"/>
              <a:t>	general-effect-visual border-rounded border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03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430B1-F8E6-7C1F-2F4D-A5193C393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08" y="396481"/>
            <a:ext cx="4963218" cy="231489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EB8347-DCDC-F495-AE04-3081940741EC}"/>
              </a:ext>
            </a:extLst>
          </p:cNvPr>
          <p:cNvSpPr txBox="1"/>
          <p:nvPr/>
        </p:nvSpPr>
        <p:spPr>
          <a:xfrm>
            <a:off x="5778874" y="506523"/>
            <a:ext cx="6098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 can see if you point the mouse anywhere in the chart the data will popup. Use tooltip and off it. </a:t>
            </a:r>
          </a:p>
          <a:p>
            <a:r>
              <a:rPr lang="en-IN" dirty="0"/>
              <a:t>	general-tooltips-off</a:t>
            </a:r>
          </a:p>
          <a:p>
            <a:endParaRPr lang="en-IN" dirty="0"/>
          </a:p>
          <a:p>
            <a:r>
              <a:rPr lang="en-IN" dirty="0"/>
              <a:t>Note: on it because if it on it is helpful for the presentation.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C938F-FC0A-7D01-E621-68CE316C6D87}"/>
              </a:ext>
            </a:extLst>
          </p:cNvPr>
          <p:cNvSpPr txBox="1"/>
          <p:nvPr/>
        </p:nvSpPr>
        <p:spPr>
          <a:xfrm>
            <a:off x="561908" y="3429000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Want to lock the chart in a specific area:</a:t>
            </a:r>
          </a:p>
          <a:p>
            <a:r>
              <a:rPr lang="en-IN" dirty="0"/>
              <a:t>	view-lock object.</a:t>
            </a:r>
          </a:p>
        </p:txBody>
      </p:sp>
    </p:spTree>
    <p:extLst>
      <p:ext uri="{BB962C8B-B14F-4D97-AF65-F5344CB8AC3E}">
        <p14:creationId xmlns:p14="http://schemas.microsoft.com/office/powerpoint/2010/main" val="310771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EC29-E193-597E-4C9F-6CBC118C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70" y="0"/>
            <a:ext cx="10515600" cy="1325563"/>
          </a:xfrm>
        </p:spPr>
        <p:txBody>
          <a:bodyPr/>
          <a:lstStyle/>
          <a:p>
            <a:r>
              <a:rPr lang="en-IN" dirty="0"/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BA6A-3BBE-D125-7C45-37E9E0CEB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500" dirty="0"/>
              <a:t>Used to connect the different tables fields.</a:t>
            </a:r>
            <a:endParaRPr lang="en-IN" dirty="0"/>
          </a:p>
          <a:p>
            <a:r>
              <a:rPr lang="en-IN" dirty="0"/>
              <a:t>Delete the default connection(click the line and delete)</a:t>
            </a:r>
          </a:p>
          <a:p>
            <a:r>
              <a:rPr lang="en-IN" dirty="0"/>
              <a:t>Drag the product table index and drop to the sales order table product description index, get the connection.</a:t>
            </a:r>
          </a:p>
          <a:p>
            <a:r>
              <a:rPr lang="en-IN" dirty="0"/>
              <a:t>Drag customer index from </a:t>
            </a:r>
            <a:r>
              <a:rPr lang="en-IN" dirty="0" err="1"/>
              <a:t>customertable</a:t>
            </a:r>
            <a:r>
              <a:rPr lang="en-IN" dirty="0"/>
              <a:t> into customer name index of </a:t>
            </a:r>
            <a:r>
              <a:rPr lang="en-IN" dirty="0" err="1"/>
              <a:t>salestables</a:t>
            </a:r>
            <a:r>
              <a:rPr lang="en-IN" dirty="0"/>
              <a:t>.</a:t>
            </a:r>
          </a:p>
          <a:p>
            <a:r>
              <a:rPr lang="en-IN" dirty="0"/>
              <a:t>Drag Regions index from </a:t>
            </a:r>
            <a:r>
              <a:rPr lang="en-IN" dirty="0" err="1"/>
              <a:t>regionstable</a:t>
            </a:r>
            <a:r>
              <a:rPr lang="en-IN" dirty="0"/>
              <a:t> into delivery </a:t>
            </a:r>
          </a:p>
          <a:p>
            <a:pPr marL="0" indent="0">
              <a:buNone/>
            </a:pPr>
            <a:r>
              <a:rPr lang="en-IN" dirty="0"/>
              <a:t>regions index of </a:t>
            </a:r>
            <a:r>
              <a:rPr lang="en-IN" dirty="0" err="1"/>
              <a:t>salestables</a:t>
            </a:r>
            <a:r>
              <a:rPr lang="en-IN" dirty="0"/>
              <a:t>.</a:t>
            </a:r>
          </a:p>
          <a:p>
            <a:r>
              <a:rPr lang="en-IN" dirty="0"/>
              <a:t>This modelling used for , if we get the chart</a:t>
            </a:r>
          </a:p>
          <a:p>
            <a:pPr marL="0" indent="0">
              <a:buNone/>
            </a:pPr>
            <a:r>
              <a:rPr lang="en-IN" dirty="0"/>
              <a:t> as same data like this,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E55753-2666-55AA-019D-FD4D8369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070" y="4128247"/>
            <a:ext cx="3657600" cy="243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5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581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 BI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MODELLING</vt:lpstr>
      <vt:lpstr>PowerPoint Presentation</vt:lpstr>
      <vt:lpstr>PowerPoint Presentation</vt:lpstr>
      <vt:lpstr>Top N filters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Amritha viswan</dc:creator>
  <cp:lastModifiedBy>Amritha viswan</cp:lastModifiedBy>
  <cp:revision>6</cp:revision>
  <dcterms:created xsi:type="dcterms:W3CDTF">2024-02-11T14:28:57Z</dcterms:created>
  <dcterms:modified xsi:type="dcterms:W3CDTF">2024-02-13T08:46:45Z</dcterms:modified>
</cp:coreProperties>
</file>