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2" r:id="rId5"/>
    <p:sldId id="260" r:id="rId6"/>
    <p:sldId id="261" r:id="rId7"/>
    <p:sldId id="263" r:id="rId8"/>
    <p:sldId id="259" r:id="rId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847F91-D35E-417B-8046-6DE7169E7683}" v="541" dt="2023-05-27T12:16:15.111"/>
    <p1510:client id="{50110FB6-B2A7-4608-9F66-C6936A3F077D}" v="247" dt="2023-05-27T17:33:53.144"/>
    <p1510:client id="{CE805EC5-DCB8-47D3-8AA4-7A8EB0E4D71B}" v="529" dt="2023-05-27T08:25:38.9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6517A3-B6C9-499B-AF59-47956D2884E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EA95820-0B1D-49DC-B828-C5D4F4B752CA}">
      <dgm:prSet/>
      <dgm:spPr/>
      <dgm:t>
        <a:bodyPr/>
        <a:lstStyle/>
        <a:p>
          <a:pPr>
            <a:lnSpc>
              <a:spcPct val="100000"/>
            </a:lnSpc>
          </a:pPr>
          <a:r>
            <a:rPr lang="en-GB" dirty="0">
              <a:solidFill>
                <a:schemeClr val="bg1"/>
              </a:solidFill>
            </a:rPr>
            <a:t>To make learning of conic section and second degree algebraic equation easier.</a:t>
          </a:r>
          <a:endParaRPr lang="en-US" dirty="0">
            <a:solidFill>
              <a:schemeClr val="bg1"/>
            </a:solidFill>
          </a:endParaRPr>
        </a:p>
      </dgm:t>
    </dgm:pt>
    <dgm:pt modelId="{2BF65DD0-718F-4084-B8DD-8EA75C7318D2}" type="parTrans" cxnId="{B7ACB5A8-7B8B-40C9-ADEC-1C427FEBFC3C}">
      <dgm:prSet/>
      <dgm:spPr/>
      <dgm:t>
        <a:bodyPr/>
        <a:lstStyle/>
        <a:p>
          <a:endParaRPr lang="en-US"/>
        </a:p>
      </dgm:t>
    </dgm:pt>
    <dgm:pt modelId="{8D24945C-3B4B-4273-8444-D33A7BB81DE2}" type="sibTrans" cxnId="{B7ACB5A8-7B8B-40C9-ADEC-1C427FEBFC3C}">
      <dgm:prSet/>
      <dgm:spPr/>
      <dgm:t>
        <a:bodyPr/>
        <a:lstStyle/>
        <a:p>
          <a:endParaRPr lang="en-US"/>
        </a:p>
      </dgm:t>
    </dgm:pt>
    <dgm:pt modelId="{CFA059D7-6B0B-46C1-8595-D1E3943DF738}">
      <dgm:prSet/>
      <dgm:spPr/>
      <dgm:t>
        <a:bodyPr/>
        <a:lstStyle/>
        <a:p>
          <a:pPr>
            <a:lnSpc>
              <a:spcPct val="100000"/>
            </a:lnSpc>
          </a:pPr>
          <a:r>
            <a:rPr lang="en-GB" dirty="0">
              <a:solidFill>
                <a:schemeClr val="bg1"/>
              </a:solidFill>
            </a:rPr>
            <a:t>To help teachers to attract students towards mathematics.</a:t>
          </a:r>
          <a:endParaRPr lang="en-US" dirty="0">
            <a:solidFill>
              <a:schemeClr val="bg1"/>
            </a:solidFill>
          </a:endParaRPr>
        </a:p>
      </dgm:t>
    </dgm:pt>
    <dgm:pt modelId="{95C4D1DE-BE4A-4863-9944-CCDF64CAF5EF}" type="parTrans" cxnId="{2E41645E-D218-4B73-9C3F-669F1B1D9060}">
      <dgm:prSet/>
      <dgm:spPr/>
      <dgm:t>
        <a:bodyPr/>
        <a:lstStyle/>
        <a:p>
          <a:endParaRPr lang="en-US"/>
        </a:p>
      </dgm:t>
    </dgm:pt>
    <dgm:pt modelId="{18DB56A2-2DA4-4095-8938-6AEF64D38028}" type="sibTrans" cxnId="{2E41645E-D218-4B73-9C3F-669F1B1D9060}">
      <dgm:prSet/>
      <dgm:spPr/>
      <dgm:t>
        <a:bodyPr/>
        <a:lstStyle/>
        <a:p>
          <a:endParaRPr lang="en-US"/>
        </a:p>
      </dgm:t>
    </dgm:pt>
    <dgm:pt modelId="{06C16B17-58B6-4F38-B3BB-61B4AA54337E}" type="pres">
      <dgm:prSet presAssocID="{B66517A3-B6C9-499B-AF59-47956D2884E1}" presName="root" presStyleCnt="0">
        <dgm:presLayoutVars>
          <dgm:dir/>
          <dgm:resizeHandles val="exact"/>
        </dgm:presLayoutVars>
      </dgm:prSet>
      <dgm:spPr/>
    </dgm:pt>
    <dgm:pt modelId="{7152EB2F-41CA-4DF0-90EE-A59BC0098C64}" type="pres">
      <dgm:prSet presAssocID="{AEA95820-0B1D-49DC-B828-C5D4F4B752CA}" presName="compNode" presStyleCnt="0"/>
      <dgm:spPr/>
    </dgm:pt>
    <dgm:pt modelId="{983ED285-02B1-4D57-ADBB-4D2DF2CD9948}" type="pres">
      <dgm:prSet presAssocID="{AEA95820-0B1D-49DC-B828-C5D4F4B752CA}" presName="bgRect" presStyleLbl="bgShp" presStyleIdx="0" presStyleCnt="2"/>
      <dgm:spPr/>
    </dgm:pt>
    <dgm:pt modelId="{A34854FA-3777-4DD9-9A1C-5C0422CC2EF0}" type="pres">
      <dgm:prSet presAssocID="{AEA95820-0B1D-49DC-B828-C5D4F4B752C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 Bulb and Gear"/>
        </a:ext>
      </dgm:extLst>
    </dgm:pt>
    <dgm:pt modelId="{6893D396-A1C3-4343-9E60-06EEF3946FF1}" type="pres">
      <dgm:prSet presAssocID="{AEA95820-0B1D-49DC-B828-C5D4F4B752CA}" presName="spaceRect" presStyleCnt="0"/>
      <dgm:spPr/>
    </dgm:pt>
    <dgm:pt modelId="{4E7BAD92-7628-4C5F-AB6F-C1A265DCD616}" type="pres">
      <dgm:prSet presAssocID="{AEA95820-0B1D-49DC-B828-C5D4F4B752CA}" presName="parTx" presStyleLbl="revTx" presStyleIdx="0" presStyleCnt="2">
        <dgm:presLayoutVars>
          <dgm:chMax val="0"/>
          <dgm:chPref val="0"/>
        </dgm:presLayoutVars>
      </dgm:prSet>
      <dgm:spPr/>
    </dgm:pt>
    <dgm:pt modelId="{95E2172A-1BD0-4ECA-8CFA-78B0D455DD09}" type="pres">
      <dgm:prSet presAssocID="{8D24945C-3B4B-4273-8444-D33A7BB81DE2}" presName="sibTrans" presStyleCnt="0"/>
      <dgm:spPr/>
    </dgm:pt>
    <dgm:pt modelId="{D358DF8B-0F4C-4FF6-9A38-58E79185A2AF}" type="pres">
      <dgm:prSet presAssocID="{CFA059D7-6B0B-46C1-8595-D1E3943DF738}" presName="compNode" presStyleCnt="0"/>
      <dgm:spPr/>
    </dgm:pt>
    <dgm:pt modelId="{159B91B2-E8FD-40B6-91AB-543D9EDAB693}" type="pres">
      <dgm:prSet presAssocID="{CFA059D7-6B0B-46C1-8595-D1E3943DF738}" presName="bgRect" presStyleLbl="bgShp" presStyleIdx="1" presStyleCnt="2"/>
      <dgm:spPr/>
    </dgm:pt>
    <dgm:pt modelId="{0A7C0E4C-EBA5-4723-9F94-83D9CBC7941B}" type="pres">
      <dgm:prSet presAssocID="{CFA059D7-6B0B-46C1-8595-D1E3943DF73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ssroom"/>
        </a:ext>
      </dgm:extLst>
    </dgm:pt>
    <dgm:pt modelId="{11CD7886-1A79-494A-BEC6-17D371D2CD5F}" type="pres">
      <dgm:prSet presAssocID="{CFA059D7-6B0B-46C1-8595-D1E3943DF738}" presName="spaceRect" presStyleCnt="0"/>
      <dgm:spPr/>
    </dgm:pt>
    <dgm:pt modelId="{3769B2A8-C954-4F10-B63F-879FFB4D530E}" type="pres">
      <dgm:prSet presAssocID="{CFA059D7-6B0B-46C1-8595-D1E3943DF738}" presName="parTx" presStyleLbl="revTx" presStyleIdx="1" presStyleCnt="2">
        <dgm:presLayoutVars>
          <dgm:chMax val="0"/>
          <dgm:chPref val="0"/>
        </dgm:presLayoutVars>
      </dgm:prSet>
      <dgm:spPr/>
    </dgm:pt>
  </dgm:ptLst>
  <dgm:cxnLst>
    <dgm:cxn modelId="{C4B41A38-E0CF-4A2C-80D7-35762B311FA1}" type="presOf" srcId="{CFA059D7-6B0B-46C1-8595-D1E3943DF738}" destId="{3769B2A8-C954-4F10-B63F-879FFB4D530E}" srcOrd="0" destOrd="0" presId="urn:microsoft.com/office/officeart/2018/2/layout/IconVerticalSolidList"/>
    <dgm:cxn modelId="{2E41645E-D218-4B73-9C3F-669F1B1D9060}" srcId="{B66517A3-B6C9-499B-AF59-47956D2884E1}" destId="{CFA059D7-6B0B-46C1-8595-D1E3943DF738}" srcOrd="1" destOrd="0" parTransId="{95C4D1DE-BE4A-4863-9944-CCDF64CAF5EF}" sibTransId="{18DB56A2-2DA4-4095-8938-6AEF64D38028}"/>
    <dgm:cxn modelId="{F965D06A-AB94-401F-BC52-CD207A8FC07D}" type="presOf" srcId="{B66517A3-B6C9-499B-AF59-47956D2884E1}" destId="{06C16B17-58B6-4F38-B3BB-61B4AA54337E}" srcOrd="0" destOrd="0" presId="urn:microsoft.com/office/officeart/2018/2/layout/IconVerticalSolidList"/>
    <dgm:cxn modelId="{B7ACB5A8-7B8B-40C9-ADEC-1C427FEBFC3C}" srcId="{B66517A3-B6C9-499B-AF59-47956D2884E1}" destId="{AEA95820-0B1D-49DC-B828-C5D4F4B752CA}" srcOrd="0" destOrd="0" parTransId="{2BF65DD0-718F-4084-B8DD-8EA75C7318D2}" sibTransId="{8D24945C-3B4B-4273-8444-D33A7BB81DE2}"/>
    <dgm:cxn modelId="{95B49BFD-0BEC-43D5-8B57-AC492188BC4E}" type="presOf" srcId="{AEA95820-0B1D-49DC-B828-C5D4F4B752CA}" destId="{4E7BAD92-7628-4C5F-AB6F-C1A265DCD616}" srcOrd="0" destOrd="0" presId="urn:microsoft.com/office/officeart/2018/2/layout/IconVerticalSolidList"/>
    <dgm:cxn modelId="{1F0461AC-0C05-4DDB-AB18-6EB9744DEACB}" type="presParOf" srcId="{06C16B17-58B6-4F38-B3BB-61B4AA54337E}" destId="{7152EB2F-41CA-4DF0-90EE-A59BC0098C64}" srcOrd="0" destOrd="0" presId="urn:microsoft.com/office/officeart/2018/2/layout/IconVerticalSolidList"/>
    <dgm:cxn modelId="{A72F80E4-18CE-449E-8DEA-EEF8DED80856}" type="presParOf" srcId="{7152EB2F-41CA-4DF0-90EE-A59BC0098C64}" destId="{983ED285-02B1-4D57-ADBB-4D2DF2CD9948}" srcOrd="0" destOrd="0" presId="urn:microsoft.com/office/officeart/2018/2/layout/IconVerticalSolidList"/>
    <dgm:cxn modelId="{AFDD3DFD-8EBF-4073-B228-82EB8413F5EC}" type="presParOf" srcId="{7152EB2F-41CA-4DF0-90EE-A59BC0098C64}" destId="{A34854FA-3777-4DD9-9A1C-5C0422CC2EF0}" srcOrd="1" destOrd="0" presId="urn:microsoft.com/office/officeart/2018/2/layout/IconVerticalSolidList"/>
    <dgm:cxn modelId="{797E9BF4-7699-474F-8E1D-5BB21BFABAD7}" type="presParOf" srcId="{7152EB2F-41CA-4DF0-90EE-A59BC0098C64}" destId="{6893D396-A1C3-4343-9E60-06EEF3946FF1}" srcOrd="2" destOrd="0" presId="urn:microsoft.com/office/officeart/2018/2/layout/IconVerticalSolidList"/>
    <dgm:cxn modelId="{9C882F1F-8ADE-48D3-BD45-C103545690CE}" type="presParOf" srcId="{7152EB2F-41CA-4DF0-90EE-A59BC0098C64}" destId="{4E7BAD92-7628-4C5F-AB6F-C1A265DCD616}" srcOrd="3" destOrd="0" presId="urn:microsoft.com/office/officeart/2018/2/layout/IconVerticalSolidList"/>
    <dgm:cxn modelId="{6E564DB7-2966-458E-BD10-A33121354951}" type="presParOf" srcId="{06C16B17-58B6-4F38-B3BB-61B4AA54337E}" destId="{95E2172A-1BD0-4ECA-8CFA-78B0D455DD09}" srcOrd="1" destOrd="0" presId="urn:microsoft.com/office/officeart/2018/2/layout/IconVerticalSolidList"/>
    <dgm:cxn modelId="{23A92FCC-ADFD-4933-A5A5-BB95B1831A65}" type="presParOf" srcId="{06C16B17-58B6-4F38-B3BB-61B4AA54337E}" destId="{D358DF8B-0F4C-4FF6-9A38-58E79185A2AF}" srcOrd="2" destOrd="0" presId="urn:microsoft.com/office/officeart/2018/2/layout/IconVerticalSolidList"/>
    <dgm:cxn modelId="{5D0690AE-8F22-4A40-B0B0-A05649BE30C3}" type="presParOf" srcId="{D358DF8B-0F4C-4FF6-9A38-58E79185A2AF}" destId="{159B91B2-E8FD-40B6-91AB-543D9EDAB693}" srcOrd="0" destOrd="0" presId="urn:microsoft.com/office/officeart/2018/2/layout/IconVerticalSolidList"/>
    <dgm:cxn modelId="{4B9ECF86-7A6A-4DED-B9DE-9A405C1E696C}" type="presParOf" srcId="{D358DF8B-0F4C-4FF6-9A38-58E79185A2AF}" destId="{0A7C0E4C-EBA5-4723-9F94-83D9CBC7941B}" srcOrd="1" destOrd="0" presId="urn:microsoft.com/office/officeart/2018/2/layout/IconVerticalSolidList"/>
    <dgm:cxn modelId="{027C117C-0612-4953-8BDF-B76A3D457910}" type="presParOf" srcId="{D358DF8B-0F4C-4FF6-9A38-58E79185A2AF}" destId="{11CD7886-1A79-494A-BEC6-17D371D2CD5F}" srcOrd="2" destOrd="0" presId="urn:microsoft.com/office/officeart/2018/2/layout/IconVerticalSolidList"/>
    <dgm:cxn modelId="{56D071B4-97BD-45C0-8CB8-332E231062AE}" type="presParOf" srcId="{D358DF8B-0F4C-4FF6-9A38-58E79185A2AF}" destId="{3769B2A8-C954-4F10-B63F-879FFB4D530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B71CA3-3485-4AA8-B39E-99751EEA9BC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2F05BE1-FFA1-4F14-B997-F4A58CDE2A79}">
      <dgm:prSet/>
      <dgm:spPr/>
      <dgm:t>
        <a:bodyPr/>
        <a:lstStyle/>
        <a:p>
          <a:r>
            <a:rPr lang="en-GB" dirty="0">
              <a:solidFill>
                <a:schemeClr val="accent5"/>
              </a:solidFill>
            </a:rPr>
            <a:t>Input</a:t>
          </a:r>
          <a:r>
            <a:rPr lang="en-GB" dirty="0"/>
            <a:t>: The Equation Visualizer takes input in the form of a general second-degree equation from the user, extracting and storing the coefficients for further analysis.</a:t>
          </a:r>
          <a:endParaRPr lang="en-US" dirty="0"/>
        </a:p>
      </dgm:t>
    </dgm:pt>
    <dgm:pt modelId="{0CDB2FCF-BC08-47CF-8DD6-118CD2A0BB78}" type="parTrans" cxnId="{B3F6CDCA-BB70-4409-B37E-21F2CC6A5ABE}">
      <dgm:prSet/>
      <dgm:spPr/>
      <dgm:t>
        <a:bodyPr/>
        <a:lstStyle/>
        <a:p>
          <a:endParaRPr lang="en-US"/>
        </a:p>
      </dgm:t>
    </dgm:pt>
    <dgm:pt modelId="{B14261E9-C365-4DEC-BBED-20B57FDD7A83}" type="sibTrans" cxnId="{B3F6CDCA-BB70-4409-B37E-21F2CC6A5ABE}">
      <dgm:prSet/>
      <dgm:spPr/>
      <dgm:t>
        <a:bodyPr/>
        <a:lstStyle/>
        <a:p>
          <a:endParaRPr lang="en-US"/>
        </a:p>
      </dgm:t>
    </dgm:pt>
    <dgm:pt modelId="{17E3FEE3-92A2-45C9-912B-73251138EB80}">
      <dgm:prSet/>
      <dgm:spPr/>
      <dgm:t>
        <a:bodyPr/>
        <a:lstStyle/>
        <a:p>
          <a:r>
            <a:rPr lang="en-GB" dirty="0">
              <a:solidFill>
                <a:schemeClr val="accent5"/>
              </a:solidFill>
            </a:rPr>
            <a:t>Analysis and Identification</a:t>
          </a:r>
          <a:r>
            <a:rPr lang="en-GB" dirty="0"/>
            <a:t>: The obtained coefficients are analysed using mathematical equations and formulas to identify the type of curve represented by the equation, determining its specific characteristics and properties.</a:t>
          </a:r>
          <a:endParaRPr lang="en-US" dirty="0">
            <a:solidFill>
              <a:schemeClr val="accent5"/>
            </a:solidFill>
          </a:endParaRPr>
        </a:p>
      </dgm:t>
    </dgm:pt>
    <dgm:pt modelId="{B7C26392-E3A3-4639-A2BF-829B2A54530A}" type="parTrans" cxnId="{F7B6EE85-F446-45ED-AF76-13B9EEF17B9C}">
      <dgm:prSet/>
      <dgm:spPr/>
      <dgm:t>
        <a:bodyPr/>
        <a:lstStyle/>
        <a:p>
          <a:endParaRPr lang="en-US"/>
        </a:p>
      </dgm:t>
    </dgm:pt>
    <dgm:pt modelId="{0D6C89AD-8D06-4EA4-BF4A-604875BBE9CA}" type="sibTrans" cxnId="{F7B6EE85-F446-45ED-AF76-13B9EEF17B9C}">
      <dgm:prSet/>
      <dgm:spPr/>
      <dgm:t>
        <a:bodyPr/>
        <a:lstStyle/>
        <a:p>
          <a:endParaRPr lang="en-US"/>
        </a:p>
      </dgm:t>
    </dgm:pt>
    <dgm:pt modelId="{010CAAFA-644B-4211-8A33-1BB40734A3D2}">
      <dgm:prSet/>
      <dgm:spPr/>
      <dgm:t>
        <a:bodyPr/>
        <a:lstStyle/>
        <a:p>
          <a:r>
            <a:rPr lang="en-GB" dirty="0">
              <a:solidFill>
                <a:schemeClr val="accent5"/>
              </a:solidFill>
            </a:rPr>
            <a:t>Graph Plotting</a:t>
          </a:r>
          <a:r>
            <a:rPr lang="en-GB" dirty="0"/>
            <a:t>: The identified curve type is plotted on a graph using appropriate algorithms, starting with plotting the coordinate axes and setting up the graph boundaries. Advanced algorithms ensure accurate rendering of complex curves, considering their shape, behaviour, and any additional parameters or constraints.?</a:t>
          </a:r>
          <a:endParaRPr lang="en-US" dirty="0"/>
        </a:p>
      </dgm:t>
    </dgm:pt>
    <dgm:pt modelId="{3C2FEA1F-1C5A-408F-8856-2CB4382BCDB0}" type="parTrans" cxnId="{38FB54B6-A41A-4342-B348-4313F64444A1}">
      <dgm:prSet/>
      <dgm:spPr/>
      <dgm:t>
        <a:bodyPr/>
        <a:lstStyle/>
        <a:p>
          <a:endParaRPr lang="en-US"/>
        </a:p>
      </dgm:t>
    </dgm:pt>
    <dgm:pt modelId="{16021E19-35E2-40CD-8AA4-DEB0809D81A5}" type="sibTrans" cxnId="{38FB54B6-A41A-4342-B348-4313F64444A1}">
      <dgm:prSet/>
      <dgm:spPr/>
      <dgm:t>
        <a:bodyPr/>
        <a:lstStyle/>
        <a:p>
          <a:endParaRPr lang="en-US"/>
        </a:p>
      </dgm:t>
    </dgm:pt>
    <dgm:pt modelId="{249AF64C-E570-4297-9A71-5F491DC086FB}" type="pres">
      <dgm:prSet presAssocID="{86B71CA3-3485-4AA8-B39E-99751EEA9BC7}" presName="vert0" presStyleCnt="0">
        <dgm:presLayoutVars>
          <dgm:dir/>
          <dgm:animOne val="branch"/>
          <dgm:animLvl val="lvl"/>
        </dgm:presLayoutVars>
      </dgm:prSet>
      <dgm:spPr/>
    </dgm:pt>
    <dgm:pt modelId="{950D412A-5E0D-4CEA-B79F-6CBF8A96EF73}" type="pres">
      <dgm:prSet presAssocID="{E2F05BE1-FFA1-4F14-B997-F4A58CDE2A79}" presName="thickLine" presStyleLbl="alignNode1" presStyleIdx="0" presStyleCnt="3"/>
      <dgm:spPr/>
    </dgm:pt>
    <dgm:pt modelId="{1BC30EB6-4BB5-4B53-B37E-99A8B57E5E4C}" type="pres">
      <dgm:prSet presAssocID="{E2F05BE1-FFA1-4F14-B997-F4A58CDE2A79}" presName="horz1" presStyleCnt="0"/>
      <dgm:spPr/>
    </dgm:pt>
    <dgm:pt modelId="{9CFF2198-8B47-43A5-86F5-7B074E133963}" type="pres">
      <dgm:prSet presAssocID="{E2F05BE1-FFA1-4F14-B997-F4A58CDE2A79}" presName="tx1" presStyleLbl="revTx" presStyleIdx="0" presStyleCnt="3"/>
      <dgm:spPr/>
    </dgm:pt>
    <dgm:pt modelId="{C061ECAF-4B99-4936-8603-7A38D9062E41}" type="pres">
      <dgm:prSet presAssocID="{E2F05BE1-FFA1-4F14-B997-F4A58CDE2A79}" presName="vert1" presStyleCnt="0"/>
      <dgm:spPr/>
    </dgm:pt>
    <dgm:pt modelId="{66525B53-872B-472F-A5A4-37AE64114E3E}" type="pres">
      <dgm:prSet presAssocID="{17E3FEE3-92A2-45C9-912B-73251138EB80}" presName="thickLine" presStyleLbl="alignNode1" presStyleIdx="1" presStyleCnt="3"/>
      <dgm:spPr/>
    </dgm:pt>
    <dgm:pt modelId="{D386B608-375C-4B46-9486-9055B042D9F2}" type="pres">
      <dgm:prSet presAssocID="{17E3FEE3-92A2-45C9-912B-73251138EB80}" presName="horz1" presStyleCnt="0"/>
      <dgm:spPr/>
    </dgm:pt>
    <dgm:pt modelId="{BED8075B-1EE1-4F16-BA4D-D32740AC9C1C}" type="pres">
      <dgm:prSet presAssocID="{17E3FEE3-92A2-45C9-912B-73251138EB80}" presName="tx1" presStyleLbl="revTx" presStyleIdx="1" presStyleCnt="3"/>
      <dgm:spPr/>
    </dgm:pt>
    <dgm:pt modelId="{9710861E-3806-4740-95CB-32C54956ACFC}" type="pres">
      <dgm:prSet presAssocID="{17E3FEE3-92A2-45C9-912B-73251138EB80}" presName="vert1" presStyleCnt="0"/>
      <dgm:spPr/>
    </dgm:pt>
    <dgm:pt modelId="{F3212D4B-76AC-4340-859C-B4E97298A071}" type="pres">
      <dgm:prSet presAssocID="{010CAAFA-644B-4211-8A33-1BB40734A3D2}" presName="thickLine" presStyleLbl="alignNode1" presStyleIdx="2" presStyleCnt="3"/>
      <dgm:spPr/>
    </dgm:pt>
    <dgm:pt modelId="{A03BFABC-A1B2-46B1-BAA0-9944EA099DC9}" type="pres">
      <dgm:prSet presAssocID="{010CAAFA-644B-4211-8A33-1BB40734A3D2}" presName="horz1" presStyleCnt="0"/>
      <dgm:spPr/>
    </dgm:pt>
    <dgm:pt modelId="{F0E0A229-4CED-433C-BB4C-D7FA00290EAD}" type="pres">
      <dgm:prSet presAssocID="{010CAAFA-644B-4211-8A33-1BB40734A3D2}" presName="tx1" presStyleLbl="revTx" presStyleIdx="2" presStyleCnt="3"/>
      <dgm:spPr/>
    </dgm:pt>
    <dgm:pt modelId="{306BF2AA-4C34-45B9-94BB-8AAF3D64B7FB}" type="pres">
      <dgm:prSet presAssocID="{010CAAFA-644B-4211-8A33-1BB40734A3D2}" presName="vert1" presStyleCnt="0"/>
      <dgm:spPr/>
    </dgm:pt>
  </dgm:ptLst>
  <dgm:cxnLst>
    <dgm:cxn modelId="{1557FD1E-6104-4367-8566-A114D05B3D0D}" type="presOf" srcId="{17E3FEE3-92A2-45C9-912B-73251138EB80}" destId="{BED8075B-1EE1-4F16-BA4D-D32740AC9C1C}" srcOrd="0" destOrd="0" presId="urn:microsoft.com/office/officeart/2008/layout/LinedList"/>
    <dgm:cxn modelId="{4076A322-893A-4E9F-81D4-8928F9B39DF0}" type="presOf" srcId="{86B71CA3-3485-4AA8-B39E-99751EEA9BC7}" destId="{249AF64C-E570-4297-9A71-5F491DC086FB}" srcOrd="0" destOrd="0" presId="urn:microsoft.com/office/officeart/2008/layout/LinedList"/>
    <dgm:cxn modelId="{BE777629-0A37-4279-A0B6-23AC7898A58D}" type="presOf" srcId="{010CAAFA-644B-4211-8A33-1BB40734A3D2}" destId="{F0E0A229-4CED-433C-BB4C-D7FA00290EAD}" srcOrd="0" destOrd="0" presId="urn:microsoft.com/office/officeart/2008/layout/LinedList"/>
    <dgm:cxn modelId="{E8D08D2D-3737-46E3-B391-080251DDE32E}" type="presOf" srcId="{E2F05BE1-FFA1-4F14-B997-F4A58CDE2A79}" destId="{9CFF2198-8B47-43A5-86F5-7B074E133963}" srcOrd="0" destOrd="0" presId="urn:microsoft.com/office/officeart/2008/layout/LinedList"/>
    <dgm:cxn modelId="{F7B6EE85-F446-45ED-AF76-13B9EEF17B9C}" srcId="{86B71CA3-3485-4AA8-B39E-99751EEA9BC7}" destId="{17E3FEE3-92A2-45C9-912B-73251138EB80}" srcOrd="1" destOrd="0" parTransId="{B7C26392-E3A3-4639-A2BF-829B2A54530A}" sibTransId="{0D6C89AD-8D06-4EA4-BF4A-604875BBE9CA}"/>
    <dgm:cxn modelId="{38FB54B6-A41A-4342-B348-4313F64444A1}" srcId="{86B71CA3-3485-4AA8-B39E-99751EEA9BC7}" destId="{010CAAFA-644B-4211-8A33-1BB40734A3D2}" srcOrd="2" destOrd="0" parTransId="{3C2FEA1F-1C5A-408F-8856-2CB4382BCDB0}" sibTransId="{16021E19-35E2-40CD-8AA4-DEB0809D81A5}"/>
    <dgm:cxn modelId="{B3F6CDCA-BB70-4409-B37E-21F2CC6A5ABE}" srcId="{86B71CA3-3485-4AA8-B39E-99751EEA9BC7}" destId="{E2F05BE1-FFA1-4F14-B997-F4A58CDE2A79}" srcOrd="0" destOrd="0" parTransId="{0CDB2FCF-BC08-47CF-8DD6-118CD2A0BB78}" sibTransId="{B14261E9-C365-4DEC-BBED-20B57FDD7A83}"/>
    <dgm:cxn modelId="{E071D989-3743-47C7-BF18-5653A3DA0A0A}" type="presParOf" srcId="{249AF64C-E570-4297-9A71-5F491DC086FB}" destId="{950D412A-5E0D-4CEA-B79F-6CBF8A96EF73}" srcOrd="0" destOrd="0" presId="urn:microsoft.com/office/officeart/2008/layout/LinedList"/>
    <dgm:cxn modelId="{D657D416-60A7-4AF3-98E8-6FB62170BB2D}" type="presParOf" srcId="{249AF64C-E570-4297-9A71-5F491DC086FB}" destId="{1BC30EB6-4BB5-4B53-B37E-99A8B57E5E4C}" srcOrd="1" destOrd="0" presId="urn:microsoft.com/office/officeart/2008/layout/LinedList"/>
    <dgm:cxn modelId="{65233FCC-19EC-4195-AB7F-DD28887CC6E7}" type="presParOf" srcId="{1BC30EB6-4BB5-4B53-B37E-99A8B57E5E4C}" destId="{9CFF2198-8B47-43A5-86F5-7B074E133963}" srcOrd="0" destOrd="0" presId="urn:microsoft.com/office/officeart/2008/layout/LinedList"/>
    <dgm:cxn modelId="{F8534131-CD95-4982-865C-FD8FCBAB71AB}" type="presParOf" srcId="{1BC30EB6-4BB5-4B53-B37E-99A8B57E5E4C}" destId="{C061ECAF-4B99-4936-8603-7A38D9062E41}" srcOrd="1" destOrd="0" presId="urn:microsoft.com/office/officeart/2008/layout/LinedList"/>
    <dgm:cxn modelId="{3B258F9E-89E3-45F2-B2CC-9B6A93B95663}" type="presParOf" srcId="{249AF64C-E570-4297-9A71-5F491DC086FB}" destId="{66525B53-872B-472F-A5A4-37AE64114E3E}" srcOrd="2" destOrd="0" presId="urn:microsoft.com/office/officeart/2008/layout/LinedList"/>
    <dgm:cxn modelId="{BD675EC1-17A6-4D17-9AE6-EF74C139822C}" type="presParOf" srcId="{249AF64C-E570-4297-9A71-5F491DC086FB}" destId="{D386B608-375C-4B46-9486-9055B042D9F2}" srcOrd="3" destOrd="0" presId="urn:microsoft.com/office/officeart/2008/layout/LinedList"/>
    <dgm:cxn modelId="{0DF623FB-73E0-4493-98C4-653417497572}" type="presParOf" srcId="{D386B608-375C-4B46-9486-9055B042D9F2}" destId="{BED8075B-1EE1-4F16-BA4D-D32740AC9C1C}" srcOrd="0" destOrd="0" presId="urn:microsoft.com/office/officeart/2008/layout/LinedList"/>
    <dgm:cxn modelId="{54B24E2F-FA48-49E9-876A-8D7795E9D445}" type="presParOf" srcId="{D386B608-375C-4B46-9486-9055B042D9F2}" destId="{9710861E-3806-4740-95CB-32C54956ACFC}" srcOrd="1" destOrd="0" presId="urn:microsoft.com/office/officeart/2008/layout/LinedList"/>
    <dgm:cxn modelId="{65E36B0E-5403-4B70-9F07-0603A38FA990}" type="presParOf" srcId="{249AF64C-E570-4297-9A71-5F491DC086FB}" destId="{F3212D4B-76AC-4340-859C-B4E97298A071}" srcOrd="4" destOrd="0" presId="urn:microsoft.com/office/officeart/2008/layout/LinedList"/>
    <dgm:cxn modelId="{208651B3-557D-48C5-9868-D95030115728}" type="presParOf" srcId="{249AF64C-E570-4297-9A71-5F491DC086FB}" destId="{A03BFABC-A1B2-46B1-BAA0-9944EA099DC9}" srcOrd="5" destOrd="0" presId="urn:microsoft.com/office/officeart/2008/layout/LinedList"/>
    <dgm:cxn modelId="{B9491C57-C68D-4448-AD79-D412A11BAC1B}" type="presParOf" srcId="{A03BFABC-A1B2-46B1-BAA0-9944EA099DC9}" destId="{F0E0A229-4CED-433C-BB4C-D7FA00290EAD}" srcOrd="0" destOrd="0" presId="urn:microsoft.com/office/officeart/2008/layout/LinedList"/>
    <dgm:cxn modelId="{DB79F865-A016-499C-A631-521B374C0183}" type="presParOf" srcId="{A03BFABC-A1B2-46B1-BAA0-9944EA099DC9}" destId="{306BF2AA-4C34-45B9-94BB-8AAF3D64B7F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250262-4141-47A0-9B07-B80FC180398D}"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21C67FB5-A16B-403E-847A-AC71BC6EC07A}">
      <dgm:prSet/>
      <dgm:spPr/>
      <dgm:t>
        <a:bodyPr/>
        <a:lstStyle/>
        <a:p>
          <a:r>
            <a:rPr lang="en-GB"/>
            <a:t>Enhanced Learning Experience: Equation Visualizer simplifies </a:t>
          </a:r>
          <a:r>
            <a:rPr lang="en-GB" b="1"/>
            <a:t>Conic Section</a:t>
          </a:r>
          <a:r>
            <a:rPr lang="en-GB"/>
            <a:t> by providing visual representations of equations, enabling students to grasp concepts more effectively and enhancing their understanding and retention of knowledge.</a:t>
          </a:r>
          <a:endParaRPr lang="en-US"/>
        </a:p>
      </dgm:t>
    </dgm:pt>
    <dgm:pt modelId="{3639656D-BC90-4DC2-8A3C-1D10F5352524}" type="parTrans" cxnId="{77095F95-72FC-408A-80CB-CFDDF852D08E}">
      <dgm:prSet/>
      <dgm:spPr/>
      <dgm:t>
        <a:bodyPr/>
        <a:lstStyle/>
        <a:p>
          <a:endParaRPr lang="en-US"/>
        </a:p>
      </dgm:t>
    </dgm:pt>
    <dgm:pt modelId="{67851234-7A51-404D-8FBE-C7AD560EB45C}" type="sibTrans" cxnId="{77095F95-72FC-408A-80CB-CFDDF852D08E}">
      <dgm:prSet/>
      <dgm:spPr/>
      <dgm:t>
        <a:bodyPr/>
        <a:lstStyle/>
        <a:p>
          <a:endParaRPr lang="en-US"/>
        </a:p>
      </dgm:t>
    </dgm:pt>
    <dgm:pt modelId="{D65ACAEE-DA19-46C7-9AF2-96F9E865C61D}">
      <dgm:prSet/>
      <dgm:spPr/>
      <dgm:t>
        <a:bodyPr/>
        <a:lstStyle/>
        <a:p>
          <a:r>
            <a:rPr lang="en-GB"/>
            <a:t>Practical Applications: Equation Visualizer has practical applications in fields such as engineering, physics, and data analysis, allowing professionals to visualize and analyse complex mathematical models and equations relevant to their respective disciplines.</a:t>
          </a:r>
          <a:endParaRPr lang="en-US"/>
        </a:p>
      </dgm:t>
    </dgm:pt>
    <dgm:pt modelId="{D8D6E46D-630E-4B5B-9E00-93D34CFEBCAF}" type="parTrans" cxnId="{AD557FD1-880D-4C05-A756-E1F41C5DAC7F}">
      <dgm:prSet/>
      <dgm:spPr/>
      <dgm:t>
        <a:bodyPr/>
        <a:lstStyle/>
        <a:p>
          <a:endParaRPr lang="en-US"/>
        </a:p>
      </dgm:t>
    </dgm:pt>
    <dgm:pt modelId="{73912662-8996-4F1D-A34F-361FE5924366}" type="sibTrans" cxnId="{AD557FD1-880D-4C05-A756-E1F41C5DAC7F}">
      <dgm:prSet/>
      <dgm:spPr/>
      <dgm:t>
        <a:bodyPr/>
        <a:lstStyle/>
        <a:p>
          <a:endParaRPr lang="en-US"/>
        </a:p>
      </dgm:t>
    </dgm:pt>
    <dgm:pt modelId="{4A927740-CF85-4E02-A216-A656AB2A8E4B}" type="pres">
      <dgm:prSet presAssocID="{7D250262-4141-47A0-9B07-B80FC180398D}" presName="Name0" presStyleCnt="0">
        <dgm:presLayoutVars>
          <dgm:dir/>
          <dgm:animLvl val="lvl"/>
          <dgm:resizeHandles val="exact"/>
        </dgm:presLayoutVars>
      </dgm:prSet>
      <dgm:spPr/>
    </dgm:pt>
    <dgm:pt modelId="{DAA5C233-37BD-47AA-ADD5-C45BF2FD4BED}" type="pres">
      <dgm:prSet presAssocID="{D65ACAEE-DA19-46C7-9AF2-96F9E865C61D}" presName="boxAndChildren" presStyleCnt="0"/>
      <dgm:spPr/>
    </dgm:pt>
    <dgm:pt modelId="{B83BCD02-AA31-4D06-952F-2005199C43F9}" type="pres">
      <dgm:prSet presAssocID="{D65ACAEE-DA19-46C7-9AF2-96F9E865C61D}" presName="parentTextBox" presStyleLbl="node1" presStyleIdx="0" presStyleCnt="2"/>
      <dgm:spPr/>
    </dgm:pt>
    <dgm:pt modelId="{5E6C29E0-31F9-4830-B847-CFFB6D702417}" type="pres">
      <dgm:prSet presAssocID="{67851234-7A51-404D-8FBE-C7AD560EB45C}" presName="sp" presStyleCnt="0"/>
      <dgm:spPr/>
    </dgm:pt>
    <dgm:pt modelId="{E1E53518-C55B-4DDB-B127-4A5D9CDEDDD4}" type="pres">
      <dgm:prSet presAssocID="{21C67FB5-A16B-403E-847A-AC71BC6EC07A}" presName="arrowAndChildren" presStyleCnt="0"/>
      <dgm:spPr/>
    </dgm:pt>
    <dgm:pt modelId="{5A777819-8B25-4C73-B4ED-D84B80990040}" type="pres">
      <dgm:prSet presAssocID="{21C67FB5-A16B-403E-847A-AC71BC6EC07A}" presName="parentTextArrow" presStyleLbl="node1" presStyleIdx="1" presStyleCnt="2"/>
      <dgm:spPr/>
    </dgm:pt>
  </dgm:ptLst>
  <dgm:cxnLst>
    <dgm:cxn modelId="{CE468220-C0C1-4F4D-AF6A-CBAA49AA2690}" type="presOf" srcId="{D65ACAEE-DA19-46C7-9AF2-96F9E865C61D}" destId="{B83BCD02-AA31-4D06-952F-2005199C43F9}" srcOrd="0" destOrd="0" presId="urn:microsoft.com/office/officeart/2005/8/layout/process4"/>
    <dgm:cxn modelId="{424D3458-86B7-4560-B226-5B19949979F2}" type="presOf" srcId="{7D250262-4141-47A0-9B07-B80FC180398D}" destId="{4A927740-CF85-4E02-A216-A656AB2A8E4B}" srcOrd="0" destOrd="0" presId="urn:microsoft.com/office/officeart/2005/8/layout/process4"/>
    <dgm:cxn modelId="{77095F95-72FC-408A-80CB-CFDDF852D08E}" srcId="{7D250262-4141-47A0-9B07-B80FC180398D}" destId="{21C67FB5-A16B-403E-847A-AC71BC6EC07A}" srcOrd="0" destOrd="0" parTransId="{3639656D-BC90-4DC2-8A3C-1D10F5352524}" sibTransId="{67851234-7A51-404D-8FBE-C7AD560EB45C}"/>
    <dgm:cxn modelId="{05565AB7-504F-4E50-84F4-3F5B244C69B4}" type="presOf" srcId="{21C67FB5-A16B-403E-847A-AC71BC6EC07A}" destId="{5A777819-8B25-4C73-B4ED-D84B80990040}" srcOrd="0" destOrd="0" presId="urn:microsoft.com/office/officeart/2005/8/layout/process4"/>
    <dgm:cxn modelId="{AD557FD1-880D-4C05-A756-E1F41C5DAC7F}" srcId="{7D250262-4141-47A0-9B07-B80FC180398D}" destId="{D65ACAEE-DA19-46C7-9AF2-96F9E865C61D}" srcOrd="1" destOrd="0" parTransId="{D8D6E46D-630E-4B5B-9E00-93D34CFEBCAF}" sibTransId="{73912662-8996-4F1D-A34F-361FE5924366}"/>
    <dgm:cxn modelId="{CBE378E0-16D2-4B0D-8CB0-4118ECD7122C}" type="presParOf" srcId="{4A927740-CF85-4E02-A216-A656AB2A8E4B}" destId="{DAA5C233-37BD-47AA-ADD5-C45BF2FD4BED}" srcOrd="0" destOrd="0" presId="urn:microsoft.com/office/officeart/2005/8/layout/process4"/>
    <dgm:cxn modelId="{7833FC3A-3410-4C13-A058-F40B14A5010F}" type="presParOf" srcId="{DAA5C233-37BD-47AA-ADD5-C45BF2FD4BED}" destId="{B83BCD02-AA31-4D06-952F-2005199C43F9}" srcOrd="0" destOrd="0" presId="urn:microsoft.com/office/officeart/2005/8/layout/process4"/>
    <dgm:cxn modelId="{421F09F0-E151-4B25-BFC2-FE1878D7BB19}" type="presParOf" srcId="{4A927740-CF85-4E02-A216-A656AB2A8E4B}" destId="{5E6C29E0-31F9-4830-B847-CFFB6D702417}" srcOrd="1" destOrd="0" presId="urn:microsoft.com/office/officeart/2005/8/layout/process4"/>
    <dgm:cxn modelId="{2D1FA749-45D7-4956-809D-27050EBE9885}" type="presParOf" srcId="{4A927740-CF85-4E02-A216-A656AB2A8E4B}" destId="{E1E53518-C55B-4DDB-B127-4A5D9CDEDDD4}" srcOrd="2" destOrd="0" presId="urn:microsoft.com/office/officeart/2005/8/layout/process4"/>
    <dgm:cxn modelId="{72BEDDE5-9EF1-421A-962D-29582AB3D32F}" type="presParOf" srcId="{E1E53518-C55B-4DDB-B127-4A5D9CDEDDD4}" destId="{5A777819-8B25-4C73-B4ED-D84B80990040}"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B6A6D0-8864-4C81-A058-8A7717D63EBE}" type="doc">
      <dgm:prSet loTypeId="urn:microsoft.com/office/officeart/2005/8/layout/matrix2" loCatId="matrix" qsTypeId="urn:microsoft.com/office/officeart/2005/8/quickstyle/simple1" qsCatId="simple" csTypeId="urn:microsoft.com/office/officeart/2005/8/colors/colorful1" csCatId="colorful" phldr="1"/>
      <dgm:spPr/>
      <dgm:t>
        <a:bodyPr/>
        <a:lstStyle/>
        <a:p>
          <a:endParaRPr lang="en-GB"/>
        </a:p>
      </dgm:t>
    </dgm:pt>
    <dgm:pt modelId="{A46BF91D-2E57-4A98-964D-74BE75125989}">
      <dgm:prSet phldr="0"/>
      <dgm:spPr/>
      <dgm:t>
        <a:bodyPr/>
        <a:lstStyle/>
        <a:p>
          <a:pPr rtl="0"/>
          <a:r>
            <a:rPr lang="en-GB" dirty="0">
              <a:solidFill>
                <a:schemeClr val="bg1"/>
              </a:solidFill>
            </a:rPr>
            <a:t>Limited Zoom Range</a:t>
          </a:r>
          <a:r>
            <a:rPr lang="en-GB" dirty="0"/>
            <a:t>: The zoom in and zoom out feature of the graph is currently limited to a specific range, restricting the level of detail that can be observed.</a:t>
          </a:r>
          <a:endParaRPr lang="en-GB" dirty="0">
            <a:latin typeface="Verdana Pro Cond SemiBold"/>
          </a:endParaRPr>
        </a:p>
      </dgm:t>
    </dgm:pt>
    <dgm:pt modelId="{6BFCB511-D610-472B-9E8C-607A6C288CC8}" type="parTrans" cxnId="{CDFA680F-38E2-4B0D-A3A5-1AF9A3F74679}">
      <dgm:prSet/>
      <dgm:spPr/>
    </dgm:pt>
    <dgm:pt modelId="{EC161F2B-8EC2-4531-A039-44A3712107B4}" type="sibTrans" cxnId="{CDFA680F-38E2-4B0D-A3A5-1AF9A3F74679}">
      <dgm:prSet/>
      <dgm:spPr/>
      <dgm:t>
        <a:bodyPr/>
        <a:lstStyle/>
        <a:p>
          <a:endParaRPr lang="en-US"/>
        </a:p>
      </dgm:t>
    </dgm:pt>
    <dgm:pt modelId="{B135894B-0121-4EBA-85BC-3D17CAED3702}">
      <dgm:prSet phldr="0"/>
      <dgm:spPr/>
      <dgm:t>
        <a:bodyPr/>
        <a:lstStyle/>
        <a:p>
          <a:pPr rtl="0"/>
          <a:r>
            <a:rPr lang="en-GB" dirty="0">
              <a:solidFill>
                <a:schemeClr val="bg1"/>
              </a:solidFill>
            </a:rPr>
            <a:t>Lack of Graph Numbering</a:t>
          </a:r>
          <a:r>
            <a:rPr lang="en-GB" dirty="0"/>
            <a:t>: The graph does not include numbering, making it challenging to read and interpret specific data points from the graph.</a:t>
          </a:r>
          <a:endParaRPr lang="en-GB" dirty="0">
            <a:latin typeface="Verdana Pro Cond SemiBold"/>
          </a:endParaRPr>
        </a:p>
      </dgm:t>
    </dgm:pt>
    <dgm:pt modelId="{70852D00-5907-4BB5-9BA6-47434B53DB49}" type="parTrans" cxnId="{27E0F637-A228-49B0-98F3-16480E0E7E90}">
      <dgm:prSet/>
      <dgm:spPr/>
    </dgm:pt>
    <dgm:pt modelId="{95AAA1B8-C0E2-47FF-8E81-82919AF275AF}" type="sibTrans" cxnId="{27E0F637-A228-49B0-98F3-16480E0E7E90}">
      <dgm:prSet/>
      <dgm:spPr/>
      <dgm:t>
        <a:bodyPr/>
        <a:lstStyle/>
        <a:p>
          <a:endParaRPr lang="en-US"/>
        </a:p>
      </dgm:t>
    </dgm:pt>
    <dgm:pt modelId="{5161FAED-A620-47E2-8E12-AEE867841BE9}">
      <dgm:prSet phldr="0"/>
      <dgm:spPr/>
      <dgm:t>
        <a:bodyPr/>
        <a:lstStyle/>
        <a:p>
          <a:pPr rtl="0"/>
          <a:r>
            <a:rPr lang="en-GB" dirty="0">
              <a:solidFill>
                <a:schemeClr val="bg1"/>
              </a:solidFill>
            </a:rPr>
            <a:t>Rendering Delay</a:t>
          </a:r>
          <a:r>
            <a:rPr lang="en-GB" dirty="0"/>
            <a:t>: At times, the graph takes some time to render, causing potential delays in visualizing the plotted curves.</a:t>
          </a:r>
          <a:endParaRPr lang="en-GB" dirty="0">
            <a:latin typeface="Verdana Pro Cond SemiBold"/>
          </a:endParaRPr>
        </a:p>
      </dgm:t>
    </dgm:pt>
    <dgm:pt modelId="{91D215EA-C62C-4BF0-B4EE-45A8939484D1}" type="parTrans" cxnId="{17EA203F-C810-4757-8284-9E2FEF98F496}">
      <dgm:prSet/>
      <dgm:spPr/>
    </dgm:pt>
    <dgm:pt modelId="{941E1E17-47B0-4AAF-88CD-A8FA2904828E}" type="sibTrans" cxnId="{17EA203F-C810-4757-8284-9E2FEF98F496}">
      <dgm:prSet/>
      <dgm:spPr/>
      <dgm:t>
        <a:bodyPr/>
        <a:lstStyle/>
        <a:p>
          <a:endParaRPr lang="en-US"/>
        </a:p>
      </dgm:t>
    </dgm:pt>
    <dgm:pt modelId="{BABB1D13-3041-4D76-A8D4-A28461A2C974}">
      <dgm:prSet phldr="0"/>
      <dgm:spPr/>
      <dgm:t>
        <a:bodyPr/>
        <a:lstStyle/>
        <a:p>
          <a:pPr rtl="0"/>
          <a:r>
            <a:rPr lang="en-GB" dirty="0">
              <a:solidFill>
                <a:schemeClr val="bg1"/>
              </a:solidFill>
            </a:rPr>
            <a:t>Inability to Display Rotated Curves</a:t>
          </a:r>
          <a:r>
            <a:rPr lang="en-GB" dirty="0"/>
            <a:t>:</a:t>
          </a:r>
          <a:r>
            <a:rPr lang="en-GB" dirty="0">
              <a:latin typeface="Verdana Pro Cond SemiBold"/>
            </a:rPr>
            <a:t> </a:t>
          </a:r>
          <a:r>
            <a:rPr lang="en-GB" dirty="0"/>
            <a:t>The project currently lacks the capability to display curves that have been rotated by a certain angle, preventing the visualization of transformed equations.</a:t>
          </a:r>
          <a:endParaRPr lang="en-GB" dirty="0">
            <a:latin typeface="Verdana Pro Cond SemiBold"/>
          </a:endParaRPr>
        </a:p>
      </dgm:t>
    </dgm:pt>
    <dgm:pt modelId="{FC7359FA-AB69-49FB-AD57-AA070CEFF223}" type="parTrans" cxnId="{4D8E8731-56D6-4258-A0E2-B45142A894CC}">
      <dgm:prSet/>
      <dgm:spPr/>
    </dgm:pt>
    <dgm:pt modelId="{A70F7E4B-2924-4880-949E-72E1BB63E5B7}" type="sibTrans" cxnId="{4D8E8731-56D6-4258-A0E2-B45142A894CC}">
      <dgm:prSet/>
      <dgm:spPr/>
      <dgm:t>
        <a:bodyPr/>
        <a:lstStyle/>
        <a:p>
          <a:endParaRPr lang="en-US"/>
        </a:p>
      </dgm:t>
    </dgm:pt>
    <dgm:pt modelId="{D79447D3-6D3D-4855-80BC-E5E31F1D9DF1}" type="pres">
      <dgm:prSet presAssocID="{8DB6A6D0-8864-4C81-A058-8A7717D63EBE}" presName="matrix" presStyleCnt="0">
        <dgm:presLayoutVars>
          <dgm:chMax val="1"/>
          <dgm:dir/>
          <dgm:resizeHandles val="exact"/>
        </dgm:presLayoutVars>
      </dgm:prSet>
      <dgm:spPr/>
    </dgm:pt>
    <dgm:pt modelId="{D373147E-EE0D-487D-811C-E58E97C4D174}" type="pres">
      <dgm:prSet presAssocID="{8DB6A6D0-8864-4C81-A058-8A7717D63EBE}" presName="axisShape" presStyleLbl="bgShp" presStyleIdx="0" presStyleCnt="1"/>
      <dgm:spPr/>
    </dgm:pt>
    <dgm:pt modelId="{1C32935C-4D0E-4F2D-8BF8-3029C62F01D1}" type="pres">
      <dgm:prSet presAssocID="{8DB6A6D0-8864-4C81-A058-8A7717D63EBE}" presName="rect1" presStyleLbl="node1" presStyleIdx="0" presStyleCnt="4">
        <dgm:presLayoutVars>
          <dgm:chMax val="0"/>
          <dgm:chPref val="0"/>
          <dgm:bulletEnabled val="1"/>
        </dgm:presLayoutVars>
      </dgm:prSet>
      <dgm:spPr/>
    </dgm:pt>
    <dgm:pt modelId="{FC35BC3D-EB1E-4860-82F9-1302E0C767FD}" type="pres">
      <dgm:prSet presAssocID="{8DB6A6D0-8864-4C81-A058-8A7717D63EBE}" presName="rect2" presStyleLbl="node1" presStyleIdx="1" presStyleCnt="4">
        <dgm:presLayoutVars>
          <dgm:chMax val="0"/>
          <dgm:chPref val="0"/>
          <dgm:bulletEnabled val="1"/>
        </dgm:presLayoutVars>
      </dgm:prSet>
      <dgm:spPr/>
    </dgm:pt>
    <dgm:pt modelId="{E45C12C4-9E1D-4BEE-8F04-F4EC95607474}" type="pres">
      <dgm:prSet presAssocID="{8DB6A6D0-8864-4C81-A058-8A7717D63EBE}" presName="rect3" presStyleLbl="node1" presStyleIdx="2" presStyleCnt="4">
        <dgm:presLayoutVars>
          <dgm:chMax val="0"/>
          <dgm:chPref val="0"/>
          <dgm:bulletEnabled val="1"/>
        </dgm:presLayoutVars>
      </dgm:prSet>
      <dgm:spPr/>
    </dgm:pt>
    <dgm:pt modelId="{91AAE5BB-7264-4506-BB9D-2AC0D5982456}" type="pres">
      <dgm:prSet presAssocID="{8DB6A6D0-8864-4C81-A058-8A7717D63EBE}" presName="rect4" presStyleLbl="node1" presStyleIdx="3" presStyleCnt="4">
        <dgm:presLayoutVars>
          <dgm:chMax val="0"/>
          <dgm:chPref val="0"/>
          <dgm:bulletEnabled val="1"/>
        </dgm:presLayoutVars>
      </dgm:prSet>
      <dgm:spPr/>
    </dgm:pt>
  </dgm:ptLst>
  <dgm:cxnLst>
    <dgm:cxn modelId="{CDFA680F-38E2-4B0D-A3A5-1AF9A3F74679}" srcId="{8DB6A6D0-8864-4C81-A058-8A7717D63EBE}" destId="{A46BF91D-2E57-4A98-964D-74BE75125989}" srcOrd="0" destOrd="0" parTransId="{6BFCB511-D610-472B-9E8C-607A6C288CC8}" sibTransId="{EC161F2B-8EC2-4531-A039-44A3712107B4}"/>
    <dgm:cxn modelId="{CB4AC720-CBB7-4DC3-9E09-1D737B8F5C18}" type="presOf" srcId="{A46BF91D-2E57-4A98-964D-74BE75125989}" destId="{1C32935C-4D0E-4F2D-8BF8-3029C62F01D1}" srcOrd="0" destOrd="0" presId="urn:microsoft.com/office/officeart/2005/8/layout/matrix2"/>
    <dgm:cxn modelId="{4D8E8731-56D6-4258-A0E2-B45142A894CC}" srcId="{8DB6A6D0-8864-4C81-A058-8A7717D63EBE}" destId="{BABB1D13-3041-4D76-A8D4-A28461A2C974}" srcOrd="3" destOrd="0" parTransId="{FC7359FA-AB69-49FB-AD57-AA070CEFF223}" sibTransId="{A70F7E4B-2924-4880-949E-72E1BB63E5B7}"/>
    <dgm:cxn modelId="{27E0F637-A228-49B0-98F3-16480E0E7E90}" srcId="{8DB6A6D0-8864-4C81-A058-8A7717D63EBE}" destId="{B135894B-0121-4EBA-85BC-3D17CAED3702}" srcOrd="1" destOrd="0" parTransId="{70852D00-5907-4BB5-9BA6-47434B53DB49}" sibTransId="{95AAA1B8-C0E2-47FF-8E81-82919AF275AF}"/>
    <dgm:cxn modelId="{17EA203F-C810-4757-8284-9E2FEF98F496}" srcId="{8DB6A6D0-8864-4C81-A058-8A7717D63EBE}" destId="{5161FAED-A620-47E2-8E12-AEE867841BE9}" srcOrd="2" destOrd="0" parTransId="{91D215EA-C62C-4BF0-B4EE-45A8939484D1}" sibTransId="{941E1E17-47B0-4AAF-88CD-A8FA2904828E}"/>
    <dgm:cxn modelId="{9D628E82-6739-45FA-AA4D-CC0CC5F10739}" type="presOf" srcId="{5161FAED-A620-47E2-8E12-AEE867841BE9}" destId="{E45C12C4-9E1D-4BEE-8F04-F4EC95607474}" srcOrd="0" destOrd="0" presId="urn:microsoft.com/office/officeart/2005/8/layout/matrix2"/>
    <dgm:cxn modelId="{103BCB9A-C528-43BD-A71E-70418838C342}" type="presOf" srcId="{8DB6A6D0-8864-4C81-A058-8A7717D63EBE}" destId="{D79447D3-6D3D-4855-80BC-E5E31F1D9DF1}" srcOrd="0" destOrd="0" presId="urn:microsoft.com/office/officeart/2005/8/layout/matrix2"/>
    <dgm:cxn modelId="{AE6B60AF-FA66-4834-9AE9-AA592FB61AED}" type="presOf" srcId="{BABB1D13-3041-4D76-A8D4-A28461A2C974}" destId="{91AAE5BB-7264-4506-BB9D-2AC0D5982456}" srcOrd="0" destOrd="0" presId="urn:microsoft.com/office/officeart/2005/8/layout/matrix2"/>
    <dgm:cxn modelId="{52B0FCB3-C901-428B-AF4F-A82A01339443}" type="presOf" srcId="{B135894B-0121-4EBA-85BC-3D17CAED3702}" destId="{FC35BC3D-EB1E-4860-82F9-1302E0C767FD}" srcOrd="0" destOrd="0" presId="urn:microsoft.com/office/officeart/2005/8/layout/matrix2"/>
    <dgm:cxn modelId="{F3C460CF-6CAF-49EC-9A30-0187728938FF}" type="presParOf" srcId="{D79447D3-6D3D-4855-80BC-E5E31F1D9DF1}" destId="{D373147E-EE0D-487D-811C-E58E97C4D174}" srcOrd="0" destOrd="0" presId="urn:microsoft.com/office/officeart/2005/8/layout/matrix2"/>
    <dgm:cxn modelId="{249DEE7D-F019-4EE7-87F5-A5A0A5085156}" type="presParOf" srcId="{D79447D3-6D3D-4855-80BC-E5E31F1D9DF1}" destId="{1C32935C-4D0E-4F2D-8BF8-3029C62F01D1}" srcOrd="1" destOrd="0" presId="urn:microsoft.com/office/officeart/2005/8/layout/matrix2"/>
    <dgm:cxn modelId="{64EDAC5B-14A1-4901-927A-DD884948B1C1}" type="presParOf" srcId="{D79447D3-6D3D-4855-80BC-E5E31F1D9DF1}" destId="{FC35BC3D-EB1E-4860-82F9-1302E0C767FD}" srcOrd="2" destOrd="0" presId="urn:microsoft.com/office/officeart/2005/8/layout/matrix2"/>
    <dgm:cxn modelId="{291881DE-A202-411F-9C26-72568041C5DD}" type="presParOf" srcId="{D79447D3-6D3D-4855-80BC-E5E31F1D9DF1}" destId="{E45C12C4-9E1D-4BEE-8F04-F4EC95607474}" srcOrd="3" destOrd="0" presId="urn:microsoft.com/office/officeart/2005/8/layout/matrix2"/>
    <dgm:cxn modelId="{64EBEB32-96ED-494E-9FC5-3EDE390B69BB}" type="presParOf" srcId="{D79447D3-6D3D-4855-80BC-E5E31F1D9DF1}" destId="{91AAE5BB-7264-4506-BB9D-2AC0D5982456}"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3ED285-02B1-4D57-ADBB-4D2DF2CD9948}">
      <dsp:nvSpPr>
        <dsp:cNvPr id="0" name=""/>
        <dsp:cNvSpPr/>
      </dsp:nvSpPr>
      <dsp:spPr>
        <a:xfrm>
          <a:off x="0" y="732024"/>
          <a:ext cx="6095999" cy="13514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854FA-3777-4DD9-9A1C-5C0422CC2EF0}">
      <dsp:nvSpPr>
        <dsp:cNvPr id="0" name=""/>
        <dsp:cNvSpPr/>
      </dsp:nvSpPr>
      <dsp:spPr>
        <a:xfrm>
          <a:off x="408807" y="1036095"/>
          <a:ext cx="743286" cy="7432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7BAD92-7628-4C5F-AB6F-C1A265DCD616}">
      <dsp:nvSpPr>
        <dsp:cNvPr id="0" name=""/>
        <dsp:cNvSpPr/>
      </dsp:nvSpPr>
      <dsp:spPr>
        <a:xfrm>
          <a:off x="1560901" y="732024"/>
          <a:ext cx="4535097" cy="1351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026" tIns="143026" rIns="143026" bIns="143026" numCol="1" spcCol="1270" anchor="ctr" anchorCtr="0">
          <a:noAutofit/>
        </a:bodyPr>
        <a:lstStyle/>
        <a:p>
          <a:pPr marL="0" lvl="0" indent="0" algn="l" defTabSz="1022350">
            <a:lnSpc>
              <a:spcPct val="100000"/>
            </a:lnSpc>
            <a:spcBef>
              <a:spcPct val="0"/>
            </a:spcBef>
            <a:spcAft>
              <a:spcPct val="35000"/>
            </a:spcAft>
            <a:buNone/>
          </a:pPr>
          <a:r>
            <a:rPr lang="en-GB" sz="2300" kern="1200" dirty="0">
              <a:solidFill>
                <a:schemeClr val="bg1"/>
              </a:solidFill>
            </a:rPr>
            <a:t>To make learning of conic section and second degree algebraic equation easier.</a:t>
          </a:r>
          <a:endParaRPr lang="en-US" sz="2300" kern="1200" dirty="0">
            <a:solidFill>
              <a:schemeClr val="bg1"/>
            </a:solidFill>
          </a:endParaRPr>
        </a:p>
      </dsp:txBody>
      <dsp:txXfrm>
        <a:off x="1560901" y="732024"/>
        <a:ext cx="4535097" cy="1351429"/>
      </dsp:txXfrm>
    </dsp:sp>
    <dsp:sp modelId="{159B91B2-E8FD-40B6-91AB-543D9EDAB693}">
      <dsp:nvSpPr>
        <dsp:cNvPr id="0" name=""/>
        <dsp:cNvSpPr/>
      </dsp:nvSpPr>
      <dsp:spPr>
        <a:xfrm>
          <a:off x="0" y="2421311"/>
          <a:ext cx="6095999" cy="13514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7C0E4C-EBA5-4723-9F94-83D9CBC7941B}">
      <dsp:nvSpPr>
        <dsp:cNvPr id="0" name=""/>
        <dsp:cNvSpPr/>
      </dsp:nvSpPr>
      <dsp:spPr>
        <a:xfrm>
          <a:off x="408807" y="2725382"/>
          <a:ext cx="743286" cy="7432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69B2A8-C954-4F10-B63F-879FFB4D530E}">
      <dsp:nvSpPr>
        <dsp:cNvPr id="0" name=""/>
        <dsp:cNvSpPr/>
      </dsp:nvSpPr>
      <dsp:spPr>
        <a:xfrm>
          <a:off x="1560901" y="2421311"/>
          <a:ext cx="4535097" cy="1351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026" tIns="143026" rIns="143026" bIns="143026" numCol="1" spcCol="1270" anchor="ctr" anchorCtr="0">
          <a:noAutofit/>
        </a:bodyPr>
        <a:lstStyle/>
        <a:p>
          <a:pPr marL="0" lvl="0" indent="0" algn="l" defTabSz="1022350">
            <a:lnSpc>
              <a:spcPct val="100000"/>
            </a:lnSpc>
            <a:spcBef>
              <a:spcPct val="0"/>
            </a:spcBef>
            <a:spcAft>
              <a:spcPct val="35000"/>
            </a:spcAft>
            <a:buNone/>
          </a:pPr>
          <a:r>
            <a:rPr lang="en-GB" sz="2300" kern="1200" dirty="0">
              <a:solidFill>
                <a:schemeClr val="bg1"/>
              </a:solidFill>
            </a:rPr>
            <a:t>To help teachers to attract students towards mathematics.</a:t>
          </a:r>
          <a:endParaRPr lang="en-US" sz="2300" kern="1200" dirty="0">
            <a:solidFill>
              <a:schemeClr val="bg1"/>
            </a:solidFill>
          </a:endParaRPr>
        </a:p>
      </dsp:txBody>
      <dsp:txXfrm>
        <a:off x="1560901" y="2421311"/>
        <a:ext cx="4535097" cy="13514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0D412A-5E0D-4CEA-B79F-6CBF8A96EF73}">
      <dsp:nvSpPr>
        <dsp:cNvPr id="0" name=""/>
        <dsp:cNvSpPr/>
      </dsp:nvSpPr>
      <dsp:spPr>
        <a:xfrm>
          <a:off x="0" y="2504"/>
          <a:ext cx="79956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FF2198-8B47-43A5-86F5-7B074E133963}">
      <dsp:nvSpPr>
        <dsp:cNvPr id="0" name=""/>
        <dsp:cNvSpPr/>
      </dsp:nvSpPr>
      <dsp:spPr>
        <a:xfrm>
          <a:off x="0" y="2504"/>
          <a:ext cx="7995634" cy="1708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dirty="0">
              <a:solidFill>
                <a:schemeClr val="accent5"/>
              </a:solidFill>
            </a:rPr>
            <a:t>Input</a:t>
          </a:r>
          <a:r>
            <a:rPr lang="en-GB" sz="1800" kern="1200" dirty="0"/>
            <a:t>: The Equation Visualizer takes input in the form of a general second-degree equation from the user, extracting and storing the coefficients for further analysis.</a:t>
          </a:r>
          <a:endParaRPr lang="en-US" sz="1800" kern="1200" dirty="0"/>
        </a:p>
      </dsp:txBody>
      <dsp:txXfrm>
        <a:off x="0" y="2504"/>
        <a:ext cx="7995634" cy="1708358"/>
      </dsp:txXfrm>
    </dsp:sp>
    <dsp:sp modelId="{66525B53-872B-472F-A5A4-37AE64114E3E}">
      <dsp:nvSpPr>
        <dsp:cNvPr id="0" name=""/>
        <dsp:cNvSpPr/>
      </dsp:nvSpPr>
      <dsp:spPr>
        <a:xfrm>
          <a:off x="0" y="1710863"/>
          <a:ext cx="79956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D8075B-1EE1-4F16-BA4D-D32740AC9C1C}">
      <dsp:nvSpPr>
        <dsp:cNvPr id="0" name=""/>
        <dsp:cNvSpPr/>
      </dsp:nvSpPr>
      <dsp:spPr>
        <a:xfrm>
          <a:off x="0" y="1710863"/>
          <a:ext cx="7995634" cy="1708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dirty="0">
              <a:solidFill>
                <a:schemeClr val="accent5"/>
              </a:solidFill>
            </a:rPr>
            <a:t>Analysis and Identification</a:t>
          </a:r>
          <a:r>
            <a:rPr lang="en-GB" sz="1800" kern="1200" dirty="0"/>
            <a:t>: The obtained coefficients are analysed using mathematical equations and formulas to identify the type of curve represented by the equation, determining its specific characteristics and properties.</a:t>
          </a:r>
          <a:endParaRPr lang="en-US" sz="1800" kern="1200" dirty="0">
            <a:solidFill>
              <a:schemeClr val="accent5"/>
            </a:solidFill>
          </a:endParaRPr>
        </a:p>
      </dsp:txBody>
      <dsp:txXfrm>
        <a:off x="0" y="1710863"/>
        <a:ext cx="7995634" cy="1708358"/>
      </dsp:txXfrm>
    </dsp:sp>
    <dsp:sp modelId="{F3212D4B-76AC-4340-859C-B4E97298A071}">
      <dsp:nvSpPr>
        <dsp:cNvPr id="0" name=""/>
        <dsp:cNvSpPr/>
      </dsp:nvSpPr>
      <dsp:spPr>
        <a:xfrm>
          <a:off x="0" y="3419221"/>
          <a:ext cx="799563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E0A229-4CED-433C-BB4C-D7FA00290EAD}">
      <dsp:nvSpPr>
        <dsp:cNvPr id="0" name=""/>
        <dsp:cNvSpPr/>
      </dsp:nvSpPr>
      <dsp:spPr>
        <a:xfrm>
          <a:off x="0" y="3419221"/>
          <a:ext cx="7995634" cy="1708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dirty="0">
              <a:solidFill>
                <a:schemeClr val="accent5"/>
              </a:solidFill>
            </a:rPr>
            <a:t>Graph Plotting</a:t>
          </a:r>
          <a:r>
            <a:rPr lang="en-GB" sz="1800" kern="1200" dirty="0"/>
            <a:t>: The identified curve type is plotted on a graph using appropriate algorithms, starting with plotting the coordinate axes and setting up the graph boundaries. Advanced algorithms ensure accurate rendering of complex curves, considering their shape, behaviour, and any additional parameters or constraints.?</a:t>
          </a:r>
          <a:endParaRPr lang="en-US" sz="1800" kern="1200" dirty="0"/>
        </a:p>
      </dsp:txBody>
      <dsp:txXfrm>
        <a:off x="0" y="3419221"/>
        <a:ext cx="7995634" cy="17083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BCD02-AA31-4D06-952F-2005199C43F9}">
      <dsp:nvSpPr>
        <dsp:cNvPr id="0" name=""/>
        <dsp:cNvSpPr/>
      </dsp:nvSpPr>
      <dsp:spPr>
        <a:xfrm>
          <a:off x="0" y="3216502"/>
          <a:ext cx="6096000" cy="211037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GB" sz="1900" kern="1200"/>
            <a:t>Practical Applications: Equation Visualizer has practical applications in fields such as engineering, physics, and data analysis, allowing professionals to visualize and analyse complex mathematical models and equations relevant to their respective disciplines.</a:t>
          </a:r>
          <a:endParaRPr lang="en-US" sz="1900" kern="1200"/>
        </a:p>
      </dsp:txBody>
      <dsp:txXfrm>
        <a:off x="0" y="3216502"/>
        <a:ext cx="6096000" cy="2110374"/>
      </dsp:txXfrm>
    </dsp:sp>
    <dsp:sp modelId="{5A777819-8B25-4C73-B4ED-D84B80990040}">
      <dsp:nvSpPr>
        <dsp:cNvPr id="0" name=""/>
        <dsp:cNvSpPr/>
      </dsp:nvSpPr>
      <dsp:spPr>
        <a:xfrm rot="10800000">
          <a:off x="0" y="2403"/>
          <a:ext cx="6096000" cy="3245755"/>
        </a:xfrm>
        <a:prstGeom prst="upArrowCallout">
          <a:avLst/>
        </a:prstGeom>
        <a:solidFill>
          <a:schemeClr val="accent2">
            <a:hueOff val="3195217"/>
            <a:satOff val="-39150"/>
            <a:lumOff val="-20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GB" sz="1900" kern="1200"/>
            <a:t>Enhanced Learning Experience: Equation Visualizer simplifies </a:t>
          </a:r>
          <a:r>
            <a:rPr lang="en-GB" sz="1900" b="1" kern="1200"/>
            <a:t>Conic Section</a:t>
          </a:r>
          <a:r>
            <a:rPr lang="en-GB" sz="1900" kern="1200"/>
            <a:t> by providing visual representations of equations, enabling students to grasp concepts more effectively and enhancing their understanding and retention of knowledge.</a:t>
          </a:r>
          <a:endParaRPr lang="en-US" sz="1900" kern="1200"/>
        </a:p>
      </dsp:txBody>
      <dsp:txXfrm rot="10800000">
        <a:off x="0" y="2403"/>
        <a:ext cx="6096000" cy="21089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73147E-EE0D-487D-811C-E58E97C4D174}">
      <dsp:nvSpPr>
        <dsp:cNvPr id="0" name=""/>
        <dsp:cNvSpPr/>
      </dsp:nvSpPr>
      <dsp:spPr>
        <a:xfrm>
          <a:off x="536620" y="0"/>
          <a:ext cx="6739942" cy="6739942"/>
        </a:xfrm>
        <a:prstGeom prst="quadArrow">
          <a:avLst>
            <a:gd name="adj1" fmla="val 2000"/>
            <a:gd name="adj2" fmla="val 4000"/>
            <a:gd name="adj3" fmla="val 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32935C-4D0E-4F2D-8BF8-3029C62F01D1}">
      <dsp:nvSpPr>
        <dsp:cNvPr id="0" name=""/>
        <dsp:cNvSpPr/>
      </dsp:nvSpPr>
      <dsp:spPr>
        <a:xfrm>
          <a:off x="974716" y="438096"/>
          <a:ext cx="2695976" cy="269597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GB" sz="1500" kern="1200" dirty="0">
              <a:solidFill>
                <a:schemeClr val="bg1"/>
              </a:solidFill>
            </a:rPr>
            <a:t>Limited Zoom Range</a:t>
          </a:r>
          <a:r>
            <a:rPr lang="en-GB" sz="1500" kern="1200" dirty="0"/>
            <a:t>: The zoom in and zoom out feature of the graph is currently limited to a specific range, restricting the level of detail that can be observed.</a:t>
          </a:r>
          <a:endParaRPr lang="en-GB" sz="1500" kern="1200" dirty="0">
            <a:latin typeface="Verdana Pro Cond SemiBold"/>
          </a:endParaRPr>
        </a:p>
      </dsp:txBody>
      <dsp:txXfrm>
        <a:off x="1106323" y="569703"/>
        <a:ext cx="2432762" cy="2432762"/>
      </dsp:txXfrm>
    </dsp:sp>
    <dsp:sp modelId="{FC35BC3D-EB1E-4860-82F9-1302E0C767FD}">
      <dsp:nvSpPr>
        <dsp:cNvPr id="0" name=""/>
        <dsp:cNvSpPr/>
      </dsp:nvSpPr>
      <dsp:spPr>
        <a:xfrm>
          <a:off x="4142488" y="438096"/>
          <a:ext cx="2695976" cy="269597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GB" sz="1500" kern="1200" dirty="0">
              <a:solidFill>
                <a:schemeClr val="bg1"/>
              </a:solidFill>
            </a:rPr>
            <a:t>Lack of Graph Numbering</a:t>
          </a:r>
          <a:r>
            <a:rPr lang="en-GB" sz="1500" kern="1200" dirty="0"/>
            <a:t>: The graph does not include numbering, making it challenging to read and interpret specific data points from the graph.</a:t>
          </a:r>
          <a:endParaRPr lang="en-GB" sz="1500" kern="1200" dirty="0">
            <a:latin typeface="Verdana Pro Cond SemiBold"/>
          </a:endParaRPr>
        </a:p>
      </dsp:txBody>
      <dsp:txXfrm>
        <a:off x="4274095" y="569703"/>
        <a:ext cx="2432762" cy="2432762"/>
      </dsp:txXfrm>
    </dsp:sp>
    <dsp:sp modelId="{E45C12C4-9E1D-4BEE-8F04-F4EC95607474}">
      <dsp:nvSpPr>
        <dsp:cNvPr id="0" name=""/>
        <dsp:cNvSpPr/>
      </dsp:nvSpPr>
      <dsp:spPr>
        <a:xfrm>
          <a:off x="974716" y="3605868"/>
          <a:ext cx="2695976" cy="269597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GB" sz="1500" kern="1200" dirty="0">
              <a:solidFill>
                <a:schemeClr val="bg1"/>
              </a:solidFill>
            </a:rPr>
            <a:t>Rendering Delay</a:t>
          </a:r>
          <a:r>
            <a:rPr lang="en-GB" sz="1500" kern="1200" dirty="0"/>
            <a:t>: At times, the graph takes some time to render, causing potential delays in visualizing the plotted curves.</a:t>
          </a:r>
          <a:endParaRPr lang="en-GB" sz="1500" kern="1200" dirty="0">
            <a:latin typeface="Verdana Pro Cond SemiBold"/>
          </a:endParaRPr>
        </a:p>
      </dsp:txBody>
      <dsp:txXfrm>
        <a:off x="1106323" y="3737475"/>
        <a:ext cx="2432762" cy="2432762"/>
      </dsp:txXfrm>
    </dsp:sp>
    <dsp:sp modelId="{91AAE5BB-7264-4506-BB9D-2AC0D5982456}">
      <dsp:nvSpPr>
        <dsp:cNvPr id="0" name=""/>
        <dsp:cNvSpPr/>
      </dsp:nvSpPr>
      <dsp:spPr>
        <a:xfrm>
          <a:off x="4142488" y="3605868"/>
          <a:ext cx="2695976" cy="269597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GB" sz="1500" kern="1200" dirty="0">
              <a:solidFill>
                <a:schemeClr val="bg1"/>
              </a:solidFill>
            </a:rPr>
            <a:t>Inability to Display Rotated Curves</a:t>
          </a:r>
          <a:r>
            <a:rPr lang="en-GB" sz="1500" kern="1200" dirty="0"/>
            <a:t>:</a:t>
          </a:r>
          <a:r>
            <a:rPr lang="en-GB" sz="1500" kern="1200" dirty="0">
              <a:latin typeface="Verdana Pro Cond SemiBold"/>
            </a:rPr>
            <a:t> </a:t>
          </a:r>
          <a:r>
            <a:rPr lang="en-GB" sz="1500" kern="1200" dirty="0"/>
            <a:t>The project currently lacks the capability to display curves that have been rotated by a certain angle, preventing the visualization of transformed equations.</a:t>
          </a:r>
          <a:endParaRPr lang="en-GB" sz="1500" kern="1200" dirty="0">
            <a:latin typeface="Verdana Pro Cond SemiBold"/>
          </a:endParaRPr>
        </a:p>
      </dsp:txBody>
      <dsp:txXfrm>
        <a:off x="4274095" y="3737475"/>
        <a:ext cx="2432762" cy="243276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27T08:14:19.508"/>
    </inkml:context>
    <inkml:brush xml:id="br0">
      <inkml:brushProperty name="width" value="0.35" units="cm"/>
      <inkml:brushProperty name="height" value="0.35" units="cm"/>
    </inkml:brush>
  </inkml:definitions>
  <inkml:trace contextRef="#ctx0" brushRef="#br0">11335 2926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27T08:14:19.509"/>
    </inkml:context>
    <inkml:brush xml:id="br0">
      <inkml:brushProperty name="width" value="0.35" units="cm"/>
      <inkml:brushProperty name="height" value="0.35" units="cm"/>
    </inkml:brush>
  </inkml:definitions>
  <inkml:trace contextRef="#ctx0" brushRef="#br0">11525 2334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27T08:14:19.510"/>
    </inkml:context>
    <inkml:brush xml:id="br0">
      <inkml:brushProperty name="width" value="0.35" units="cm"/>
      <inkml:brushProperty name="height" value="0.35" units="cm"/>
    </inkml:brush>
  </inkml:definitions>
  <inkml:trace contextRef="#ctx0" brushRef="#br0">11377 2842 16383 0 0,'0'5'0'0'0,"0"7"0"0"0,0 11 0 0 0,5 12 0 0 0,2 5 0 0 0,-1 1 0 0 0,0-1 0 0 0,2-3 0 0 0,1-2 0 0 0,-1-3 0 0 0,3-6 0 0 0,-1 3 0 0 0,-1 6 0 0 0,2 2 0 0 0,4 0 0 0 0,1 4 0 0 0,-4 5 0 0 0,2 0 0 0 0,-1 2 0 0 0,1-2 0 0 0,-1 2 0 0 0,-2 2 0 0 0,1 3 0 0 0,-1-3 0 0 0,-3 1 0 0 0,-2-3 0 0 0,3-5 0 0 0,-1 0 0 0 0,-1 3 0 0 0,-2-1 0 0 0,-2 2 0 0 0,-1 8 0 0 0,-1 0 0 0 0,-1-5 0 0 0,0-5 0 0 0,-1-6 0 0 0,6-9 0 0 0,2-4 0 0 0,-1 2 0 0 0,-1 8 0 0 0,4-3 0 0 0,0-1 0 0 0,-2-2 0 0 0,-1 4 0 0 0,-2 2 0 0 0,-2 5 0 0 0,-1 0 0 0 0,-1-1 0 0 0,0 2 0 0 0,-1-1 0 0 0,1 3 0 0 0,0 9 0 0 0,-1 1 0 0 0,1 1 0 0 0,0 6 0 0 0,0 4 0 0 0,0 0 0 0 0,0-6 0 0 0,0-2 0 0 0,5-1 0 0 0,2-6 0 0 0,-1 0 0 0 0,-1 7 0 0 0,4 2 0 0 0,0 8 0 0 0,-1 2 0 0 0,3 5 0 0 0,4-1 0 0 0,5-2 0 0 0,5-3 0 0 0,7-8 0 0 0,4-9 0 0 0,1-8 0 0 0,-6-2 0 0 0,-9-2 0 0 0,-7-3 0 0 0,-7-2 0 0 0,-4-3 0 0 0,-4 10 0 0 0,0 2 0 0 0,-2 4 0 0 0,0 5 0 0 0,6 8 0 0 0,2 4 0 0 0,0-4 0 0 0,4 4 0 0 0,0 0 0 0 0,4 0 0 0 0,-1-1 0 0 0,-3-1 0 0 0,-2-6 0 0 0,2-2 0 0 0,-1-1 0 0 0,-2 2 0 0 0,-1-4 0 0 0,2-1 0 0 0,0 2 0 0 0,5-9 0 0 0,4 0 0 0 0,-1-4 0 0 0,3-2 0 0 0,-3 2 0 0 0,-3 9 0 0 0,0 3 0 0 0,-1-4 0 0 0,-3 2 0 0 0,2-4 0 0 0,-1-3 0 0 0,-2 1 0 0 0,3-8 0 0 0,-1-3 0 0 0,-2-3 0 0 0,-2 4 0 0 0,-3 1 0 0 0,4-5 0 0 0,1 3 0 0 0,3 6 0 0 0,1 7 0 0 0,3 10 0 0 0,-1 7 0 0 0,2-2 0 0 0,-2-2 0 0 0,-3 5 0 0 0,2-3 0 0 0,-2-2 0 0 0,-2-1 0 0 0,-3 1 0 0 0,-3-5 0 0 0,-1-7 0 0 0,4 0 0 0 0,0 2 0 0 0,0-3 0 0 0,-1 2 0 0 0,3 3 0 0 0,1 3 0 0 0,3 2 0 0 0,0-2 0 0 0,-1-1 0 0 0,-4-4 0 0 0,2 5 0 0 0,1 4 0 0 0,-3 2 0 0 0,-2 12 0 0 0,-1 13 0 0 0,-2-2 0 0 0,-2 1 0 0 0,0 10 0 0 0,0 11 0 0 0,0 2 0 0 0,-1-6 0 0 0,1-10 0 0 0,-6-1 0 0 0,0-5 0 0 0,-6 4 0 0 0,0 7 0 0 0,2-2 0 0 0,2-8 0 0 0,-1 3 0 0 0,-1-4 0 0 0,2-6 0 0 0,3 0 0 0 0,-4 5 0 0 0,1-5 0 0 0,1-1 0 0 0,2 7 0 0 0,1 14 0 0 0,2 6 0 0 0,2-5 0 0 0,-6-4 0 0 0,0-2 0 0 0,0-13 0 0 0,1-10 0 0 0,2-11 0 0 0,1-6 0 0 0,0-6 0 0 0,2 3 0 0 0,0-1 0 0 0,0 6 0 0 0,1 13 0 0 0,-1 12 0 0 0,0 11 0 0 0,0 1 0 0 0,-5 5 0 0 0,-1-4 0 0 0,-6-7 0 0 0,0-14 0 0 0,2-9 0 0 0,3-9 0 0 0,-3-10 0 0 0,0-7 0 0 0,2-4 0 0 0,3-3 0 0 0,2 3 0 0 0,1 1 0 0 0,1 6 0 0 0,6 10 0 0 0,2 13 0 0 0,0 0 0 0 0,-1-1 0 0 0,-2 6 0 0 0,-2-6 0 0 0,-1-6 0 0 0,0-9 0 0 0,-1-7 0 0 0,0-5 0 0 0,0-4 0 0 0,-1-2 0 0 0,1 0 0 0 0,0-1 0 0 0,0 0 0 0 0,0 1 0 0 0,0 0 0 0 0,0 0 0 0 0,0 1 0 0 0,0 5 0 0 0,0 1 0 0 0,0 1 0 0 0,0-2 0 0 0,0-2 0 0 0,0-1 0 0 0,0-1 0 0 0,0 0 0 0 0,0-1 0 0 0,0-1 0 0 0,0 1 0 0 0,5-1 0 0 0,2 1 0 0 0,-1-1 0 0 0,-1 1 0 0 0,-1 0 0 0 0,3 0 0 0 0,1-1 0 0 0,-1 1 0 0 0,-2 0 0 0 0,4 0 0 0 0,5 0 0 0 0,0 0 0 0 0,-2-1 0 0 0,-4 1 0 0 0,-2 0 0 0 0,2 0 0 0 0,0 0 0 0 0,-1-1 0 0 0,3-4 0 0 0,0 3 0 0 0,3 2 0 0 0,0 2 0 0 0,-3-1 0 0 0,-3 0 0 0 0,3-5 0 0 0,4-2 0 0 0,0-1 0 0 0,-2 2 0 0 0,1-3 0 0 0,-1-2 0 0 0,3 2 0 0 0,-2 2 0 0 0,2 3 0 0 0,4-5 0 0 0,-1 0 0 0 0,0-4 0 0 0,-1 0 0 0 0,0 3 0 0 0,3-4 0 0 0,-2 2 0 0 0,1-4 0 0 0,-3 2 0 0 0,1 3 0 0 0,-2 2 0 0 0,1-1 0 0 0,-2 0 0 0 0,2 1 0 0 0,-3 3 0 0 0,3-4 0 0 0,3 1 0 0 0,-2 1 0 0 0,2-4 0 0 0,2 1 0 0 0,-2 1 0 0 0,1 3 0 0 0,-3 2 0 0 0,0-3 0 0 0,-2-1 0 0 0,1-4 0 0 0,3 0 0 0 0,-2 2 0 0 0,-3 3 0 0 0,0-3 0 0 0,-2 1 0 0 0,-3 1 0 0 0,-2-2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27T08:14:19.511"/>
    </inkml:context>
    <inkml:brush xml:id="br0">
      <inkml:brushProperty name="width" value="0.35" units="cm"/>
      <inkml:brushProperty name="height" value="0.35" units="cm"/>
    </inkml:brush>
  </inkml:definitions>
  <inkml:trace contextRef="#ctx0" brushRef="#br0">11961 14744 16383 0 0,'0'-5'0'0'0,"0"-12"0"0"0,-5-13 0 0 0,-6-17 0 0 0,-13-35 0 0 0,-6-40 0 0 0,2-24 0 0 0,0 2 0 0 0,0 16 0 0 0,5 24 0 0 0,6 20 0 0 0,1 25 0 0 0,3 16 0 0 0,-1 11 0 0 0,2 6 0 0 0,3 2 0 0 0,-3 0 0 0 0,-3 0 0 0 0,0-3 0 0 0,3 0 0 0 0,-2-1 0 0 0,2-2 0 0 0,-3 6 0 0 0,2 0 0 0 0,3 1 0 0 0,3-2 0 0 0,3-1 0 0 0,2-7 0 0 0,1-3 0 0 0,1 1 0 0 0,1 0 0 0 0,-1 1 0 0 0,-4 7 0 0 0,-2 2 0 0 0,-1 1 0 0 0,3-1 0 0 0,0-11 0 0 0,2-15 0 0 0,0-19 0 0 0,2-13 0 0 0,0-12 0 0 0,0-5 0 0 0,0-17 0 0 0,1 2 0 0 0,-1 10 0 0 0,0 8 0 0 0,0 11 0 0 0,0 14 0 0 0,0 14 0 0 0,0 8 0 0 0,0 6 0 0 0,0 7 0 0 0,0-2 0 0 0,0 2 0 0 0,0 1 0 0 0,0-8 0 0 0,0-7 0 0 0,0-4 0 0 0,0 1 0 0 0,0 1 0 0 0,0 3 0 0 0,0 6 0 0 0,0 4 0 0 0,0 6 0 0 0,0-4 0 0 0,0 2 0 0 0,0-5 0 0 0,0-5 0 0 0,0-5 0 0 0,0 2 0 0 0,0-7 0 0 0,0 1 0 0 0,0 6 0 0 0,0 0 0 0 0,0-1 0 0 0,0-3 0 0 0,0-2 0 0 0,0 3 0 0 0,0 0 0 0 0,0 4 0 0 0,0 6 0 0 0,0 4 0 0 0,0 3 0 0 0,-5 9 0 0 0,-2 2 0 0 0,1 1 0 0 0,1 0 0 0 0,1-7 0 0 0,2-4 0 0 0,0-5 0 0 0,2-12 0 0 0,0-3 0 0 0,0-6 0 0 0,1-14 0 0 0,-1-5 0 0 0,0 7 0 0 0,0 0 0 0 0,0 2 0 0 0,0-2 0 0 0,0 6 0 0 0,0 4 0 0 0,0 7 0 0 0,0 9 0 0 0,0 1 0 0 0,5 4 0 0 0,2 3 0 0 0,0-1 0 0 0,-2 0 0 0 0,-2-3 0 0 0,0 0 0 0 0,-2-2 0 0 0,-1-5 0 0 0,0 2 0 0 0,0 4 0 0 0,0 3 0 0 0,0 4 0 0 0,-1 3 0 0 0,1 2 0 0 0,0 1 0 0 0,0 1 0 0 0,0 0 0 0 0,0-5 0 0 0,0-7 0 0 0,0-7 0 0 0,0 1 0 0 0,0 2 0 0 0,0-1 0 0 0,0 2 0 0 0,0-2 0 0 0,0-2 0 0 0,-5-4 0 0 0,-7-3 0 0 0,-1 3 0 0 0,1 4 0 0 0,4 2 0 0 0,-3-3 0 0 0,0 3 0 0 0,-2-2 0 0 0,1 3 0 0 0,2 4 0 0 0,3 4 0 0 0,-3 7 0 0 0,1 5 0 0 0,2-14 0 0 0,2-15 0 0 0,7-20 0 0 0,3-16 0 0 0,1-14 0 0 0,-1 0 0 0 0,4 9 0 0 0,0 10 0 0 0,-1 14 0 0 0,-2 9 0 0 0,-2 10 0 0 0,-2 9 0 0 0,-1 6 0 0 0,0 5 0 0 0,-2 3 0 0 0,6-9 0 0 0,1-4 0 0 0,0-4 0 0 0,-1-4 0 0 0,4-5 0 0 0,5-7 0 0 0,5-14 0 0 0,0-9 0 0 0,2 0 0 0 0,-4 9 0 0 0,-3 7 0 0 0,-5 11 0 0 0,-4 10 0 0 0,-3 8 0 0 0,-1 6 0 0 0,-2 3 0 0 0,1 2 0 0 0,-1 1 0 0 0,0 1 0 0 0,0-2 0 0 0,1 1 0 0 0,0-1 0 0 0,0 0 0 0 0,0-1 0 0 0,0 0 0 0 0,0 0 0 0 0,0 0 0 0 0,0 1 0 0 0,0-1 0 0 0,0 0 0 0 0,0 0 0 0 0,0 0 0 0 0,0 0 0 0 0,0 0 0 0 0,0 1 0 0 0,-5-1 0 0 0,-7 5 0 0 0,-1 2 0 0 0,1 0 0 0 0,3-2 0 0 0,3-1 0 0 0,-2-2 0 0 0,-1 0 0 0 0,2-2 0 0 0,-3 6 0 0 0,0 0 0 0 0,2 1 0 0 0,2-2 0 0 0,3-1 0 0 0,-5-2 0 0 0,1-1 0 0 0,-5 5 0 0 0,1-4 0 0 0,1-3 0 0 0,3 0 0 0 0,2-1 0 0 0,3 1 0 0 0,1 0 0 0 0,-5 5 0 0 0,0 3 0 0 0,0-1 0 0 0,1-1 0 0 0,2-6 0 0 0,1-3 0 0 0,1-1 0 0 0,1 1 0 0 0,0 0 0 0 0,0 2 0 0 0,0 1 0 0 0,1 0 0 0 0,-6 1 0 0 0,-2 0 0 0 0,-4 1 0 0 0,-1-1 0 0 0,2 0 0 0 0,2 1 0 0 0,3-1 0 0 0,3 0 0 0 0,0 1 0 0 0,2-1 0 0 0,0 0 0 0 0,1 0 0 0 0,-1 0 0 0 0,1-5 0 0 0,-1-1 0 0 0,0 0 0 0 0,0 1 0 0 0,1 1 0 0 0,-1 2 0 0 0,0 1 0 0 0,0 1 0 0 0,-1 0 0 0 0,1 5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27T08:14:19.512"/>
    </inkml:context>
    <inkml:brush xml:id="br0">
      <inkml:brushProperty name="width" value="0.35" units="cm"/>
      <inkml:brushProperty name="height" value="0.35" units="cm"/>
    </inkml:brush>
  </inkml:definitions>
  <inkml:trace contextRef="#ctx0" brushRef="#br0">11673 6313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27T08:14:19.513"/>
    </inkml:context>
    <inkml:brush xml:id="br0">
      <inkml:brushProperty name="width" value="0.35" units="cm"/>
      <inkml:brushProperty name="height" value="0.35" units="cm"/>
    </inkml:brush>
  </inkml:definitions>
  <inkml:trace contextRef="#ctx0" brushRef="#br0">12552 5287 16383 0 0,'0'10'0'0'0,"0"24"0"0"0,5 16 0 0 0,2 15 0 0 0,-1 6 0 0 0,-1-4 0 0 0,-1-7 0 0 0,-2-10 0 0 0,0-8 0 0 0,-2-1 0 0 0,0-3 0 0 0,0-2 0 0 0,0-2 0 0 0,-1 3 0 0 0,1 0 0 0 0,5-1 0 0 0,2 9 0 0 0,-1 1 0 0 0,-1-1 0 0 0,-1-4 0 0 0,-2 1 0 0 0,4-6 0 0 0,2-4 0 0 0,-2-3 0 0 0,4-1 0 0 0,0 0 0 0 0,-1 5 0 0 0,-3 2 0 0 0,3 0 0 0 0,0 5 0 0 0,3 0 0 0 0,0-2 0 0 0,-2-2 0 0 0,-3-2 0 0 0,-2-1 0 0 0,-3-3 0 0 0,-1 1 0 0 0,-1-2 0 0 0,5 1 0 0 0,1-1 0 0 0,0 0 0 0 0,4-4 0 0 0,0-2 0 0 0,-2 0 0 0 0,-1 2 0 0 0,-3 1 0 0 0,3 1 0 0 0,1 2 0 0 0,-1 0 0 0 0,-2 1 0 0 0,-2 0 0 0 0,4-5 0 0 0,0-2 0 0 0,0 1 0 0 0,3 1 0 0 0,0 6 0 0 0,-1 3 0 0 0,-3 1 0 0 0,-2 0 0 0 0,-2-2 0 0 0,-1 0 0 0 0,-1-2 0 0 0,0 0 0 0 0,-1-1 0 0 0,1-1 0 0 0,-1 1 0 0 0,1 0 0 0 0,0-1 0 0 0,0 1 0 0 0,0 0 0 0 0,0-1 0 0 0,0 1 0 0 0,0 0 0 0 0,5 5 0 0 0,2 1 0 0 0,4 6 0 0 0,6-1 0 0 0,5 4 0 0 0,4 5 0 0 0,-3-3 0 0 0,0 3 0 0 0,1-9 0 0 0,-3-5 0 0 0,-6-4 0 0 0,0-3 0 0 0,-2 0 0 0 0,1 4 0 0 0,4 7 0 0 0,3-3 0 0 0,-1-4 0 0 0,-5-1 0 0 0,-4-2 0 0 0,-5 0 0 0 0,3 4 0 0 0,4 7 0 0 0,5-3 0 0 0,0 1 0 0 0,-4 0 0 0 0,-4-3 0 0 0,-3-1 0 0 0,1-2 0 0 0,0-2 0 0 0,4 0 0 0 0,-1-1 0 0 0,4-1 0 0 0,-2 0 0 0 0,-2 6 0 0 0,-4 1 0 0 0,-2 0 0 0 0,-2-1 0 0 0,-3-1 0 0 0,0-2 0 0 0,0-11 0 0 0,-1-15 0 0 0,1-12 0 0 0,-1-12 0 0 0,1-6 0 0 0,0-6 0 0 0,0-6 0 0 0,0-4 0 0 0,0 1 0 0 0,0 2 0 0 0,0 2 0 0 0,0 2 0 0 0,-5 1 0 0 0,-2 2 0 0 0,-5 5 0 0 0,0 2 0 0 0,2 0 0 0 0,3-1 0 0 0,-3-2 0 0 0,0-1 0 0 0,-2-1 0 0 0,-1-2 0 0 0,4 1 0 0 0,2-1 0 0 0,2-1 0 0 0,-2 1 0 0 0,-1 0 0 0 0,-3 0 0 0 0,-1 0 0 0 0,-3 0 0 0 0,2 1 0 0 0,2-1 0 0 0,-2 5 0 0 0,2-3 0 0 0,-3-2 0 0 0,1-1 0 0 0,3-1 0 0 0,3 1 0 0 0,-2 5 0 0 0,0 3 0 0 0,-4-1 0 0 0,1-1 0 0 0,3-1 0 0 0,2-2 0 0 0,3 0 0 0 0,-4 3 0 0 0,-4 2 0 0 0,-2 0 0 0 0,3-2 0 0 0,3-1 0 0 0,2-2 0 0 0,3-1 0 0 0,2 0 0 0 0,0-1 0 0 0,2 0 0 0 0,-1 0 0 0 0,1 0 0 0 0,-1 0 0 0 0,1 0 0 0 0,-1 0 0 0 0,0 10 0 0 0,0 14 0 0 0,0 12 0 0 0,0 12 0 0 0,0 6 0 0 0,0 5 0 0 0,0 2 0 0 0,0 7 0 0 0,0 1 0 0 0,0-1 0 0 0,0 4 0 0 0,0-1 0 0 0,0 3 0 0 0,0 10 0 0 0,0 0 0 0 0,5 6 0 0 0,2 8 0 0 0,-1-2 0 0 0,0 3 0 0 0,-3 4 0 0 0,-1 1 0 0 0,0-3 0 0 0,-2-8 0 0 0,0-9 0 0 0,0-10 0 0 0,0-6 0 0 0,-1 0 0 0 0,1-2 0 0 0,0 4 0 0 0,0 0 0 0 0,0 3 0 0 0,5 10 0 0 0,2 5 0 0 0,-1-1 0 0 0,4-6 0 0 0,1-6 0 0 0,-2-1 0 0 0,-3-2 0 0 0,-2-4 0 0 0,-2-4 0 0 0,-1-1 0 0 0,0 3 0 0 0,-2 0 0 0 0,1 5 0 0 0,5 5 0 0 0,1 11 0 0 0,0-1 0 0 0,-1-3 0 0 0,-1-2 0 0 0,-2 2 0 0 0,-1-4 0 0 0,0 5 0 0 0,-1-2 0 0 0,-1 2 0 0 0,1-5 0 0 0,0 5 0 0 0,0-1 0 0 0,-1 5 0 0 0,1-2 0 0 0,0-1 0 0 0,-5 1 0 0 0,-2-4 0 0 0,1-1 0 0 0,1 1 0 0 0,1 2 0 0 0,2 2 0 0 0,1-4 0 0 0,-5-5 0 0 0,-1-1 0 0 0,-4 2 0 0 0,-6-2 0 0 0,1 1 0 0 0,2-2 0 0 0,4-3 0 0 0,4 0 0 0 0,2 4 0 0 0,3-1 0 0 0,-4-3 0 0 0,-2-4 0 0 0,2 3 0 0 0,0 8 0 0 0,2 7 0 0 0,1 3 0 0 0,1 8 0 0 0,1-3 0 0 0,0-7 0 0 0,0-9 0 0 0,1 4 0 0 0,-1 2 0 0 0,0 2 0 0 0,0 8 0 0 0,0 2 0 0 0,0 0 0 0 0,0 5 0 0 0,0-1 0 0 0,0-6 0 0 0,0 1 0 0 0,0-6 0 0 0,0-8 0 0 0,0-7 0 0 0,0-6 0 0 0,-5 1 0 0 0,-2-2 0 0 0,1-2 0 0 0,1-1 0 0 0,1-2 0 0 0,2 4 0 0 0,1 0 0 0 0,0 6 0 0 0,1-1 0 0 0,0-1 0 0 0,1-3 0 0 0,-1-3 0 0 0,0-2 0 0 0,0-1 0 0 0,0-1 0 0 0,0 0 0 0 0,1-1 0 0 0,-1 1 0 0 0,0-1 0 0 0,-1 0 0 0 0,1 1 0 0 0,0 0 0 0 0,0 5 0 0 0,6 11 0 0 0,0 4 0 0 0,1 3 0 0 0,3 8 0 0 0,0 3 0 0 0,-1 7 0 0 0,3 0 0 0 0,-2 0 0 0 0,-1-4 0 0 0,-3-1 0 0 0,-2-9 0 0 0,3-2 0 0 0,1-2 0 0 0,-2-3 0 0 0,-1-2 0 0 0,-2-2 0 0 0,-1 0 0 0 0,-1-3 0 0 0,4-3 0 0 0,2 2 0 0 0,-1 3 0 0 0,4 0 0 0 0,0 2 0 0 0,-1-2 0 0 0,-3-3 0 0 0,3-5 0 0 0,0-2 0 0 0,-2-3 0 0 0,-1 4 0 0 0,2-5 0 0 0,1 3 0 0 0,-2 1 0 0 0,-2-1 0 0 0,4-1 0 0 0,0-1 0 0 0,-2-1 0 0 0,-2-1 0 0 0,-1 0 0 0 0,-3 0 0 0 0,0 0 0 0 0,5-1 0 0 0,0 1 0 0 0,5-5 0 0 0,6-7 0 0 0,4-7 0 0 0,5-5 0 0 0,2-3 0 0 0,-3-8 0 0 0,-6-7 0 0 0,-2-3 0 0 0,-3-3 0 0 0,-4-3 0 0 0,-8-4 0 0 0,-6-3 0 0 0,-1-1 0 0 0,0-1 0 0 0,-5 5 0 0 0,0 1 0 0 0,-3 5 0 0 0,0 1 0 0 0,2-3 0 0 0,4-1 0 0 0,-3 2 0 0 0,-4 5 0 0 0,-1-1 0 0 0,4-2 0 0 0,-3 2 0 0 0,-3 4 0 0 0,1-2 0 0 0,-2-3 0 0 0,2-4 0 0 0,4-3 0 0 0,-1-8 0 0 0,-3-3 0 0 0,0-2 0 0 0,-1 7 0 0 0,1 2 0 0 0,5 2 0 0 0,-2 5 0 0 0,1 0 0 0 0,-2 5 0 0 0,2 0 0 0 0,2-3 0 0 0,3-3 0 0 0,3-3 0 0 0,2-2 0 0 0,1-2 0 0 0,1-1 0 0 0,1 0 0 0 0,4 5 0 0 0,8 6 0 0 0,6 12 0 0 0,-1 12 0 0 0,-2 10 0 0 0,0 3 0 0 0,-2 3 0 0 0,-4 4 0 0 0,-3 1 0 0 0,-3 3 0 0 0,3 1 0 0 0,0 0 0 0 0,4 0 0 0 0,6-4 0 0 0,-1-3 0 0 0,-3 1 0 0 0,-3 1 0 0 0,-4 1 0 0 0,2-3 0 0 0,6-2 0 0 0,-1 2 0 0 0,-2 2 0 0 0,-3 1 0 0 0,-3 2 0 0 0,-2 1 0 0 0,-1 0 0 0 0,-2 1 0 0 0,0 1 0 0 0,-6-6 0 0 0,-1-2 0 0 0,-5 1 0 0 0,-1 0 0 0 0,-2-2 0 0 0,-5-7 0 0 0,-3-4 0 0 0,-3-5 0 0 0,-7-4 0 0 0,-9-1 0 0 0,-1-2 0 0 0,-10 0 0 0 0,0 0 0 0 0,4 0 0 0 0,5 1 0 0 0,10-6 0 0 0,6-1 0 0 0,2 1 0 0 0,1-5 0 0 0,-1 1 0 0 0,5-4 0 0 0,0 1 0 0 0,4-3 0 0 0,0-3 0 0 0,-3 1 0 0 0,-2 4 0 0 0,2-1 0 0 0,-1-3 0 0 0,-1 2 0 0 0,3-2 0 0 0,4-2 0 0 0,5-4 0 0 0,-1 3 0 0 0,-3 5 0 0 0,0 0 0 0 0,-2-2 0 0 0,1-4 0 0 0,-2-2 0 0 0,3-3 0 0 0,-3-2 0 0 0,3-5 0 0 0,3-3 0 0 0,4 0 0 0 0,3 1 0 0 0,2 2 0 0 0,1 2 0 0 0,1 1 0 0 0,1 0 0 0 0,0 1 0 0 0,4 1 0 0 0,3-1 0 0 0,-2 1 0 0 0,0-1 0 0 0,2 6 0 0 0,2 11 0 0 0,-3 13 0 0 0,-1 12 0 0 0,-2 9 0 0 0,-2 5 0 0 0,-2 15 0 0 0,1 14 0 0 0,-7 14 0 0 0,-1 10 0 0 0,-5 7 0 0 0,-5 4 0 0 0,-5-3 0 0 0,1-12 0 0 0,4-13 0 0 0,1-17 0 0 0,2-11 0 0 0,4-7 0 0 0,-2-2 0 0 0,1-1 0 0 0,3 1 0 0 0,3 1 0 0 0,2 2 0 0 0,1 0 0 0 0,2 1 0 0 0,0 1 0 0 0,5-6 0 0 0,13-5 0 0 0,7-7 0 0 0,5-6 0 0 0,8-3 0 0 0,2-2 0 0 0,-1-7 0 0 0,-1-2 0 0 0,-3-5 0 0 0,-2 0 0 0 0,-1 2 0 0 0,-2 3 0 0 0,0 3 0 0 0,-5-3 0 0 0,-3 0 0 0 0,-4-4 0 0 0,0-5 0 0 0,1 1 0 0 0,-2-2 0 0 0,-4-4 0 0 0,1 3 0 0 0,3 4 0 0 0,4-5 0 0 0,-2-5 0 0 0,1 2 0 0 0,2 1 0 0 0,-2-3 0 0 0,-5 0 0 0 0,0 3 0 0 0,-3 0 0 0 0,-3-1 0 0 0,-3-1 0 0 0,-2-3 0 0 0,-3-1 0 0 0,-1-1 0 0 0,-5 5 0 0 0,-7 6 0 0 0,-2-4 0 0 0,-3 1 0 0 0,0 1 0 0 0,0 2 0 0 0,1 0 0 0 0,-1 2 0 0 0,2 0 0 0 0,4-3 0 0 0,-1 1 0 0 0,1 0 0 0 0,2-3 0 0 0,-1 2 0 0 0,-1 0 0 0 0,3-3 0 0 0,-2-2 0 0 0,-1-2 0 0 0,-2-2 0 0 0,0-1 0 0 0,3-1 0 0 0,3 0 0 0 0,-2 5 0 0 0,0 1 0 0 0,1 0 0 0 0,3-1 0 0 0,2-1 0 0 0,1 9 0 0 0,2 12 0 0 0,-6 7 0 0 0,0 8 0 0 0,0 8 0 0 0,1 10 0 0 0,-3 7 0 0 0,-1 11 0 0 0,1 14 0 0 0,3 1 0 0 0,1 1 0 0 0,2 10 0 0 0,1 3 0 0 0,-4-1 0 0 0,-2-9 0 0 0,1-9 0 0 0,1-10 0 0 0,2-7 0 0 0,1-1 0 0 0,-4-6 0 0 0,-1 1 0 0 0,-5 1 0 0 0,1-2 0 0 0,1 0 0 0 0,-2 0 0 0 0,0-2 0 0 0,3 1 0 0 0,-2-7 0 0 0,-5-6 0 0 0,1-11 0 0 0,2-13 0 0 0,5-10 0 0 0,2-7 0 0 0,3-10 0 0 0,2-9 0 0 0,1-3 0 0 0,0-9 0 0 0,1-1 0 0 0,0 5 0 0 0,-11 0 0 0 0,-3-6 0 0 0,0 1 0 0 0,-2 0 0 0 0,1 4 0 0 0,3-5 0 0 0,-2-2 0 0 0,2-7 0 0 0,2-8 0 0 0,3-1 0 0 0,2 7 0 0 0,3 4 0 0 0,0 3 0 0 0,1 2 0 0 0,1 5 0 0 0,-1 7 0 0 0,1 6 0 0 0,-1 5 0 0 0,6-7 0 0 0,5-12 0 0 0,13-11 0 0 0,1-5 0 0 0,2-1 0 0 0,-4 1 0 0 0,-6 9 0 0 0,0 3 0 0 0,-4 7 0 0 0,-4 7 0 0 0,-3 6 0 0 0,-2 4 0 0 0,2 9 0 0 0,1-3 0 0 0,4 4 0 0 0,0 1 0 0 0,-2 0 0 0 0,-2-2 0 0 0,-2-7 0 0 0,-3-3 0 0 0,-1 0 0 0 0,-1 0 0 0 0,0 2 0 0 0,0 0 0 0 0,-1-3 0 0 0,1-6 0 0 0,-1-2 0 0 0,1 3 0 0 0,0 3 0 0 0,-5 2 0 0 0,-2 3 0 0 0,1 1 0 0 0,1-3 0 0 0,-4-1 0 0 0,0-5 0 0 0,1 0 0 0 0,3 2 0 0 0,1 2 0 0 0,-3-3 0 0 0,-1 1 0 0 0,1 12 0 0 0,2 25 0 0 0,2 24 0 0 0,1 28 0 0 0,1 31 0 0 0,1 22 0 0 0,0 14 0 0 0,1-4 0 0 0,-1-4 0 0 0,0-12 0 0 0,0-17 0 0 0,1-16 0 0 0,-1-16 0 0 0,0-9 0 0 0,0-7 0 0 0,0-4 0 0 0,0-1 0 0 0,0-1 0 0 0,0 1 0 0 0,0 1 0 0 0,0 0 0 0 0,0 1 0 0 0,0 0 0 0 0,0 1 0 0 0,0 0 0 0 0,0 0 0 0 0,0 0 0 0 0,0 0 0 0 0,0 0 0 0 0,0 0 0 0 0,0 0 0 0 0,0-1 0 0 0,5-4 0 0 0,1 3 0 0 0,6-3 0 0 0,0 0 0 0 0,-2-1 0 0 0,3-3 0 0 0,-2 0 0 0 0,3-4 0 0 0,5-5 0 0 0,-2 0 0 0 0,2-1 0 0 0,2-3 0 0 0,-2 3 0 0 0,1-1 0 0 0,2-3 0 0 0,2-1 0 0 0,2-3 0 0 0,2-1 0 0 0,1-6 0 0 0,-4-8 0 0 0,-7-7 0 0 0,-6-4 0 0 0,-5-5 0 0 0,-4-2 0 0 0,-2-1 0 0 0,-2 0 0 0 0,0 0 0 0 0,-5 5 0 0 0,-2-3 0 0 0,1-7 0 0 0,1-12 0 0 0,2-18 0 0 0,2-9 0 0 0,0-1 0 0 0,2-3 0 0 0,-5-3 0 0 0,-2 2 0 0 0,1 4 0 0 0,1 1 0 0 0,2 7 0 0 0,1 5 0 0 0,1 9 0 0 0,-5 3 0 0 0,-6 0 0 0 0,0-2 0 0 0,0-1 0 0 0,4 3 0 0 0,2-5 0 0 0,2-8 0 0 0,-2-9 0 0 0,-1-1 0 0 0,0-4 0 0 0,3-9 0 0 0,1 5 0 0 0,1 7 0 0 0,1 11 0 0 0,1 1 0 0 0,0 1 0 0 0,0 6 0 0 0,0 8 0 0 0,1 1 0 0 0,-1-6 0 0 0,0 1 0 0 0,0 4 0 0 0,0 0 0 0 0,0 3 0 0 0,0-6 0 0 0,0 1 0 0 0,0 4 0 0 0,0 4 0 0 0,5 10 0 0 0,7 10 0 0 0,1-2 0 0 0,-1-6 0 0 0,-3-9 0 0 0,-3-7 0 0 0,-3-6 0 0 0,-1-5 0 0 0,-2-8 0 0 0,0-7 0 0 0,0-3 0 0 0,-1 3 0 0 0,1-3 0 0 0,-1 1 0 0 0,1 9 0 0 0,0 5 0 0 0,0 8 0 0 0,0-3 0 0 0,0-2 0 0 0,0 4 0 0 0,0 0 0 0 0,0 0 0 0 0,-5-2 0 0 0,-2 3 0 0 0,1 1 0 0 0,0 4 0 0 0,3 5 0 0 0,0 4 0 0 0,-3 9 0 0 0,-1 4 0 0 0,0-4 0 0 0,2-7 0 0 0,2-2 0 0 0,1 0 0 0 0,1-4 0 0 0,-4 6 0 0 0,-7 8 0 0 0,-1 5 0 0 0,2-5 0 0 0,2-2 0 0 0,3-1 0 0 0,-2 9 0 0 0,5-1 0 0 0,8-17 0 0 0,18-17 0 0 0,11-4 0 0 0,9-7 0 0 0,-2-2 0 0 0,-4-4 0 0 0,-2 6 0 0 0,-3 3 0 0 0,-6 9 0 0 0,-8 8 0 0 0,-2 12 0 0 0,-3 3 0 0 0,-4 1 0 0 0,1-4 0 0 0,-1 0 0 0 0,-2-5 0 0 0,3-6 0 0 0,5-9 0 0 0,0-6 0 0 0,-3 3 0 0 0,-3 6 0 0 0,-4 2 0 0 0,-2-5 0 0 0,-1-4 0 0 0,-2-7 0 0 0,-1 4 0 0 0,1 1 0 0 0,-1 2 0 0 0,1 6 0 0 0,-1-3 0 0 0,1 3 0 0 0,0 5 0 0 0,0 7 0 0 0,0 4 0 0 0,-5 5 0 0 0,-2 2 0 0 0,1 2 0 0 0,-5-5 0 0 0,1-2 0 0 0,1 1 0 0 0,-2 6 0 0 0,0 3 0 0 0,-3 1 0 0 0,1-1 0 0 0,-2 4 0 0 0,-4 2 0 0 0,-4-2 0 0 0,2-2 0 0 0,0 3 0 0 0,3 0 0 0 0,0-1 0 0 0,3-3 0 0 0,3-1 0 0 0,0 3 0 0 0,-4 6 0 0 0,1 1 0 0 0,-2 2 0 0 0,2 0 0 0 0,3-4 0 0 0,-1-4 0 0 0,-3 3 0 0 0,0-2 0 0 0,-1-6 0 0 0,-3-5 0 0 0,-4-1 0 0 0,3 0 0 0 0,5 0 0 0 0,-1 1 0 0 0,4 0 0 0 0,3 2 0 0 0,-1-1 0 0 0,1 2 0 0 0,-3-1 0 0 0,1 0 0 0 0,-3 6 0 0 0,2 11 0 0 0,2 13 0 0 0,4 17 0 0 0,2 11 0 0 0,3 10 0 0 0,1 14 0 0 0,1 9 0 0 0,1 8 0 0 0,-1 9 0 0 0,6-5 0 0 0,1-4 0 0 0,0-9 0 0 0,-2-9 0 0 0,-1-9 0 0 0,-2-6 0 0 0,5-10 0 0 0,0-3 0 0 0,-1-1 0 0 0,-1 1 0 0 0,-1 6 0 0 0,-2 4 0 0 0,-1 1 0 0 0,-1 0 0 0 0,0-1 0 0 0,0-1 0 0 0,-1 0 0 0 0,1 3 0 0 0,5-3 0 0 0,1-2 0 0 0,1-2 0 0 0,3-5 0 0 0,0-1 0 0 0,-1 0 0 0 0,-3 2 0 0 0,-1 1 0 0 0,-3 8 0 0 0,4 12 0 0 0,1 4 0 0 0,-1 9 0 0 0,-1 5 0 0 0,-2-4 0 0 0,4-6 0 0 0,1-7 0 0 0,-2-7 0 0 0,0-5 0 0 0,-3-2 0 0 0,-1 2 0 0 0,-1 2 0 0 0,-1-1 0 0 0,0-2 0 0 0,0 0 0 0 0,-1-2 0 0 0,6-5 0 0 0,2-3 0 0 0,-1 0 0 0 0,4 2 0 0 0,1 1 0 0 0,-3 1 0 0 0,-1 1 0 0 0,-3 2 0 0 0,-2-1 0 0 0,-1 6 0 0 0,4-3 0 0 0,2-2 0 0 0,4-1 0 0 0,0-1 0 0 0,-1 1 0 0 0,2 0 0 0 0,5 0 0 0 0,4 0 0 0 0,-2 1 0 0 0,2-6 0 0 0,-3-11 0 0 0,0-8 0 0 0,-3-10 0 0 0,-3-9 0 0 0,-5-13 0 0 0,2-16 0 0 0,5-22 0 0 0,5-4 0 0 0,-1-1 0 0 0,1-4 0 0 0,-2 1 0 0 0,-4 2 0 0 0,-4 9 0 0 0,-4 9 0 0 0,-3 9 0 0 0,-1 7 0 0 0,-1 4 0 0 0,-6 9 0 0 0,-2 2 0 0 0,-4 5 0 0 0,0 1 0 0 0,-4-2 0 0 0,2-3 0 0 0,-3-4 0 0 0,2-1 0 0 0,-1 2 0 0 0,-4 2 0 0 0,3-2 0 0 0,3-1 0 0 0,-1-2 0 0 0,-2-1 0 0 0,1-1 0 0 0,-2-1 0 0 0,2 0 0 0 0,5 0 0 0 0,3-5 0 0 0,3-2 0 0 0,3 1 0 0 0,-4 6 0 0 0,0 3 0 0 0,-5 6 0 0 0,0 2 0 0 0,2-1 0 0 0,2-2 0 0 0,2-3 0 0 0,2-2 0 0 0,2-1 0 0 0,1-6 0 0 0,-5 2 0 0 0,-1-3 0 0 0,0-1 0 0 0,-4-4 0 0 0,-5 4 0 0 0,0-1 0 0 0,2 0 0 0 0,4 2 0 0 0,-2 6 0 0 0,1 3 0 0 0,2 1 0 0 0,2 0 0 0 0,3 9 0 0 0,2 13 0 0 0,0 11 0 0 0,1 10 0 0 0,5 6 0 0 0,3 15 0 0 0,-1 21 0 0 0,-2 16 0 0 0,-1 14 0 0 0,-2 34 0 0 0,0 30 0 0 0,-2 14 0 0 0,0-5 0 0 0,0-16 0 0 0,0-12 0 0 0,-1-20 0 0 0,1-23 0 0 0,0-13 0 0 0,0-15 0 0 0,5-17 0 0 0,2-8 0 0 0,-1-5 0 0 0,4-3 0 0 0,1-1 0 0 0,-2-2 0 0 0,-3 0 0 0 0,-2 6 0 0 0,3-4 0 0 0,1-1 0 0 0,-1-1 0 0 0,-2 5 0 0 0,-2 2 0 0 0,4 0 0 0 0,0 5 0 0 0,0 0 0 0 0,8-2 0 0 0,2-2 0 0 0,-2-2 0 0 0,-4-2 0 0 0,2-6 0 0 0,-2-3 0 0 0,-2 1 0 0 0,-3 0 0 0 0,2-4 0 0 0,0 1 0 0 0,-1 1 0 0 0,-2 7 0 0 0,4 9 0 0 0,-1 2 0 0 0,-1 1 0 0 0,-1-3 0 0 0,-3-2 0 0 0,-1-2 0 0 0,-1-2 0 0 0,4-1 0 0 0,2-1 0 0 0,-1-1 0 0 0,-2 0 0 0 0,0 1 0 0 0,-2-1 0 0 0,-1 1 0 0 0,-1-1 0 0 0,0 1 0 0 0,0 0 0 0 0,0 0 0 0 0,-1 0 0 0 0,1-1 0 0 0,0 1 0 0 0,0 0 0 0 0,0 0 0 0 0,5-5 0 0 0,2-2 0 0 0,-1 0 0 0 0,-1 7 0 0 0,-1 8 0 0 0,-2 2 0 0 0,0 1 0 0 0,3-3 0 0 0,2-2 0 0 0,-1-3 0 0 0,-1-1 0 0 0,-2 4 0 0 0,0 0 0 0 0,-2 0 0 0 0,-1-1 0 0 0,0-2 0 0 0,0-2 0 0 0,-1 0 0 0 0,1 4 0 0 0,0 2 0 0 0,0-1 0 0 0,0-2 0 0 0,0 0 0 0 0,0-2 0 0 0,0-2 0 0 0,0 1 0 0 0,0-2 0 0 0,0-9 0 0 0,0-14 0 0 0,0-13 0 0 0,0-10 0 0 0,0-8 0 0 0,0-14 0 0 0,5-21 0 0 0,7-26 0 0 0,1-18 0 0 0,-2-12 0 0 0,-2 3 0 0 0,-3 7 0 0 0,-2 15 0 0 0,-3 19 0 0 0,0 16 0 0 0,-1 12 0 0 0,-1 10 0 0 0,-4 4 0 0 0,-3 3 0 0 0,-4 1 0 0 0,0-1 0 0 0,-3 0 0 0 0,-5-1 0 0 0,-3 0 0 0 0,-3-2 0 0 0,-2 6 0 0 0,3 1 0 0 0,2 4 0 0 0,4 1 0 0 0,-5 4 0 0 0,2-2 0 0 0,-1-3 0 0 0,-1 3 0 0 0,-1 2 0 0 0,-3 5 0 0 0,0 4 0 0 0,-1 2 0 0 0,-1 2 0 0 0,0 1 0 0 0,5 6 0 0 0,1 2 0 0 0,6 4 0 0 0,0 11 0 0 0,3 6 0 0 0,4 3 0 0 0,5 2 0 0 0,2-1 0 0 0,3 0 0 0 0,0-1 0 0 0,2 0 0 0 0,0-2 0 0 0,0 0 0 0 0,-1 5 0 0 0,1 2 0 0 0,-1-1 0 0 0,0 9 0 0 0,5-3 0 0 0,2 1 0 0 0,4 3 0 0 0,1 10 0 0 0,4 5 0 0 0,-2-3 0 0 0,-3-1 0 0 0,7 5 0 0 0,0-3 0 0 0,-2-6 0 0 0,-5-8 0 0 0,-3-5 0 0 0,-4-6 0 0 0,-3-2 0 0 0,5-8 0 0 0,0-2 0 0 0,5-5 0 0 0,0 5 0 0 0,-2 3 0 0 0,-2 3 0 0 0,-2 2 0 0 0,-2 0 0 0 0,-2 1 0 0 0,4-5 0 0 0,7-7 0 0 0,5-7 0 0 0,1-11 0 0 0,-3-10 0 0 0,-4-13 0 0 0,-9-19 0 0 0,-5-18 0 0 0,-7-13 0 0 0,-2-11 0 0 0,2-10 0 0 0,2 0 0 0 0,2 0 0 0 0,3 6 0 0 0,1 13 0 0 0,1 14 0 0 0,1 12 0 0 0,1 9 0 0 0,-1 1 0 0 0,1-3 0 0 0,-1-4 0 0 0,0-1 0 0 0,1-2 0 0 0,-1 3 0 0 0,0 3 0 0 0,0 3 0 0 0,-5 5 0 0 0,-2 1 0 0 0,0 3 0 0 0,-3 5 0 0 0,0 3 0 0 0,1-1 0 0 0,2-1 0 0 0,3-1 0 0 0,-3-2 0 0 0,-1-2 0 0 0,-3 5 0 0 0,-1-4 0 0 0,2-7 0 0 0,-2-4 0 0 0,-4 1 0 0 0,0-3 0 0 0,-2 4 0 0 0,3-1 0 0 0,3 1 0 0 0,3 2 0 0 0,-1 6 0 0 0,1 4 0 0 0,2 0 0 0 0,2 0 0 0 0,2-1 0 0 0,2-1 0 0 0,0-1 0 0 0,1-1 0 0 0,1-1 0 0 0,-1-5 0 0 0,0-2 0 0 0,1 1 0 0 0,-1-4 0 0 0,5-6 0 0 0,7-4 0 0 0,6-10 0 0 0,6 1 0 0 0,-2 0 0 0 0,0 5 0 0 0,-3 7 0 0 0,1 6 0 0 0,-5 5 0 0 0,-3 4 0 0 0,-4 1 0 0 0,1 7 0 0 0,-1 3 0 0 0,-1-1 0 0 0,-2-2 0 0 0,3 4 0 0 0,5-1 0 0 0,6 5 0 0 0,-1-2 0 0 0,2-1 0 0 0,3 1 0 0 0,-3 0 0 0 0,0 2 0 0 0,2 4 0 0 0,2 4 0 0 0,-2 9 0 0 0,-1 3 0 0 0,2 2 0 0 0,-4 5 0 0 0,-4 5 0 0 0,-5 5 0 0 0,-5 5 0 0 0,-7 2 0 0 0,-4 2 0 0 0,-1 0 0 0 0,1 1 0 0 0,1 0 0 0 0,2 0 0 0 0,1 4 0 0 0,1 2 0 0 0,1 5 0 0 0,0-1 0 0 0,0-1 0 0 0,0-2 0 0 0,1-4 0 0 0,-1-1 0 0 0,0-2 0 0 0,0-1 0 0 0,0-1 0 0 0,0 1 0 0 0,0-1 0 0 0,0 0 0 0 0,0 6 0 0 0,0 6 0 0 0,0 7 0 0 0,-5 5 0 0 0,-7 4 0 0 0,-6 3 0 0 0,0-5 0 0 0,-3-6 0 0 0,3-6 0 0 0,5-6 0 0 0,3-4 0 0 0,0-2 0 0 0,-4-7 0 0 0,-5-7 0 0 0,1-12 0 0 0,3-11 0 0 0,5-10 0 0 0,3-8 0 0 0,4-4 0 0 0,2-3 0 0 0,1-1 0 0 0,0 0 0 0 0,1 0 0 0 0,0 1 0 0 0,0 0 0 0 0,-1 0 0 0 0,0-4 0 0 0,0-2 0 0 0,0 1 0 0 0,1 1 0 0 0,-2 2 0 0 0,1 1 0 0 0,0 1 0 0 0,0 1 0 0 0,-5-5 0 0 0,-12-7 0 0 0,-13 0 0 0 0,-6-4 0 0 0,-3-5 0 0 0,-9-8 0 0 0,-8-4 0 0 0,-3 3 0 0 0,-2 2 0 0 0,-6-10 0 0 0,-7-18 0 0 0,-1-15 0 0 0,-3-6 0 0 0,-18-14 0 0 0,-34-28 0 0 0,-25-24 0 0 0,-32-23 0 0 0,-14 2 0 0 0,-4 13 0 0 0,8 17 0 0 0,12 27 0 0 0,12 21 0 0 0,25 20 0 0 0,28 21 0 0 0,30 19 0 0 0,24 19 0 0 0,18 15 0 0 0,13 7 0 0 0,7 5 0 0 0,4 5 0 0 0,-1 3 0 0 0,1 2 0 0 0,3 6 0 0 0,1 2 0 0 0,-2 0 0 0 0,-2-2 0 0 0,-2-1 0 0 0,-1-3 0 0 0,-7 0 0 0 0,-8-2 0 0 0,-1 0 0 0 0,6 5 0 0 0,20 2 0 0 0,18 9 0 0 0,24 17 0 0 0,32 29 0 0 0,33 39 0 0 0,26 33 0 0 0,9 19 0 0 0,-2 3 0 0 0,-12-14 0 0 0,-15-26 0 0 0,-23-28 0 0 0,-19-19 0 0 0,-9-21 0 0 0,-6-18 0 0 0,-11-10 0 0 0,-5-8 0 0 0,0-6 0 0 0,-5-10 0 0 0,-6-8 0 0 0,-4-8 0 0 0,-4-5 0 0 0,-2-4 0 0 0,-2-11 0 0 0,-6-5 0 0 0,-12-5 0 0 0,-8-14 0 0 0,-10-16 0 0 0,-3-15 0 0 0,-6-12 0 0 0,-5-2 0 0 0,5 1 0 0 0,7 15 0 0 0,3 13 0 0 0,-2 9 0 0 0,1 7 0 0 0,-5 15 0 0 0,6 10 0 0 0,8 7 0 0 0,-1 3 0 0 0,-2 3 0 0 0,6-1 0 0 0,0 0 0 0 0,1 5 0 0 0,-2 5 0 0 0,3 1 0 0 0,1 4 0 0 0,-1-2 0 0 0,-2 1 0 0 0,-2 4 0 0 0,-2 3 0 0 0,4-3 0 0 0,1-5 0 0 0,0 0 0 0 0,3-2 0 0 0,0 1 0 0 0,-6 3 0 0 0,-5 4 0 0 0,-6 3 0 0 0,-3 3 0 0 0,6 6 0 0 0,-1 3 0 0 0,0 0 0 0 0,1-2 0 0 0,1 0 0 0 0,1-2 0 0 0,6 3 0 0 0,7 12 0 0 0,8 12 0 0 0,10 22 0 0 0,15 22 0 0 0,11 18 0 0 0,11 10 0 0 0,4 2 0 0 0,6-2 0 0 0,5-12 0 0 0,-1-7 0 0 0,-9-12 0 0 0,-1-14 0 0 0,2-10 0 0 0,-5-9 0 0 0,-5-11 0 0 0,3-5 0 0 0,1-1 0 0 0,-2-4 0 0 0,0 0 0 0 0,-2-2 0 0 0,-1-5 0 0 0,0-3 0 0 0,-1-4 0 0 0,-1 4 0 0 0,1 0 0 0 0,5-1 0 0 0,1-2 0 0 0,0-1 0 0 0,-1-1 0 0 0,-2-1 0 0 0,-1-1 0 0 0,0 0 0 0 0,-2-1 0 0 0,0 1 0 0 0,-1 0 0 0 0,1 5 0 0 0,-1 6 0 0 0,1 3 0 0 0,5-3 0 0 0,6 3 0 0 0,7 4 0 0 0,0 4 0 0 0,8 3 0 0 0,8 2 0 0 0,5-3 0 0 0,-1 0 0 0 0,0 0 0 0 0,8 1 0 0 0,11-3 0 0 0,6-6 0 0 0,-3-5 0 0 0,5-5 0 0 0,5-3 0 0 0,11-2 0 0 0,-7-7 0 0 0,-8-2 0 0 0,2 1 0 0 0,-12 1 0 0 0,-10 1 0 0 0,-8 2 0 0 0,-5 2 0 0 0,-8 0 0 0 0,-9 1 0 0 0,-12 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27T08:14:19.514"/>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11525 2757 16383 0 0,'0'5'0'0'0,"0"7"0"0"0,0 6 0 0 0,0 5 0 0 0,0 5 0 0 0,0 1 0 0 0,0 2 0 0 0,0 0 0 0 0,0 0 0 0 0,0 0 0 0 0,0-1 0 0 0,0 1 0 0 0,0-1 0 0 0,0 5 0 0 0,0 6 0 0 0,0 2 0 0 0,0-1 0 0 0,0-4 0 0 0,0-2 0 0 0,0-3 0 0 0,0-1 0 0 0,0-2 0 0 0,0 0 0 0 0,0-1 0 0 0,0 0 0 0 0,5 1 0 0 0,2-1 0 0 0,5-4 0 0 0,-1-3 0 0 0,0 2 0 0 0,1 0 0 0 0,0 2 0 0 0,2-3 0 0 0,-1-1 0 0 0,-2 1 0 0 0,-4 1 0 0 0,2 3 0 0 0,0 1 0 0 0,-2 0 0 0 0,4-3 0 0 0,-1-2 0 0 0,-2 1 0 0 0,3 1 0 0 0,-1 1 0 0 0,-2 7 0 0 0,-2 3 0 0 0,3-1 0 0 0,0 0 0 0 0,3-6 0 0 0,0 2 0 0 0,3 0 0 0 0,-1 1 0 0 0,-3 0 0 0 0,-4 4 0 0 0,-2 6 0 0 0,-3 2 0 0 0,-1 8 0 0 0,-1 10 0 0 0,0 0 0 0 0,-1-6 0 0 0,0-1 0 0 0,1-6 0 0 0,0-6 0 0 0,-1-6 0 0 0,1-3 0 0 0,0-2 0 0 0,0-3 0 0 0,0 5 0 0 0,5-4 0 0 0,2 4 0 0 0,5 0 0 0 0,0 1 0 0 0,-2-2 0 0 0,-3-1 0 0 0,-2 4 0 0 0,-2 7 0 0 0,3 0 0 0 0,1 4 0 0 0,4-2 0 0 0,1-3 0 0 0,2-4 0 0 0,0-3 0 0 0,-3-2 0 0 0,2-8 0 0 0,-1-2 0 0 0,2 0 0 0 0,-2 1 0 0 0,-1 2 0 0 0,-4 6 0 0 0,2-2 0 0 0,0-2 0 0 0,3 1 0 0 0,0-1 0 0 0,3 1 0 0 0,-2 0 0 0 0,-2 0 0 0 0,-4 1 0 0 0,3 0 0 0 0,-1 4 0 0 0,4-2 0 0 0,-2-2 0 0 0,-1-2 0 0 0,-3 0 0 0 0,2 1 0 0 0,0 5 0 0 0,-1 2 0 0 0,-3-1 0 0 0,-2 0 0 0 0,-1 4 0 0 0,-1-1 0 0 0,-1 0 0 0 0,-1-2 0 0 0,1-3 0 0 0,0-1 0 0 0,-1-1 0 0 0,1-1 0 0 0,0-1 0 0 0,0 1 0 0 0,0-1 0 0 0,0 1 0 0 0,0-1 0 0 0,0 1 0 0 0,0 0 0 0 0,0-1 0 0 0,5 1 0 0 0,2 0 0 0 0,-1-5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27T08:14:19.515"/>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11419 3053 16383 0 0,'5'15'0'0'0,"2"16"0"0"0,5 12 0 0 0,0 14 0 0 0,3 18 0 0 0,-1 6 0 0 0,2 4 0 0 0,-1 4 0 0 0,-4-4 0 0 0,-3-6 0 0 0,-3-1 0 0 0,2-9 0 0 0,1-6 0 0 0,-2-4 0 0 0,4-11 0 0 0,-1-5 0 0 0,-1-3 0 0 0,-2 0 0 0 0,-2 5 0 0 0,-2-1 0 0 0,-1 2 0 0 0,-1-1 0 0 0,0 6 0 0 0,0 6 0 0 0,-1-3 0 0 0,1 0 0 0 0,0 1 0 0 0,-1-4 0 0 0,1-6 0 0 0,0-4 0 0 0,0-6 0 0 0,0-2 0 0 0,0-3 0 0 0,0-1 0 0 0,0 0 0 0 0,0 0 0 0 0,0 5 0 0 0,0 7 0 0 0,5 6 0 0 0,2 1 0 0 0,0-3 0 0 0,-2-4 0 0 0,3-4 0 0 0,1-3 0 0 0,-1-3 0 0 0,-2 0 0 0 0,-2 3 0 0 0,3-3 0 0 0,0-3 0 0 0,0 0 0 0 0,-2 0 0 0 0,-2 0 0 0 0,-1 6 0 0 0,-1 2 0 0 0,4-6 0 0 0,2-2 0 0 0,-1-1 0 0 0,-1 5 0 0 0,3-2 0 0 0,1-3 0 0 0,-1 1 0 0 0,-3-1 0 0 0,-1 2 0 0 0,3-1 0 0 0,1 1 0 0 0,3 1 0 0 0,1 0 0 0 0,-2-1 0 0 0,-3 1 0 0 0,3 5 0 0 0,4 7 0 0 0,0 1 0 0 0,8 4 0 0 0,0-2 0 0 0,2-3 0 0 0,-4 2 0 0 0,0 13 0 0 0,-4 2 0 0 0,-3 7 0 0 0,5 6 0 0 0,-1-3 0 0 0,-2-8 0 0 0,1 0 0 0 0,2 0 0 0 0,-1 0 0 0 0,2-5 0 0 0,-4-8 0 0 0,-3-1 0 0 0,-4-4 0 0 0,2-4 0 0 0,-1-4 0 0 0,3-7 0 0 0,-1-4 0 0 0,4 4 0 0 0,-2 13 0 0 0,-2 4 0 0 0,-4 5 0 0 0,3 14 0 0 0,-1 1 0 0 0,-2 0 0 0 0,-2-1 0 0 0,-1-6 0 0 0,2-4 0 0 0,2-4 0 0 0,3-2 0 0 0,1-4 0 0 0,-2-4 0 0 0,2-4 0 0 0,-1-2 0 0 0,-2-3 0 0 0,2 4 0 0 0,0 6 0 0 0,3 1 0 0 0,-2 9 0 0 0,-2 10 0 0 0,-3 1 0 0 0,-2 4 0 0 0,-3 2 0 0 0,4-6 0 0 0,1-4 0 0 0,-1-6 0 0 0,-2-7 0 0 0,4-6 0 0 0,1-5 0 0 0,-2 3 0 0 0,4-1 0 0 0,-1-1 0 0 0,4 4 0 0 0,-1 0 0 0 0,7 3 0 0 0,6 6 0 0 0,-2-2 0 0 0,5 3 0 0 0,-2 2 0 0 0,5 4 0 0 0,-4-4 0 0 0,4 1 0 0 0,1 0 0 0 0,-4-2 0 0 0,-3 0 0 0 0,-5-4 0 0 0,-7-4 0 0 0,-5-4 0 0 0,-5-4 0 0 0,-2 8 0 0 0,-2 11 0 0 0,-6 8 0 0 0,-7 3 0 0 0,-2 6 0 0 0,-2 1 0 0 0,1-1 0 0 0,-2-3 0 0 0,2-2 0 0 0,-1-2 0 0 0,2-7 0 0 0,4-8 0 0 0,4-6 0 0 0,3-7 0 0 0,2-3 0 0 0,1-2 0 0 0,1 4 0 0 0,1 1 0 0 0,0 0 0 0 0,-1 4 0 0 0,1 5 0 0 0,-1 6 0 0 0,-5-1 0 0 0,-1 2 0 0 0,-1 1 0 0 0,2-2 0 0 0,1-4 0 0 0,2-6 0 0 0,-4-9 0 0 0,-2-5 0 0 0,2-2 0 0 0,1 0 0 0 0,2 1 0 0 0,1 2 0 0 0,1 1 0 0 0,0 0 0 0 0,1 2 0 0 0,1-1 0 0 0,-1 1 0 0 0,0 0 0 0 0,0 0 0 0 0,1 0 0 0 0,-1 10 0 0 0,0 9 0 0 0,0 0 0 0 0,0 3 0 0 0,0 2 0 0 0,0-2 0 0 0,0-6 0 0 0,0 0 0 0 0,0 7 0 0 0,0 0 0 0 0,0 11 0 0 0,0 14 0 0 0,0 0 0 0 0,0 2 0 0 0,0 2 0 0 0,-5-8 0 0 0,-2-6 0 0 0,0-9 0 0 0,2-11 0 0 0,2-7 0 0 0,0-6 0 0 0,-3-9 0 0 0,-1-4 0 0 0,0-1 0 0 0,2 7 0 0 0,2 14 0 0 0,1 19 0 0 0,1 15 0 0 0,-4 15 0 0 0,-2 12 0 0 0,1 9 0 0 0,-4-5 0 0 0,0 1 0 0 0,1-4 0 0 0,3-14 0 0 0,-3-13 0 0 0,0-13 0 0 0,1-14 0 0 0,3-9 0 0 0,2-7 0 0 0,1-5 0 0 0,1-1 0 0 0,1-1 0 0 0,0 5 0 0 0,0 8 0 0 0,1 6 0 0 0,-1 12 0 0 0,0 5 0 0 0,6 7 0 0 0,1 3 0 0 0,-1-2 0 0 0,4-3 0 0 0,1-2 0 0 0,-3-8 0 0 0,-1-3 0 0 0,-3-1 0 0 0,-2-5 0 0 0,-1 5 0 0 0,-1-2 0 0 0,5-5 0 0 0,1 5 0 0 0,6-1 0 0 0,-1 1 0 0 0,-1 1 0 0 0,2-8 0 0 0,0-6 0 0 0,-3-6 0 0 0,-3-2 0 0 0,3-7 0 0 0,0 2 0 0 0,-2 3 0 0 0,-2 0 0 0 0,-1 2 0 0 0,-2-1 0 0 0,3 1 0 0 0,2-1 0 0 0,-1 0 0 0 0,4-5 0 0 0,0 4 0 0 0,4-4 0 0 0,-1-1 0 0 0,2-4 0 0 0,-1-1 0 0 0,2 2 0 0 0,-1 2 0 0 0,1 2 0 0 0,-2 3 0 0 0,2-5 0 0 0,-2 0 0 0 0,2-5 0 0 0,3 1 0 0 0,-1 1 0 0 0,0 3 0 0 0,9 2 0 0 0,4 7 0 0 0,1-1 0 0 0,7-2 0 0 0,-5 0 0 0 0,-2-6 0 0 0,-7-5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27T08:14:19.516"/>
    </inkml:context>
    <inkml:brush xml:id="br0">
      <inkml:brushProperty name="width" value="0.2" units="cm"/>
      <inkml:brushProperty name="height" value="0.2" units="cm"/>
      <inkml:brushProperty name="color" value="#FFFFFF"/>
    </inkml:brush>
  </inkml:definitions>
  <inkml:trace contextRef="#ctx0" brushRef="#br0">11483 3011 16383 0 0,'5'0'0'0'0,"2"5"0"0"0,4 2 0 0 0,1 4 0 0 0,3 1 0 0 0,0 3 0 0 0,-4 5 0 0 0,-3 3 0 0 0,-3 3 0 0 0,-3 2 0 0 0,-1 2 0 0 0,-1 0 0 0 0,0 1 0 0 0,-1 0 0 0 0,0-1 0 0 0,6-5 0 0 0,1-1 0 0 0,1-1 0 0 0,3-3 0 0 0,0-1 0 0 0,-1 2 0 0 0,-3 3 0 0 0,4-4 0 0 0,4-4 0 0 0,0-1 0 0 0,-2 3 0 0 0,-4 4 0 0 0,-2 2 0 0 0,-3 3 0 0 0,-2 1 0 0 0,-1 2 0 0 0,0 0 0 0 0,-1 0 0 0 0,1 1 0 0 0,-1-1 0 0 0,1 0 0 0 0,0 0 0 0 0,5-5 0 0 0,1-2 0 0 0,6-4 0 0 0,0-1 0 0 0,-2 1 0 0 0,-3 4 0 0 0,-2 1 0 0 0,-2 3 0 0 0,3 2 0 0 0,6 1 0 0 0,1 0 0 0 0,-2 0 0 0 0,-2 0 0 0 0,-4 1 0 0 0,4-6 0 0 0,-1-2 0 0 0,-1 0 0 0 0,-2 2 0 0 0,-2 1 0 0 0,-2 2 0 0 0,0 0 0 0 0,-1 2 0 0 0,0-1 0 0 0,0 1 0 0 0,-1 1 0 0 0,1-1 0 0 0,0 0 0 0 0,0 0 0 0 0,0 0 0 0 0,0-1 0 0 0,0 1 0 0 0,0 0 0 0 0,0 0 0 0 0,0 0 0 0 0,0-1 0 0 0,0 1 0 0 0,0 0 0 0 0,0 0 0 0 0,0 0 0 0 0,0 0 0 0 0,0-1 0 0 0,5-4 0 0 0,7-7 0 0 0,1-1 0 0 0,-2 1 0 0 0,-2 3 0 0 0,-3 3 0 0 0,-2 2 0 0 0,-3 2 0 0 0,0 1 0 0 0,-1 1 0 0 0,-1 1 0 0 0,1-1 0 0 0,-1 0 0 0 0,1 1 0 0 0,-1-1 0 0 0,1 0 0 0 0,0 0 0 0 0,0-1 0 0 0,0 1 0 0 0,0 0 0 0 0,0 0 0 0 0,0 0 0 0 0,0-1 0 0 0,0 1 0 0 0,0 0 0 0 0,0 0 0 0 0,5-5 0 0 0,7-7 0 0 0,1-2 0 0 0,-1 2 0 0 0,-3 3 0 0 0,2-2 0 0 0,-1 1 0 0 0,-2 1 0 0 0,-2 3 0 0 0,2-2 0 0 0,1-1 0 0 0,-2 2 0 0 0,-2 1 0 0 0,-1 3 0 0 0,2-4 0 0 0,2-1 0 0 0,-2 1 0 0 0,-1 2 0 0 0,-1 2 0 0 0,-2 1 0 0 0,-1 1 0 0 0,-1 0 0 0 0,0 1 0 0 0,4-5 0 0 0,3-1 0 0 0,-1-1 0 0 0,4-3 0 0 0,0 0 0 0 0,-1 1 0 0 0,-3 2 0 0 0,-2 3 0 0 0,-1 1 0 0 0,3-3 0 0 0,1-1 0 0 0,-1 1 0 0 0,-1 1 0 0 0,3-4 0 0 0,1 0 0 0 0,-2 2 0 0 0,-1 1 0 0 0,-3 2 0 0 0,-1 2 0 0 0,-1 1 0 0 0,-1 1 0 0 0,0 0 0 0 0,0 0 0 0 0,-1 0 0 0 0,1 0 0 0 0,5-5 0 0 0,1-2 0 0 0,1 1 0 0 0,-2 0 0 0 0,-1 3 0 0 0,-2 0 0 0 0,-1 2 0 0 0,0 0 0 0 0,4-4 0 0 0,1-2 0 0 0,0 1 0 0 0,4-5 0 0 0,1 1 0 0 0,-3 1 0 0 0,-2 3 0 0 0,-1 2 0 0 0,-3 1 0 0 0,4-3 0 0 0,6-6 0 0 0,1-2 0 0 0,-2 3 0 0 0,3-3 0 0 0,-2 2 0 0 0,-2 2 0 0 0,-4 3 0 0 0,-2 3 0 0 0,-2 2 0 0 0,-1 1 0 0 0,-1 1 0 0 0,0 0 0 0 0,-1 0 0 0 0,0 1 0 0 0,6-6 0 0 0,1-2 0 0 0,1 1 0 0 0,-2 1 0 0 0,4-4 0 0 0,0-1 0 0 0,-2 3 0 0 0,-1 1 0 0 0,-2 2 0 0 0,-2 1 0 0 0,-1 2 0 0 0,4 1 0 0 0,1 0 0 0 0,1 0 0 0 0,-3 0 0 0 0,0 0 0 0 0,-2 1 0 0 0,4-7 0 0 0,1 0 0 0 0,-1-1 0 0 0,4-3 0 0 0,1-1 0 0 0,-3 2 0 0 0,-2 2 0 0 0,-2 3 0 0 0,-2 2 0 0 0,-1 0 0 0 0,5 2 0 0 0,0 0 0 0 0,5-5 0 0 0,1-1 0 0 0,-3 0 0 0 0,-1 0 0 0 0,-4 3 0 0 0,4-5 0 0 0,0 0 0 0 0,4 1 0 0 0,-1 2 0 0 0,-1 1 0 0 0,2-3 0 0 0,-1-1 0 0 0,-2 1 0 0 0,-3 2 0 0 0,-2 1 0 0 0,-2 2 0 0 0,-1 1 0 0 0,-1 1 0 0 0,-1 0 0 0 0,1 0 0 0 0,-6-5 0 0 0,-1-2 0 0 0,1 1 0 0 0,0 0 0 0 0,2 3 0 0 0,7 0 0 0 0,3 2 0 0 0,0 0 0 0 0,4 1 0 0 0,6-5 0 0 0,-1-2 0 0 0,-1 1 0 0 0,-5 1 0 0 0,-3 1 0 0 0,3-3 0 0 0,4-1 0 0 0,0 0 0 0 0,-1 3 0 0 0,-4 1 0 0 0,2-3 0 0 0,0-1 0 0 0,-2 1 0 0 0,-3 2 0 0 0,-2 2 0 0 0,-1 0 0 0 0,-1 2 0 0 0,-1 1 0 0 0,-1 0 0 0 0,1 0 0 0 0,-1 0 0 0 0,1 0 0 0 0,0 0 0 0 0,0 0 0 0 0,0 0 0 0 0,0 0 0 0 0,0 0 0 0 0,-5-5 0 0 0,-7-2 0 0 0,-1 0 0 0 0,1 2 0 0 0,3 1 0 0 0,3 1 0 0 0,3 2 0 0 0,1 0 0 0 0,1 1 0 0 0,2 0 0 0 0,-1 0 0 0 0,1 0 0 0 0,-1 0 0 0 0,1 0 0 0 0,-1 0 0 0 0,0 0 0 0 0,0 0 0 0 0,-5 0 0 0 0,-2-1 0 0 0,1 1 0 0 0,1 0 0 0 0,1 0 0 0 0,2 0 0 0 0,-5-6 0 0 0,0-1 0 0 0,1 1 0 0 0,1 0 0 0 0,-4 3 0 0 0,0 0 0 0 0,-3-3 0 0 0,0-2 0 0 0,2 2 0 0 0,3 0 0 0 0,2 3 0 0 0,2 1 0 0 0,2 0 0 0 0,1 2 0 0 0,1 0 0 0 0,-1 0 0 0 0,1 0 0 0 0,-1 0 0 0 0,1 0 0 0 0,-1 0 0 0 0,0 0 0 0 0,0 0 0 0 0,0 0 0 0 0,0 0 0 0 0,0-1 0 0 0,0 1 0 0 0,0 0 0 0 0,-5-5 0 0 0,-2-2 0 0 0,1 0 0 0 0,0 2 0 0 0,3 1 0 0 0,0 1 0 0 0,-3-3 0 0 0,-1-2 0 0 0,0 2 0 0 0,2 1 0 0 0,2 1 0 0 0,1 2 0 0 0,-4-4 0 0 0,-1-2 0 0 0,1 2 0 0 0,1 1 0 0 0,1 1 0 0 0,-3 2 0 0 0,-1 1 0 0 0,2 0 0 0 0,1 1 0 0 0,1 0 0 0 0,2 0 0 0 0,-4-5 0 0 0,-6-6 0 0 0,-1-3 0 0 0,2 3 0 0 0,2 2 0 0 0,4 3 0 0 0,1 2 0 0 0,3 2 0 0 0,0 1 0 0 0,2 1 0 0 0,-1 1 0 0 0,1-1 0 0 0,-1 0 0 0 0,1 0 0 0 0,-1 1 0 0 0,0-1 0 0 0,0-1 0 0 0,0 1 0 0 0,0 0 0 0 0,0 0 0 0 0,0 0 0 0 0,0-1 0 0 0,0 1 0 0 0,0 0 0 0 0,5-5 0 0 0,2-2 0 0 0,-1 0 0 0 0,-1 2 0 0 0,-1 1 0 0 0,-2 1 0 0 0,0 2 0 0 0,-2 0 0 0 0,0 1 0 0 0,0 0 0 0 0,0 0 0 0 0,-1 0 0 0 0,1 0 0 0 0,0 0 0 0 0,0 0 0 0 0,0 0 0 0 0,0 0 0 0 0,0 0 0 0 0,0 0 0 0 0,0-1 0 0 0,0 1 0 0 0,0 0 0 0 0,0 0 0 0 0,0 0 0 0 0,0-1 0 0 0,0 1 0 0 0,0 0 0 0 0,0 0 0 0 0,0 0 0 0 0,0 0 0 0 0,0-1 0 0 0,5-4 0 0 0,2-2 0 0 0,-1 1 0 0 0,-1 0 0 0 0,-1 2 0 0 0,-2 2 0 0 0,-1 0 0 0 0,0 2 0 0 0,-1 0 0 0 0,0 0 0 0 0,-1 0 0 0 0,1 0 0 0 0,0 0 0 0 0,0 0 0 0 0,0 0 0 0 0,-1 0 0 0 0,1-1 0 0 0,0 1 0 0 0,0 0 0 0 0,0 0 0 0 0,1 0 0 0 0,-1-1 0 0 0,0 1 0 0 0,0 0 0 0 0,0 0 0 0 0,0 0 0 0 0,0-1 0 0 0,0 1 0 0 0,0 0 0 0 0,0 0 0 0 0,0 0 0 0 0,0 0 0 0 0,0-1 0 0 0,0 1 0 0 0,0 0 0 0 0,5-5 0 0 0,1-2 0 0 0,6 0 0 0 0,0 2 0 0 0,-2 1 0 0 0,-3 1 0 0 0,-2 2 0 0 0,-2 0 0 0 0,-2 1 0 0 0,0 0 0 0 0,-2 0 0 0 0,1 0 0 0 0,4-5 0 0 0,3-1 0 0 0,4-6 0 0 0,6-5 0 0 0,-1 0 0 0 0,-2 3 0 0 0,-4 4 0 0 0,-3 3 0 0 0,-4 3 0 0 0,4 2 0 0 0,0 2 0 0 0,-1 0 0 0 0,-2 1 0 0 0,-1-1 0 0 0,4-4 0 0 0,0-3 0 0 0,5-4 0 0 0,5-6 0 0 0,0 0 0 0 0,1-2 0 0 0,-1 2 0 0 0,0 4 0 0 0,-1 4 0 0 0,0-2 0 0 0,-1 2 0 0 0,-4 1 0 0 0,-4 3 0 0 0,2 2 0 0 0,0 1 0 0 0,-2 2 0 0 0,-2 0 0 0 0,3-5 0 0 0,0-2 0 0 0,-1-9 0 0 0,-2-8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5/27/2023</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09843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5/27/2023</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168343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5/27/2023</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0831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5/27/2023</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6115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5/27/2023</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14601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5/27/2023</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277267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5/27/2023</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934081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5/27/2023</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195056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5/27/2023</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62916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5/27/2023</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23517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5/27/2023</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61804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5/27/2023</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55108020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27" r:id="rId6"/>
    <p:sldLayoutId id="2147483732"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7.png"/><Relationship Id="rId18" Type="http://schemas.openxmlformats.org/officeDocument/2006/relationships/customXml" Target="../ink/ink9.xml"/><Relationship Id="rId3" Type="http://schemas.openxmlformats.org/officeDocument/2006/relationships/image" Target="../media/image2.jpeg"/><Relationship Id="rId7" Type="http://schemas.openxmlformats.org/officeDocument/2006/relationships/customXml" Target="../ink/ink3.xml"/><Relationship Id="rId12" Type="http://schemas.openxmlformats.org/officeDocument/2006/relationships/customXml" Target="../ink/ink6.xml"/><Relationship Id="rId17" Type="http://schemas.openxmlformats.org/officeDocument/2006/relationships/image" Target="../media/image9.png"/><Relationship Id="rId2" Type="http://schemas.openxmlformats.org/officeDocument/2006/relationships/image" Target="../media/image3.png"/><Relationship Id="rId16"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customXml" Target="../ink/ink5.xml"/><Relationship Id="rId5" Type="http://schemas.openxmlformats.org/officeDocument/2006/relationships/image" Target="../media/image4.png"/><Relationship Id="rId15" Type="http://schemas.openxmlformats.org/officeDocument/2006/relationships/image" Target="../media/image8.png"/><Relationship Id="rId10" Type="http://schemas.openxmlformats.org/officeDocument/2006/relationships/image" Target="../media/image6.png"/><Relationship Id="rId19" Type="http://schemas.openxmlformats.org/officeDocument/2006/relationships/image" Target="../media/image10.png"/><Relationship Id="rId4" Type="http://schemas.openxmlformats.org/officeDocument/2006/relationships/customXml" Target="../ink/ink1.xml"/><Relationship Id="rId9" Type="http://schemas.openxmlformats.org/officeDocument/2006/relationships/customXml" Target="../ink/ink4.xml"/><Relationship Id="rId14" Type="http://schemas.openxmlformats.org/officeDocument/2006/relationships/customXml" Target="../ink/ink7.xml"/></Relationships>
</file>

<file path=ppt/slides/_rels/slide3.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1009650"/>
            <a:ext cx="4400549" cy="1857375"/>
          </a:xfrm>
        </p:spPr>
        <p:txBody>
          <a:bodyPr vert="horz" lIns="91440" tIns="45720" rIns="91440" bIns="45720" rtlCol="0" anchor="b" anchorCtr="0">
            <a:normAutofit/>
          </a:bodyPr>
          <a:lstStyle/>
          <a:p>
            <a:pPr algn="l"/>
            <a:r>
              <a:rPr lang="en-US" sz="4400" kern="1200" dirty="0">
                <a:solidFill>
                  <a:schemeClr val="tx1"/>
                </a:solidFill>
                <a:latin typeface="+mj-lt"/>
                <a:ea typeface="+mj-ea"/>
                <a:cs typeface="+mj-cs"/>
              </a:rPr>
              <a:t>Equation Visualizer</a:t>
            </a:r>
          </a:p>
        </p:txBody>
      </p:sp>
      <p:pic>
        <p:nvPicPr>
          <p:cNvPr id="5" name="Picture 5" descr="Chart, line chart&#10;&#10;Description automatically generated">
            <a:extLst>
              <a:ext uri="{FF2B5EF4-FFF2-40B4-BE49-F238E27FC236}">
                <a16:creationId xmlns:a16="http://schemas.microsoft.com/office/drawing/2014/main" id="{D072ADFB-BBCF-967F-CB00-CF57D97FF89D}"/>
              </a:ext>
            </a:extLst>
          </p:cNvPr>
          <p:cNvPicPr>
            <a:picLocks noChangeAspect="1"/>
          </p:cNvPicPr>
          <p:nvPr/>
        </p:nvPicPr>
        <p:blipFill rotWithShape="1">
          <a:blip r:embed="rId2"/>
          <a:srcRect l="3373" r="3371" b="-2"/>
          <a:stretch/>
        </p:blipFill>
        <p:spPr>
          <a:xfrm>
            <a:off x="5752193" y="10"/>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67" name="Group 66">
            <a:extLst>
              <a:ext uri="{FF2B5EF4-FFF2-40B4-BE49-F238E27FC236}">
                <a16:creationId xmlns:a16="http://schemas.microsoft.com/office/drawing/2014/main" id="{EE5D87AC-5CCC-4E1F-8B25-D3A6053029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68" name="Freeform: Shape 67">
              <a:extLst>
                <a:ext uri="{FF2B5EF4-FFF2-40B4-BE49-F238E27FC236}">
                  <a16:creationId xmlns:a16="http://schemas.microsoft.com/office/drawing/2014/main" id="{6EFC8E10-A01A-44C0-92B4-4837ED6C4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Shape 68">
              <a:extLst>
                <a:ext uri="{FF2B5EF4-FFF2-40B4-BE49-F238E27FC236}">
                  <a16:creationId xmlns:a16="http://schemas.microsoft.com/office/drawing/2014/main" id="{3329C434-C896-4DBB-9A47-D99A5EE41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p:cNvSpPr>
            <a:spLocks noGrp="1"/>
          </p:cNvSpPr>
          <p:nvPr>
            <p:ph type="subTitle" idx="1"/>
          </p:nvPr>
        </p:nvSpPr>
        <p:spPr>
          <a:xfrm>
            <a:off x="182451" y="3109956"/>
            <a:ext cx="5656238" cy="3167019"/>
          </a:xfrm>
        </p:spPr>
        <p:txBody>
          <a:bodyPr vert="horz" lIns="91440" tIns="45720" rIns="91440" bIns="45720" rtlCol="0" anchor="t">
            <a:normAutofit/>
          </a:bodyPr>
          <a:lstStyle/>
          <a:p>
            <a:pPr indent="-228600" algn="l">
              <a:buFont typeface="Arial" panose="020B0604020202020204" pitchFamily="34" charset="0"/>
              <a:buChar char="•"/>
            </a:pPr>
            <a:r>
              <a:rPr lang="en-US" sz="2000" dirty="0"/>
              <a:t>By:</a:t>
            </a:r>
          </a:p>
          <a:p>
            <a:pPr indent="-228600" algn="l">
              <a:buFont typeface="Arial" panose="020B0604020202020204" pitchFamily="34" charset="0"/>
              <a:buChar char="•"/>
            </a:pPr>
            <a:r>
              <a:rPr lang="en-US" sz="2000" dirty="0"/>
              <a:t>Amrit Kandel </a:t>
            </a:r>
            <a:r>
              <a:rPr lang="en-US" sz="1500" dirty="0"/>
              <a:t>(THA078BEI004)</a:t>
            </a:r>
          </a:p>
          <a:p>
            <a:pPr indent="-228600" algn="l">
              <a:buFont typeface="Arial" panose="020B0604020202020204" pitchFamily="34" charset="0"/>
              <a:buChar char="•"/>
            </a:pPr>
            <a:r>
              <a:rPr lang="en-US" sz="2000" dirty="0" err="1"/>
              <a:t>Prasish</a:t>
            </a:r>
            <a:r>
              <a:rPr lang="en-US" sz="2000" dirty="0"/>
              <a:t> </a:t>
            </a:r>
            <a:r>
              <a:rPr lang="en-US" sz="2000" dirty="0" err="1"/>
              <a:t>Timalsina</a:t>
            </a:r>
            <a:r>
              <a:rPr lang="en-US" sz="2000" dirty="0"/>
              <a:t> </a:t>
            </a:r>
            <a:r>
              <a:rPr lang="en-US" sz="1500" dirty="0"/>
              <a:t>(THA078BEI026)</a:t>
            </a:r>
          </a:p>
          <a:p>
            <a:pPr indent="-228600" algn="l">
              <a:buFont typeface="Arial" panose="020B0604020202020204" pitchFamily="34" charset="0"/>
              <a:buChar char="•"/>
            </a:pPr>
            <a:r>
              <a:rPr lang="en-US" sz="2000" dirty="0"/>
              <a:t>Sandesh Panthi  </a:t>
            </a:r>
            <a:r>
              <a:rPr lang="en-US" sz="1500" dirty="0"/>
              <a:t>(THA078BEI035)</a:t>
            </a:r>
          </a:p>
          <a:p>
            <a:pPr indent="-228600" algn="l">
              <a:buFont typeface="Arial" panose="020B0604020202020204" pitchFamily="34" charset="0"/>
              <a:buChar char="•"/>
            </a:pPr>
            <a:r>
              <a:rPr lang="en-US" sz="2000" dirty="0" err="1"/>
              <a:t>Mingmar</a:t>
            </a:r>
            <a:r>
              <a:rPr lang="en-US" sz="2000" dirty="0"/>
              <a:t> G. L. Sherpa </a:t>
            </a:r>
            <a:r>
              <a:rPr lang="en-US" sz="1500" dirty="0"/>
              <a:t>(THA078BEI021)</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2">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E3E81-2803-2AEA-8E86-744B8E221918}"/>
              </a:ext>
            </a:extLst>
          </p:cNvPr>
          <p:cNvSpPr>
            <a:spLocks noGrp="1"/>
          </p:cNvSpPr>
          <p:nvPr>
            <p:ph type="title"/>
          </p:nvPr>
        </p:nvSpPr>
        <p:spPr>
          <a:xfrm>
            <a:off x="493690" y="62919"/>
            <a:ext cx="4352925" cy="1804987"/>
          </a:xfrm>
        </p:spPr>
        <p:txBody>
          <a:bodyPr vert="horz" lIns="91440" tIns="45720" rIns="91440" bIns="45720" rtlCol="0" anchor="b" anchorCtr="0">
            <a:normAutofit/>
          </a:bodyPr>
          <a:lstStyle/>
          <a:p>
            <a:r>
              <a:rPr lang="en-US" sz="5600" dirty="0"/>
              <a:t>Introduction</a:t>
            </a:r>
          </a:p>
        </p:txBody>
      </p:sp>
      <p:sp>
        <p:nvSpPr>
          <p:cNvPr id="3" name="Content Placeholder 2">
            <a:extLst>
              <a:ext uri="{FF2B5EF4-FFF2-40B4-BE49-F238E27FC236}">
                <a16:creationId xmlns:a16="http://schemas.microsoft.com/office/drawing/2014/main" id="{358BF406-44FE-01F7-54B9-A59F38D57B3A}"/>
              </a:ext>
            </a:extLst>
          </p:cNvPr>
          <p:cNvSpPr>
            <a:spLocks noGrp="1"/>
          </p:cNvSpPr>
          <p:nvPr>
            <p:ph idx="1"/>
          </p:nvPr>
        </p:nvSpPr>
        <p:spPr>
          <a:xfrm>
            <a:off x="493690" y="2597238"/>
            <a:ext cx="4352925" cy="3381174"/>
          </a:xfrm>
        </p:spPr>
        <p:txBody>
          <a:bodyPr vert="horz" lIns="91440" tIns="45720" rIns="91440" bIns="45720" rtlCol="0" anchor="t">
            <a:normAutofit/>
          </a:bodyPr>
          <a:lstStyle/>
          <a:p>
            <a:pPr marL="0" indent="0">
              <a:buNone/>
            </a:pPr>
            <a:r>
              <a:rPr lang="en-US" sz="2400" dirty="0"/>
              <a:t>Equation Visualizer is a program that shows the </a:t>
            </a:r>
            <a:r>
              <a:rPr lang="en-US" sz="2400" b="1" dirty="0"/>
              <a:t>graph</a:t>
            </a:r>
            <a:r>
              <a:rPr lang="en-US" sz="2400" dirty="0"/>
              <a:t> of second degree equation entered by the user.</a:t>
            </a:r>
          </a:p>
          <a:p>
            <a:pPr marL="0" indent="0">
              <a:buNone/>
            </a:pPr>
            <a:endParaRPr lang="en-US" sz="2400" dirty="0"/>
          </a:p>
        </p:txBody>
      </p:sp>
      <p:pic>
        <p:nvPicPr>
          <p:cNvPr id="4" name="Picture 4" descr="Diagram&#10;&#10;Description automatically generated">
            <a:extLst>
              <a:ext uri="{FF2B5EF4-FFF2-40B4-BE49-F238E27FC236}">
                <a16:creationId xmlns:a16="http://schemas.microsoft.com/office/drawing/2014/main" id="{31015760-54A2-9178-6714-6D5ECB1ADD42}"/>
              </a:ext>
            </a:extLst>
          </p:cNvPr>
          <p:cNvPicPr>
            <a:picLocks noChangeAspect="1"/>
          </p:cNvPicPr>
          <p:nvPr/>
        </p:nvPicPr>
        <p:blipFill rotWithShape="1">
          <a:blip r:embed="rId2"/>
          <a:srcRect l="4202" r="4202" b="-1"/>
          <a:stretch/>
        </p:blipFill>
        <p:spPr>
          <a:xfrm>
            <a:off x="5334000" y="762000"/>
            <a:ext cx="6095524" cy="4707593"/>
          </a:xfrm>
          <a:custGeom>
            <a:avLst/>
            <a:gdLst/>
            <a:ahLst/>
            <a:cxnLst/>
            <a:rect l="l" t="t" r="r" b="b"/>
            <a:pathLst>
              <a:path w="6095524" h="4707593">
                <a:moveTo>
                  <a:pt x="0" y="0"/>
                </a:moveTo>
                <a:lnTo>
                  <a:pt x="6095524" y="0"/>
                </a:lnTo>
                <a:lnTo>
                  <a:pt x="6095524" y="3296937"/>
                </a:lnTo>
                <a:lnTo>
                  <a:pt x="6095524" y="3518571"/>
                </a:lnTo>
                <a:lnTo>
                  <a:pt x="6061052" y="3534000"/>
                </a:lnTo>
                <a:cubicBezTo>
                  <a:pt x="6054332" y="3536785"/>
                  <a:pt x="6046938" y="3538321"/>
                  <a:pt x="6040890" y="3542065"/>
                </a:cubicBezTo>
                <a:cubicBezTo>
                  <a:pt x="6013044" y="3559156"/>
                  <a:pt x="5986064" y="3577591"/>
                  <a:pt x="5957836" y="3594010"/>
                </a:cubicBezTo>
                <a:cubicBezTo>
                  <a:pt x="5928744" y="3611004"/>
                  <a:pt x="5902724" y="3631071"/>
                  <a:pt x="5882656" y="3658244"/>
                </a:cubicBezTo>
                <a:cubicBezTo>
                  <a:pt x="5864029" y="3683496"/>
                  <a:pt x="5845978" y="3709131"/>
                  <a:pt x="5827448" y="3734479"/>
                </a:cubicBezTo>
                <a:cubicBezTo>
                  <a:pt x="5822743" y="3740912"/>
                  <a:pt x="5818422" y="3748498"/>
                  <a:pt x="5811989" y="3752627"/>
                </a:cubicBezTo>
                <a:cubicBezTo>
                  <a:pt x="5798643" y="3761268"/>
                  <a:pt x="5784048" y="3768277"/>
                  <a:pt x="5769742" y="3775382"/>
                </a:cubicBezTo>
                <a:cubicBezTo>
                  <a:pt x="5757452" y="3781431"/>
                  <a:pt x="5744394" y="3785943"/>
                  <a:pt x="5732393" y="3792472"/>
                </a:cubicBezTo>
                <a:cubicBezTo>
                  <a:pt x="5722792" y="3797658"/>
                  <a:pt x="5714246" y="3804859"/>
                  <a:pt x="5705316" y="3811388"/>
                </a:cubicBezTo>
                <a:cubicBezTo>
                  <a:pt x="5697539" y="3817052"/>
                  <a:pt x="5688994" y="3821949"/>
                  <a:pt x="5682465" y="3828767"/>
                </a:cubicBezTo>
                <a:cubicBezTo>
                  <a:pt x="5666526" y="3845281"/>
                  <a:pt x="5650491" y="3861508"/>
                  <a:pt x="5630712" y="3873702"/>
                </a:cubicBezTo>
                <a:cubicBezTo>
                  <a:pt x="5611221" y="3885799"/>
                  <a:pt x="5592786" y="3899338"/>
                  <a:pt x="5573392" y="3911628"/>
                </a:cubicBezTo>
                <a:cubicBezTo>
                  <a:pt x="5554380" y="3923630"/>
                  <a:pt x="5537194" y="3936783"/>
                  <a:pt x="5527304" y="3958099"/>
                </a:cubicBezTo>
                <a:cubicBezTo>
                  <a:pt x="5522888" y="3967508"/>
                  <a:pt x="5516646" y="3977782"/>
                  <a:pt x="5508293" y="3983255"/>
                </a:cubicBezTo>
                <a:cubicBezTo>
                  <a:pt x="5496387" y="3991032"/>
                  <a:pt x="5481313" y="3993817"/>
                  <a:pt x="5468350" y="4000442"/>
                </a:cubicBezTo>
                <a:cubicBezTo>
                  <a:pt x="5453084" y="4008219"/>
                  <a:pt x="5435418" y="4014940"/>
                  <a:pt x="5425048" y="4027326"/>
                </a:cubicBezTo>
                <a:cubicBezTo>
                  <a:pt x="5415830" y="4038368"/>
                  <a:pt x="5406517" y="4047009"/>
                  <a:pt x="5394322" y="4054018"/>
                </a:cubicBezTo>
                <a:cubicBezTo>
                  <a:pt x="5385778" y="4058915"/>
                  <a:pt x="5379441" y="4067844"/>
                  <a:pt x="5370608" y="4071877"/>
                </a:cubicBezTo>
                <a:cubicBezTo>
                  <a:pt x="5358990" y="4077254"/>
                  <a:pt x="5347276" y="4081479"/>
                  <a:pt x="5337098" y="4089832"/>
                </a:cubicBezTo>
                <a:cubicBezTo>
                  <a:pt x="5326536" y="4098473"/>
                  <a:pt x="5314535" y="4105290"/>
                  <a:pt x="5303493" y="4113356"/>
                </a:cubicBezTo>
                <a:cubicBezTo>
                  <a:pt x="5297636" y="4117676"/>
                  <a:pt x="5292835" y="4123341"/>
                  <a:pt x="5287171" y="4127854"/>
                </a:cubicBezTo>
                <a:cubicBezTo>
                  <a:pt x="5276801" y="4136111"/>
                  <a:pt x="5266239" y="4144176"/>
                  <a:pt x="5255581" y="4151953"/>
                </a:cubicBezTo>
                <a:cubicBezTo>
                  <a:pt x="5244924" y="4159731"/>
                  <a:pt x="5234746" y="4168756"/>
                  <a:pt x="5223032" y="4174421"/>
                </a:cubicBezTo>
                <a:cubicBezTo>
                  <a:pt x="5203062" y="4184023"/>
                  <a:pt x="5181266" y="4189784"/>
                  <a:pt x="5161870" y="4200153"/>
                </a:cubicBezTo>
                <a:cubicBezTo>
                  <a:pt x="5142188" y="4210714"/>
                  <a:pt x="5123656" y="4223965"/>
                  <a:pt x="5106182" y="4237983"/>
                </a:cubicBezTo>
                <a:cubicBezTo>
                  <a:pt x="5092356" y="4249025"/>
                  <a:pt x="5079394" y="4259971"/>
                  <a:pt x="5062014" y="4265635"/>
                </a:cubicBezTo>
                <a:cubicBezTo>
                  <a:pt x="5052317" y="4268804"/>
                  <a:pt x="5042140" y="4275717"/>
                  <a:pt x="5036282" y="4283783"/>
                </a:cubicBezTo>
                <a:cubicBezTo>
                  <a:pt x="5023608" y="4301353"/>
                  <a:pt x="5007382" y="4313739"/>
                  <a:pt x="4989043" y="4324301"/>
                </a:cubicBezTo>
                <a:cubicBezTo>
                  <a:pt x="4964559" y="4338511"/>
                  <a:pt x="4940363" y="4353009"/>
                  <a:pt x="4915783" y="4366931"/>
                </a:cubicBezTo>
                <a:cubicBezTo>
                  <a:pt x="4901286" y="4375189"/>
                  <a:pt x="4886884" y="4383926"/>
                  <a:pt x="4871520" y="4389975"/>
                </a:cubicBezTo>
                <a:cubicBezTo>
                  <a:pt x="4840124" y="4402457"/>
                  <a:pt x="4807959" y="4413114"/>
                  <a:pt x="4776274" y="4424733"/>
                </a:cubicBezTo>
                <a:cubicBezTo>
                  <a:pt x="4765904" y="4428477"/>
                  <a:pt x="4756110" y="4433854"/>
                  <a:pt x="4745548" y="4437119"/>
                </a:cubicBezTo>
                <a:cubicBezTo>
                  <a:pt x="4734122" y="4440671"/>
                  <a:pt x="4721834" y="4441727"/>
                  <a:pt x="4710408" y="4445280"/>
                </a:cubicBezTo>
                <a:cubicBezTo>
                  <a:pt x="4691396" y="4451136"/>
                  <a:pt x="4672961" y="4458626"/>
                  <a:pt x="4653950" y="4464579"/>
                </a:cubicBezTo>
                <a:cubicBezTo>
                  <a:pt x="4617272" y="4476005"/>
                  <a:pt x="4580498" y="4486951"/>
                  <a:pt x="4543725" y="4497800"/>
                </a:cubicBezTo>
                <a:cubicBezTo>
                  <a:pt x="4535852" y="4500105"/>
                  <a:pt x="4527306" y="4500393"/>
                  <a:pt x="4519530" y="4502889"/>
                </a:cubicBezTo>
                <a:cubicBezTo>
                  <a:pt x="4498886" y="4509610"/>
                  <a:pt x="4478338" y="4516907"/>
                  <a:pt x="4457887" y="4524300"/>
                </a:cubicBezTo>
                <a:cubicBezTo>
                  <a:pt x="4445502" y="4528813"/>
                  <a:pt x="4433403" y="4534382"/>
                  <a:pt x="4420922" y="4538702"/>
                </a:cubicBezTo>
                <a:cubicBezTo>
                  <a:pt x="4410936" y="4542159"/>
                  <a:pt x="4400662" y="4544847"/>
                  <a:pt x="4390292" y="4546960"/>
                </a:cubicBezTo>
                <a:cubicBezTo>
                  <a:pt x="4381363" y="4548785"/>
                  <a:pt x="4372050" y="4548592"/>
                  <a:pt x="4363216" y="4550801"/>
                </a:cubicBezTo>
                <a:cubicBezTo>
                  <a:pt x="4339308" y="4556753"/>
                  <a:pt x="4315689" y="4563475"/>
                  <a:pt x="4291973" y="4569811"/>
                </a:cubicBezTo>
                <a:cubicBezTo>
                  <a:pt x="4282468" y="4572308"/>
                  <a:pt x="4272770" y="4574133"/>
                  <a:pt x="4263552" y="4577301"/>
                </a:cubicBezTo>
                <a:cubicBezTo>
                  <a:pt x="4238876" y="4585654"/>
                  <a:pt x="4214585" y="4595159"/>
                  <a:pt x="4189813" y="4603033"/>
                </a:cubicBezTo>
                <a:cubicBezTo>
                  <a:pt x="4169266" y="4609562"/>
                  <a:pt x="4148142" y="4614266"/>
                  <a:pt x="4127306" y="4620027"/>
                </a:cubicBezTo>
                <a:cubicBezTo>
                  <a:pt x="4118473" y="4622524"/>
                  <a:pt x="4110024" y="4626077"/>
                  <a:pt x="4101192" y="4628188"/>
                </a:cubicBezTo>
                <a:cubicBezTo>
                  <a:pt x="4081412" y="4632990"/>
                  <a:pt x="4061345" y="4637022"/>
                  <a:pt x="4041470" y="4641823"/>
                </a:cubicBezTo>
                <a:cubicBezTo>
                  <a:pt x="4030139" y="4644607"/>
                  <a:pt x="4019194" y="4649600"/>
                  <a:pt x="4007672" y="4651425"/>
                </a:cubicBezTo>
                <a:cubicBezTo>
                  <a:pt x="3980308" y="4655745"/>
                  <a:pt x="3952752" y="4658817"/>
                  <a:pt x="3925195" y="4662274"/>
                </a:cubicBezTo>
                <a:cubicBezTo>
                  <a:pt x="3896776" y="4665826"/>
                  <a:pt x="3868451" y="4669571"/>
                  <a:pt x="3840029" y="4672739"/>
                </a:cubicBezTo>
                <a:cubicBezTo>
                  <a:pt x="3824475" y="4674372"/>
                  <a:pt x="3808824" y="4674660"/>
                  <a:pt x="3793270" y="4676196"/>
                </a:cubicBezTo>
                <a:cubicBezTo>
                  <a:pt x="3779636" y="4677541"/>
                  <a:pt x="3766098" y="4680037"/>
                  <a:pt x="3752464" y="4681670"/>
                </a:cubicBezTo>
                <a:cubicBezTo>
                  <a:pt x="3740654" y="4683013"/>
                  <a:pt x="3728748" y="4683781"/>
                  <a:pt x="3716938" y="4685126"/>
                </a:cubicBezTo>
                <a:cubicBezTo>
                  <a:pt x="3698024" y="4687334"/>
                  <a:pt x="3679204" y="4689831"/>
                  <a:pt x="3660386" y="4692135"/>
                </a:cubicBezTo>
                <a:cubicBezTo>
                  <a:pt x="3652513" y="4692999"/>
                  <a:pt x="3644255" y="4695399"/>
                  <a:pt x="3636862" y="4693960"/>
                </a:cubicBezTo>
                <a:cubicBezTo>
                  <a:pt x="3618235" y="4690310"/>
                  <a:pt x="3599896" y="4691367"/>
                  <a:pt x="3581365" y="4693863"/>
                </a:cubicBezTo>
                <a:cubicBezTo>
                  <a:pt x="3575028" y="4694728"/>
                  <a:pt x="3568211" y="4694535"/>
                  <a:pt x="3562066" y="4692903"/>
                </a:cubicBezTo>
                <a:cubicBezTo>
                  <a:pt x="3549488" y="4689638"/>
                  <a:pt x="3537294" y="4685029"/>
                  <a:pt x="3524908" y="4680997"/>
                </a:cubicBezTo>
                <a:cubicBezTo>
                  <a:pt x="3523563" y="4680517"/>
                  <a:pt x="3521931" y="4680421"/>
                  <a:pt x="3520492" y="4680133"/>
                </a:cubicBezTo>
                <a:cubicBezTo>
                  <a:pt x="3512330" y="4678500"/>
                  <a:pt x="3504266" y="4676868"/>
                  <a:pt x="3496103" y="4675428"/>
                </a:cubicBezTo>
                <a:cubicBezTo>
                  <a:pt x="3491687" y="4674660"/>
                  <a:pt x="3487174" y="4674564"/>
                  <a:pt x="3482757" y="4673892"/>
                </a:cubicBezTo>
                <a:cubicBezTo>
                  <a:pt x="3465667" y="4671203"/>
                  <a:pt x="3446848" y="4675716"/>
                  <a:pt x="3432061" y="4664099"/>
                </a:cubicBezTo>
                <a:cubicBezTo>
                  <a:pt x="3422460" y="4656609"/>
                  <a:pt x="3413146" y="4658338"/>
                  <a:pt x="3402873" y="4659490"/>
                </a:cubicBezTo>
                <a:cubicBezTo>
                  <a:pt x="3395096" y="4660354"/>
                  <a:pt x="3387126" y="4660065"/>
                  <a:pt x="3379253" y="4660162"/>
                </a:cubicBezTo>
                <a:cubicBezTo>
                  <a:pt x="3365427" y="4660449"/>
                  <a:pt x="3351601" y="4660546"/>
                  <a:pt x="3337774" y="4661026"/>
                </a:cubicBezTo>
                <a:cubicBezTo>
                  <a:pt x="3333357" y="4661218"/>
                  <a:pt x="3328846" y="4663619"/>
                  <a:pt x="3324524" y="4663235"/>
                </a:cubicBezTo>
                <a:cubicBezTo>
                  <a:pt x="3304553" y="4661410"/>
                  <a:pt x="3284582" y="4658529"/>
                  <a:pt x="3264610" y="4656897"/>
                </a:cubicBezTo>
                <a:cubicBezTo>
                  <a:pt x="3253281" y="4655938"/>
                  <a:pt x="3241663" y="4657761"/>
                  <a:pt x="3230429" y="4656417"/>
                </a:cubicBezTo>
                <a:cubicBezTo>
                  <a:pt x="3217468" y="4654881"/>
                  <a:pt x="3204794" y="4650945"/>
                  <a:pt x="3191927" y="4648544"/>
                </a:cubicBezTo>
                <a:cubicBezTo>
                  <a:pt x="3188375" y="4647872"/>
                  <a:pt x="3184438" y="4648736"/>
                  <a:pt x="3180694" y="4648928"/>
                </a:cubicBezTo>
                <a:cubicBezTo>
                  <a:pt x="3176469" y="4649120"/>
                  <a:pt x="3172340" y="4649504"/>
                  <a:pt x="3168116" y="4649600"/>
                </a:cubicBezTo>
                <a:cubicBezTo>
                  <a:pt x="3155249" y="4649793"/>
                  <a:pt x="3142384" y="4649504"/>
                  <a:pt x="3129517" y="4650177"/>
                </a:cubicBezTo>
                <a:cubicBezTo>
                  <a:pt x="3121644" y="4650561"/>
                  <a:pt x="3113388" y="4654497"/>
                  <a:pt x="3106089" y="4653057"/>
                </a:cubicBezTo>
                <a:cubicBezTo>
                  <a:pt x="3091208" y="4650272"/>
                  <a:pt x="3076325" y="4656513"/>
                  <a:pt x="3061444" y="4651329"/>
                </a:cubicBezTo>
                <a:cubicBezTo>
                  <a:pt x="3056834" y="4649793"/>
                  <a:pt x="3050497" y="4653633"/>
                  <a:pt x="3044928" y="4653825"/>
                </a:cubicBezTo>
                <a:cubicBezTo>
                  <a:pt x="3031006" y="4654305"/>
                  <a:pt x="3017084" y="4654209"/>
                  <a:pt x="3003162" y="4654113"/>
                </a:cubicBezTo>
                <a:cubicBezTo>
                  <a:pt x="2990680" y="4654017"/>
                  <a:pt x="2977717" y="4655361"/>
                  <a:pt x="2965716" y="4652673"/>
                </a:cubicBezTo>
                <a:cubicBezTo>
                  <a:pt x="2953137" y="4649793"/>
                  <a:pt x="2941808" y="4650177"/>
                  <a:pt x="2929614" y="4653441"/>
                </a:cubicBezTo>
                <a:cubicBezTo>
                  <a:pt x="2921260" y="4655649"/>
                  <a:pt x="2912427" y="4655938"/>
                  <a:pt x="2903786" y="4656609"/>
                </a:cubicBezTo>
                <a:cubicBezTo>
                  <a:pt x="2894473" y="4657377"/>
                  <a:pt x="2884199" y="4655361"/>
                  <a:pt x="2875750" y="4658529"/>
                </a:cubicBezTo>
                <a:cubicBezTo>
                  <a:pt x="2850593" y="4667939"/>
                  <a:pt x="2824765" y="4669955"/>
                  <a:pt x="2798458" y="4669955"/>
                </a:cubicBezTo>
                <a:cubicBezTo>
                  <a:pt x="2793656" y="4669955"/>
                  <a:pt x="2788759" y="4668612"/>
                  <a:pt x="2784152" y="4667171"/>
                </a:cubicBezTo>
                <a:cubicBezTo>
                  <a:pt x="2757266" y="4658529"/>
                  <a:pt x="2730286" y="4659297"/>
                  <a:pt x="2702922" y="4664578"/>
                </a:cubicBezTo>
                <a:cubicBezTo>
                  <a:pt x="2697257" y="4665731"/>
                  <a:pt x="2690921" y="4665923"/>
                  <a:pt x="2685256" y="4664771"/>
                </a:cubicBezTo>
                <a:cubicBezTo>
                  <a:pt x="2669317" y="4661410"/>
                  <a:pt x="2653858" y="4655841"/>
                  <a:pt x="2637824" y="4653441"/>
                </a:cubicBezTo>
                <a:cubicBezTo>
                  <a:pt x="2611324" y="4649504"/>
                  <a:pt x="2588377" y="4662754"/>
                  <a:pt x="2564661" y="4671396"/>
                </a:cubicBezTo>
                <a:cubicBezTo>
                  <a:pt x="2542097" y="4679557"/>
                  <a:pt x="2522894" y="4697992"/>
                  <a:pt x="2496201" y="4693863"/>
                </a:cubicBezTo>
                <a:cubicBezTo>
                  <a:pt x="2493514" y="4693479"/>
                  <a:pt x="2490537" y="4696071"/>
                  <a:pt x="2487560" y="4696744"/>
                </a:cubicBezTo>
                <a:cubicBezTo>
                  <a:pt x="2479399" y="4698568"/>
                  <a:pt x="2471238" y="4700776"/>
                  <a:pt x="2462980" y="4701641"/>
                </a:cubicBezTo>
                <a:cubicBezTo>
                  <a:pt x="2452899" y="4702793"/>
                  <a:pt x="2442625" y="4702409"/>
                  <a:pt x="2432544" y="4703369"/>
                </a:cubicBezTo>
                <a:cubicBezTo>
                  <a:pt x="2419581" y="4704521"/>
                  <a:pt x="2406812" y="4707593"/>
                  <a:pt x="2393945" y="4707593"/>
                </a:cubicBezTo>
                <a:cubicBezTo>
                  <a:pt x="2383575" y="4707593"/>
                  <a:pt x="2373302" y="4704041"/>
                  <a:pt x="2363029" y="4702312"/>
                </a:cubicBezTo>
                <a:cubicBezTo>
                  <a:pt x="2348530" y="4699912"/>
                  <a:pt x="2332591" y="4700584"/>
                  <a:pt x="2319821" y="4694439"/>
                </a:cubicBezTo>
                <a:cubicBezTo>
                  <a:pt x="2306188" y="4687910"/>
                  <a:pt x="2293225" y="4684934"/>
                  <a:pt x="2279111" y="4686950"/>
                </a:cubicBezTo>
                <a:cubicBezTo>
                  <a:pt x="2274406" y="4687622"/>
                  <a:pt x="2268357" y="4691655"/>
                  <a:pt x="2266245" y="4695783"/>
                </a:cubicBezTo>
                <a:cubicBezTo>
                  <a:pt x="2261540" y="4705001"/>
                  <a:pt x="2255108" y="4706634"/>
                  <a:pt x="2246370" y="4703464"/>
                </a:cubicBezTo>
                <a:cubicBezTo>
                  <a:pt x="2238785" y="4700776"/>
                  <a:pt x="2229471" y="4699432"/>
                  <a:pt x="2224287" y="4694247"/>
                </a:cubicBezTo>
                <a:cubicBezTo>
                  <a:pt x="2209596" y="4679557"/>
                  <a:pt x="2190873" y="4679077"/>
                  <a:pt x="2172630" y="4675141"/>
                </a:cubicBezTo>
                <a:cubicBezTo>
                  <a:pt x="2161494" y="4672739"/>
                  <a:pt x="2151123" y="4672644"/>
                  <a:pt x="2139985" y="4674276"/>
                </a:cubicBezTo>
                <a:cubicBezTo>
                  <a:pt x="2115790" y="4677925"/>
                  <a:pt x="2092266" y="4672739"/>
                  <a:pt x="2069030" y="4666115"/>
                </a:cubicBezTo>
                <a:cubicBezTo>
                  <a:pt x="2053667" y="4661698"/>
                  <a:pt x="2037921" y="4659010"/>
                  <a:pt x="2022655" y="4654497"/>
                </a:cubicBezTo>
                <a:cubicBezTo>
                  <a:pt x="2011229" y="4651041"/>
                  <a:pt x="1999804" y="4646912"/>
                  <a:pt x="1989339" y="4641343"/>
                </a:cubicBezTo>
                <a:cubicBezTo>
                  <a:pt x="1974167" y="4633181"/>
                  <a:pt x="1960918" y="4620891"/>
                  <a:pt x="1941618" y="4624156"/>
                </a:cubicBezTo>
                <a:cubicBezTo>
                  <a:pt x="1924623" y="4627036"/>
                  <a:pt x="1909262" y="4620988"/>
                  <a:pt x="1893707" y="4615227"/>
                </a:cubicBezTo>
                <a:cubicBezTo>
                  <a:pt x="1882281" y="4611002"/>
                  <a:pt x="1870857" y="4606681"/>
                  <a:pt x="1859045" y="4603993"/>
                </a:cubicBezTo>
                <a:cubicBezTo>
                  <a:pt x="1845027" y="4600824"/>
                  <a:pt x="1829184" y="4602169"/>
                  <a:pt x="1816702" y="4596311"/>
                </a:cubicBezTo>
                <a:cubicBezTo>
                  <a:pt x="1803644" y="4590166"/>
                  <a:pt x="1792795" y="4594295"/>
                  <a:pt x="1781177" y="4596024"/>
                </a:cubicBezTo>
                <a:cubicBezTo>
                  <a:pt x="1762646" y="4598712"/>
                  <a:pt x="1744210" y="4603705"/>
                  <a:pt x="1725488" y="4597368"/>
                </a:cubicBezTo>
                <a:cubicBezTo>
                  <a:pt x="1702733" y="4589687"/>
                  <a:pt x="1680169" y="4581430"/>
                  <a:pt x="1657318" y="4574133"/>
                </a:cubicBezTo>
                <a:cubicBezTo>
                  <a:pt x="1648483" y="4571347"/>
                  <a:pt x="1638980" y="4570195"/>
                  <a:pt x="1629761" y="4568947"/>
                </a:cubicBezTo>
                <a:cubicBezTo>
                  <a:pt x="1621025" y="4567891"/>
                  <a:pt x="1610559" y="4570579"/>
                  <a:pt x="1603837" y="4566547"/>
                </a:cubicBezTo>
                <a:cubicBezTo>
                  <a:pt x="1586554" y="4556178"/>
                  <a:pt x="1568792" y="4551089"/>
                  <a:pt x="1548820" y="4551089"/>
                </a:cubicBezTo>
                <a:cubicBezTo>
                  <a:pt x="1541330" y="4551089"/>
                  <a:pt x="1534033" y="4546768"/>
                  <a:pt x="1526449" y="4545999"/>
                </a:cubicBezTo>
                <a:cubicBezTo>
                  <a:pt x="1516078" y="4545040"/>
                  <a:pt x="1504172" y="4542447"/>
                  <a:pt x="1495147" y="4546096"/>
                </a:cubicBezTo>
                <a:cubicBezTo>
                  <a:pt x="1473928" y="4554737"/>
                  <a:pt x="1456742" y="4547536"/>
                  <a:pt x="1438211" y="4538991"/>
                </a:cubicBezTo>
                <a:cubicBezTo>
                  <a:pt x="1419967" y="4530541"/>
                  <a:pt x="1400764" y="4523821"/>
                  <a:pt x="1381370" y="4518251"/>
                </a:cubicBezTo>
                <a:cubicBezTo>
                  <a:pt x="1374073" y="4516235"/>
                  <a:pt x="1365336" y="4519596"/>
                  <a:pt x="1357270" y="4520267"/>
                </a:cubicBezTo>
                <a:cubicBezTo>
                  <a:pt x="1354389" y="4520460"/>
                  <a:pt x="1351220" y="4520748"/>
                  <a:pt x="1348629" y="4519788"/>
                </a:cubicBezTo>
                <a:cubicBezTo>
                  <a:pt x="1323569" y="4510570"/>
                  <a:pt x="1298124" y="4503561"/>
                  <a:pt x="1270953" y="4508361"/>
                </a:cubicBezTo>
                <a:cubicBezTo>
                  <a:pt x="1268457" y="4508842"/>
                  <a:pt x="1265672" y="4507786"/>
                  <a:pt x="1263175" y="4507114"/>
                </a:cubicBezTo>
                <a:cubicBezTo>
                  <a:pt x="1250981" y="4503657"/>
                  <a:pt x="1239075" y="4498184"/>
                  <a:pt x="1226690" y="4496936"/>
                </a:cubicBezTo>
                <a:cubicBezTo>
                  <a:pt x="1196157" y="4493864"/>
                  <a:pt x="1165433" y="4492615"/>
                  <a:pt x="1134706" y="4490599"/>
                </a:cubicBezTo>
                <a:cubicBezTo>
                  <a:pt x="1132786" y="4490503"/>
                  <a:pt x="1130770" y="4490503"/>
                  <a:pt x="1129042" y="4489831"/>
                </a:cubicBezTo>
                <a:cubicBezTo>
                  <a:pt x="1117712" y="4485702"/>
                  <a:pt x="1107823" y="4487047"/>
                  <a:pt x="1098220" y="4494919"/>
                </a:cubicBezTo>
                <a:cubicBezTo>
                  <a:pt x="1093996" y="4498376"/>
                  <a:pt x="1088235" y="4500200"/>
                  <a:pt x="1082955" y="4502121"/>
                </a:cubicBezTo>
                <a:cubicBezTo>
                  <a:pt x="1075177" y="4505002"/>
                  <a:pt x="1067208" y="4507786"/>
                  <a:pt x="1059143" y="4509610"/>
                </a:cubicBezTo>
                <a:cubicBezTo>
                  <a:pt x="1051173" y="4511338"/>
                  <a:pt x="1042628" y="4513738"/>
                  <a:pt x="1034947" y="4512395"/>
                </a:cubicBezTo>
                <a:cubicBezTo>
                  <a:pt x="1021121" y="4509994"/>
                  <a:pt x="1007966" y="4504618"/>
                  <a:pt x="994332" y="4501064"/>
                </a:cubicBezTo>
                <a:cubicBezTo>
                  <a:pt x="989628" y="4499816"/>
                  <a:pt x="984442" y="4500009"/>
                  <a:pt x="979546" y="4499912"/>
                </a:cubicBezTo>
                <a:cubicBezTo>
                  <a:pt x="968312" y="4499625"/>
                  <a:pt x="956790" y="4502409"/>
                  <a:pt x="946613" y="4494440"/>
                </a:cubicBezTo>
                <a:cubicBezTo>
                  <a:pt x="937204" y="4486951"/>
                  <a:pt x="927697" y="4489158"/>
                  <a:pt x="917808" y="4494824"/>
                </a:cubicBezTo>
                <a:cubicBezTo>
                  <a:pt x="910703" y="4498857"/>
                  <a:pt x="902639" y="4502025"/>
                  <a:pt x="894669" y="4503561"/>
                </a:cubicBezTo>
                <a:cubicBezTo>
                  <a:pt x="883723" y="4505673"/>
                  <a:pt x="872873" y="4506538"/>
                  <a:pt x="861063" y="4505289"/>
                </a:cubicBezTo>
                <a:cubicBezTo>
                  <a:pt x="852710" y="4504425"/>
                  <a:pt x="845892" y="4504041"/>
                  <a:pt x="839363" y="4498952"/>
                </a:cubicBezTo>
                <a:cubicBezTo>
                  <a:pt x="838308" y="4498184"/>
                  <a:pt x="836388" y="4497992"/>
                  <a:pt x="834947" y="4498089"/>
                </a:cubicBezTo>
                <a:cubicBezTo>
                  <a:pt x="816032" y="4499721"/>
                  <a:pt x="797309" y="4498857"/>
                  <a:pt x="778202" y="4497704"/>
                </a:cubicBezTo>
                <a:cubicBezTo>
                  <a:pt x="753911" y="4496168"/>
                  <a:pt x="728370" y="4500680"/>
                  <a:pt x="707343" y="4516811"/>
                </a:cubicBezTo>
                <a:cubicBezTo>
                  <a:pt x="704271" y="4519212"/>
                  <a:pt x="699662" y="4520267"/>
                  <a:pt x="695629" y="4520844"/>
                </a:cubicBezTo>
                <a:cubicBezTo>
                  <a:pt x="676618" y="4523340"/>
                  <a:pt x="657511" y="4525069"/>
                  <a:pt x="638500" y="4527853"/>
                </a:cubicBezTo>
                <a:cubicBezTo>
                  <a:pt x="628130" y="4529389"/>
                  <a:pt x="617280" y="4530734"/>
                  <a:pt x="607872" y="4534958"/>
                </a:cubicBezTo>
                <a:cubicBezTo>
                  <a:pt x="598655" y="4539086"/>
                  <a:pt x="591260" y="4543983"/>
                  <a:pt x="585788" y="4535342"/>
                </a:cubicBezTo>
                <a:cubicBezTo>
                  <a:pt x="575995" y="4539951"/>
                  <a:pt x="567448" y="4543792"/>
                  <a:pt x="559097" y="4547920"/>
                </a:cubicBezTo>
                <a:cubicBezTo>
                  <a:pt x="556023" y="4549456"/>
                  <a:pt x="553431" y="4551953"/>
                  <a:pt x="550358" y="4553393"/>
                </a:cubicBezTo>
                <a:cubicBezTo>
                  <a:pt x="547093" y="4554930"/>
                  <a:pt x="543445" y="4555889"/>
                  <a:pt x="539893" y="4556657"/>
                </a:cubicBezTo>
                <a:cubicBezTo>
                  <a:pt x="524050" y="4560114"/>
                  <a:pt x="508207" y="4563282"/>
                  <a:pt x="492462" y="4567027"/>
                </a:cubicBezTo>
                <a:cubicBezTo>
                  <a:pt x="489388" y="4567795"/>
                  <a:pt x="486796" y="4570868"/>
                  <a:pt x="484011" y="4572884"/>
                </a:cubicBezTo>
                <a:cubicBezTo>
                  <a:pt x="482187" y="4574228"/>
                  <a:pt x="480363" y="4576244"/>
                  <a:pt x="478346" y="4576533"/>
                </a:cubicBezTo>
                <a:cubicBezTo>
                  <a:pt x="462984" y="4578837"/>
                  <a:pt x="447718" y="4581526"/>
                  <a:pt x="432260" y="4582678"/>
                </a:cubicBezTo>
                <a:cubicBezTo>
                  <a:pt x="419298" y="4583637"/>
                  <a:pt x="406815" y="4583350"/>
                  <a:pt x="403455" y="4600056"/>
                </a:cubicBezTo>
                <a:cubicBezTo>
                  <a:pt x="402879" y="4602937"/>
                  <a:pt x="398750" y="4606010"/>
                  <a:pt x="395583" y="4607449"/>
                </a:cubicBezTo>
                <a:cubicBezTo>
                  <a:pt x="386557" y="4611578"/>
                  <a:pt x="376954" y="4614362"/>
                  <a:pt x="368025" y="4618587"/>
                </a:cubicBezTo>
                <a:cubicBezTo>
                  <a:pt x="338741" y="4632701"/>
                  <a:pt x="308113" y="4641631"/>
                  <a:pt x="275371" y="4639999"/>
                </a:cubicBezTo>
                <a:cubicBezTo>
                  <a:pt x="265194" y="4639519"/>
                  <a:pt x="255304" y="4634333"/>
                  <a:pt x="248871" y="4632413"/>
                </a:cubicBezTo>
                <a:cubicBezTo>
                  <a:pt x="230341" y="4639999"/>
                  <a:pt x="214786" y="4647296"/>
                  <a:pt x="198559" y="4652768"/>
                </a:cubicBezTo>
                <a:cubicBezTo>
                  <a:pt x="184253" y="4657665"/>
                  <a:pt x="169274" y="4660738"/>
                  <a:pt x="154583" y="4664290"/>
                </a:cubicBezTo>
                <a:cubicBezTo>
                  <a:pt x="149206" y="4665635"/>
                  <a:pt x="143734" y="4666403"/>
                  <a:pt x="138261" y="4667075"/>
                </a:cubicBezTo>
                <a:cubicBezTo>
                  <a:pt x="121171" y="4669187"/>
                  <a:pt x="103312" y="4664099"/>
                  <a:pt x="86606" y="4672164"/>
                </a:cubicBezTo>
                <a:cubicBezTo>
                  <a:pt x="77868" y="4676389"/>
                  <a:pt x="69226" y="4681477"/>
                  <a:pt x="60009" y="4683686"/>
                </a:cubicBezTo>
                <a:cubicBezTo>
                  <a:pt x="50120" y="4686086"/>
                  <a:pt x="40446" y="4689831"/>
                  <a:pt x="30568" y="4692507"/>
                </a:cubicBezTo>
                <a:lnTo>
                  <a:pt x="0" y="4694912"/>
                </a:lnTo>
                <a:lnTo>
                  <a:pt x="0" y="4338332"/>
                </a:lnTo>
                <a:close/>
              </a:path>
            </a:pathLst>
          </a:custGeom>
          <a:effectLst>
            <a:outerShdw blurRad="381000" dist="152400" dir="5400000" algn="t" rotWithShape="0">
              <a:prstClr val="black">
                <a:alpha val="10000"/>
              </a:prstClr>
            </a:outerShdw>
          </a:effectLst>
        </p:spPr>
      </p:pic>
      <p:sp>
        <p:nvSpPr>
          <p:cNvPr id="47" name="Freeform: Shape 34">
            <a:extLst>
              <a:ext uri="{FF2B5EF4-FFF2-40B4-BE49-F238E27FC236}">
                <a16:creationId xmlns:a16="http://schemas.microsoft.com/office/drawing/2014/main" id="{86E3368C-B3A5-484E-8070-EC7E903F8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0"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72A2B9B4-6095-47C2-8BBC-4792C5C7A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0" y="4058937"/>
            <a:ext cx="6095524" cy="1410656"/>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8D74D8A5-2DB4-A96F-E0B5-F24E6A921851}"/>
                  </a:ext>
                </a:extLst>
              </p14:cNvPr>
              <p14:cNvContentPartPr/>
              <p14:nvPr/>
            </p14:nvContentPartPr>
            <p14:xfrm>
              <a:off x="5291070" y="732485"/>
              <a:ext cx="13415" cy="13415"/>
            </p14:xfrm>
          </p:contentPart>
        </mc:Choice>
        <mc:Fallback xmlns="">
          <p:pic>
            <p:nvPicPr>
              <p:cNvPr id="7" name="Ink 6">
                <a:extLst>
                  <a:ext uri="{FF2B5EF4-FFF2-40B4-BE49-F238E27FC236}">
                    <a16:creationId xmlns:a16="http://schemas.microsoft.com/office/drawing/2014/main" id="{8D74D8A5-2DB4-A96F-E0B5-F24E6A921851}"/>
                  </a:ext>
                </a:extLst>
              </p:cNvPr>
              <p:cNvPicPr/>
              <p:nvPr/>
            </p:nvPicPr>
            <p:blipFill>
              <a:blip r:embed="rId5"/>
              <a:stretch>
                <a:fillRect/>
              </a:stretch>
            </p:blipFill>
            <p:spPr>
              <a:xfrm>
                <a:off x="2956860" y="-1615140"/>
                <a:ext cx="4695250" cy="469525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6AF1D7CB-0E30-EF81-C479-90D4F443EEE8}"/>
                  </a:ext>
                </a:extLst>
              </p14:cNvPr>
              <p14:cNvContentPartPr/>
              <p14:nvPr/>
            </p14:nvContentPartPr>
            <p14:xfrm>
              <a:off x="5387662" y="431978"/>
              <a:ext cx="13415" cy="13415"/>
            </p14:xfrm>
          </p:contentPart>
        </mc:Choice>
        <mc:Fallback xmlns="">
          <p:pic>
            <p:nvPicPr>
              <p:cNvPr id="8" name="Ink 7">
                <a:extLst>
                  <a:ext uri="{FF2B5EF4-FFF2-40B4-BE49-F238E27FC236}">
                    <a16:creationId xmlns:a16="http://schemas.microsoft.com/office/drawing/2014/main" id="{6AF1D7CB-0E30-EF81-C479-90D4F443EEE8}"/>
                  </a:ext>
                </a:extLst>
              </p:cNvPr>
              <p:cNvPicPr/>
              <p:nvPr/>
            </p:nvPicPr>
            <p:blipFill>
              <a:blip r:embed="rId5"/>
              <a:stretch>
                <a:fillRect/>
              </a:stretch>
            </p:blipFill>
            <p:spPr>
              <a:xfrm>
                <a:off x="3040037" y="-1902232"/>
                <a:ext cx="4695250" cy="469525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84851B46-4D9A-E63C-A334-FF4BC8B28B2C}"/>
                  </a:ext>
                </a:extLst>
              </p14:cNvPr>
              <p14:cNvContentPartPr/>
              <p14:nvPr/>
            </p14:nvContentPartPr>
            <p14:xfrm>
              <a:off x="5312534" y="689556"/>
              <a:ext cx="675167" cy="4840579"/>
            </p14:xfrm>
          </p:contentPart>
        </mc:Choice>
        <mc:Fallback xmlns="">
          <p:pic>
            <p:nvPicPr>
              <p:cNvPr id="10" name="Ink 9">
                <a:extLst>
                  <a:ext uri="{FF2B5EF4-FFF2-40B4-BE49-F238E27FC236}">
                    <a16:creationId xmlns:a16="http://schemas.microsoft.com/office/drawing/2014/main" id="{84851B46-4D9A-E63C-A334-FF4BC8B28B2C}"/>
                  </a:ext>
                </a:extLst>
              </p:cNvPr>
              <p:cNvPicPr/>
              <p:nvPr/>
            </p:nvPicPr>
            <p:blipFill>
              <a:blip r:embed="rId8"/>
              <a:stretch>
                <a:fillRect/>
              </a:stretch>
            </p:blipFill>
            <p:spPr>
              <a:xfrm>
                <a:off x="5249552" y="626920"/>
                <a:ext cx="800771" cy="496621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47312AF6-7E6C-F55F-90C6-C601B50B55C0}"/>
                  </a:ext>
                </a:extLst>
              </p14:cNvPr>
              <p14:cNvContentPartPr/>
              <p14:nvPr/>
            </p14:nvContentPartPr>
            <p14:xfrm>
              <a:off x="5290221" y="1087456"/>
              <a:ext cx="226229" cy="4002381"/>
            </p14:xfrm>
          </p:contentPart>
        </mc:Choice>
        <mc:Fallback xmlns="">
          <p:pic>
            <p:nvPicPr>
              <p:cNvPr id="12" name="Ink 11">
                <a:extLst>
                  <a:ext uri="{FF2B5EF4-FFF2-40B4-BE49-F238E27FC236}">
                    <a16:creationId xmlns:a16="http://schemas.microsoft.com/office/drawing/2014/main" id="{47312AF6-7E6C-F55F-90C6-C601B50B55C0}"/>
                  </a:ext>
                </a:extLst>
              </p:cNvPr>
              <p:cNvPicPr/>
              <p:nvPr/>
            </p:nvPicPr>
            <p:blipFill>
              <a:blip r:embed="rId10"/>
              <a:stretch>
                <a:fillRect/>
              </a:stretch>
            </p:blipFill>
            <p:spPr>
              <a:xfrm>
                <a:off x="5227280" y="1024463"/>
                <a:ext cx="351752" cy="412800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711432C0-493C-9021-2D69-52F1D65E3EC6}"/>
                  </a:ext>
                </a:extLst>
              </p14:cNvPr>
              <p14:cNvContentPartPr/>
              <p14:nvPr/>
            </p14:nvContentPartPr>
            <p14:xfrm>
              <a:off x="5462788" y="2449668"/>
              <a:ext cx="13415" cy="13415"/>
            </p14:xfrm>
          </p:contentPart>
        </mc:Choice>
        <mc:Fallback xmlns="">
          <p:pic>
            <p:nvPicPr>
              <p:cNvPr id="13" name="Ink 12">
                <a:extLst>
                  <a:ext uri="{FF2B5EF4-FFF2-40B4-BE49-F238E27FC236}">
                    <a16:creationId xmlns:a16="http://schemas.microsoft.com/office/drawing/2014/main" id="{711432C0-493C-9021-2D69-52F1D65E3EC6}"/>
                  </a:ext>
                </a:extLst>
              </p:cNvPr>
              <p:cNvPicPr/>
              <p:nvPr/>
            </p:nvPicPr>
            <p:blipFill>
              <a:blip r:embed="rId5"/>
              <a:stretch>
                <a:fillRect/>
              </a:stretch>
            </p:blipFill>
            <p:spPr>
              <a:xfrm>
                <a:off x="3115163" y="115458"/>
                <a:ext cx="4695250" cy="469525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241E5D4B-C843-0B97-D06D-EFDD40E7DB63}"/>
                  </a:ext>
                </a:extLst>
              </p14:cNvPr>
              <p14:cNvContentPartPr/>
              <p14:nvPr/>
            </p14:nvContentPartPr>
            <p14:xfrm>
              <a:off x="4261227" y="1934513"/>
              <a:ext cx="1478467" cy="3565281"/>
            </p14:xfrm>
          </p:contentPart>
        </mc:Choice>
        <mc:Fallback xmlns="">
          <p:pic>
            <p:nvPicPr>
              <p:cNvPr id="14" name="Ink 13">
                <a:extLst>
                  <a:ext uri="{FF2B5EF4-FFF2-40B4-BE49-F238E27FC236}">
                    <a16:creationId xmlns:a16="http://schemas.microsoft.com/office/drawing/2014/main" id="{241E5D4B-C843-0B97-D06D-EFDD40E7DB63}"/>
                  </a:ext>
                </a:extLst>
              </p:cNvPr>
              <p:cNvPicPr/>
              <p:nvPr/>
            </p:nvPicPr>
            <p:blipFill>
              <a:blip r:embed="rId13"/>
              <a:stretch>
                <a:fillRect/>
              </a:stretch>
            </p:blipFill>
            <p:spPr>
              <a:xfrm>
                <a:off x="4198245" y="1871882"/>
                <a:ext cx="1604072" cy="3690903"/>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0EC5372E-E995-EE47-4F48-9199D93C6896}"/>
                  </a:ext>
                </a:extLst>
              </p14:cNvPr>
              <p14:cNvContentPartPr/>
              <p14:nvPr/>
            </p14:nvContentPartPr>
            <p14:xfrm>
              <a:off x="5387662" y="646626"/>
              <a:ext cx="253411" cy="1469125"/>
            </p14:xfrm>
          </p:contentPart>
        </mc:Choice>
        <mc:Fallback xmlns="">
          <p:pic>
            <p:nvPicPr>
              <p:cNvPr id="15" name="Ink 14">
                <a:extLst>
                  <a:ext uri="{FF2B5EF4-FFF2-40B4-BE49-F238E27FC236}">
                    <a16:creationId xmlns:a16="http://schemas.microsoft.com/office/drawing/2014/main" id="{0EC5372E-E995-EE47-4F48-9199D93C6896}"/>
                  </a:ext>
                </a:extLst>
              </p:cNvPr>
              <p:cNvPicPr/>
              <p:nvPr/>
            </p:nvPicPr>
            <p:blipFill>
              <a:blip r:embed="rId15"/>
              <a:stretch>
                <a:fillRect/>
              </a:stretch>
            </p:blipFill>
            <p:spPr>
              <a:xfrm>
                <a:off x="5333745" y="539015"/>
                <a:ext cx="360886" cy="1684707"/>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F1081C30-3FF2-4AD4-EC2B-2BE3E285CB65}"/>
                  </a:ext>
                </a:extLst>
              </p14:cNvPr>
              <p14:cNvContentPartPr/>
              <p14:nvPr/>
            </p14:nvContentPartPr>
            <p14:xfrm>
              <a:off x="5334000" y="796880"/>
              <a:ext cx="622789" cy="4674340"/>
            </p14:xfrm>
          </p:contentPart>
        </mc:Choice>
        <mc:Fallback xmlns="">
          <p:pic>
            <p:nvPicPr>
              <p:cNvPr id="17" name="Ink 16">
                <a:extLst>
                  <a:ext uri="{FF2B5EF4-FFF2-40B4-BE49-F238E27FC236}">
                    <a16:creationId xmlns:a16="http://schemas.microsoft.com/office/drawing/2014/main" id="{F1081C30-3FF2-4AD4-EC2B-2BE3E285CB65}"/>
                  </a:ext>
                </a:extLst>
              </p:cNvPr>
              <p:cNvPicPr/>
              <p:nvPr/>
            </p:nvPicPr>
            <p:blipFill>
              <a:blip r:embed="rId17"/>
              <a:stretch>
                <a:fillRect/>
              </a:stretch>
            </p:blipFill>
            <p:spPr>
              <a:xfrm>
                <a:off x="5280032" y="688886"/>
                <a:ext cx="730365" cy="4889968"/>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Ink 21">
                <a:extLst>
                  <a:ext uri="{FF2B5EF4-FFF2-40B4-BE49-F238E27FC236}">
                    <a16:creationId xmlns:a16="http://schemas.microsoft.com/office/drawing/2014/main" id="{F147EC0B-A550-549F-A4A4-C79C7EB80D6E}"/>
                  </a:ext>
                </a:extLst>
              </p14:cNvPr>
              <p14:cNvContentPartPr/>
              <p14:nvPr/>
            </p14:nvContentPartPr>
            <p14:xfrm>
              <a:off x="5366197" y="775415"/>
              <a:ext cx="513489" cy="4489349"/>
            </p14:xfrm>
          </p:contentPart>
        </mc:Choice>
        <mc:Fallback xmlns="">
          <p:pic>
            <p:nvPicPr>
              <p:cNvPr id="22" name="Ink 21">
                <a:extLst>
                  <a:ext uri="{FF2B5EF4-FFF2-40B4-BE49-F238E27FC236}">
                    <a16:creationId xmlns:a16="http://schemas.microsoft.com/office/drawing/2014/main" id="{F147EC0B-A550-549F-A4A4-C79C7EB80D6E}"/>
                  </a:ext>
                </a:extLst>
              </p:cNvPr>
              <p:cNvPicPr/>
              <p:nvPr/>
            </p:nvPicPr>
            <p:blipFill>
              <a:blip r:embed="rId19"/>
              <a:stretch>
                <a:fillRect/>
              </a:stretch>
            </p:blipFill>
            <p:spPr>
              <a:xfrm>
                <a:off x="5330213" y="739417"/>
                <a:ext cx="585097" cy="4560986"/>
              </a:xfrm>
              <a:prstGeom prst="rect">
                <a:avLst/>
              </a:prstGeom>
            </p:spPr>
          </p:pic>
        </mc:Fallback>
      </mc:AlternateContent>
    </p:spTree>
    <p:extLst>
      <p:ext uri="{BB962C8B-B14F-4D97-AF65-F5344CB8AC3E}">
        <p14:creationId xmlns:p14="http://schemas.microsoft.com/office/powerpoint/2010/main" val="254800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97FE05-CD8E-C599-0C82-5F5BF7B590A8}"/>
              </a:ext>
            </a:extLst>
          </p:cNvPr>
          <p:cNvSpPr>
            <a:spLocks noGrp="1"/>
          </p:cNvSpPr>
          <p:nvPr>
            <p:ph type="title"/>
          </p:nvPr>
        </p:nvSpPr>
        <p:spPr>
          <a:xfrm>
            <a:off x="5546913" y="356771"/>
            <a:ext cx="6095999" cy="1825760"/>
          </a:xfrm>
        </p:spPr>
        <p:txBody>
          <a:bodyPr anchor="b">
            <a:normAutofit/>
          </a:bodyPr>
          <a:lstStyle/>
          <a:p>
            <a:r>
              <a:rPr lang="en-GB" sz="5000" dirty="0"/>
              <a:t>Objectives</a:t>
            </a:r>
          </a:p>
        </p:txBody>
      </p:sp>
      <p:sp>
        <p:nvSpPr>
          <p:cNvPr id="20" name="Freeform: Shape 19">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5" name="Content Placeholder 2">
            <a:extLst>
              <a:ext uri="{FF2B5EF4-FFF2-40B4-BE49-F238E27FC236}">
                <a16:creationId xmlns:a16="http://schemas.microsoft.com/office/drawing/2014/main" id="{A30119AA-D2A4-20A6-2F64-73006D61B69A}"/>
              </a:ext>
            </a:extLst>
          </p:cNvPr>
          <p:cNvGraphicFramePr>
            <a:graphicFrameLocks noGrp="1"/>
          </p:cNvGraphicFramePr>
          <p:nvPr>
            <p:ph idx="1"/>
            <p:extLst>
              <p:ext uri="{D42A27DB-BD31-4B8C-83A1-F6EECF244321}">
                <p14:modId xmlns:p14="http://schemas.microsoft.com/office/powerpoint/2010/main" val="4255547752"/>
              </p:ext>
            </p:extLst>
          </p:nvPr>
        </p:nvGraphicFramePr>
        <p:xfrm>
          <a:off x="5503983" y="2181201"/>
          <a:ext cx="6095999" cy="45047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A picture containing shape&#10;&#10;Description automatically generated">
            <a:extLst>
              <a:ext uri="{FF2B5EF4-FFF2-40B4-BE49-F238E27FC236}">
                <a16:creationId xmlns:a16="http://schemas.microsoft.com/office/drawing/2014/main" id="{9742DB31-4DFE-318C-F703-F9DFBC435D57}"/>
              </a:ext>
            </a:extLst>
          </p:cNvPr>
          <p:cNvPicPr>
            <a:picLocks noChangeAspect="1"/>
          </p:cNvPicPr>
          <p:nvPr/>
        </p:nvPicPr>
        <p:blipFill rotWithShape="1">
          <a:blip r:embed="rId8"/>
          <a:srcRect l="28297" r="28297"/>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solidFill>
            <a:srgbClr val="000000">
              <a:shade val="95000"/>
            </a:srgbClr>
          </a:solidFill>
          <a:effectLst>
            <a:outerShdw blurRad="381000" dist="152400" algn="l" rotWithShape="0">
              <a:prstClr val="black">
                <a:alpha val="10000"/>
              </a:prstClr>
            </a:outerShdw>
          </a:effectLst>
        </p:spPr>
      </p:pic>
    </p:spTree>
    <p:extLst>
      <p:ext uri="{BB962C8B-B14F-4D97-AF65-F5344CB8AC3E}">
        <p14:creationId xmlns:p14="http://schemas.microsoft.com/office/powerpoint/2010/main" val="3075352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ECEDA-3083-119E-2EF0-F2C2EDE9516A}"/>
              </a:ext>
            </a:extLst>
          </p:cNvPr>
          <p:cNvSpPr>
            <a:spLocks noGrp="1"/>
          </p:cNvSpPr>
          <p:nvPr>
            <p:ph type="title"/>
          </p:nvPr>
        </p:nvSpPr>
        <p:spPr>
          <a:xfrm>
            <a:off x="358021" y="363553"/>
            <a:ext cx="9144000" cy="1263649"/>
          </a:xfrm>
        </p:spPr>
        <p:txBody>
          <a:bodyPr/>
          <a:lstStyle/>
          <a:p>
            <a:r>
              <a:rPr lang="en-GB" dirty="0"/>
              <a:t>Methodology</a:t>
            </a:r>
          </a:p>
        </p:txBody>
      </p:sp>
      <p:sp>
        <p:nvSpPr>
          <p:cNvPr id="6" name="TextBox 5">
            <a:extLst>
              <a:ext uri="{FF2B5EF4-FFF2-40B4-BE49-F238E27FC236}">
                <a16:creationId xmlns:a16="http://schemas.microsoft.com/office/drawing/2014/main" id="{B34DD42B-F081-4D6C-AB1D-F1E7E579AF40}"/>
              </a:ext>
            </a:extLst>
          </p:cNvPr>
          <p:cNvSpPr txBox="1"/>
          <p:nvPr/>
        </p:nvSpPr>
        <p:spPr>
          <a:xfrm>
            <a:off x="636608" y="2037626"/>
            <a:ext cx="4952034"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7" name="TextBox 1">
            <a:extLst>
              <a:ext uri="{FF2B5EF4-FFF2-40B4-BE49-F238E27FC236}">
                <a16:creationId xmlns:a16="http://schemas.microsoft.com/office/drawing/2014/main" id="{8446E561-84AA-5B45-C4E9-5E0D3138029A}"/>
              </a:ext>
            </a:extLst>
          </p:cNvPr>
          <p:cNvSpPr txBox="1"/>
          <p:nvPr/>
        </p:nvSpPr>
        <p:spPr>
          <a:xfrm>
            <a:off x="952982" y="1985058"/>
            <a:ext cx="193297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TextBox 1">
            <a:extLst>
              <a:ext uri="{FF2B5EF4-FFF2-40B4-BE49-F238E27FC236}">
                <a16:creationId xmlns:a16="http://schemas.microsoft.com/office/drawing/2014/main" id="{8446E561-84AA-5B45-C4E9-5E0D3138029A}"/>
              </a:ext>
            </a:extLst>
          </p:cNvPr>
          <p:cNvSpPr txBox="1"/>
          <p:nvPr/>
        </p:nvSpPr>
        <p:spPr>
          <a:xfrm>
            <a:off x="247048" y="1462389"/>
            <a:ext cx="7373072"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endParaRPr lang="en-GB" sz="2000" dirty="0">
              <a:solidFill>
                <a:srgbClr val="FFFFFF"/>
              </a:solidFill>
              <a:cs typeface="Arial"/>
            </a:endParaRPr>
          </a:p>
          <a:p>
            <a:pPr marL="285750" indent="-285750">
              <a:buFont typeface="Arial"/>
              <a:buChar char="•"/>
            </a:pPr>
            <a:endParaRPr lang="en-US" sz="1200" dirty="0">
              <a:solidFill>
                <a:srgbClr val="374151"/>
              </a:solidFill>
            </a:endParaRPr>
          </a:p>
        </p:txBody>
      </p:sp>
      <p:graphicFrame>
        <p:nvGraphicFramePr>
          <p:cNvPr id="24" name="Content Placeholder 9">
            <a:extLst>
              <a:ext uri="{FF2B5EF4-FFF2-40B4-BE49-F238E27FC236}">
                <a16:creationId xmlns:a16="http://schemas.microsoft.com/office/drawing/2014/main" id="{80ACE0C9-755B-2D56-E4FF-01D4E44C8CCA}"/>
              </a:ext>
            </a:extLst>
          </p:cNvPr>
          <p:cNvGraphicFramePr>
            <a:graphicFrameLocks noGrp="1"/>
          </p:cNvGraphicFramePr>
          <p:nvPr>
            <p:ph idx="1"/>
          </p:nvPr>
        </p:nvGraphicFramePr>
        <p:xfrm>
          <a:off x="246845" y="1459605"/>
          <a:ext cx="7995634" cy="51300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 name="Picture 20" descr="Diagram&#10;&#10;Description automatically generated">
            <a:extLst>
              <a:ext uri="{FF2B5EF4-FFF2-40B4-BE49-F238E27FC236}">
                <a16:creationId xmlns:a16="http://schemas.microsoft.com/office/drawing/2014/main" id="{A3E13509-938D-AB84-E341-FD0BC21B6DE0}"/>
              </a:ext>
            </a:extLst>
          </p:cNvPr>
          <p:cNvPicPr>
            <a:picLocks noChangeAspect="1"/>
          </p:cNvPicPr>
          <p:nvPr/>
        </p:nvPicPr>
        <p:blipFill rotWithShape="1">
          <a:blip r:embed="rId7"/>
          <a:srcRect l="17391" t="26908" r="26398" b="3213"/>
          <a:stretch/>
        </p:blipFill>
        <p:spPr>
          <a:xfrm>
            <a:off x="7396768" y="587551"/>
            <a:ext cx="5262493" cy="5040546"/>
          </a:xfrm>
          <a:prstGeom prst="rect">
            <a:avLst/>
          </a:prstGeom>
        </p:spPr>
      </p:pic>
    </p:spTree>
    <p:extLst>
      <p:ext uri="{BB962C8B-B14F-4D97-AF65-F5344CB8AC3E}">
        <p14:creationId xmlns:p14="http://schemas.microsoft.com/office/powerpoint/2010/main" val="2091193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6B0479F5-59EA-43F3-BAFC-2606376EB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054301-2D8F-3685-3037-A332016C2B18}"/>
              </a:ext>
            </a:extLst>
          </p:cNvPr>
          <p:cNvSpPr>
            <a:spLocks noGrp="1"/>
          </p:cNvSpPr>
          <p:nvPr>
            <p:ph type="title"/>
          </p:nvPr>
        </p:nvSpPr>
        <p:spPr>
          <a:xfrm>
            <a:off x="762000" y="4571999"/>
            <a:ext cx="4236720" cy="1810871"/>
          </a:xfrm>
        </p:spPr>
        <p:txBody>
          <a:bodyPr>
            <a:normAutofit/>
          </a:bodyPr>
          <a:lstStyle/>
          <a:p>
            <a:r>
              <a:rPr lang="en-GB" dirty="0"/>
              <a:t>Results</a:t>
            </a:r>
          </a:p>
        </p:txBody>
      </p:sp>
      <p:pic>
        <p:nvPicPr>
          <p:cNvPr id="5" name="Picture 5" descr="Diagram&#10;&#10;Description automatically generated">
            <a:extLst>
              <a:ext uri="{FF2B5EF4-FFF2-40B4-BE49-F238E27FC236}">
                <a16:creationId xmlns:a16="http://schemas.microsoft.com/office/drawing/2014/main" id="{E2F9FDA7-359B-E643-5958-FA7C2BB4FAF9}"/>
              </a:ext>
            </a:extLst>
          </p:cNvPr>
          <p:cNvPicPr>
            <a:picLocks noChangeAspect="1"/>
          </p:cNvPicPr>
          <p:nvPr/>
        </p:nvPicPr>
        <p:blipFill rotWithShape="1">
          <a:blip r:embed="rId2"/>
          <a:srcRect l="-3226" t="15878" r="3011" b="-1389"/>
          <a:stretch/>
        </p:blipFill>
        <p:spPr>
          <a:xfrm>
            <a:off x="560296" y="-1345"/>
            <a:ext cx="5227459" cy="4210927"/>
          </a:xfrm>
          <a:custGeom>
            <a:avLst/>
            <a:gdLst/>
            <a:ahLst/>
            <a:cxnLst/>
            <a:rect l="l" t="t" r="r" b="b"/>
            <a:pathLst>
              <a:path w="6000749" h="4048201">
                <a:moveTo>
                  <a:pt x="0" y="0"/>
                </a:moveTo>
                <a:lnTo>
                  <a:pt x="6000749" y="0"/>
                </a:lnTo>
                <a:lnTo>
                  <a:pt x="6000749" y="4048201"/>
                </a:lnTo>
                <a:lnTo>
                  <a:pt x="5944247" y="4045387"/>
                </a:lnTo>
                <a:cubicBezTo>
                  <a:pt x="5912733" y="4040867"/>
                  <a:pt x="5883531" y="4032761"/>
                  <a:pt x="5860259" y="4018993"/>
                </a:cubicBezTo>
                <a:cubicBezTo>
                  <a:pt x="5845522" y="4010145"/>
                  <a:pt x="5815127" y="4009004"/>
                  <a:pt x="5790563" y="4005335"/>
                </a:cubicBezTo>
                <a:cubicBezTo>
                  <a:pt x="5770110" y="4002399"/>
                  <a:pt x="5748643" y="3999987"/>
                  <a:pt x="5726340" y="3999392"/>
                </a:cubicBezTo>
                <a:cubicBezTo>
                  <a:pt x="5702558" y="3998630"/>
                  <a:pt x="5676008" y="3996376"/>
                  <a:pt x="5653401" y="4001303"/>
                </a:cubicBezTo>
                <a:cubicBezTo>
                  <a:pt x="5584839" y="4015993"/>
                  <a:pt x="5528518" y="4014398"/>
                  <a:pt x="5475787" y="3994543"/>
                </a:cubicBezTo>
                <a:cubicBezTo>
                  <a:pt x="5448461" y="3984280"/>
                  <a:pt x="5408578" y="3972789"/>
                  <a:pt x="5376427" y="3977186"/>
                </a:cubicBezTo>
                <a:cubicBezTo>
                  <a:pt x="5298173" y="3987786"/>
                  <a:pt x="5231306" y="3983731"/>
                  <a:pt x="5158711" y="3977849"/>
                </a:cubicBezTo>
                <a:cubicBezTo>
                  <a:pt x="5111928" y="3974139"/>
                  <a:pt x="5059522" y="3974442"/>
                  <a:pt x="5009625" y="3971931"/>
                </a:cubicBezTo>
                <a:cubicBezTo>
                  <a:pt x="4951287" y="3968925"/>
                  <a:pt x="4888949" y="3973666"/>
                  <a:pt x="4849941" y="3947886"/>
                </a:cubicBezTo>
                <a:cubicBezTo>
                  <a:pt x="4845543" y="3945116"/>
                  <a:pt x="4833681" y="3946241"/>
                  <a:pt x="4827520" y="3943911"/>
                </a:cubicBezTo>
                <a:cubicBezTo>
                  <a:pt x="4807945" y="3936885"/>
                  <a:pt x="4783117" y="3931364"/>
                  <a:pt x="4771814" y="3921081"/>
                </a:cubicBezTo>
                <a:cubicBezTo>
                  <a:pt x="4739115" y="3891003"/>
                  <a:pt x="4712325" y="3858949"/>
                  <a:pt x="4682399" y="3827911"/>
                </a:cubicBezTo>
                <a:cubicBezTo>
                  <a:pt x="4675987" y="3821273"/>
                  <a:pt x="4669645" y="3812548"/>
                  <a:pt x="4657971" y="3809870"/>
                </a:cubicBezTo>
                <a:cubicBezTo>
                  <a:pt x="4590588" y="3794559"/>
                  <a:pt x="4522266" y="3780327"/>
                  <a:pt x="4453288" y="3766566"/>
                </a:cubicBezTo>
                <a:cubicBezTo>
                  <a:pt x="4425551" y="3761082"/>
                  <a:pt x="4404161" y="3769423"/>
                  <a:pt x="4382131" y="3783516"/>
                </a:cubicBezTo>
                <a:cubicBezTo>
                  <a:pt x="4360738" y="3796954"/>
                  <a:pt x="4334041" y="3811525"/>
                  <a:pt x="4305858" y="3818191"/>
                </a:cubicBezTo>
                <a:cubicBezTo>
                  <a:pt x="4249453" y="3831335"/>
                  <a:pt x="4190357" y="3840900"/>
                  <a:pt x="4132173" y="3849202"/>
                </a:cubicBezTo>
                <a:cubicBezTo>
                  <a:pt x="4110399" y="3852309"/>
                  <a:pt x="4086246" y="3848957"/>
                  <a:pt x="4065132" y="3846494"/>
                </a:cubicBezTo>
                <a:cubicBezTo>
                  <a:pt x="4025130" y="3841816"/>
                  <a:pt x="3987480" y="3833214"/>
                  <a:pt x="3946286" y="3830407"/>
                </a:cubicBezTo>
                <a:cubicBezTo>
                  <a:pt x="3898481" y="3827220"/>
                  <a:pt x="3868394" y="3815462"/>
                  <a:pt x="3850960" y="3792837"/>
                </a:cubicBezTo>
                <a:cubicBezTo>
                  <a:pt x="3825028" y="3759151"/>
                  <a:pt x="3772121" y="3740642"/>
                  <a:pt x="3710981" y="3728217"/>
                </a:cubicBezTo>
                <a:cubicBezTo>
                  <a:pt x="3633314" y="3712297"/>
                  <a:pt x="3545330" y="3726172"/>
                  <a:pt x="3460521" y="3731663"/>
                </a:cubicBezTo>
                <a:cubicBezTo>
                  <a:pt x="3428049" y="3733842"/>
                  <a:pt x="3394563" y="3736542"/>
                  <a:pt x="3364418" y="3734612"/>
                </a:cubicBezTo>
                <a:cubicBezTo>
                  <a:pt x="3250133" y="3727505"/>
                  <a:pt x="3136002" y="3721509"/>
                  <a:pt x="3013997" y="3739481"/>
                </a:cubicBezTo>
                <a:cubicBezTo>
                  <a:pt x="3004006" y="3740906"/>
                  <a:pt x="2993928" y="3741779"/>
                  <a:pt x="2983805" y="3742278"/>
                </a:cubicBezTo>
                <a:cubicBezTo>
                  <a:pt x="2895979" y="3747067"/>
                  <a:pt x="2805960" y="3756890"/>
                  <a:pt x="2738094" y="3725411"/>
                </a:cubicBezTo>
                <a:cubicBezTo>
                  <a:pt x="2725615" y="3719638"/>
                  <a:pt x="2699242" y="3721135"/>
                  <a:pt x="2678828" y="3721025"/>
                </a:cubicBezTo>
                <a:cubicBezTo>
                  <a:pt x="2643514" y="3721155"/>
                  <a:pt x="2618910" y="3714659"/>
                  <a:pt x="2603910" y="3698860"/>
                </a:cubicBezTo>
                <a:cubicBezTo>
                  <a:pt x="2578519" y="3671516"/>
                  <a:pt x="2549282" y="3645289"/>
                  <a:pt x="2525978" y="3617268"/>
                </a:cubicBezTo>
                <a:cubicBezTo>
                  <a:pt x="2509762" y="3598057"/>
                  <a:pt x="2483468" y="3589913"/>
                  <a:pt x="2444032" y="3586664"/>
                </a:cubicBezTo>
                <a:cubicBezTo>
                  <a:pt x="2421927" y="3584910"/>
                  <a:pt x="2401860" y="3577011"/>
                  <a:pt x="2385112" y="3569392"/>
                </a:cubicBezTo>
                <a:cubicBezTo>
                  <a:pt x="2364860" y="3560197"/>
                  <a:pt x="2352980" y="3545842"/>
                  <a:pt x="2331129" y="3538198"/>
                </a:cubicBezTo>
                <a:cubicBezTo>
                  <a:pt x="2277762" y="3518999"/>
                  <a:pt x="2258266" y="3492136"/>
                  <a:pt x="2269566" y="3453894"/>
                </a:cubicBezTo>
                <a:cubicBezTo>
                  <a:pt x="2279659" y="3419977"/>
                  <a:pt x="2235034" y="3382914"/>
                  <a:pt x="2183419" y="3383669"/>
                </a:cubicBezTo>
                <a:cubicBezTo>
                  <a:pt x="2126349" y="3384447"/>
                  <a:pt x="2085261" y="3372185"/>
                  <a:pt x="2042813" y="3358037"/>
                </a:cubicBezTo>
                <a:cubicBezTo>
                  <a:pt x="2019099" y="3350091"/>
                  <a:pt x="1986669" y="3344900"/>
                  <a:pt x="1956288" y="3346401"/>
                </a:cubicBezTo>
                <a:cubicBezTo>
                  <a:pt x="1840886" y="3351916"/>
                  <a:pt x="1735315" y="3380383"/>
                  <a:pt x="1630190" y="3417096"/>
                </a:cubicBezTo>
                <a:cubicBezTo>
                  <a:pt x="1561494" y="3441060"/>
                  <a:pt x="1483492" y="3455965"/>
                  <a:pt x="1408608" y="3472313"/>
                </a:cubicBezTo>
                <a:cubicBezTo>
                  <a:pt x="1385284" y="3477339"/>
                  <a:pt x="1354772" y="3477918"/>
                  <a:pt x="1333449" y="3473973"/>
                </a:cubicBezTo>
                <a:cubicBezTo>
                  <a:pt x="1258677" y="3460472"/>
                  <a:pt x="1184155" y="3446180"/>
                  <a:pt x="1113854" y="3428265"/>
                </a:cubicBezTo>
                <a:cubicBezTo>
                  <a:pt x="1048427" y="3411356"/>
                  <a:pt x="977291" y="3410553"/>
                  <a:pt x="902724" y="3424024"/>
                </a:cubicBezTo>
                <a:cubicBezTo>
                  <a:pt x="848399" y="3433852"/>
                  <a:pt x="798480" y="3436253"/>
                  <a:pt x="746075" y="3436555"/>
                </a:cubicBezTo>
                <a:cubicBezTo>
                  <a:pt x="702394" y="3436745"/>
                  <a:pt x="654694" y="3439396"/>
                  <a:pt x="611517" y="3448201"/>
                </a:cubicBezTo>
                <a:cubicBezTo>
                  <a:pt x="551003" y="3460611"/>
                  <a:pt x="499904" y="3462426"/>
                  <a:pt x="448281" y="3450343"/>
                </a:cubicBezTo>
                <a:cubicBezTo>
                  <a:pt x="420771" y="3443882"/>
                  <a:pt x="386449" y="3443304"/>
                  <a:pt x="354390" y="3440702"/>
                </a:cubicBezTo>
                <a:cubicBezTo>
                  <a:pt x="305001" y="3436609"/>
                  <a:pt x="254061" y="3434435"/>
                  <a:pt x="205560" y="3428894"/>
                </a:cubicBezTo>
                <a:cubicBezTo>
                  <a:pt x="153378" y="3423121"/>
                  <a:pt x="104769" y="3411741"/>
                  <a:pt x="51784" y="3407972"/>
                </a:cubicBezTo>
                <a:lnTo>
                  <a:pt x="0" y="3398392"/>
                </a:lnTo>
                <a:close/>
              </a:path>
            </a:pathLst>
          </a:custGeom>
        </p:spPr>
      </p:pic>
      <p:pic>
        <p:nvPicPr>
          <p:cNvPr id="4" name="Picture 4" descr="Text&#10;&#10;Description automatically generated">
            <a:extLst>
              <a:ext uri="{FF2B5EF4-FFF2-40B4-BE49-F238E27FC236}">
                <a16:creationId xmlns:a16="http://schemas.microsoft.com/office/drawing/2014/main" id="{755763F0-AE5F-0973-69FE-5ED405E829E9}"/>
              </a:ext>
            </a:extLst>
          </p:cNvPr>
          <p:cNvPicPr>
            <a:picLocks noChangeAspect="1"/>
          </p:cNvPicPr>
          <p:nvPr/>
        </p:nvPicPr>
        <p:blipFill rotWithShape="1">
          <a:blip r:embed="rId3"/>
          <a:srcRect r="1" b="21060"/>
          <a:stretch/>
        </p:blipFill>
        <p:spPr>
          <a:xfrm>
            <a:off x="6191250" y="10"/>
            <a:ext cx="6000750" cy="4038328"/>
          </a:xfrm>
          <a:custGeom>
            <a:avLst/>
            <a:gdLst/>
            <a:ahLst/>
            <a:cxnLst/>
            <a:rect l="l" t="t" r="r" b="b"/>
            <a:pathLst>
              <a:path w="6000750" h="4038338">
                <a:moveTo>
                  <a:pt x="0" y="0"/>
                </a:moveTo>
                <a:lnTo>
                  <a:pt x="6000750" y="0"/>
                </a:lnTo>
                <a:lnTo>
                  <a:pt x="6000750" y="3014035"/>
                </a:lnTo>
                <a:lnTo>
                  <a:pt x="5966830" y="3028116"/>
                </a:lnTo>
                <a:cubicBezTo>
                  <a:pt x="5952443" y="3034512"/>
                  <a:pt x="5934250" y="3039750"/>
                  <a:pt x="5924081" y="3047622"/>
                </a:cubicBezTo>
                <a:cubicBezTo>
                  <a:pt x="5872250" y="3087682"/>
                  <a:pt x="5801533" y="3089841"/>
                  <a:pt x="5731624" y="3095095"/>
                </a:cubicBezTo>
                <a:cubicBezTo>
                  <a:pt x="5719354" y="3095902"/>
                  <a:pt x="5704534" y="3096694"/>
                  <a:pt x="5694549" y="3100763"/>
                </a:cubicBezTo>
                <a:cubicBezTo>
                  <a:pt x="5649454" y="3119091"/>
                  <a:pt x="5609249" y="3120675"/>
                  <a:pt x="5566282" y="3110565"/>
                </a:cubicBezTo>
                <a:cubicBezTo>
                  <a:pt x="5528993" y="3101914"/>
                  <a:pt x="5487135" y="3099578"/>
                  <a:pt x="5447800" y="3122561"/>
                </a:cubicBezTo>
                <a:cubicBezTo>
                  <a:pt x="5360376" y="3173554"/>
                  <a:pt x="5261407" y="3189562"/>
                  <a:pt x="5153053" y="3180664"/>
                </a:cubicBezTo>
                <a:cubicBezTo>
                  <a:pt x="5075663" y="3174334"/>
                  <a:pt x="5001217" y="3180991"/>
                  <a:pt x="4924781" y="3209456"/>
                </a:cubicBezTo>
                <a:cubicBezTo>
                  <a:pt x="4895391" y="3220447"/>
                  <a:pt x="4855493" y="3221608"/>
                  <a:pt x="4820364" y="3228131"/>
                </a:cubicBezTo>
                <a:cubicBezTo>
                  <a:pt x="4800480" y="3231723"/>
                  <a:pt x="4778372" y="3235065"/>
                  <a:pt x="4761902" y="3242137"/>
                </a:cubicBezTo>
                <a:cubicBezTo>
                  <a:pt x="4717897" y="3260500"/>
                  <a:pt x="4677587" y="3281733"/>
                  <a:pt x="4633202" y="3299962"/>
                </a:cubicBezTo>
                <a:cubicBezTo>
                  <a:pt x="4611860" y="3308671"/>
                  <a:pt x="4585870" y="3315400"/>
                  <a:pt x="4560907" y="3319152"/>
                </a:cubicBezTo>
                <a:cubicBezTo>
                  <a:pt x="4487147" y="3330619"/>
                  <a:pt x="4413256" y="3341162"/>
                  <a:pt x="4339486" y="3349988"/>
                </a:cubicBezTo>
                <a:cubicBezTo>
                  <a:pt x="4217749" y="3364712"/>
                  <a:pt x="4094519" y="3381727"/>
                  <a:pt x="3999196" y="3339060"/>
                </a:cubicBezTo>
                <a:cubicBezTo>
                  <a:pt x="3991419" y="3335638"/>
                  <a:pt x="3975703" y="3335236"/>
                  <a:pt x="3963458" y="3336228"/>
                </a:cubicBezTo>
                <a:cubicBezTo>
                  <a:pt x="3906915" y="3340709"/>
                  <a:pt x="3849392" y="3348538"/>
                  <a:pt x="3793244" y="3350695"/>
                </a:cubicBezTo>
                <a:cubicBezTo>
                  <a:pt x="3748320" y="3352384"/>
                  <a:pt x="3711764" y="3359110"/>
                  <a:pt x="3680534" y="3380182"/>
                </a:cubicBezTo>
                <a:cubicBezTo>
                  <a:pt x="3639690" y="3407913"/>
                  <a:pt x="3587939" y="3428136"/>
                  <a:pt x="3528420" y="3429642"/>
                </a:cubicBezTo>
                <a:cubicBezTo>
                  <a:pt x="3468933" y="3431332"/>
                  <a:pt x="3432439" y="3451266"/>
                  <a:pt x="3391383" y="3472419"/>
                </a:cubicBezTo>
                <a:cubicBezTo>
                  <a:pt x="3361528" y="3487818"/>
                  <a:pt x="3327785" y="3506605"/>
                  <a:pt x="3292964" y="3512706"/>
                </a:cubicBezTo>
                <a:cubicBezTo>
                  <a:pt x="3214060" y="3526418"/>
                  <a:pt x="3151318" y="3574267"/>
                  <a:pt x="3062201" y="3564890"/>
                </a:cubicBezTo>
                <a:cubicBezTo>
                  <a:pt x="3056279" y="3564225"/>
                  <a:pt x="3046456" y="3569403"/>
                  <a:pt x="3038377" y="3571499"/>
                </a:cubicBezTo>
                <a:cubicBezTo>
                  <a:pt x="2973700" y="3587903"/>
                  <a:pt x="2910969" y="3589865"/>
                  <a:pt x="2859478" y="3573610"/>
                </a:cubicBezTo>
                <a:cubicBezTo>
                  <a:pt x="2791993" y="3552460"/>
                  <a:pt x="2721606" y="3559482"/>
                  <a:pt x="2645189" y="3580393"/>
                </a:cubicBezTo>
                <a:cubicBezTo>
                  <a:pt x="2620649" y="3587104"/>
                  <a:pt x="2595977" y="3592890"/>
                  <a:pt x="2571005" y="3599095"/>
                </a:cubicBezTo>
                <a:cubicBezTo>
                  <a:pt x="2537264" y="3607686"/>
                  <a:pt x="2503192" y="3616514"/>
                  <a:pt x="2469455" y="3625104"/>
                </a:cubicBezTo>
                <a:cubicBezTo>
                  <a:pt x="2436782" y="3633542"/>
                  <a:pt x="2400912" y="3645078"/>
                  <a:pt x="2372944" y="3632831"/>
                </a:cubicBezTo>
                <a:cubicBezTo>
                  <a:pt x="2348857" y="3622294"/>
                  <a:pt x="2333335" y="3625831"/>
                  <a:pt x="2314679" y="3640577"/>
                </a:cubicBezTo>
                <a:cubicBezTo>
                  <a:pt x="2249913" y="3692113"/>
                  <a:pt x="2167939" y="3730244"/>
                  <a:pt x="2058974" y="3747677"/>
                </a:cubicBezTo>
                <a:cubicBezTo>
                  <a:pt x="2036537" y="3751257"/>
                  <a:pt x="2014061" y="3757106"/>
                  <a:pt x="1992327" y="3763040"/>
                </a:cubicBezTo>
                <a:cubicBezTo>
                  <a:pt x="1978998" y="3766641"/>
                  <a:pt x="1962841" y="3770835"/>
                  <a:pt x="1955347" y="3777003"/>
                </a:cubicBezTo>
                <a:cubicBezTo>
                  <a:pt x="1896888" y="3824240"/>
                  <a:pt x="1821061" y="3862060"/>
                  <a:pt x="1737354" y="3895718"/>
                </a:cubicBezTo>
                <a:cubicBezTo>
                  <a:pt x="1707383" y="3907735"/>
                  <a:pt x="1675266" y="3920058"/>
                  <a:pt x="1642029" y="3927066"/>
                </a:cubicBezTo>
                <a:cubicBezTo>
                  <a:pt x="1607367" y="3934277"/>
                  <a:pt x="1570070" y="3935822"/>
                  <a:pt x="1534084" y="3938879"/>
                </a:cubicBezTo>
                <a:cubicBezTo>
                  <a:pt x="1512864" y="3940775"/>
                  <a:pt x="1488617" y="3944422"/>
                  <a:pt x="1471073" y="3941450"/>
                </a:cubicBezTo>
                <a:cubicBezTo>
                  <a:pt x="1415484" y="3932199"/>
                  <a:pt x="1361493" y="3921398"/>
                  <a:pt x="1309076" y="3908861"/>
                </a:cubicBezTo>
                <a:cubicBezTo>
                  <a:pt x="1264195" y="3898081"/>
                  <a:pt x="1255284" y="3896899"/>
                  <a:pt x="1221530" y="3923241"/>
                </a:cubicBezTo>
                <a:cubicBezTo>
                  <a:pt x="1186779" y="3950290"/>
                  <a:pt x="1141270" y="3968301"/>
                  <a:pt x="1089816" y="3980362"/>
                </a:cubicBezTo>
                <a:cubicBezTo>
                  <a:pt x="1008387" y="3999344"/>
                  <a:pt x="926086" y="4017317"/>
                  <a:pt x="843417" y="4032700"/>
                </a:cubicBezTo>
                <a:cubicBezTo>
                  <a:pt x="768546" y="4046592"/>
                  <a:pt x="730065" y="4034711"/>
                  <a:pt x="709553" y="3998175"/>
                </a:cubicBezTo>
                <a:cubicBezTo>
                  <a:pt x="697923" y="3977931"/>
                  <a:pt x="683529" y="3956192"/>
                  <a:pt x="637024" y="3956976"/>
                </a:cubicBezTo>
                <a:cubicBezTo>
                  <a:pt x="561096" y="3958367"/>
                  <a:pt x="483055" y="3965348"/>
                  <a:pt x="439818" y="3925257"/>
                </a:cubicBezTo>
                <a:cubicBezTo>
                  <a:pt x="420898" y="3938151"/>
                  <a:pt x="409248" y="3945856"/>
                  <a:pt x="397954" y="3953509"/>
                </a:cubicBezTo>
                <a:cubicBezTo>
                  <a:pt x="366752" y="3974766"/>
                  <a:pt x="298150" y="3991730"/>
                  <a:pt x="260774" y="3982524"/>
                </a:cubicBezTo>
                <a:cubicBezTo>
                  <a:pt x="205702" y="3969233"/>
                  <a:pt x="158421" y="3979944"/>
                  <a:pt x="110748" y="4003173"/>
                </a:cubicBezTo>
                <a:cubicBezTo>
                  <a:pt x="90816" y="4012815"/>
                  <a:pt x="69989" y="4020495"/>
                  <a:pt x="48615" y="4026612"/>
                </a:cubicBezTo>
                <a:lnTo>
                  <a:pt x="0" y="4037066"/>
                </a:lnTo>
                <a:close/>
              </a:path>
            </a:pathLst>
          </a:custGeom>
        </p:spPr>
      </p:pic>
      <p:sp>
        <p:nvSpPr>
          <p:cNvPr id="38" name="Freeform: Shape 37">
            <a:extLst>
              <a:ext uri="{FF2B5EF4-FFF2-40B4-BE49-F238E27FC236}">
                <a16:creationId xmlns:a16="http://schemas.microsoft.com/office/drawing/2014/main" id="{71811820-403F-4D93-B710-D7F182DECC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14035"/>
            <a:ext cx="12192000" cy="1203824"/>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CE62E7F3-CD5F-4723-A576-218DC037A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14035"/>
            <a:ext cx="12192000" cy="1203824"/>
          </a:xfrm>
          <a:custGeom>
            <a:avLst/>
            <a:gdLst>
              <a:gd name="connsiteX0" fmla="*/ 12192000 w 12192000"/>
              <a:gd name="connsiteY0" fmla="*/ 0 h 1203824"/>
              <a:gd name="connsiteX1" fmla="*/ 12192000 w 12192000"/>
              <a:gd name="connsiteY1" fmla="*/ 463429 h 1203824"/>
              <a:gd name="connsiteX2" fmla="*/ 12190876 w 12192000"/>
              <a:gd name="connsiteY2" fmla="*/ 463512 h 1203824"/>
              <a:gd name="connsiteX3" fmla="*/ 12077245 w 12192000"/>
              <a:gd name="connsiteY3" fmla="*/ 476327 h 1203824"/>
              <a:gd name="connsiteX4" fmla="*/ 11984517 w 12192000"/>
              <a:gd name="connsiteY4" fmla="*/ 479927 h 1203824"/>
              <a:gd name="connsiteX5" fmla="*/ 11951600 w 12192000"/>
              <a:gd name="connsiteY5" fmla="*/ 478957 h 1203824"/>
              <a:gd name="connsiteX6" fmla="*/ 11690904 w 12192000"/>
              <a:gd name="connsiteY6" fmla="*/ 471970 h 1203824"/>
              <a:gd name="connsiteX7" fmla="*/ 11413965 w 12192000"/>
              <a:gd name="connsiteY7" fmla="*/ 476172 h 1203824"/>
              <a:gd name="connsiteX8" fmla="*/ 11240739 w 12192000"/>
              <a:gd name="connsiteY8" fmla="*/ 523169 h 1203824"/>
              <a:gd name="connsiteX9" fmla="*/ 11175005 w 12192000"/>
              <a:gd name="connsiteY9" fmla="*/ 532169 h 1203824"/>
              <a:gd name="connsiteX10" fmla="*/ 10873726 w 12192000"/>
              <a:gd name="connsiteY10" fmla="*/ 580253 h 1203824"/>
              <a:gd name="connsiteX11" fmla="*/ 10821306 w 12192000"/>
              <a:gd name="connsiteY11" fmla="*/ 593207 h 1203824"/>
              <a:gd name="connsiteX12" fmla="*/ 10530811 w 12192000"/>
              <a:gd name="connsiteY12" fmla="*/ 612184 h 1203824"/>
              <a:gd name="connsiteX13" fmla="*/ 10426049 w 12192000"/>
              <a:gd name="connsiteY13" fmla="*/ 623354 h 1203824"/>
              <a:gd name="connsiteX14" fmla="*/ 10329156 w 12192000"/>
              <a:gd name="connsiteY14" fmla="*/ 630948 h 1203824"/>
              <a:gd name="connsiteX15" fmla="*/ 10194727 w 12192000"/>
              <a:gd name="connsiteY15" fmla="*/ 648617 h 1203824"/>
              <a:gd name="connsiteX16" fmla="*/ 10055906 w 12192000"/>
              <a:gd name="connsiteY16" fmla="*/ 671256 h 1203824"/>
              <a:gd name="connsiteX17" fmla="*/ 9900551 w 12192000"/>
              <a:gd name="connsiteY17" fmla="*/ 692855 h 1203824"/>
              <a:gd name="connsiteX18" fmla="*/ 9838464 w 12192000"/>
              <a:gd name="connsiteY18" fmla="*/ 696804 h 1203824"/>
              <a:gd name="connsiteX19" fmla="*/ 9672957 w 12192000"/>
              <a:gd name="connsiteY19" fmla="*/ 723816 h 1203824"/>
              <a:gd name="connsiteX20" fmla="*/ 9585066 w 12192000"/>
              <a:gd name="connsiteY20" fmla="*/ 730692 h 1203824"/>
              <a:gd name="connsiteX21" fmla="*/ 9441407 w 12192000"/>
              <a:gd name="connsiteY21" fmla="*/ 750055 h 1203824"/>
              <a:gd name="connsiteX22" fmla="*/ 9394459 w 12192000"/>
              <a:gd name="connsiteY22" fmla="*/ 755431 h 1203824"/>
              <a:gd name="connsiteX23" fmla="*/ 9352590 w 12192000"/>
              <a:gd name="connsiteY23" fmla="*/ 760650 h 1203824"/>
              <a:gd name="connsiteX24" fmla="*/ 9211614 w 12192000"/>
              <a:gd name="connsiteY24" fmla="*/ 796248 h 1203824"/>
              <a:gd name="connsiteX25" fmla="*/ 9084667 w 12192000"/>
              <a:gd name="connsiteY25" fmla="*/ 815303 h 1203824"/>
              <a:gd name="connsiteX26" fmla="*/ 8863666 w 12192000"/>
              <a:gd name="connsiteY26" fmla="*/ 859298 h 1203824"/>
              <a:gd name="connsiteX27" fmla="*/ 8813796 w 12192000"/>
              <a:gd name="connsiteY27" fmla="*/ 862070 h 1203824"/>
              <a:gd name="connsiteX28" fmla="*/ 8659351 w 12192000"/>
              <a:gd name="connsiteY28" fmla="*/ 882406 h 1203824"/>
              <a:gd name="connsiteX29" fmla="*/ 8571352 w 12192000"/>
              <a:gd name="connsiteY29" fmla="*/ 893639 h 1203824"/>
              <a:gd name="connsiteX30" fmla="*/ 8464106 w 12192000"/>
              <a:gd name="connsiteY30" fmla="*/ 918004 h 1203824"/>
              <a:gd name="connsiteX31" fmla="*/ 8278324 w 12192000"/>
              <a:gd name="connsiteY31" fmla="*/ 963769 h 1203824"/>
              <a:gd name="connsiteX32" fmla="*/ 8229128 w 12192000"/>
              <a:gd name="connsiteY32" fmla="*/ 973810 h 1203824"/>
              <a:gd name="connsiteX33" fmla="*/ 8139751 w 12192000"/>
              <a:gd name="connsiteY33" fmla="*/ 995815 h 1203824"/>
              <a:gd name="connsiteX34" fmla="*/ 8123571 w 12192000"/>
              <a:gd name="connsiteY34" fmla="*/ 999822 h 1203824"/>
              <a:gd name="connsiteX35" fmla="*/ 7988699 w 12192000"/>
              <a:gd name="connsiteY35" fmla="*/ 1042479 h 1203824"/>
              <a:gd name="connsiteX36" fmla="*/ 7917214 w 12192000"/>
              <a:gd name="connsiteY36" fmla="*/ 1054565 h 1203824"/>
              <a:gd name="connsiteX37" fmla="*/ 7710915 w 12192000"/>
              <a:gd name="connsiteY37" fmla="*/ 1084190 h 1203824"/>
              <a:gd name="connsiteX38" fmla="*/ 7622959 w 12192000"/>
              <a:gd name="connsiteY38" fmla="*/ 1093150 h 1203824"/>
              <a:gd name="connsiteX39" fmla="*/ 7410782 w 12192000"/>
              <a:gd name="connsiteY39" fmla="*/ 1109640 h 1203824"/>
              <a:gd name="connsiteX40" fmla="*/ 7277754 w 12192000"/>
              <a:gd name="connsiteY40" fmla="*/ 1121822 h 1203824"/>
              <a:gd name="connsiteX41" fmla="*/ 7124540 w 12192000"/>
              <a:gd name="connsiteY41" fmla="*/ 1132918 h 1203824"/>
              <a:gd name="connsiteX42" fmla="*/ 6949752 w 12192000"/>
              <a:gd name="connsiteY42" fmla="*/ 1151058 h 1203824"/>
              <a:gd name="connsiteX43" fmla="*/ 6630249 w 12192000"/>
              <a:gd name="connsiteY43" fmla="*/ 1176063 h 1203824"/>
              <a:gd name="connsiteX44" fmla="*/ 6320634 w 12192000"/>
              <a:gd name="connsiteY44" fmla="*/ 1198901 h 1203824"/>
              <a:gd name="connsiteX45" fmla="*/ 6192343 w 12192000"/>
              <a:gd name="connsiteY45" fmla="*/ 1198323 h 1203824"/>
              <a:gd name="connsiteX46" fmla="*/ 5966562 w 12192000"/>
              <a:gd name="connsiteY46" fmla="*/ 1203723 h 1203824"/>
              <a:gd name="connsiteX47" fmla="*/ 5867227 w 12192000"/>
              <a:gd name="connsiteY47" fmla="*/ 1201847 h 1203824"/>
              <a:gd name="connsiteX48" fmla="*/ 5630172 w 12192000"/>
              <a:gd name="connsiteY48" fmla="*/ 1202248 h 1203824"/>
              <a:gd name="connsiteX49" fmla="*/ 5348949 w 12192000"/>
              <a:gd name="connsiteY49" fmla="*/ 1191768 h 1203824"/>
              <a:gd name="connsiteX50" fmla="*/ 5241228 w 12192000"/>
              <a:gd name="connsiteY50" fmla="*/ 1192408 h 1203824"/>
              <a:gd name="connsiteX51" fmla="*/ 4971133 w 12192000"/>
              <a:gd name="connsiteY51" fmla="*/ 1193559 h 1203824"/>
              <a:gd name="connsiteX52" fmla="*/ 4869416 w 12192000"/>
              <a:gd name="connsiteY52" fmla="*/ 1200519 h 1203824"/>
              <a:gd name="connsiteX53" fmla="*/ 4753274 w 12192000"/>
              <a:gd name="connsiteY53" fmla="*/ 1200850 h 1203824"/>
              <a:gd name="connsiteX54" fmla="*/ 4611883 w 12192000"/>
              <a:gd name="connsiteY54" fmla="*/ 1192701 h 1203824"/>
              <a:gd name="connsiteX55" fmla="*/ 4376825 w 12192000"/>
              <a:gd name="connsiteY55" fmla="*/ 1184131 h 1203824"/>
              <a:gd name="connsiteX56" fmla="*/ 4285471 w 12192000"/>
              <a:gd name="connsiteY56" fmla="*/ 1187158 h 1203824"/>
              <a:gd name="connsiteX57" fmla="*/ 3866543 w 12192000"/>
              <a:gd name="connsiteY57" fmla="*/ 1181596 h 1203824"/>
              <a:gd name="connsiteX58" fmla="*/ 3651342 w 12192000"/>
              <a:gd name="connsiteY58" fmla="*/ 1174348 h 1203824"/>
              <a:gd name="connsiteX59" fmla="*/ 3518453 w 12192000"/>
              <a:gd name="connsiteY59" fmla="*/ 1177258 h 1203824"/>
              <a:gd name="connsiteX60" fmla="*/ 3400818 w 12192000"/>
              <a:gd name="connsiteY60" fmla="*/ 1169685 h 1203824"/>
              <a:gd name="connsiteX61" fmla="*/ 3037154 w 12192000"/>
              <a:gd name="connsiteY61" fmla="*/ 1153217 h 1203824"/>
              <a:gd name="connsiteX62" fmla="*/ 2866260 w 12192000"/>
              <a:gd name="connsiteY62" fmla="*/ 1132283 h 1203824"/>
              <a:gd name="connsiteX63" fmla="*/ 2582173 w 12192000"/>
              <a:gd name="connsiteY63" fmla="*/ 1088979 h 1203824"/>
              <a:gd name="connsiteX64" fmla="*/ 2395406 w 12192000"/>
              <a:gd name="connsiteY64" fmla="*/ 1035945 h 1203824"/>
              <a:gd name="connsiteX65" fmla="*/ 2294751 w 12192000"/>
              <a:gd name="connsiteY65" fmla="*/ 1014618 h 1203824"/>
              <a:gd name="connsiteX66" fmla="*/ 2122944 w 12192000"/>
              <a:gd name="connsiteY66" fmla="*/ 984751 h 1203824"/>
              <a:gd name="connsiteX67" fmla="*/ 1905504 w 12192000"/>
              <a:gd name="connsiteY67" fmla="*/ 941380 h 1203824"/>
              <a:gd name="connsiteX68" fmla="*/ 1671045 w 12192000"/>
              <a:gd name="connsiteY68" fmla="*/ 924228 h 1203824"/>
              <a:gd name="connsiteX69" fmla="*/ 1543856 w 12192000"/>
              <a:gd name="connsiteY69" fmla="*/ 898190 h 1203824"/>
              <a:gd name="connsiteX70" fmla="*/ 1419784 w 12192000"/>
              <a:gd name="connsiteY70" fmla="*/ 868500 h 1203824"/>
              <a:gd name="connsiteX71" fmla="*/ 1355116 w 12192000"/>
              <a:gd name="connsiteY71" fmla="*/ 849214 h 1203824"/>
              <a:gd name="connsiteX72" fmla="*/ 1223713 w 12192000"/>
              <a:gd name="connsiteY72" fmla="*/ 821702 h 1203824"/>
              <a:gd name="connsiteX73" fmla="*/ 1094193 w 12192000"/>
              <a:gd name="connsiteY73" fmla="*/ 804872 h 1203824"/>
              <a:gd name="connsiteX74" fmla="*/ 1001115 w 12192000"/>
              <a:gd name="connsiteY74" fmla="*/ 783030 h 1203824"/>
              <a:gd name="connsiteX75" fmla="*/ 879548 w 12192000"/>
              <a:gd name="connsiteY75" fmla="*/ 747884 h 1203824"/>
              <a:gd name="connsiteX76" fmla="*/ 711163 w 12192000"/>
              <a:gd name="connsiteY76" fmla="*/ 719039 h 1203824"/>
              <a:gd name="connsiteX77" fmla="*/ 557941 w 12192000"/>
              <a:gd name="connsiteY77" fmla="*/ 707101 h 1203824"/>
              <a:gd name="connsiteX78" fmla="*/ 480347 w 12192000"/>
              <a:gd name="connsiteY78" fmla="*/ 668702 h 1203824"/>
              <a:gd name="connsiteX79" fmla="*/ 296224 w 12192000"/>
              <a:gd name="connsiteY79" fmla="*/ 603583 h 1203824"/>
              <a:gd name="connsiteX80" fmla="*/ 72689 w 12192000"/>
              <a:gd name="connsiteY80" fmla="*/ 560892 h 1203824"/>
              <a:gd name="connsiteX81" fmla="*/ 0 w 12192000"/>
              <a:gd name="connsiteY81" fmla="*/ 543486 h 1203824"/>
              <a:gd name="connsiteX82" fmla="*/ 0 w 12192000"/>
              <a:gd name="connsiteY82" fmla="*/ 384357 h 1203824"/>
              <a:gd name="connsiteX83" fmla="*/ 51784 w 12192000"/>
              <a:gd name="connsiteY83" fmla="*/ 393937 h 1203824"/>
              <a:gd name="connsiteX84" fmla="*/ 205561 w 12192000"/>
              <a:gd name="connsiteY84" fmla="*/ 414859 h 1203824"/>
              <a:gd name="connsiteX85" fmla="*/ 354391 w 12192000"/>
              <a:gd name="connsiteY85" fmla="*/ 426667 h 1203824"/>
              <a:gd name="connsiteX86" fmla="*/ 448281 w 12192000"/>
              <a:gd name="connsiteY86" fmla="*/ 436308 h 1203824"/>
              <a:gd name="connsiteX87" fmla="*/ 611518 w 12192000"/>
              <a:gd name="connsiteY87" fmla="*/ 434166 h 1203824"/>
              <a:gd name="connsiteX88" fmla="*/ 746076 w 12192000"/>
              <a:gd name="connsiteY88" fmla="*/ 422520 h 1203824"/>
              <a:gd name="connsiteX89" fmla="*/ 902724 w 12192000"/>
              <a:gd name="connsiteY89" fmla="*/ 409989 h 1203824"/>
              <a:gd name="connsiteX90" fmla="*/ 1113854 w 12192000"/>
              <a:gd name="connsiteY90" fmla="*/ 414230 h 1203824"/>
              <a:gd name="connsiteX91" fmla="*/ 1333449 w 12192000"/>
              <a:gd name="connsiteY91" fmla="*/ 459938 h 1203824"/>
              <a:gd name="connsiteX92" fmla="*/ 1408608 w 12192000"/>
              <a:gd name="connsiteY92" fmla="*/ 458278 h 1203824"/>
              <a:gd name="connsiteX93" fmla="*/ 1630191 w 12192000"/>
              <a:gd name="connsiteY93" fmla="*/ 403061 h 1203824"/>
              <a:gd name="connsiteX94" fmla="*/ 1956289 w 12192000"/>
              <a:gd name="connsiteY94" fmla="*/ 332366 h 1203824"/>
              <a:gd name="connsiteX95" fmla="*/ 2042814 w 12192000"/>
              <a:gd name="connsiteY95" fmla="*/ 344002 h 1203824"/>
              <a:gd name="connsiteX96" fmla="*/ 2183420 w 12192000"/>
              <a:gd name="connsiteY96" fmla="*/ 369635 h 1203824"/>
              <a:gd name="connsiteX97" fmla="*/ 2269566 w 12192000"/>
              <a:gd name="connsiteY97" fmla="*/ 439859 h 1203824"/>
              <a:gd name="connsiteX98" fmla="*/ 2331129 w 12192000"/>
              <a:gd name="connsiteY98" fmla="*/ 524163 h 1203824"/>
              <a:gd name="connsiteX99" fmla="*/ 2385112 w 12192000"/>
              <a:gd name="connsiteY99" fmla="*/ 555357 h 1203824"/>
              <a:gd name="connsiteX100" fmla="*/ 2444033 w 12192000"/>
              <a:gd name="connsiteY100" fmla="*/ 572629 h 1203824"/>
              <a:gd name="connsiteX101" fmla="*/ 2525979 w 12192000"/>
              <a:gd name="connsiteY101" fmla="*/ 603233 h 1203824"/>
              <a:gd name="connsiteX102" fmla="*/ 2603911 w 12192000"/>
              <a:gd name="connsiteY102" fmla="*/ 684825 h 1203824"/>
              <a:gd name="connsiteX103" fmla="*/ 2678828 w 12192000"/>
              <a:gd name="connsiteY103" fmla="*/ 706990 h 1203824"/>
              <a:gd name="connsiteX104" fmla="*/ 2738094 w 12192000"/>
              <a:gd name="connsiteY104" fmla="*/ 711376 h 1203824"/>
              <a:gd name="connsiteX105" fmla="*/ 2983806 w 12192000"/>
              <a:gd name="connsiteY105" fmla="*/ 728243 h 1203824"/>
              <a:gd name="connsiteX106" fmla="*/ 3013997 w 12192000"/>
              <a:gd name="connsiteY106" fmla="*/ 725446 h 1203824"/>
              <a:gd name="connsiteX107" fmla="*/ 3364419 w 12192000"/>
              <a:gd name="connsiteY107" fmla="*/ 720577 h 1203824"/>
              <a:gd name="connsiteX108" fmla="*/ 3460521 w 12192000"/>
              <a:gd name="connsiteY108" fmla="*/ 717628 h 1203824"/>
              <a:gd name="connsiteX109" fmla="*/ 3710982 w 12192000"/>
              <a:gd name="connsiteY109" fmla="*/ 714182 h 1203824"/>
              <a:gd name="connsiteX110" fmla="*/ 3850961 w 12192000"/>
              <a:gd name="connsiteY110" fmla="*/ 778802 h 1203824"/>
              <a:gd name="connsiteX111" fmla="*/ 3946286 w 12192000"/>
              <a:gd name="connsiteY111" fmla="*/ 816372 h 1203824"/>
              <a:gd name="connsiteX112" fmla="*/ 4065132 w 12192000"/>
              <a:gd name="connsiteY112" fmla="*/ 832459 h 1203824"/>
              <a:gd name="connsiteX113" fmla="*/ 4132173 w 12192000"/>
              <a:gd name="connsiteY113" fmla="*/ 835167 h 1203824"/>
              <a:gd name="connsiteX114" fmla="*/ 4305858 w 12192000"/>
              <a:gd name="connsiteY114" fmla="*/ 804156 h 1203824"/>
              <a:gd name="connsiteX115" fmla="*/ 4382131 w 12192000"/>
              <a:gd name="connsiteY115" fmla="*/ 769481 h 1203824"/>
              <a:gd name="connsiteX116" fmla="*/ 4453289 w 12192000"/>
              <a:gd name="connsiteY116" fmla="*/ 752531 h 1203824"/>
              <a:gd name="connsiteX117" fmla="*/ 4657971 w 12192000"/>
              <a:gd name="connsiteY117" fmla="*/ 795835 h 1203824"/>
              <a:gd name="connsiteX118" fmla="*/ 4682399 w 12192000"/>
              <a:gd name="connsiteY118" fmla="*/ 813876 h 1203824"/>
              <a:gd name="connsiteX119" fmla="*/ 4771814 w 12192000"/>
              <a:gd name="connsiteY119" fmla="*/ 907046 h 1203824"/>
              <a:gd name="connsiteX120" fmla="*/ 4827520 w 12192000"/>
              <a:gd name="connsiteY120" fmla="*/ 929876 h 1203824"/>
              <a:gd name="connsiteX121" fmla="*/ 4849942 w 12192000"/>
              <a:gd name="connsiteY121" fmla="*/ 933851 h 1203824"/>
              <a:gd name="connsiteX122" fmla="*/ 5009626 w 12192000"/>
              <a:gd name="connsiteY122" fmla="*/ 957896 h 1203824"/>
              <a:gd name="connsiteX123" fmla="*/ 5158711 w 12192000"/>
              <a:gd name="connsiteY123" fmla="*/ 963814 h 1203824"/>
              <a:gd name="connsiteX124" fmla="*/ 5376427 w 12192000"/>
              <a:gd name="connsiteY124" fmla="*/ 963151 h 1203824"/>
              <a:gd name="connsiteX125" fmla="*/ 5475787 w 12192000"/>
              <a:gd name="connsiteY125" fmla="*/ 980508 h 1203824"/>
              <a:gd name="connsiteX126" fmla="*/ 5653401 w 12192000"/>
              <a:gd name="connsiteY126" fmla="*/ 987268 h 1203824"/>
              <a:gd name="connsiteX127" fmla="*/ 5726340 w 12192000"/>
              <a:gd name="connsiteY127" fmla="*/ 985357 h 1203824"/>
              <a:gd name="connsiteX128" fmla="*/ 5790563 w 12192000"/>
              <a:gd name="connsiteY128" fmla="*/ 991300 h 1203824"/>
              <a:gd name="connsiteX129" fmla="*/ 5860260 w 12192000"/>
              <a:gd name="connsiteY129" fmla="*/ 1004958 h 1203824"/>
              <a:gd name="connsiteX130" fmla="*/ 6042101 w 12192000"/>
              <a:gd name="connsiteY130" fmla="*/ 1036226 h 1203824"/>
              <a:gd name="connsiteX131" fmla="*/ 6301998 w 12192000"/>
              <a:gd name="connsiteY131" fmla="*/ 989138 h 1203824"/>
              <a:gd name="connsiteX132" fmla="*/ 6452025 w 12192000"/>
              <a:gd name="connsiteY132" fmla="*/ 968489 h 1203824"/>
              <a:gd name="connsiteX133" fmla="*/ 6589205 w 12192000"/>
              <a:gd name="connsiteY133" fmla="*/ 939474 h 1203824"/>
              <a:gd name="connsiteX134" fmla="*/ 6631069 w 12192000"/>
              <a:gd name="connsiteY134" fmla="*/ 911222 h 1203824"/>
              <a:gd name="connsiteX135" fmla="*/ 6828274 w 12192000"/>
              <a:gd name="connsiteY135" fmla="*/ 942941 h 1203824"/>
              <a:gd name="connsiteX136" fmla="*/ 6900803 w 12192000"/>
              <a:gd name="connsiteY136" fmla="*/ 984140 h 1203824"/>
              <a:gd name="connsiteX137" fmla="*/ 7034668 w 12192000"/>
              <a:gd name="connsiteY137" fmla="*/ 1018665 h 1203824"/>
              <a:gd name="connsiteX138" fmla="*/ 7281067 w 12192000"/>
              <a:gd name="connsiteY138" fmla="*/ 966327 h 1203824"/>
              <a:gd name="connsiteX139" fmla="*/ 7412780 w 12192000"/>
              <a:gd name="connsiteY139" fmla="*/ 909206 h 1203824"/>
              <a:gd name="connsiteX140" fmla="*/ 7500327 w 12192000"/>
              <a:gd name="connsiteY140" fmla="*/ 894826 h 1203824"/>
              <a:gd name="connsiteX141" fmla="*/ 7662324 w 12192000"/>
              <a:gd name="connsiteY141" fmla="*/ 927415 h 1203824"/>
              <a:gd name="connsiteX142" fmla="*/ 7725334 w 12192000"/>
              <a:gd name="connsiteY142" fmla="*/ 924844 h 1203824"/>
              <a:gd name="connsiteX143" fmla="*/ 7833279 w 12192000"/>
              <a:gd name="connsiteY143" fmla="*/ 913031 h 1203824"/>
              <a:gd name="connsiteX144" fmla="*/ 7928605 w 12192000"/>
              <a:gd name="connsiteY144" fmla="*/ 881683 h 1203824"/>
              <a:gd name="connsiteX145" fmla="*/ 8146597 w 12192000"/>
              <a:gd name="connsiteY145" fmla="*/ 762968 h 1203824"/>
              <a:gd name="connsiteX146" fmla="*/ 8183577 w 12192000"/>
              <a:gd name="connsiteY146" fmla="*/ 749005 h 1203824"/>
              <a:gd name="connsiteX147" fmla="*/ 8250224 w 12192000"/>
              <a:gd name="connsiteY147" fmla="*/ 733642 h 1203824"/>
              <a:gd name="connsiteX148" fmla="*/ 8505929 w 12192000"/>
              <a:gd name="connsiteY148" fmla="*/ 626542 h 1203824"/>
              <a:gd name="connsiteX149" fmla="*/ 8564194 w 12192000"/>
              <a:gd name="connsiteY149" fmla="*/ 618796 h 1203824"/>
              <a:gd name="connsiteX150" fmla="*/ 8660705 w 12192000"/>
              <a:gd name="connsiteY150" fmla="*/ 611069 h 1203824"/>
              <a:gd name="connsiteX151" fmla="*/ 8762255 w 12192000"/>
              <a:gd name="connsiteY151" fmla="*/ 585060 h 1203824"/>
              <a:gd name="connsiteX152" fmla="*/ 8836439 w 12192000"/>
              <a:gd name="connsiteY152" fmla="*/ 566358 h 1203824"/>
              <a:gd name="connsiteX153" fmla="*/ 9050728 w 12192000"/>
              <a:gd name="connsiteY153" fmla="*/ 559575 h 1203824"/>
              <a:gd name="connsiteX154" fmla="*/ 9229627 w 12192000"/>
              <a:gd name="connsiteY154" fmla="*/ 557464 h 1203824"/>
              <a:gd name="connsiteX155" fmla="*/ 9253451 w 12192000"/>
              <a:gd name="connsiteY155" fmla="*/ 550855 h 1203824"/>
              <a:gd name="connsiteX156" fmla="*/ 9484214 w 12192000"/>
              <a:gd name="connsiteY156" fmla="*/ 498671 h 1203824"/>
              <a:gd name="connsiteX157" fmla="*/ 9582633 w 12192000"/>
              <a:gd name="connsiteY157" fmla="*/ 458384 h 1203824"/>
              <a:gd name="connsiteX158" fmla="*/ 9719670 w 12192000"/>
              <a:gd name="connsiteY158" fmla="*/ 415607 h 1203824"/>
              <a:gd name="connsiteX159" fmla="*/ 9871784 w 12192000"/>
              <a:gd name="connsiteY159" fmla="*/ 366147 h 1203824"/>
              <a:gd name="connsiteX160" fmla="*/ 9984494 w 12192000"/>
              <a:gd name="connsiteY160" fmla="*/ 336660 h 1203824"/>
              <a:gd name="connsiteX161" fmla="*/ 10154708 w 12192000"/>
              <a:gd name="connsiteY161" fmla="*/ 322193 h 1203824"/>
              <a:gd name="connsiteX162" fmla="*/ 10190446 w 12192000"/>
              <a:gd name="connsiteY162" fmla="*/ 325025 h 1203824"/>
              <a:gd name="connsiteX163" fmla="*/ 10530736 w 12192000"/>
              <a:gd name="connsiteY163" fmla="*/ 335953 h 1203824"/>
              <a:gd name="connsiteX164" fmla="*/ 10752157 w 12192000"/>
              <a:gd name="connsiteY164" fmla="*/ 305117 h 1203824"/>
              <a:gd name="connsiteX165" fmla="*/ 10824452 w 12192000"/>
              <a:gd name="connsiteY165" fmla="*/ 285927 h 1203824"/>
              <a:gd name="connsiteX166" fmla="*/ 10953152 w 12192000"/>
              <a:gd name="connsiteY166" fmla="*/ 228102 h 1203824"/>
              <a:gd name="connsiteX167" fmla="*/ 11011614 w 12192000"/>
              <a:gd name="connsiteY167" fmla="*/ 214096 h 1203824"/>
              <a:gd name="connsiteX168" fmla="*/ 11116031 w 12192000"/>
              <a:gd name="connsiteY168" fmla="*/ 195421 h 1203824"/>
              <a:gd name="connsiteX169" fmla="*/ 11344303 w 12192000"/>
              <a:gd name="connsiteY169" fmla="*/ 166629 h 1203824"/>
              <a:gd name="connsiteX170" fmla="*/ 11639050 w 12192000"/>
              <a:gd name="connsiteY170" fmla="*/ 108526 h 1203824"/>
              <a:gd name="connsiteX171" fmla="*/ 11757532 w 12192000"/>
              <a:gd name="connsiteY171" fmla="*/ 96530 h 1203824"/>
              <a:gd name="connsiteX172" fmla="*/ 11885799 w 12192000"/>
              <a:gd name="connsiteY172" fmla="*/ 86728 h 1203824"/>
              <a:gd name="connsiteX173" fmla="*/ 11922874 w 12192000"/>
              <a:gd name="connsiteY173" fmla="*/ 81060 h 1203824"/>
              <a:gd name="connsiteX174" fmla="*/ 12115331 w 12192000"/>
              <a:gd name="connsiteY174" fmla="*/ 33587 h 1203824"/>
              <a:gd name="connsiteX175" fmla="*/ 12158080 w 12192000"/>
              <a:gd name="connsiteY175" fmla="*/ 14081 h 120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1203824">
                <a:moveTo>
                  <a:pt x="12192000" y="0"/>
                </a:moveTo>
                <a:lnTo>
                  <a:pt x="12192000" y="463429"/>
                </a:lnTo>
                <a:lnTo>
                  <a:pt x="12190876" y="463512"/>
                </a:lnTo>
                <a:cubicBezTo>
                  <a:pt x="12153133" y="467010"/>
                  <a:pt x="12115042" y="473200"/>
                  <a:pt x="12077245" y="476327"/>
                </a:cubicBezTo>
                <a:cubicBezTo>
                  <a:pt x="12046307" y="479040"/>
                  <a:pt x="12015359" y="479114"/>
                  <a:pt x="11984517" y="479927"/>
                </a:cubicBezTo>
                <a:cubicBezTo>
                  <a:pt x="11973265" y="480210"/>
                  <a:pt x="11961485" y="476792"/>
                  <a:pt x="11951600" y="478957"/>
                </a:cubicBezTo>
                <a:cubicBezTo>
                  <a:pt x="11853497" y="501074"/>
                  <a:pt x="11777036" y="475730"/>
                  <a:pt x="11690904" y="471970"/>
                </a:cubicBezTo>
                <a:cubicBezTo>
                  <a:pt x="11600358" y="467893"/>
                  <a:pt x="11511400" y="454530"/>
                  <a:pt x="11413965" y="476172"/>
                </a:cubicBezTo>
                <a:cubicBezTo>
                  <a:pt x="11355010" y="489304"/>
                  <a:pt x="11299073" y="508237"/>
                  <a:pt x="11240739" y="523169"/>
                </a:cubicBezTo>
                <a:cubicBezTo>
                  <a:pt x="11219994" y="528395"/>
                  <a:pt x="11196384" y="531385"/>
                  <a:pt x="11175005" y="532169"/>
                </a:cubicBezTo>
                <a:cubicBezTo>
                  <a:pt x="11071819" y="536506"/>
                  <a:pt x="10971303" y="549336"/>
                  <a:pt x="10873726" y="580253"/>
                </a:cubicBezTo>
                <a:cubicBezTo>
                  <a:pt x="10856992" y="585473"/>
                  <a:pt x="10839156" y="590660"/>
                  <a:pt x="10821306" y="593207"/>
                </a:cubicBezTo>
                <a:cubicBezTo>
                  <a:pt x="10723500" y="607162"/>
                  <a:pt x="10626924" y="616976"/>
                  <a:pt x="10530811" y="612184"/>
                </a:cubicBezTo>
                <a:cubicBezTo>
                  <a:pt x="10498527" y="610559"/>
                  <a:pt x="10460885" y="619895"/>
                  <a:pt x="10426049" y="623354"/>
                </a:cubicBezTo>
                <a:cubicBezTo>
                  <a:pt x="10393740" y="626644"/>
                  <a:pt x="10360820" y="630774"/>
                  <a:pt x="10329156" y="630948"/>
                </a:cubicBezTo>
                <a:cubicBezTo>
                  <a:pt x="10282924" y="631125"/>
                  <a:pt x="10240698" y="636395"/>
                  <a:pt x="10194727" y="648617"/>
                </a:cubicBezTo>
                <a:cubicBezTo>
                  <a:pt x="10150847" y="660165"/>
                  <a:pt x="10102287" y="664450"/>
                  <a:pt x="10055906" y="671256"/>
                </a:cubicBezTo>
                <a:cubicBezTo>
                  <a:pt x="10004174" y="678826"/>
                  <a:pt x="9952442" y="686395"/>
                  <a:pt x="9900551" y="692855"/>
                </a:cubicBezTo>
                <a:cubicBezTo>
                  <a:pt x="9879793" y="695439"/>
                  <a:pt x="9855180" y="691398"/>
                  <a:pt x="9838464" y="696804"/>
                </a:cubicBezTo>
                <a:cubicBezTo>
                  <a:pt x="9784563" y="714690"/>
                  <a:pt x="9727517" y="710557"/>
                  <a:pt x="9672957" y="723816"/>
                </a:cubicBezTo>
                <a:cubicBezTo>
                  <a:pt x="9646220" y="730464"/>
                  <a:pt x="9614440" y="727257"/>
                  <a:pt x="9585066" y="730692"/>
                </a:cubicBezTo>
                <a:cubicBezTo>
                  <a:pt x="9537047" y="736221"/>
                  <a:pt x="9489294" y="743601"/>
                  <a:pt x="9441407" y="750055"/>
                </a:cubicBezTo>
                <a:cubicBezTo>
                  <a:pt x="9425674" y="752111"/>
                  <a:pt x="9410218" y="753561"/>
                  <a:pt x="9394459" y="755431"/>
                </a:cubicBezTo>
                <a:cubicBezTo>
                  <a:pt x="9380484" y="757048"/>
                  <a:pt x="9365611" y="757472"/>
                  <a:pt x="9352590" y="760650"/>
                </a:cubicBezTo>
                <a:cubicBezTo>
                  <a:pt x="9305415" y="772102"/>
                  <a:pt x="9259379" y="786411"/>
                  <a:pt x="9211614" y="796248"/>
                </a:cubicBezTo>
                <a:cubicBezTo>
                  <a:pt x="9170220" y="804796"/>
                  <a:pt x="9126523" y="807444"/>
                  <a:pt x="9084667" y="815303"/>
                </a:cubicBezTo>
                <a:cubicBezTo>
                  <a:pt x="9010868" y="829042"/>
                  <a:pt x="8937412" y="845188"/>
                  <a:pt x="8863666" y="859298"/>
                </a:cubicBezTo>
                <a:cubicBezTo>
                  <a:pt x="8847706" y="862330"/>
                  <a:pt x="8830271" y="860096"/>
                  <a:pt x="8813796" y="862070"/>
                </a:cubicBezTo>
                <a:cubicBezTo>
                  <a:pt x="8762262" y="868479"/>
                  <a:pt x="8710833" y="875626"/>
                  <a:pt x="8659351" y="882406"/>
                </a:cubicBezTo>
                <a:cubicBezTo>
                  <a:pt x="8630055" y="886396"/>
                  <a:pt x="8600505" y="891179"/>
                  <a:pt x="8571352" y="893639"/>
                </a:cubicBezTo>
                <a:cubicBezTo>
                  <a:pt x="8532843" y="896868"/>
                  <a:pt x="8497743" y="898476"/>
                  <a:pt x="8464106" y="918004"/>
                </a:cubicBezTo>
                <a:cubicBezTo>
                  <a:pt x="8412327" y="948238"/>
                  <a:pt x="8341122" y="949523"/>
                  <a:pt x="8278324" y="963769"/>
                </a:cubicBezTo>
                <a:cubicBezTo>
                  <a:pt x="8262086" y="967408"/>
                  <a:pt x="8245335" y="969987"/>
                  <a:pt x="8229128" y="973810"/>
                </a:cubicBezTo>
                <a:cubicBezTo>
                  <a:pt x="8199180" y="980915"/>
                  <a:pt x="8169646" y="988338"/>
                  <a:pt x="8139751" y="995815"/>
                </a:cubicBezTo>
                <a:cubicBezTo>
                  <a:pt x="8134478" y="997132"/>
                  <a:pt x="8128438" y="998185"/>
                  <a:pt x="8123571" y="999822"/>
                </a:cubicBezTo>
                <a:cubicBezTo>
                  <a:pt x="8078628" y="1014164"/>
                  <a:pt x="8034565" y="1029514"/>
                  <a:pt x="7988699" y="1042479"/>
                </a:cubicBezTo>
                <a:cubicBezTo>
                  <a:pt x="7966302" y="1048884"/>
                  <a:pt x="7941011" y="1052871"/>
                  <a:pt x="7917214" y="1054565"/>
                </a:cubicBezTo>
                <a:cubicBezTo>
                  <a:pt x="7847636" y="1059584"/>
                  <a:pt x="7779165" y="1067276"/>
                  <a:pt x="7710915" y="1084190"/>
                </a:cubicBezTo>
                <a:cubicBezTo>
                  <a:pt x="7683826" y="1090885"/>
                  <a:pt x="7652466" y="1090640"/>
                  <a:pt x="7622959" y="1093150"/>
                </a:cubicBezTo>
                <a:cubicBezTo>
                  <a:pt x="7552361" y="1098691"/>
                  <a:pt x="7481710" y="1103861"/>
                  <a:pt x="7410782" y="1109640"/>
                </a:cubicBezTo>
                <a:cubicBezTo>
                  <a:pt x="7366505" y="1113312"/>
                  <a:pt x="7322030" y="1118147"/>
                  <a:pt x="7277754" y="1121822"/>
                </a:cubicBezTo>
                <a:cubicBezTo>
                  <a:pt x="7226619" y="1125906"/>
                  <a:pt x="7175601" y="1128277"/>
                  <a:pt x="7124540" y="1132918"/>
                </a:cubicBezTo>
                <a:cubicBezTo>
                  <a:pt x="7066293" y="1138207"/>
                  <a:pt x="7008028" y="1145955"/>
                  <a:pt x="6949752" y="1151058"/>
                </a:cubicBezTo>
                <a:cubicBezTo>
                  <a:pt x="6843217" y="1160027"/>
                  <a:pt x="6736882" y="1167834"/>
                  <a:pt x="6630249" y="1176063"/>
                </a:cubicBezTo>
                <a:cubicBezTo>
                  <a:pt x="6526849" y="1184018"/>
                  <a:pt x="6423556" y="1192713"/>
                  <a:pt x="6320634" y="1198901"/>
                </a:cubicBezTo>
                <a:cubicBezTo>
                  <a:pt x="6277297" y="1201496"/>
                  <a:pt x="6235232" y="1197679"/>
                  <a:pt x="6192343" y="1198323"/>
                </a:cubicBezTo>
                <a:cubicBezTo>
                  <a:pt x="6117131" y="1199612"/>
                  <a:pt x="6041418" y="1202485"/>
                  <a:pt x="5966562" y="1203723"/>
                </a:cubicBezTo>
                <a:cubicBezTo>
                  <a:pt x="5933144" y="1204338"/>
                  <a:pt x="5900754" y="1201974"/>
                  <a:pt x="5867227" y="1201847"/>
                </a:cubicBezTo>
                <a:cubicBezTo>
                  <a:pt x="5788180" y="1201796"/>
                  <a:pt x="5708354" y="1203933"/>
                  <a:pt x="5630172" y="1202248"/>
                </a:cubicBezTo>
                <a:cubicBezTo>
                  <a:pt x="5535908" y="1200213"/>
                  <a:pt x="5442984" y="1194779"/>
                  <a:pt x="5348949" y="1191768"/>
                </a:cubicBezTo>
                <a:cubicBezTo>
                  <a:pt x="5313810" y="1190551"/>
                  <a:pt x="5277251" y="1192179"/>
                  <a:pt x="5241228" y="1192408"/>
                </a:cubicBezTo>
                <a:cubicBezTo>
                  <a:pt x="5151316" y="1192775"/>
                  <a:pt x="5061657" y="1192349"/>
                  <a:pt x="4971133" y="1193559"/>
                </a:cubicBezTo>
                <a:cubicBezTo>
                  <a:pt x="4937685" y="1193988"/>
                  <a:pt x="4903114" y="1199299"/>
                  <a:pt x="4869416" y="1200519"/>
                </a:cubicBezTo>
                <a:cubicBezTo>
                  <a:pt x="4830283" y="1201947"/>
                  <a:pt x="4791348" y="1202215"/>
                  <a:pt x="4753274" y="1200850"/>
                </a:cubicBezTo>
                <a:cubicBezTo>
                  <a:pt x="4705682" y="1199144"/>
                  <a:pt x="4659172" y="1194829"/>
                  <a:pt x="4611883" y="1192701"/>
                </a:cubicBezTo>
                <a:cubicBezTo>
                  <a:pt x="4533819" y="1189298"/>
                  <a:pt x="4455420" y="1186135"/>
                  <a:pt x="4376825" y="1184131"/>
                </a:cubicBezTo>
                <a:cubicBezTo>
                  <a:pt x="4347226" y="1183446"/>
                  <a:pt x="4315374" y="1187423"/>
                  <a:pt x="4285471" y="1187158"/>
                </a:cubicBezTo>
                <a:cubicBezTo>
                  <a:pt x="4145774" y="1185753"/>
                  <a:pt x="4006046" y="1184162"/>
                  <a:pt x="3866543" y="1181596"/>
                </a:cubicBezTo>
                <a:cubicBezTo>
                  <a:pt x="3794230" y="1180207"/>
                  <a:pt x="3723633" y="1175551"/>
                  <a:pt x="3651342" y="1174348"/>
                </a:cubicBezTo>
                <a:cubicBezTo>
                  <a:pt x="3607885" y="1173562"/>
                  <a:pt x="3561907" y="1178044"/>
                  <a:pt x="3518453" y="1177258"/>
                </a:cubicBezTo>
                <a:cubicBezTo>
                  <a:pt x="3478287" y="1176568"/>
                  <a:pt x="3440399" y="1171400"/>
                  <a:pt x="3400818" y="1169685"/>
                </a:cubicBezTo>
                <a:cubicBezTo>
                  <a:pt x="3279824" y="1164099"/>
                  <a:pt x="3157310" y="1160621"/>
                  <a:pt x="3037154" y="1153217"/>
                </a:cubicBezTo>
                <a:cubicBezTo>
                  <a:pt x="2978373" y="1149708"/>
                  <a:pt x="2922429" y="1140508"/>
                  <a:pt x="2866260" y="1132283"/>
                </a:cubicBezTo>
                <a:cubicBezTo>
                  <a:pt x="2771049" y="1118489"/>
                  <a:pt x="2677107" y="1103380"/>
                  <a:pt x="2582173" y="1088979"/>
                </a:cubicBezTo>
                <a:cubicBezTo>
                  <a:pt x="2511090" y="1078352"/>
                  <a:pt x="2447356" y="1063086"/>
                  <a:pt x="2395406" y="1035945"/>
                </a:cubicBezTo>
                <a:cubicBezTo>
                  <a:pt x="2371411" y="1023508"/>
                  <a:pt x="2331675" y="1015582"/>
                  <a:pt x="2294751" y="1014618"/>
                </a:cubicBezTo>
                <a:cubicBezTo>
                  <a:pt x="2228580" y="1012920"/>
                  <a:pt x="2177384" y="998698"/>
                  <a:pt x="2122944" y="984751"/>
                </a:cubicBezTo>
                <a:cubicBezTo>
                  <a:pt x="2054121" y="967003"/>
                  <a:pt x="1981585" y="951294"/>
                  <a:pt x="1905504" y="941380"/>
                </a:cubicBezTo>
                <a:cubicBezTo>
                  <a:pt x="1830544" y="931682"/>
                  <a:pt x="1747929" y="932141"/>
                  <a:pt x="1671045" y="924228"/>
                </a:cubicBezTo>
                <a:cubicBezTo>
                  <a:pt x="1625936" y="919523"/>
                  <a:pt x="1585613" y="907528"/>
                  <a:pt x="1543856" y="898190"/>
                </a:cubicBezTo>
                <a:cubicBezTo>
                  <a:pt x="1502093" y="888855"/>
                  <a:pt x="1460606" y="878913"/>
                  <a:pt x="1419784" y="868500"/>
                </a:cubicBezTo>
                <a:cubicBezTo>
                  <a:pt x="1397486" y="862806"/>
                  <a:pt x="1378078" y="854435"/>
                  <a:pt x="1355116" y="849214"/>
                </a:cubicBezTo>
                <a:cubicBezTo>
                  <a:pt x="1311848" y="839527"/>
                  <a:pt x="1265353" y="832754"/>
                  <a:pt x="1223713" y="821702"/>
                </a:cubicBezTo>
                <a:cubicBezTo>
                  <a:pt x="1183577" y="811001"/>
                  <a:pt x="1138864" y="809072"/>
                  <a:pt x="1094193" y="804872"/>
                </a:cubicBezTo>
                <a:cubicBezTo>
                  <a:pt x="1060244" y="801784"/>
                  <a:pt x="1034230" y="787936"/>
                  <a:pt x="1001115" y="783030"/>
                </a:cubicBezTo>
                <a:cubicBezTo>
                  <a:pt x="953853" y="775990"/>
                  <a:pt x="916853" y="764276"/>
                  <a:pt x="879548" y="747884"/>
                </a:cubicBezTo>
                <a:cubicBezTo>
                  <a:pt x="837586" y="729513"/>
                  <a:pt x="770061" y="725929"/>
                  <a:pt x="711163" y="719039"/>
                </a:cubicBezTo>
                <a:cubicBezTo>
                  <a:pt x="661152" y="713146"/>
                  <a:pt x="604343" y="715774"/>
                  <a:pt x="557941" y="707101"/>
                </a:cubicBezTo>
                <a:cubicBezTo>
                  <a:pt x="525381" y="700984"/>
                  <a:pt x="499355" y="684493"/>
                  <a:pt x="480347" y="668702"/>
                </a:cubicBezTo>
                <a:cubicBezTo>
                  <a:pt x="437718" y="632865"/>
                  <a:pt x="370204" y="616630"/>
                  <a:pt x="296224" y="603583"/>
                </a:cubicBezTo>
                <a:cubicBezTo>
                  <a:pt x="220741" y="590184"/>
                  <a:pt x="148480" y="573869"/>
                  <a:pt x="72689" y="560892"/>
                </a:cubicBezTo>
                <a:lnTo>
                  <a:pt x="0" y="543486"/>
                </a:lnTo>
                <a:lnTo>
                  <a:pt x="0" y="384357"/>
                </a:lnTo>
                <a:lnTo>
                  <a:pt x="51784" y="393937"/>
                </a:lnTo>
                <a:cubicBezTo>
                  <a:pt x="104770" y="397707"/>
                  <a:pt x="153378" y="409086"/>
                  <a:pt x="205561" y="414859"/>
                </a:cubicBezTo>
                <a:cubicBezTo>
                  <a:pt x="254062" y="420400"/>
                  <a:pt x="305001" y="422574"/>
                  <a:pt x="354391" y="426667"/>
                </a:cubicBezTo>
                <a:cubicBezTo>
                  <a:pt x="386450" y="429269"/>
                  <a:pt x="420771" y="429847"/>
                  <a:pt x="448281" y="436308"/>
                </a:cubicBezTo>
                <a:cubicBezTo>
                  <a:pt x="499904" y="448391"/>
                  <a:pt x="551004" y="446576"/>
                  <a:pt x="611518" y="434166"/>
                </a:cubicBezTo>
                <a:cubicBezTo>
                  <a:pt x="654695" y="425361"/>
                  <a:pt x="702395" y="422710"/>
                  <a:pt x="746076" y="422520"/>
                </a:cubicBezTo>
                <a:cubicBezTo>
                  <a:pt x="798481" y="422218"/>
                  <a:pt x="848400" y="419817"/>
                  <a:pt x="902724" y="409989"/>
                </a:cubicBezTo>
                <a:cubicBezTo>
                  <a:pt x="977291" y="396518"/>
                  <a:pt x="1048428" y="397321"/>
                  <a:pt x="1113854" y="414230"/>
                </a:cubicBezTo>
                <a:cubicBezTo>
                  <a:pt x="1184155" y="432145"/>
                  <a:pt x="1258677" y="446437"/>
                  <a:pt x="1333449" y="459938"/>
                </a:cubicBezTo>
                <a:cubicBezTo>
                  <a:pt x="1354772" y="463883"/>
                  <a:pt x="1385284" y="463304"/>
                  <a:pt x="1408608" y="458278"/>
                </a:cubicBezTo>
                <a:cubicBezTo>
                  <a:pt x="1483492" y="441930"/>
                  <a:pt x="1561495" y="427025"/>
                  <a:pt x="1630191" y="403061"/>
                </a:cubicBezTo>
                <a:cubicBezTo>
                  <a:pt x="1735315" y="366348"/>
                  <a:pt x="1840887" y="337881"/>
                  <a:pt x="1956289" y="332366"/>
                </a:cubicBezTo>
                <a:cubicBezTo>
                  <a:pt x="1986669" y="330865"/>
                  <a:pt x="2019100" y="336056"/>
                  <a:pt x="2042814" y="344002"/>
                </a:cubicBezTo>
                <a:cubicBezTo>
                  <a:pt x="2085261" y="358150"/>
                  <a:pt x="2126350" y="370413"/>
                  <a:pt x="2183420" y="369635"/>
                </a:cubicBezTo>
                <a:cubicBezTo>
                  <a:pt x="2235035" y="368879"/>
                  <a:pt x="2279659" y="405942"/>
                  <a:pt x="2269566" y="439859"/>
                </a:cubicBezTo>
                <a:cubicBezTo>
                  <a:pt x="2258267" y="478101"/>
                  <a:pt x="2277762" y="504964"/>
                  <a:pt x="2331129" y="524163"/>
                </a:cubicBezTo>
                <a:cubicBezTo>
                  <a:pt x="2352980" y="531807"/>
                  <a:pt x="2364861" y="546162"/>
                  <a:pt x="2385112" y="555357"/>
                </a:cubicBezTo>
                <a:cubicBezTo>
                  <a:pt x="2401860" y="562976"/>
                  <a:pt x="2421927" y="570875"/>
                  <a:pt x="2444033" y="572629"/>
                </a:cubicBezTo>
                <a:cubicBezTo>
                  <a:pt x="2483469" y="575878"/>
                  <a:pt x="2509763" y="584022"/>
                  <a:pt x="2525979" y="603233"/>
                </a:cubicBezTo>
                <a:cubicBezTo>
                  <a:pt x="2549282" y="631254"/>
                  <a:pt x="2578520" y="657481"/>
                  <a:pt x="2603911" y="684825"/>
                </a:cubicBezTo>
                <a:cubicBezTo>
                  <a:pt x="2618910" y="700624"/>
                  <a:pt x="2643515" y="707120"/>
                  <a:pt x="2678828" y="706990"/>
                </a:cubicBezTo>
                <a:cubicBezTo>
                  <a:pt x="2699243" y="707100"/>
                  <a:pt x="2725615" y="705603"/>
                  <a:pt x="2738094" y="711376"/>
                </a:cubicBezTo>
                <a:cubicBezTo>
                  <a:pt x="2805960" y="742855"/>
                  <a:pt x="2895980" y="733032"/>
                  <a:pt x="2983806" y="728243"/>
                </a:cubicBezTo>
                <a:cubicBezTo>
                  <a:pt x="2993929" y="727744"/>
                  <a:pt x="3004007" y="726871"/>
                  <a:pt x="3013997" y="725446"/>
                </a:cubicBezTo>
                <a:cubicBezTo>
                  <a:pt x="3136002" y="707474"/>
                  <a:pt x="3250133" y="713470"/>
                  <a:pt x="3364419" y="720577"/>
                </a:cubicBezTo>
                <a:cubicBezTo>
                  <a:pt x="3394563" y="722507"/>
                  <a:pt x="3428050" y="719807"/>
                  <a:pt x="3460521" y="717628"/>
                </a:cubicBezTo>
                <a:cubicBezTo>
                  <a:pt x="3545330" y="712137"/>
                  <a:pt x="3633314" y="698262"/>
                  <a:pt x="3710982" y="714182"/>
                </a:cubicBezTo>
                <a:cubicBezTo>
                  <a:pt x="3772122" y="726607"/>
                  <a:pt x="3825029" y="745116"/>
                  <a:pt x="3850961" y="778802"/>
                </a:cubicBezTo>
                <a:cubicBezTo>
                  <a:pt x="3868395" y="801427"/>
                  <a:pt x="3898481" y="813185"/>
                  <a:pt x="3946286" y="816372"/>
                </a:cubicBezTo>
                <a:cubicBezTo>
                  <a:pt x="3987480" y="819179"/>
                  <a:pt x="4025130" y="827781"/>
                  <a:pt x="4065132" y="832459"/>
                </a:cubicBezTo>
                <a:cubicBezTo>
                  <a:pt x="4086246" y="834922"/>
                  <a:pt x="4110400" y="838274"/>
                  <a:pt x="4132173" y="835167"/>
                </a:cubicBezTo>
                <a:cubicBezTo>
                  <a:pt x="4190358" y="826865"/>
                  <a:pt x="4249453" y="817300"/>
                  <a:pt x="4305858" y="804156"/>
                </a:cubicBezTo>
                <a:cubicBezTo>
                  <a:pt x="4334041" y="797490"/>
                  <a:pt x="4360739" y="782919"/>
                  <a:pt x="4382131" y="769481"/>
                </a:cubicBezTo>
                <a:cubicBezTo>
                  <a:pt x="4404161" y="755388"/>
                  <a:pt x="4425552" y="747047"/>
                  <a:pt x="4453289" y="752531"/>
                </a:cubicBezTo>
                <a:cubicBezTo>
                  <a:pt x="4522267" y="766292"/>
                  <a:pt x="4590589" y="780524"/>
                  <a:pt x="4657971" y="795835"/>
                </a:cubicBezTo>
                <a:cubicBezTo>
                  <a:pt x="4669645" y="798513"/>
                  <a:pt x="4675987" y="807238"/>
                  <a:pt x="4682399" y="813876"/>
                </a:cubicBezTo>
                <a:cubicBezTo>
                  <a:pt x="4712325" y="844914"/>
                  <a:pt x="4739115" y="876968"/>
                  <a:pt x="4771814" y="907046"/>
                </a:cubicBezTo>
                <a:cubicBezTo>
                  <a:pt x="4783117" y="917329"/>
                  <a:pt x="4807945" y="922850"/>
                  <a:pt x="4827520" y="929876"/>
                </a:cubicBezTo>
                <a:cubicBezTo>
                  <a:pt x="4833681" y="932206"/>
                  <a:pt x="4845543" y="931081"/>
                  <a:pt x="4849942" y="933851"/>
                </a:cubicBezTo>
                <a:cubicBezTo>
                  <a:pt x="4888949" y="959631"/>
                  <a:pt x="4951287" y="954890"/>
                  <a:pt x="5009626" y="957896"/>
                </a:cubicBezTo>
                <a:cubicBezTo>
                  <a:pt x="5059523" y="960407"/>
                  <a:pt x="5111928" y="960104"/>
                  <a:pt x="5158711" y="963814"/>
                </a:cubicBezTo>
                <a:cubicBezTo>
                  <a:pt x="5231307" y="969696"/>
                  <a:pt x="5298173" y="973751"/>
                  <a:pt x="5376427" y="963151"/>
                </a:cubicBezTo>
                <a:cubicBezTo>
                  <a:pt x="5408579" y="958754"/>
                  <a:pt x="5448461" y="970245"/>
                  <a:pt x="5475787" y="980508"/>
                </a:cubicBezTo>
                <a:cubicBezTo>
                  <a:pt x="5528518" y="1000363"/>
                  <a:pt x="5584839" y="1001958"/>
                  <a:pt x="5653401" y="987268"/>
                </a:cubicBezTo>
                <a:cubicBezTo>
                  <a:pt x="5676008" y="982341"/>
                  <a:pt x="5702558" y="984595"/>
                  <a:pt x="5726340" y="985357"/>
                </a:cubicBezTo>
                <a:cubicBezTo>
                  <a:pt x="5748643" y="985952"/>
                  <a:pt x="5770110" y="988364"/>
                  <a:pt x="5790563" y="991300"/>
                </a:cubicBezTo>
                <a:cubicBezTo>
                  <a:pt x="5815128" y="994969"/>
                  <a:pt x="5845522" y="996110"/>
                  <a:pt x="5860260" y="1004958"/>
                </a:cubicBezTo>
                <a:cubicBezTo>
                  <a:pt x="5906803" y="1032493"/>
                  <a:pt x="5977069" y="1037385"/>
                  <a:pt x="6042101" y="1036226"/>
                </a:cubicBezTo>
                <a:cubicBezTo>
                  <a:pt x="6128232" y="1034888"/>
                  <a:pt x="6222269" y="1027704"/>
                  <a:pt x="6301998" y="989138"/>
                </a:cubicBezTo>
                <a:cubicBezTo>
                  <a:pt x="6349672" y="965909"/>
                  <a:pt x="6396952" y="955198"/>
                  <a:pt x="6452025" y="968489"/>
                </a:cubicBezTo>
                <a:cubicBezTo>
                  <a:pt x="6489401" y="977695"/>
                  <a:pt x="6558002" y="960731"/>
                  <a:pt x="6589205" y="939474"/>
                </a:cubicBezTo>
                <a:cubicBezTo>
                  <a:pt x="6600499" y="931821"/>
                  <a:pt x="6612148" y="924116"/>
                  <a:pt x="6631069" y="911222"/>
                </a:cubicBezTo>
                <a:cubicBezTo>
                  <a:pt x="6674305" y="951313"/>
                  <a:pt x="6752346" y="944332"/>
                  <a:pt x="6828274" y="942941"/>
                </a:cubicBezTo>
                <a:cubicBezTo>
                  <a:pt x="6874780" y="942157"/>
                  <a:pt x="6889173" y="963896"/>
                  <a:pt x="6900803" y="984140"/>
                </a:cubicBezTo>
                <a:cubicBezTo>
                  <a:pt x="6921316" y="1020676"/>
                  <a:pt x="6959796" y="1032557"/>
                  <a:pt x="7034668" y="1018665"/>
                </a:cubicBezTo>
                <a:cubicBezTo>
                  <a:pt x="7117337" y="1003282"/>
                  <a:pt x="7199637" y="985309"/>
                  <a:pt x="7281067" y="966327"/>
                </a:cubicBezTo>
                <a:cubicBezTo>
                  <a:pt x="7332521" y="954266"/>
                  <a:pt x="7378029" y="936255"/>
                  <a:pt x="7412780" y="909206"/>
                </a:cubicBezTo>
                <a:cubicBezTo>
                  <a:pt x="7446535" y="882864"/>
                  <a:pt x="7455445" y="884046"/>
                  <a:pt x="7500327" y="894826"/>
                </a:cubicBezTo>
                <a:cubicBezTo>
                  <a:pt x="7552743" y="907363"/>
                  <a:pt x="7606735" y="918164"/>
                  <a:pt x="7662324" y="927415"/>
                </a:cubicBezTo>
                <a:cubicBezTo>
                  <a:pt x="7679867" y="930387"/>
                  <a:pt x="7704114" y="926740"/>
                  <a:pt x="7725334" y="924844"/>
                </a:cubicBezTo>
                <a:cubicBezTo>
                  <a:pt x="7761320" y="921787"/>
                  <a:pt x="7798617" y="920242"/>
                  <a:pt x="7833279" y="913031"/>
                </a:cubicBezTo>
                <a:cubicBezTo>
                  <a:pt x="7866516" y="906023"/>
                  <a:pt x="7898634" y="893700"/>
                  <a:pt x="7928605" y="881683"/>
                </a:cubicBezTo>
                <a:cubicBezTo>
                  <a:pt x="8012311" y="848025"/>
                  <a:pt x="8088138" y="810205"/>
                  <a:pt x="8146597" y="762968"/>
                </a:cubicBezTo>
                <a:cubicBezTo>
                  <a:pt x="8154091" y="756800"/>
                  <a:pt x="8170249" y="752606"/>
                  <a:pt x="8183577" y="749005"/>
                </a:cubicBezTo>
                <a:cubicBezTo>
                  <a:pt x="8205312" y="743071"/>
                  <a:pt x="8227788" y="737222"/>
                  <a:pt x="8250224" y="733642"/>
                </a:cubicBezTo>
                <a:cubicBezTo>
                  <a:pt x="8359189" y="716209"/>
                  <a:pt x="8441164" y="678078"/>
                  <a:pt x="8505929" y="626542"/>
                </a:cubicBezTo>
                <a:cubicBezTo>
                  <a:pt x="8524585" y="611796"/>
                  <a:pt x="8540107" y="608259"/>
                  <a:pt x="8564194" y="618796"/>
                </a:cubicBezTo>
                <a:cubicBezTo>
                  <a:pt x="8592162" y="631043"/>
                  <a:pt x="8628032" y="619507"/>
                  <a:pt x="8660705" y="611069"/>
                </a:cubicBezTo>
                <a:cubicBezTo>
                  <a:pt x="8694442" y="602479"/>
                  <a:pt x="8728514" y="593651"/>
                  <a:pt x="8762255" y="585060"/>
                </a:cubicBezTo>
                <a:cubicBezTo>
                  <a:pt x="8787227" y="578855"/>
                  <a:pt x="8811899" y="573069"/>
                  <a:pt x="8836439" y="566358"/>
                </a:cubicBezTo>
                <a:cubicBezTo>
                  <a:pt x="8912856" y="545447"/>
                  <a:pt x="8983243" y="538425"/>
                  <a:pt x="9050728" y="559575"/>
                </a:cubicBezTo>
                <a:cubicBezTo>
                  <a:pt x="9102219" y="575830"/>
                  <a:pt x="9164950" y="573868"/>
                  <a:pt x="9229627" y="557464"/>
                </a:cubicBezTo>
                <a:cubicBezTo>
                  <a:pt x="9237706" y="555368"/>
                  <a:pt x="9247529" y="550190"/>
                  <a:pt x="9253451" y="550855"/>
                </a:cubicBezTo>
                <a:cubicBezTo>
                  <a:pt x="9342568" y="560232"/>
                  <a:pt x="9405310" y="512383"/>
                  <a:pt x="9484214" y="498671"/>
                </a:cubicBezTo>
                <a:cubicBezTo>
                  <a:pt x="9519035" y="492570"/>
                  <a:pt x="9552778" y="473783"/>
                  <a:pt x="9582633" y="458384"/>
                </a:cubicBezTo>
                <a:cubicBezTo>
                  <a:pt x="9623689" y="437231"/>
                  <a:pt x="9660183" y="417297"/>
                  <a:pt x="9719670" y="415607"/>
                </a:cubicBezTo>
                <a:cubicBezTo>
                  <a:pt x="9779189" y="414101"/>
                  <a:pt x="9830940" y="393878"/>
                  <a:pt x="9871784" y="366147"/>
                </a:cubicBezTo>
                <a:cubicBezTo>
                  <a:pt x="9903014" y="345075"/>
                  <a:pt x="9939570" y="338349"/>
                  <a:pt x="9984494" y="336660"/>
                </a:cubicBezTo>
                <a:cubicBezTo>
                  <a:pt x="10040642" y="334503"/>
                  <a:pt x="10098165" y="326674"/>
                  <a:pt x="10154708" y="322193"/>
                </a:cubicBezTo>
                <a:cubicBezTo>
                  <a:pt x="10166953" y="321201"/>
                  <a:pt x="10182669" y="321603"/>
                  <a:pt x="10190446" y="325025"/>
                </a:cubicBezTo>
                <a:cubicBezTo>
                  <a:pt x="10285769" y="367692"/>
                  <a:pt x="10408999" y="350677"/>
                  <a:pt x="10530736" y="335953"/>
                </a:cubicBezTo>
                <a:cubicBezTo>
                  <a:pt x="10604506" y="327127"/>
                  <a:pt x="10678397" y="316584"/>
                  <a:pt x="10752157" y="305117"/>
                </a:cubicBezTo>
                <a:cubicBezTo>
                  <a:pt x="10777120" y="301365"/>
                  <a:pt x="10803110" y="294636"/>
                  <a:pt x="10824452" y="285927"/>
                </a:cubicBezTo>
                <a:cubicBezTo>
                  <a:pt x="10868837" y="267698"/>
                  <a:pt x="10909147" y="246465"/>
                  <a:pt x="10953152" y="228102"/>
                </a:cubicBezTo>
                <a:cubicBezTo>
                  <a:pt x="10969622" y="221030"/>
                  <a:pt x="10991730" y="217688"/>
                  <a:pt x="11011614" y="214096"/>
                </a:cubicBezTo>
                <a:cubicBezTo>
                  <a:pt x="11046743" y="207573"/>
                  <a:pt x="11086641" y="206412"/>
                  <a:pt x="11116031" y="195421"/>
                </a:cubicBezTo>
                <a:cubicBezTo>
                  <a:pt x="11192467" y="166956"/>
                  <a:pt x="11266913" y="160299"/>
                  <a:pt x="11344303" y="166629"/>
                </a:cubicBezTo>
                <a:cubicBezTo>
                  <a:pt x="11452657" y="175527"/>
                  <a:pt x="11551626" y="159519"/>
                  <a:pt x="11639050" y="108526"/>
                </a:cubicBezTo>
                <a:cubicBezTo>
                  <a:pt x="11678385" y="85543"/>
                  <a:pt x="11720243" y="87879"/>
                  <a:pt x="11757532" y="96530"/>
                </a:cubicBezTo>
                <a:cubicBezTo>
                  <a:pt x="11800499" y="106640"/>
                  <a:pt x="11840704" y="105056"/>
                  <a:pt x="11885799" y="86728"/>
                </a:cubicBezTo>
                <a:cubicBezTo>
                  <a:pt x="11895784" y="82659"/>
                  <a:pt x="11910604" y="81867"/>
                  <a:pt x="11922874" y="81060"/>
                </a:cubicBezTo>
                <a:cubicBezTo>
                  <a:pt x="11992783" y="75806"/>
                  <a:pt x="12063500" y="73647"/>
                  <a:pt x="12115331" y="33587"/>
                </a:cubicBezTo>
                <a:cubicBezTo>
                  <a:pt x="12125500" y="25715"/>
                  <a:pt x="12143693" y="20477"/>
                  <a:pt x="12158080" y="14081"/>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Content Placeholder 6">
            <a:extLst>
              <a:ext uri="{FF2B5EF4-FFF2-40B4-BE49-F238E27FC236}">
                <a16:creationId xmlns:a16="http://schemas.microsoft.com/office/drawing/2014/main" id="{4E18C9B2-25FD-8A5E-026A-B496BF3AEE73}"/>
              </a:ext>
            </a:extLst>
          </p:cNvPr>
          <p:cNvSpPr>
            <a:spLocks noGrp="1"/>
          </p:cNvSpPr>
          <p:nvPr>
            <p:ph idx="1"/>
          </p:nvPr>
        </p:nvSpPr>
        <p:spPr>
          <a:xfrm>
            <a:off x="5334000" y="4572000"/>
            <a:ext cx="6096000" cy="1524000"/>
          </a:xfrm>
        </p:spPr>
        <p:txBody>
          <a:bodyPr vert="horz" lIns="91440" tIns="45720" rIns="91440" bIns="45720" rtlCol="0">
            <a:normAutofit/>
          </a:bodyPr>
          <a:lstStyle/>
          <a:p>
            <a:r>
              <a:rPr lang="en-GB" sz="2200"/>
              <a:t>A console window is prompted to ask for the equation.</a:t>
            </a:r>
            <a:endParaRPr lang="en-US" sz="2200"/>
          </a:p>
          <a:p>
            <a:r>
              <a:rPr lang="en-GB" sz="2200"/>
              <a:t>The final output is in the form of a graph.</a:t>
            </a:r>
          </a:p>
        </p:txBody>
      </p:sp>
    </p:spTree>
    <p:extLst>
      <p:ext uri="{BB962C8B-B14F-4D97-AF65-F5344CB8AC3E}">
        <p14:creationId xmlns:p14="http://schemas.microsoft.com/office/powerpoint/2010/main" val="4131356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F5974F-F2EE-B633-0C61-891103DBA99A}"/>
              </a:ext>
            </a:extLst>
          </p:cNvPr>
          <p:cNvSpPr>
            <a:spLocks noGrp="1"/>
          </p:cNvSpPr>
          <p:nvPr>
            <p:ph type="title"/>
          </p:nvPr>
        </p:nvSpPr>
        <p:spPr>
          <a:xfrm>
            <a:off x="762001" y="1524001"/>
            <a:ext cx="3047999" cy="3810000"/>
          </a:xfrm>
        </p:spPr>
        <p:txBody>
          <a:bodyPr anchor="b">
            <a:normAutofit/>
          </a:bodyPr>
          <a:lstStyle/>
          <a:p>
            <a:r>
              <a:rPr lang="en-GB" sz="4100"/>
              <a:t>Scope and Applications</a:t>
            </a:r>
          </a:p>
        </p:txBody>
      </p:sp>
      <p:sp>
        <p:nvSpPr>
          <p:cNvPr id="20" name="Freeform: Shape 19">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6" name="Content Placeholder 2">
            <a:extLst>
              <a:ext uri="{FF2B5EF4-FFF2-40B4-BE49-F238E27FC236}">
                <a16:creationId xmlns:a16="http://schemas.microsoft.com/office/drawing/2014/main" id="{9BC856FD-06B6-F702-2958-16827D228AE1}"/>
              </a:ext>
            </a:extLst>
          </p:cNvPr>
          <p:cNvGraphicFramePr>
            <a:graphicFrameLocks noGrp="1"/>
          </p:cNvGraphicFramePr>
          <p:nvPr>
            <p:ph idx="1"/>
            <p:extLst>
              <p:ext uri="{D42A27DB-BD31-4B8C-83A1-F6EECF244321}">
                <p14:modId xmlns:p14="http://schemas.microsoft.com/office/powerpoint/2010/main" val="1142685703"/>
              </p:ext>
            </p:extLst>
          </p:nvPr>
        </p:nvGraphicFramePr>
        <p:xfrm>
          <a:off x="5334000" y="766719"/>
          <a:ext cx="6096000" cy="5329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5014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5A2B64-0EF1-47E6-C36B-0596115C39B8}"/>
              </a:ext>
            </a:extLst>
          </p:cNvPr>
          <p:cNvSpPr>
            <a:spLocks noGrp="1"/>
          </p:cNvSpPr>
          <p:nvPr>
            <p:ph type="title"/>
          </p:nvPr>
        </p:nvSpPr>
        <p:spPr>
          <a:xfrm>
            <a:off x="8382000" y="1524000"/>
            <a:ext cx="3048000" cy="3810000"/>
          </a:xfrm>
        </p:spPr>
        <p:txBody>
          <a:bodyPr anchor="ctr">
            <a:normAutofit/>
          </a:bodyPr>
          <a:lstStyle/>
          <a:p>
            <a:r>
              <a:rPr lang="en-GB" dirty="0"/>
              <a:t>Limitations</a:t>
            </a:r>
          </a:p>
        </p:txBody>
      </p:sp>
      <p:sp>
        <p:nvSpPr>
          <p:cNvPr id="16" name="Freeform: Shape 15">
            <a:extLst>
              <a:ext uri="{FF2B5EF4-FFF2-40B4-BE49-F238E27FC236}">
                <a16:creationId xmlns:a16="http://schemas.microsoft.com/office/drawing/2014/main" id="{06EE00CB-BDE3-434E-81A3-3A5045FA6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26284"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5A46730-76F8-4230-A44E-BC7ED8962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26284"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Diagram 4">
            <a:extLst>
              <a:ext uri="{FF2B5EF4-FFF2-40B4-BE49-F238E27FC236}">
                <a16:creationId xmlns:a16="http://schemas.microsoft.com/office/drawing/2014/main" id="{E2D59822-982D-68BB-3772-E5A62895A114}"/>
              </a:ext>
            </a:extLst>
          </p:cNvPr>
          <p:cNvGraphicFramePr>
            <a:graphicFrameLocks noGrp="1"/>
          </p:cNvGraphicFramePr>
          <p:nvPr>
            <p:ph idx="1"/>
            <p:extLst>
              <p:ext uri="{D42A27DB-BD31-4B8C-83A1-F6EECF244321}">
                <p14:modId xmlns:p14="http://schemas.microsoft.com/office/powerpoint/2010/main" val="223542447"/>
              </p:ext>
            </p:extLst>
          </p:nvPr>
        </p:nvGraphicFramePr>
        <p:xfrm>
          <a:off x="-375634" y="118056"/>
          <a:ext cx="7813182" cy="6739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4042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99413-F15B-502E-3C1A-B14A50633F2F}"/>
              </a:ext>
            </a:extLst>
          </p:cNvPr>
          <p:cNvSpPr>
            <a:spLocks noGrp="1"/>
          </p:cNvSpPr>
          <p:nvPr>
            <p:ph type="title"/>
          </p:nvPr>
        </p:nvSpPr>
        <p:spPr>
          <a:xfrm>
            <a:off x="675190" y="749060"/>
            <a:ext cx="10668000" cy="2279650"/>
          </a:xfrm>
        </p:spPr>
        <p:txBody>
          <a:bodyPr/>
          <a:lstStyle/>
          <a:p>
            <a:pPr algn="ctr"/>
            <a:r>
              <a:rPr lang="en-GB" dirty="0"/>
              <a:t>Thank You</a:t>
            </a:r>
          </a:p>
        </p:txBody>
      </p:sp>
      <p:sp>
        <p:nvSpPr>
          <p:cNvPr id="3" name="Text Placeholder 2">
            <a:extLst>
              <a:ext uri="{FF2B5EF4-FFF2-40B4-BE49-F238E27FC236}">
                <a16:creationId xmlns:a16="http://schemas.microsoft.com/office/drawing/2014/main" id="{914A0BBC-BE64-B205-3828-547AA0B9700B}"/>
              </a:ext>
            </a:extLst>
          </p:cNvPr>
          <p:cNvSpPr>
            <a:spLocks noGrp="1"/>
          </p:cNvSpPr>
          <p:nvPr>
            <p:ph type="body" idx="1"/>
          </p:nvPr>
        </p:nvSpPr>
        <p:spPr>
          <a:xfrm>
            <a:off x="675190" y="3663489"/>
            <a:ext cx="10668000" cy="1183184"/>
          </a:xfrm>
        </p:spPr>
        <p:txBody>
          <a:bodyPr vert="horz" lIns="91440" tIns="45720" rIns="91440" bIns="45720" rtlCol="0" anchor="t">
            <a:normAutofit/>
          </a:bodyPr>
          <a:lstStyle/>
          <a:p>
            <a:pPr algn="ctr"/>
            <a:r>
              <a:rPr lang="en-GB" sz="3000" dirty="0"/>
              <a:t>Any Queries?</a:t>
            </a:r>
            <a:endParaRPr lang="en-GB" dirty="0"/>
          </a:p>
        </p:txBody>
      </p:sp>
    </p:spTree>
    <p:extLst>
      <p:ext uri="{BB962C8B-B14F-4D97-AF65-F5344CB8AC3E}">
        <p14:creationId xmlns:p14="http://schemas.microsoft.com/office/powerpoint/2010/main" val="1670673277"/>
      </p:ext>
    </p:extLst>
  </p:cSld>
  <p:clrMapOvr>
    <a:masterClrMapping/>
  </p:clrMapOvr>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TornVTI</vt:lpstr>
      <vt:lpstr>Equation Visualizer</vt:lpstr>
      <vt:lpstr>Introduction</vt:lpstr>
      <vt:lpstr>Objectives</vt:lpstr>
      <vt:lpstr>Methodology</vt:lpstr>
      <vt:lpstr>Results</vt:lpstr>
      <vt:lpstr>Scope and Applications</vt:lpstr>
      <vt:lpstr>Limitations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455</cp:revision>
  <dcterms:created xsi:type="dcterms:W3CDTF">2023-05-27T06:24:26Z</dcterms:created>
  <dcterms:modified xsi:type="dcterms:W3CDTF">2023-05-27T17:36:33Z</dcterms:modified>
</cp:coreProperties>
</file>