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7" r:id="rId5"/>
    <p:sldId id="308" r:id="rId6"/>
    <p:sldId id="312" r:id="rId7"/>
    <p:sldId id="321" r:id="rId8"/>
    <p:sldId id="322" r:id="rId9"/>
    <p:sldId id="325" r:id="rId10"/>
    <p:sldId id="314" r:id="rId11"/>
    <p:sldId id="323" r:id="rId12"/>
    <p:sldId id="324" r:id="rId13"/>
    <p:sldId id="318" r:id="rId14"/>
    <p:sldId id="327" r:id="rId15"/>
    <p:sldId id="328" r:id="rId16"/>
    <p:sldId id="315" r:id="rId17"/>
    <p:sldId id="319" r:id="rId18"/>
    <p:sldId id="313" r:id="rId19"/>
    <p:sldId id="32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3556940-D776-D4A3-7B9D-F5F8E215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E51CE54A-5B83-9860-8187-B39284F9F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C42099-19BF-A8E0-88DC-3831CD0C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5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C655E832-BCB5-6431-CF46-6F929DBE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2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CFBC9DCD-5A10-394C-DF1C-9F40E6E9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6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BB4635FD-D50B-D87C-30CC-FED9210C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timeline&#10;&#10;Description automatically generated">
            <a:extLst>
              <a:ext uri="{FF2B5EF4-FFF2-40B4-BE49-F238E27FC236}">
                <a16:creationId xmlns:a16="http://schemas.microsoft.com/office/drawing/2014/main" id="{696CB585-E45F-AF52-9AF8-DD1572F6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3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D787337-C2CB-98C9-DDCD-75A766B1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0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F9A0EED-B3E0-2C0B-ED95-2126A6D0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98AD-A604-0F7A-FC49-05D1011C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Content Placeholder 4" descr="Text, timeline">
            <a:extLst>
              <a:ext uri="{FF2B5EF4-FFF2-40B4-BE49-F238E27FC236}">
                <a16:creationId xmlns:a16="http://schemas.microsoft.com/office/drawing/2014/main" id="{4BB572DA-0F2A-0ACE-764E-A33719293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6" y="1"/>
            <a:ext cx="12099234" cy="6319562"/>
          </a:xfrm>
        </p:spPr>
      </p:pic>
    </p:spTree>
    <p:extLst>
      <p:ext uri="{BB962C8B-B14F-4D97-AF65-F5344CB8AC3E}">
        <p14:creationId xmlns:p14="http://schemas.microsoft.com/office/powerpoint/2010/main" val="111781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9A082326-FA7E-8275-0FAC-706AF642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D72A0FA-C483-3343-1D03-C604C6E1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2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49CCFA8-B041-3B8C-6121-7FE57F15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3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923E3F9-CC68-9D53-65A9-209E9115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3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3330D0B3-67CC-E76C-0D95-38FBAA1E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4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able&#10;&#10;Description automatically generated with medium confidence">
            <a:extLst>
              <a:ext uri="{FF2B5EF4-FFF2-40B4-BE49-F238E27FC236}">
                <a16:creationId xmlns:a16="http://schemas.microsoft.com/office/drawing/2014/main" id="{E53B0DF4-55F9-1BC0-8216-0F2CEBCD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3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FB2C4DF-73A1-ACA6-274A-C96051F9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646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{6CF81159-D4AB-4EDB-A1CD-B7DB5A859B43}tf22712842_win32</Template>
  <TotalTime>2269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Bookman Old Style</vt:lpstr>
      <vt:lpstr>Calibri</vt:lpstr>
      <vt:lpstr>Franklin Gothic Book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Mandeep Singh</dc:creator>
  <cp:lastModifiedBy>Mandeep Singh</cp:lastModifiedBy>
  <cp:revision>2</cp:revision>
  <dcterms:created xsi:type="dcterms:W3CDTF">2023-04-18T18:06:23Z</dcterms:created>
  <dcterms:modified xsi:type="dcterms:W3CDTF">2023-04-20T07:55:46Z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