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1" r:id="rId1"/>
  </p:sldMasterIdLst>
  <p:sldIdLst>
    <p:sldId id="256" r:id="rId2"/>
    <p:sldId id="257" r:id="rId3"/>
    <p:sldId id="259" r:id="rId4"/>
    <p:sldId id="266" r:id="rId5"/>
    <p:sldId id="260" r:id="rId6"/>
    <p:sldId id="261" r:id="rId7"/>
    <p:sldId id="267" r:id="rId8"/>
    <p:sldId id="268"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94660"/>
  </p:normalViewPr>
  <p:slideViewPr>
    <p:cSldViewPr snapToGrid="0">
      <p:cViewPr varScale="1">
        <p:scale>
          <a:sx n="88" d="100"/>
          <a:sy n="88" d="100"/>
        </p:scale>
        <p:origin x="3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99180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893104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389450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294088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14716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129001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796370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029183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11/23/2021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22332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6E9DEC-419B-4CC5-A080-3B06BD5A8291}" type="datetimeFigureOut">
              <a:rPr lang="en-US" smtClean="0"/>
              <a:t>11/23/2021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724603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628997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11/23/2021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588299"/>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6600" cap="none" dirty="0" smtClean="0">
                <a:ln w="13462">
                  <a:solidFill>
                    <a:schemeClr val="bg1"/>
                  </a:solidFill>
                  <a:prstDash val="solid"/>
                </a:ln>
                <a:solidFill>
                  <a:srgbClr val="FFFF00"/>
                </a:solidFill>
                <a:effectLst>
                  <a:outerShdw dist="38100" dir="2700000" algn="bl" rotWithShape="0">
                    <a:schemeClr val="accent5"/>
                  </a:outerShdw>
                </a:effectLst>
                <a:latin typeface="Lucida Calligraphy" panose="03010101010101010101" pitchFamily="66" charset="0"/>
              </a:rPr>
              <a:t>PRESENTATION OF FINAL </a:t>
            </a:r>
            <a:r>
              <a:rPr lang="en-US" sz="6600" cap="none" dirty="0">
                <a:ln w="13462">
                  <a:solidFill>
                    <a:schemeClr val="bg1"/>
                  </a:solidFill>
                  <a:prstDash val="solid"/>
                </a:ln>
                <a:solidFill>
                  <a:srgbClr val="FFFF00"/>
                </a:solidFill>
                <a:effectLst>
                  <a:outerShdw dist="38100" dir="2700000" algn="bl" rotWithShape="0">
                    <a:schemeClr val="accent5"/>
                  </a:outerShdw>
                </a:effectLst>
                <a:latin typeface="Lucida Calligraphy" panose="03010101010101010101" pitchFamily="66" charset="0"/>
              </a:rPr>
              <a:t>PROJECT</a:t>
            </a:r>
          </a:p>
        </p:txBody>
      </p:sp>
      <p:sp>
        <p:nvSpPr>
          <p:cNvPr id="3" name="Subtitle 2"/>
          <p:cNvSpPr>
            <a:spLocks noGrp="1"/>
          </p:cNvSpPr>
          <p:nvPr>
            <p:ph type="subTitle" idx="1"/>
          </p:nvPr>
        </p:nvSpPr>
        <p:spPr>
          <a:xfrm>
            <a:off x="1595269" y="5122746"/>
            <a:ext cx="9001462" cy="1225781"/>
          </a:xfrm>
        </p:spPr>
        <p:txBody>
          <a:bodyPr/>
          <a:lstStyle/>
          <a:p>
            <a:r>
              <a:rPr lang="en-US" dirty="0">
                <a:latin typeface="Lucida Handwriting" panose="03010101010101010101" pitchFamily="66" charset="0"/>
              </a:rPr>
              <a:t>                                            </a:t>
            </a:r>
            <a:r>
              <a:rPr lang="en-US" sz="2800" b="1" dirty="0">
                <a:ln w="22225">
                  <a:solidFill>
                    <a:schemeClr val="accent2"/>
                  </a:solidFill>
                  <a:prstDash val="solid"/>
                </a:ln>
                <a:solidFill>
                  <a:schemeClr val="accent2">
                    <a:lumMod val="40000"/>
                    <a:lumOff val="60000"/>
                  </a:schemeClr>
                </a:solidFill>
                <a:effectLst/>
                <a:latin typeface="Lucida Handwriting" panose="03010101010101010101" pitchFamily="66" charset="0"/>
              </a:rPr>
              <a:t>BY </a:t>
            </a:r>
            <a:r>
              <a:rPr lang="en-US" sz="2800" b="1" dirty="0" err="1" smtClean="0">
                <a:ln w="22225">
                  <a:solidFill>
                    <a:schemeClr val="accent2"/>
                  </a:solidFill>
                  <a:prstDash val="solid"/>
                </a:ln>
                <a:solidFill>
                  <a:schemeClr val="accent2">
                    <a:lumMod val="40000"/>
                    <a:lumOff val="60000"/>
                  </a:schemeClr>
                </a:solidFill>
                <a:effectLst/>
                <a:latin typeface="Lucida Handwriting" panose="03010101010101010101" pitchFamily="66" charset="0"/>
              </a:rPr>
              <a:t>Amrit</a:t>
            </a:r>
            <a:endParaRPr lang="en-US" sz="2800" dirty="0">
              <a:solidFill>
                <a:srgbClr val="00B0F0"/>
              </a:solidFill>
              <a:latin typeface="Lucida Handwriting" panose="03010101010101010101" pitchFamily="66" charset="0"/>
            </a:endParaRPr>
          </a:p>
        </p:txBody>
      </p:sp>
    </p:spTree>
    <p:extLst>
      <p:ext uri="{BB962C8B-B14F-4D97-AF65-F5344CB8AC3E}">
        <p14:creationId xmlns:p14="http://schemas.microsoft.com/office/powerpoint/2010/main" val="221185655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B0210-A5BE-4337-8D6C-F0A7EE4FBB62}"/>
              </a:ext>
            </a:extLst>
          </p:cNvPr>
          <p:cNvSpPr>
            <a:spLocks noGrp="1"/>
          </p:cNvSpPr>
          <p:nvPr>
            <p:ph idx="1"/>
          </p:nvPr>
        </p:nvSpPr>
        <p:spPr/>
        <p:txBody>
          <a:bodyPr>
            <a:normAutofit/>
          </a:bodyPr>
          <a:lstStyle/>
          <a:p>
            <a:pPr marL="0" indent="0">
              <a:buNone/>
            </a:pPr>
            <a:r>
              <a:rPr lang="en-IN" sz="7200" dirty="0"/>
              <a:t>		</a:t>
            </a:r>
            <a:r>
              <a:rPr lang="en-IN" sz="9600" dirty="0">
                <a:solidFill>
                  <a:srgbClr val="FFFF00"/>
                </a:solidFill>
                <a:latin typeface="Lucida Handwriting" panose="03010101010101010101" pitchFamily="66" charset="0"/>
              </a:rPr>
              <a:t>	</a:t>
            </a:r>
            <a:r>
              <a:rPr lang="en-IN" sz="9600" dirty="0">
                <a:solidFill>
                  <a:schemeClr val="accent1"/>
                </a:solidFill>
                <a:latin typeface="Lucida Handwriting" panose="03010101010101010101" pitchFamily="66" charset="0"/>
              </a:rPr>
              <a:t>THE END</a:t>
            </a:r>
          </a:p>
        </p:txBody>
      </p:sp>
    </p:spTree>
    <p:extLst>
      <p:ext uri="{BB962C8B-B14F-4D97-AF65-F5344CB8AC3E}">
        <p14:creationId xmlns:p14="http://schemas.microsoft.com/office/powerpoint/2010/main" val="181627159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1F7-2E76-4B95-9EFA-597A39F90225}"/>
              </a:ext>
            </a:extLst>
          </p:cNvPr>
          <p:cNvSpPr>
            <a:spLocks noGrp="1"/>
          </p:cNvSpPr>
          <p:nvPr>
            <p:ph type="title"/>
          </p:nvPr>
        </p:nvSpPr>
        <p:spPr/>
        <p:txBody>
          <a:bodyPr/>
          <a:lstStyle/>
          <a:p>
            <a:r>
              <a:rPr lang="en-IN" dirty="0" smtClean="0">
                <a:solidFill>
                  <a:schemeClr val="accent1"/>
                </a:solidFill>
              </a:rPr>
              <a:t>USED LANGUAGE IN PROJECT</a:t>
            </a:r>
            <a:br>
              <a:rPr lang="en-IN" dirty="0" smtClean="0">
                <a:solidFill>
                  <a:schemeClr val="accent1"/>
                </a:solidFill>
              </a:rPr>
            </a:br>
            <a:r>
              <a:rPr lang="en-IN" dirty="0" smtClean="0">
                <a:solidFill>
                  <a:schemeClr val="accent1"/>
                </a:solidFill>
              </a:rPr>
              <a:t>ASP.NET MVC</a:t>
            </a:r>
            <a:endParaRPr lang="en-IN" dirty="0">
              <a:solidFill>
                <a:schemeClr val="accent1"/>
              </a:solidFill>
            </a:endParaRPr>
          </a:p>
        </p:txBody>
      </p:sp>
      <p:sp>
        <p:nvSpPr>
          <p:cNvPr id="3" name="Content Placeholder 2">
            <a:extLst>
              <a:ext uri="{FF2B5EF4-FFF2-40B4-BE49-F238E27FC236}">
                <a16:creationId xmlns:a16="http://schemas.microsoft.com/office/drawing/2014/main" id="{6A0929F3-2C96-4B61-8791-CD174B829B7D}"/>
              </a:ext>
            </a:extLst>
          </p:cNvPr>
          <p:cNvSpPr>
            <a:spLocks noGrp="1"/>
          </p:cNvSpPr>
          <p:nvPr>
            <p:ph idx="1"/>
          </p:nvPr>
        </p:nvSpPr>
        <p:spPr/>
        <p:txBody>
          <a:bodyPr>
            <a:normAutofit/>
          </a:bodyPr>
          <a:lstStyle/>
          <a:p>
            <a:r>
              <a:rPr lang="en-US" sz="2400" dirty="0">
                <a:solidFill>
                  <a:schemeClr val="accent1"/>
                </a:solidFill>
              </a:rPr>
              <a:t>The Model-View-Controller (</a:t>
            </a:r>
            <a:r>
              <a:rPr lang="en-US" sz="2400" b="1" dirty="0">
                <a:solidFill>
                  <a:schemeClr val="accent1"/>
                </a:solidFill>
              </a:rPr>
              <a:t>MVC</a:t>
            </a:r>
            <a:r>
              <a:rPr lang="en-US" sz="2400" dirty="0">
                <a:solidFill>
                  <a:schemeClr val="accent1"/>
                </a:solidFill>
              </a:rPr>
              <a:t>) </a:t>
            </a:r>
            <a:r>
              <a:rPr lang="en-US" sz="2400" b="1" dirty="0">
                <a:solidFill>
                  <a:schemeClr val="accent1"/>
                </a:solidFill>
              </a:rPr>
              <a:t>framework</a:t>
            </a:r>
            <a:r>
              <a:rPr lang="en-US" sz="2400" dirty="0">
                <a:solidFill>
                  <a:schemeClr val="accent1"/>
                </a:solidFill>
              </a:rPr>
              <a:t> is an architectural pattern that separates an application into three main logical components Model, View, and Controller. Hence the abbreviation </a:t>
            </a:r>
            <a:r>
              <a:rPr lang="en-US" sz="2400" b="1" dirty="0">
                <a:solidFill>
                  <a:schemeClr val="accent1"/>
                </a:solidFill>
              </a:rPr>
              <a:t>MVC</a:t>
            </a:r>
            <a:r>
              <a:rPr lang="en-US" sz="2400" dirty="0">
                <a:solidFill>
                  <a:schemeClr val="accent1"/>
                </a:solidFill>
              </a:rPr>
              <a:t>. </a:t>
            </a:r>
          </a:p>
          <a:p>
            <a:r>
              <a:rPr lang="en-US" sz="2400" dirty="0">
                <a:solidFill>
                  <a:schemeClr val="accent1"/>
                </a:solidFill>
              </a:rPr>
              <a:t>Each </a:t>
            </a:r>
            <a:r>
              <a:rPr lang="en-US" sz="2400" b="1" dirty="0">
                <a:solidFill>
                  <a:schemeClr val="accent1"/>
                </a:solidFill>
              </a:rPr>
              <a:t>architecture</a:t>
            </a:r>
            <a:r>
              <a:rPr lang="en-US" sz="2400" dirty="0">
                <a:solidFill>
                  <a:schemeClr val="accent1"/>
                </a:solidFill>
              </a:rPr>
              <a:t> component is built to handle specific development aspect of an application.</a:t>
            </a:r>
            <a:endParaRPr lang="en-IN" sz="2400" dirty="0">
              <a:solidFill>
                <a:schemeClr val="accent1"/>
              </a:solidFill>
            </a:endParaRPr>
          </a:p>
        </p:txBody>
      </p:sp>
    </p:spTree>
    <p:extLst>
      <p:ext uri="{BB962C8B-B14F-4D97-AF65-F5344CB8AC3E}">
        <p14:creationId xmlns:p14="http://schemas.microsoft.com/office/powerpoint/2010/main" val="140561722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7DE5-5AE5-42A9-9FBE-0DAED6870976}"/>
              </a:ext>
            </a:extLst>
          </p:cNvPr>
          <p:cNvSpPr>
            <a:spLocks noGrp="1"/>
          </p:cNvSpPr>
          <p:nvPr>
            <p:ph type="title"/>
          </p:nvPr>
        </p:nvSpPr>
        <p:spPr/>
        <p:txBody>
          <a:bodyPr>
            <a:normAutofit/>
          </a:bodyPr>
          <a:lstStyle/>
          <a:p>
            <a:r>
              <a:rPr lang="en-IN" dirty="0">
                <a:solidFill>
                  <a:schemeClr val="accent1"/>
                </a:solidFill>
              </a:rPr>
              <a:t>GOALS AND PURPOSE OF THIS PROJECT</a:t>
            </a:r>
          </a:p>
        </p:txBody>
      </p:sp>
      <p:sp>
        <p:nvSpPr>
          <p:cNvPr id="3" name="Content Placeholder 2">
            <a:extLst>
              <a:ext uri="{FF2B5EF4-FFF2-40B4-BE49-F238E27FC236}">
                <a16:creationId xmlns:a16="http://schemas.microsoft.com/office/drawing/2014/main" id="{DF88EE4C-AF1C-49C5-804A-489C0057B5D0}"/>
              </a:ext>
            </a:extLst>
          </p:cNvPr>
          <p:cNvSpPr>
            <a:spLocks noGrp="1"/>
          </p:cNvSpPr>
          <p:nvPr>
            <p:ph idx="1"/>
          </p:nvPr>
        </p:nvSpPr>
        <p:spPr/>
        <p:txBody>
          <a:bodyPr>
            <a:normAutofit/>
          </a:bodyPr>
          <a:lstStyle/>
          <a:p>
            <a:r>
              <a:rPr lang="en-IN" sz="2400" dirty="0" smtClean="0">
                <a:solidFill>
                  <a:schemeClr val="accent1"/>
                </a:solidFill>
              </a:rPr>
              <a:t>This project is </a:t>
            </a:r>
            <a:r>
              <a:rPr lang="en-IN" sz="2400" dirty="0" smtClean="0">
                <a:solidFill>
                  <a:schemeClr val="accent1"/>
                </a:solidFill>
              </a:rPr>
              <a:t>Inventory Management System.</a:t>
            </a:r>
            <a:endParaRPr lang="en-IN" sz="2400" dirty="0" smtClean="0">
              <a:solidFill>
                <a:schemeClr val="accent1"/>
              </a:solidFill>
            </a:endParaRPr>
          </a:p>
          <a:p>
            <a:r>
              <a:rPr lang="en-US" sz="2400" dirty="0" smtClean="0">
                <a:solidFill>
                  <a:schemeClr val="accent1"/>
                </a:solidFill>
              </a:rPr>
              <a:t>In this system we can manage all inventories like products and stocks. </a:t>
            </a:r>
            <a:endParaRPr lang="en-US" sz="2400" dirty="0" smtClean="0">
              <a:solidFill>
                <a:schemeClr val="accent1"/>
              </a:solidFill>
            </a:endParaRPr>
          </a:p>
          <a:p>
            <a:r>
              <a:rPr lang="en-US" sz="2400" dirty="0" smtClean="0">
                <a:solidFill>
                  <a:schemeClr val="accent1"/>
                </a:solidFill>
              </a:rPr>
              <a:t>The main purpose of this project is to </a:t>
            </a:r>
            <a:r>
              <a:rPr lang="en-US" sz="2400" dirty="0" smtClean="0">
                <a:solidFill>
                  <a:schemeClr val="accent1"/>
                </a:solidFill>
              </a:rPr>
              <a:t>keep the record of inventories in our store</a:t>
            </a:r>
            <a:endParaRPr lang="en-IN" sz="2400" dirty="0">
              <a:solidFill>
                <a:schemeClr val="accent6">
                  <a:lumMod val="20000"/>
                  <a:lumOff val="80000"/>
                </a:schemeClr>
              </a:solidFill>
            </a:endParaRPr>
          </a:p>
        </p:txBody>
      </p:sp>
    </p:spTree>
    <p:extLst>
      <p:ext uri="{BB962C8B-B14F-4D97-AF65-F5344CB8AC3E}">
        <p14:creationId xmlns:p14="http://schemas.microsoft.com/office/powerpoint/2010/main" val="363508343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ADF0-3191-4379-BD71-BE49E7D80508}"/>
              </a:ext>
            </a:extLst>
          </p:cNvPr>
          <p:cNvSpPr>
            <a:spLocks noGrp="1"/>
          </p:cNvSpPr>
          <p:nvPr>
            <p:ph type="title"/>
          </p:nvPr>
        </p:nvSpPr>
        <p:spPr/>
        <p:txBody>
          <a:bodyPr/>
          <a:lstStyle/>
          <a:p>
            <a:r>
              <a:rPr lang="en-IN" dirty="0">
                <a:solidFill>
                  <a:schemeClr val="accent1"/>
                </a:solidFill>
              </a:rPr>
              <a:t>TARGET AUDIENCE</a:t>
            </a:r>
          </a:p>
        </p:txBody>
      </p:sp>
      <p:sp>
        <p:nvSpPr>
          <p:cNvPr id="3" name="Content Placeholder 2">
            <a:extLst>
              <a:ext uri="{FF2B5EF4-FFF2-40B4-BE49-F238E27FC236}">
                <a16:creationId xmlns:a16="http://schemas.microsoft.com/office/drawing/2014/main" id="{859AE396-337D-4956-AB62-8EC587264DC2}"/>
              </a:ext>
            </a:extLst>
          </p:cNvPr>
          <p:cNvSpPr>
            <a:spLocks noGrp="1"/>
          </p:cNvSpPr>
          <p:nvPr>
            <p:ph idx="1"/>
          </p:nvPr>
        </p:nvSpPr>
        <p:spPr/>
        <p:txBody>
          <a:bodyPr/>
          <a:lstStyle/>
          <a:p>
            <a:endParaRPr lang="en-GB" dirty="0"/>
          </a:p>
          <a:p>
            <a:endParaRPr lang="en-GB" dirty="0"/>
          </a:p>
          <a:p>
            <a:r>
              <a:rPr lang="en-GB" sz="2400" dirty="0">
                <a:solidFill>
                  <a:schemeClr val="accent1"/>
                </a:solidFill>
              </a:rPr>
              <a:t>The target audience for this project are People who </a:t>
            </a:r>
            <a:r>
              <a:rPr lang="en-GB" sz="2400" dirty="0" smtClean="0">
                <a:solidFill>
                  <a:schemeClr val="accent1"/>
                </a:solidFill>
              </a:rPr>
              <a:t>are managing this business. Who </a:t>
            </a:r>
            <a:r>
              <a:rPr lang="en-GB" sz="2400" dirty="0" smtClean="0">
                <a:solidFill>
                  <a:schemeClr val="accent1"/>
                </a:solidFill>
              </a:rPr>
              <a:t>have their own stores</a:t>
            </a:r>
            <a:r>
              <a:rPr lang="en-GB" sz="2400" dirty="0" smtClean="0">
                <a:solidFill>
                  <a:schemeClr val="accent1"/>
                </a:solidFill>
              </a:rPr>
              <a:t>.</a:t>
            </a:r>
            <a:endParaRPr lang="en-GB" sz="2400" dirty="0">
              <a:solidFill>
                <a:schemeClr val="accent1"/>
              </a:solidFill>
            </a:endParaRPr>
          </a:p>
        </p:txBody>
      </p:sp>
    </p:spTree>
    <p:extLst>
      <p:ext uri="{BB962C8B-B14F-4D97-AF65-F5344CB8AC3E}">
        <p14:creationId xmlns:p14="http://schemas.microsoft.com/office/powerpoint/2010/main" val="372919229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9D6D-ACC0-4297-AF63-41FE273C9FBB}"/>
              </a:ext>
            </a:extLst>
          </p:cNvPr>
          <p:cNvSpPr>
            <a:spLocks noGrp="1"/>
          </p:cNvSpPr>
          <p:nvPr>
            <p:ph type="title"/>
          </p:nvPr>
        </p:nvSpPr>
        <p:spPr/>
        <p:txBody>
          <a:bodyPr/>
          <a:lstStyle/>
          <a:p>
            <a:r>
              <a:rPr lang="en-IN" dirty="0">
                <a:solidFill>
                  <a:schemeClr val="accent1"/>
                </a:solidFill>
              </a:rPr>
              <a:t>BRIEF ABOUT WEB APP</a:t>
            </a:r>
          </a:p>
        </p:txBody>
      </p:sp>
      <p:sp>
        <p:nvSpPr>
          <p:cNvPr id="3" name="Content Placeholder 2">
            <a:extLst>
              <a:ext uri="{FF2B5EF4-FFF2-40B4-BE49-F238E27FC236}">
                <a16:creationId xmlns:a16="http://schemas.microsoft.com/office/drawing/2014/main" id="{33F19223-C919-41CF-9FD0-1F5F69D05D0E}"/>
              </a:ext>
            </a:extLst>
          </p:cNvPr>
          <p:cNvSpPr>
            <a:spLocks noGrp="1"/>
          </p:cNvSpPr>
          <p:nvPr>
            <p:ph idx="1"/>
          </p:nvPr>
        </p:nvSpPr>
        <p:spPr/>
        <p:txBody>
          <a:bodyPr>
            <a:normAutofit/>
          </a:bodyPr>
          <a:lstStyle/>
          <a:p>
            <a:r>
              <a:rPr lang="en-IN" sz="2800" dirty="0">
                <a:solidFill>
                  <a:schemeClr val="accent1"/>
                </a:solidFill>
              </a:rPr>
              <a:t>There are </a:t>
            </a:r>
            <a:r>
              <a:rPr lang="en-IN" sz="2800" dirty="0" smtClean="0">
                <a:solidFill>
                  <a:schemeClr val="accent1"/>
                </a:solidFill>
              </a:rPr>
              <a:t>4 </a:t>
            </a:r>
            <a:r>
              <a:rPr lang="en-IN" sz="2800" dirty="0">
                <a:solidFill>
                  <a:schemeClr val="accent1"/>
                </a:solidFill>
              </a:rPr>
              <a:t>main pages – </a:t>
            </a:r>
          </a:p>
          <a:p>
            <a:r>
              <a:rPr lang="en-IN" sz="2800" dirty="0" smtClean="0">
                <a:solidFill>
                  <a:schemeClr val="accent1"/>
                </a:solidFill>
              </a:rPr>
              <a:t>Category </a:t>
            </a:r>
            <a:r>
              <a:rPr lang="en-IN" sz="2800" dirty="0" smtClean="0">
                <a:solidFill>
                  <a:schemeClr val="accent1"/>
                </a:solidFill>
              </a:rPr>
              <a:t>Page </a:t>
            </a:r>
            <a:endParaRPr lang="en-IN" sz="2800" dirty="0">
              <a:solidFill>
                <a:schemeClr val="accent1"/>
              </a:solidFill>
            </a:endParaRPr>
          </a:p>
          <a:p>
            <a:r>
              <a:rPr lang="en-IN" sz="2800" dirty="0" smtClean="0">
                <a:solidFill>
                  <a:schemeClr val="accent1"/>
                </a:solidFill>
              </a:rPr>
              <a:t>Product </a:t>
            </a:r>
            <a:r>
              <a:rPr lang="en-IN" sz="2800" dirty="0" smtClean="0">
                <a:solidFill>
                  <a:schemeClr val="accent1"/>
                </a:solidFill>
              </a:rPr>
              <a:t>Page</a:t>
            </a:r>
            <a:endParaRPr lang="en-IN" sz="2800" dirty="0">
              <a:solidFill>
                <a:schemeClr val="accent1"/>
              </a:solidFill>
            </a:endParaRPr>
          </a:p>
          <a:p>
            <a:r>
              <a:rPr lang="en-IN" sz="2800" dirty="0" smtClean="0">
                <a:solidFill>
                  <a:schemeClr val="accent1"/>
                </a:solidFill>
              </a:rPr>
              <a:t>Stock Maintain Page</a:t>
            </a:r>
            <a:endParaRPr lang="en-IN" sz="2800" dirty="0">
              <a:solidFill>
                <a:schemeClr val="accent1"/>
              </a:solidFill>
            </a:endParaRPr>
          </a:p>
          <a:p>
            <a:r>
              <a:rPr lang="en-IN" sz="2800" dirty="0" smtClean="0">
                <a:solidFill>
                  <a:schemeClr val="accent1"/>
                </a:solidFill>
              </a:rPr>
              <a:t>Login Logout</a:t>
            </a:r>
            <a:endParaRPr lang="en-IN" sz="2800" dirty="0">
              <a:solidFill>
                <a:schemeClr val="accent1"/>
              </a:solidFill>
            </a:endParaRPr>
          </a:p>
          <a:p>
            <a:endParaRPr lang="en-IN" dirty="0"/>
          </a:p>
        </p:txBody>
      </p:sp>
    </p:spTree>
    <p:extLst>
      <p:ext uri="{BB962C8B-B14F-4D97-AF65-F5344CB8AC3E}">
        <p14:creationId xmlns:p14="http://schemas.microsoft.com/office/powerpoint/2010/main" val="316403097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7A8-6B12-457F-8C7D-D9A95D19EEE3}"/>
              </a:ext>
            </a:extLst>
          </p:cNvPr>
          <p:cNvSpPr>
            <a:spLocks noGrp="1"/>
          </p:cNvSpPr>
          <p:nvPr>
            <p:ph type="title"/>
          </p:nvPr>
        </p:nvSpPr>
        <p:spPr/>
        <p:txBody>
          <a:bodyPr/>
          <a:lstStyle/>
          <a:p>
            <a:r>
              <a:rPr lang="en-IN" dirty="0" smtClean="0">
                <a:solidFill>
                  <a:schemeClr val="accent1"/>
                </a:solidFill>
              </a:rPr>
              <a:t>CATEGORY </a:t>
            </a:r>
            <a:r>
              <a:rPr lang="en-IN" dirty="0">
                <a:solidFill>
                  <a:schemeClr val="accent1"/>
                </a:solidFill>
              </a:rPr>
              <a:t>PAGE</a:t>
            </a:r>
          </a:p>
        </p:txBody>
      </p:sp>
      <p:sp>
        <p:nvSpPr>
          <p:cNvPr id="3" name="Content Placeholder 2">
            <a:extLst>
              <a:ext uri="{FF2B5EF4-FFF2-40B4-BE49-F238E27FC236}">
                <a16:creationId xmlns:a16="http://schemas.microsoft.com/office/drawing/2014/main" id="{D7AF6B0E-00A9-4958-A639-74CF1338756A}"/>
              </a:ext>
            </a:extLst>
          </p:cNvPr>
          <p:cNvSpPr>
            <a:spLocks noGrp="1"/>
          </p:cNvSpPr>
          <p:nvPr>
            <p:ph idx="1"/>
          </p:nvPr>
        </p:nvSpPr>
        <p:spPr>
          <a:xfrm>
            <a:off x="1011450" y="2637602"/>
            <a:ext cx="10353762" cy="3695136"/>
          </a:xfrm>
        </p:spPr>
        <p:txBody>
          <a:bodyPr/>
          <a:lstStyle/>
          <a:p>
            <a:pPr marL="0" indent="0">
              <a:buNone/>
            </a:pPr>
            <a:r>
              <a:rPr lang="en-IN" dirty="0"/>
              <a:t> </a:t>
            </a:r>
            <a:r>
              <a:rPr lang="en-IN" sz="3200" dirty="0" smtClean="0">
                <a:solidFill>
                  <a:schemeClr val="accent1"/>
                </a:solidFill>
              </a:rPr>
              <a:t>In</a:t>
            </a:r>
            <a:r>
              <a:rPr lang="en-IN" sz="3200" dirty="0" smtClean="0">
                <a:solidFill>
                  <a:schemeClr val="accent6">
                    <a:lumMod val="20000"/>
                    <a:lumOff val="80000"/>
                  </a:schemeClr>
                </a:solidFill>
              </a:rPr>
              <a:t>  </a:t>
            </a:r>
            <a:r>
              <a:rPr lang="en-IN" sz="3200" dirty="0" smtClean="0">
                <a:solidFill>
                  <a:schemeClr val="accent1"/>
                </a:solidFill>
              </a:rPr>
              <a:t>this page user can manage the record of categories of the stock. He can add edit delete and view list of the categories.</a:t>
            </a:r>
            <a:r>
              <a:rPr lang="en-IN" sz="3200" dirty="0" smtClean="0">
                <a:solidFill>
                  <a:schemeClr val="accent6">
                    <a:lumMod val="20000"/>
                    <a:lumOff val="80000"/>
                  </a:schemeClr>
                </a:solidFill>
              </a:rPr>
              <a:t>.</a:t>
            </a:r>
            <a:endParaRPr lang="en-IN" sz="3200" dirty="0" smtClean="0">
              <a:solidFill>
                <a:schemeClr val="accent6">
                  <a:lumMod val="20000"/>
                  <a:lumOff val="80000"/>
                </a:schemeClr>
              </a:solidFill>
            </a:endParaRPr>
          </a:p>
        </p:txBody>
      </p:sp>
    </p:spTree>
    <p:extLst>
      <p:ext uri="{BB962C8B-B14F-4D97-AF65-F5344CB8AC3E}">
        <p14:creationId xmlns:p14="http://schemas.microsoft.com/office/powerpoint/2010/main" val="298574795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7A8-6B12-457F-8C7D-D9A95D19EEE3}"/>
              </a:ext>
            </a:extLst>
          </p:cNvPr>
          <p:cNvSpPr>
            <a:spLocks noGrp="1"/>
          </p:cNvSpPr>
          <p:nvPr>
            <p:ph type="title"/>
          </p:nvPr>
        </p:nvSpPr>
        <p:spPr/>
        <p:txBody>
          <a:bodyPr/>
          <a:lstStyle/>
          <a:p>
            <a:r>
              <a:rPr lang="en-IN" dirty="0" smtClean="0">
                <a:solidFill>
                  <a:schemeClr val="accent1"/>
                </a:solidFill>
              </a:rPr>
              <a:t>PROCUDT </a:t>
            </a:r>
            <a:r>
              <a:rPr lang="en-IN" dirty="0">
                <a:solidFill>
                  <a:schemeClr val="accent1"/>
                </a:solidFill>
              </a:rPr>
              <a:t>PAGE</a:t>
            </a:r>
          </a:p>
        </p:txBody>
      </p:sp>
      <p:sp>
        <p:nvSpPr>
          <p:cNvPr id="3" name="Content Placeholder 2">
            <a:extLst>
              <a:ext uri="{FF2B5EF4-FFF2-40B4-BE49-F238E27FC236}">
                <a16:creationId xmlns:a16="http://schemas.microsoft.com/office/drawing/2014/main" id="{D7AF6B0E-00A9-4958-A639-74CF1338756A}"/>
              </a:ext>
            </a:extLst>
          </p:cNvPr>
          <p:cNvSpPr>
            <a:spLocks noGrp="1"/>
          </p:cNvSpPr>
          <p:nvPr>
            <p:ph idx="1"/>
          </p:nvPr>
        </p:nvSpPr>
        <p:spPr>
          <a:xfrm>
            <a:off x="1011450" y="2637602"/>
            <a:ext cx="10353762" cy="3695136"/>
          </a:xfrm>
        </p:spPr>
        <p:txBody>
          <a:bodyPr/>
          <a:lstStyle/>
          <a:p>
            <a:pPr marL="0" indent="0">
              <a:buNone/>
            </a:pPr>
            <a:r>
              <a:rPr lang="en-IN" dirty="0"/>
              <a:t> </a:t>
            </a:r>
            <a:r>
              <a:rPr lang="en-IN" sz="3200" dirty="0" smtClean="0">
                <a:solidFill>
                  <a:schemeClr val="accent1"/>
                </a:solidFill>
              </a:rPr>
              <a:t>In this page user can manage the record of products.  He can add edit delete and view the product.</a:t>
            </a:r>
            <a:endParaRPr lang="en-IN" sz="3200" dirty="0" smtClean="0">
              <a:solidFill>
                <a:schemeClr val="accent1"/>
              </a:solidFill>
            </a:endParaRPr>
          </a:p>
        </p:txBody>
      </p:sp>
    </p:spTree>
    <p:extLst>
      <p:ext uri="{BB962C8B-B14F-4D97-AF65-F5344CB8AC3E}">
        <p14:creationId xmlns:p14="http://schemas.microsoft.com/office/powerpoint/2010/main" val="365869652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7A8-6B12-457F-8C7D-D9A95D19EEE3}"/>
              </a:ext>
            </a:extLst>
          </p:cNvPr>
          <p:cNvSpPr>
            <a:spLocks noGrp="1"/>
          </p:cNvSpPr>
          <p:nvPr>
            <p:ph type="title"/>
          </p:nvPr>
        </p:nvSpPr>
        <p:spPr/>
        <p:txBody>
          <a:bodyPr/>
          <a:lstStyle/>
          <a:p>
            <a:r>
              <a:rPr lang="en-IN" dirty="0" smtClean="0">
                <a:solidFill>
                  <a:schemeClr val="accent1"/>
                </a:solidFill>
              </a:rPr>
              <a:t>STOCK MAINTAIN PAGE</a:t>
            </a:r>
            <a:endParaRPr lang="en-IN" dirty="0">
              <a:solidFill>
                <a:schemeClr val="accent1"/>
              </a:solidFill>
            </a:endParaRPr>
          </a:p>
        </p:txBody>
      </p:sp>
      <p:sp>
        <p:nvSpPr>
          <p:cNvPr id="3" name="Content Placeholder 2">
            <a:extLst>
              <a:ext uri="{FF2B5EF4-FFF2-40B4-BE49-F238E27FC236}">
                <a16:creationId xmlns:a16="http://schemas.microsoft.com/office/drawing/2014/main" id="{D7AF6B0E-00A9-4958-A639-74CF1338756A}"/>
              </a:ext>
            </a:extLst>
          </p:cNvPr>
          <p:cNvSpPr>
            <a:spLocks noGrp="1"/>
          </p:cNvSpPr>
          <p:nvPr>
            <p:ph idx="1"/>
          </p:nvPr>
        </p:nvSpPr>
        <p:spPr>
          <a:xfrm>
            <a:off x="1011450" y="2637602"/>
            <a:ext cx="10353762" cy="3695136"/>
          </a:xfrm>
        </p:spPr>
        <p:txBody>
          <a:bodyPr/>
          <a:lstStyle/>
          <a:p>
            <a:pPr marL="0" indent="0">
              <a:buNone/>
            </a:pPr>
            <a:r>
              <a:rPr lang="en-IN" dirty="0" smtClean="0">
                <a:solidFill>
                  <a:schemeClr val="accent1"/>
                </a:solidFill>
              </a:rPr>
              <a:t> </a:t>
            </a:r>
            <a:r>
              <a:rPr lang="en-IN" sz="3200" dirty="0" smtClean="0">
                <a:solidFill>
                  <a:schemeClr val="accent1"/>
                </a:solidFill>
              </a:rPr>
              <a:t>In  this page user can maintain the records of stocks how many stocks are sold and how many items are left. In this we used the foreign keys which are showing the categories and products through drop down list.</a:t>
            </a:r>
            <a:endParaRPr lang="en-IN" sz="3200" dirty="0" smtClean="0">
              <a:solidFill>
                <a:schemeClr val="accent1"/>
              </a:solidFill>
            </a:endParaRPr>
          </a:p>
        </p:txBody>
      </p:sp>
    </p:spTree>
    <p:extLst>
      <p:ext uri="{BB962C8B-B14F-4D97-AF65-F5344CB8AC3E}">
        <p14:creationId xmlns:p14="http://schemas.microsoft.com/office/powerpoint/2010/main" val="134483115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5499-22C8-403D-8152-24641D8F0E36}"/>
              </a:ext>
            </a:extLst>
          </p:cNvPr>
          <p:cNvSpPr>
            <a:spLocks noGrp="1"/>
          </p:cNvSpPr>
          <p:nvPr>
            <p:ph type="title"/>
          </p:nvPr>
        </p:nvSpPr>
        <p:spPr/>
        <p:txBody>
          <a:bodyPr/>
          <a:lstStyle/>
          <a:p>
            <a:r>
              <a:rPr lang="en-IN" dirty="0">
                <a:solidFill>
                  <a:schemeClr val="accent1"/>
                </a:solidFill>
              </a:rPr>
              <a:t>Register/Login [Users]</a:t>
            </a:r>
          </a:p>
        </p:txBody>
      </p:sp>
      <p:sp>
        <p:nvSpPr>
          <p:cNvPr id="3" name="Content Placeholder 2">
            <a:extLst>
              <a:ext uri="{FF2B5EF4-FFF2-40B4-BE49-F238E27FC236}">
                <a16:creationId xmlns:a16="http://schemas.microsoft.com/office/drawing/2014/main" id="{6C063E20-4E68-466D-AAAA-C2E7DD3FA503}"/>
              </a:ext>
            </a:extLst>
          </p:cNvPr>
          <p:cNvSpPr>
            <a:spLocks noGrp="1"/>
          </p:cNvSpPr>
          <p:nvPr>
            <p:ph idx="1"/>
          </p:nvPr>
        </p:nvSpPr>
        <p:spPr/>
        <p:txBody>
          <a:bodyPr/>
          <a:lstStyle/>
          <a:p>
            <a:r>
              <a:rPr lang="en-IN" sz="2800" dirty="0">
                <a:solidFill>
                  <a:schemeClr val="accent1"/>
                </a:solidFill>
              </a:rPr>
              <a:t>Before </a:t>
            </a:r>
            <a:r>
              <a:rPr lang="en-IN" sz="2800" dirty="0" smtClean="0">
                <a:solidFill>
                  <a:schemeClr val="accent1"/>
                </a:solidFill>
              </a:rPr>
              <a:t>enter the project user will have to login with the right credentials </a:t>
            </a:r>
            <a:endParaRPr lang="en-IN" sz="2800" dirty="0">
              <a:solidFill>
                <a:schemeClr val="accent1"/>
              </a:solidFill>
            </a:endParaRPr>
          </a:p>
          <a:p>
            <a:endParaRPr lang="en-IN" sz="2800" dirty="0">
              <a:solidFill>
                <a:schemeClr val="accent1"/>
              </a:solidFill>
            </a:endParaRPr>
          </a:p>
          <a:p>
            <a:endParaRPr lang="en-IN" sz="2800" dirty="0">
              <a:solidFill>
                <a:schemeClr val="accent1"/>
              </a:solidFill>
            </a:endParaRPr>
          </a:p>
          <a:p>
            <a:r>
              <a:rPr lang="en-IN" sz="2800" dirty="0">
                <a:solidFill>
                  <a:schemeClr val="accent1"/>
                </a:solidFill>
              </a:rPr>
              <a:t>If there is new user, then he/she needs to register first .</a:t>
            </a:r>
          </a:p>
          <a:p>
            <a:endParaRPr lang="en-IN" dirty="0"/>
          </a:p>
        </p:txBody>
      </p:sp>
    </p:spTree>
    <p:extLst>
      <p:ext uri="{BB962C8B-B14F-4D97-AF65-F5344CB8AC3E}">
        <p14:creationId xmlns:p14="http://schemas.microsoft.com/office/powerpoint/2010/main" val="10203659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272</TotalTime>
  <Words>227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Lucida Calligraphy</vt:lpstr>
      <vt:lpstr>Lucida Handwriting</vt:lpstr>
      <vt:lpstr>Retrospect</vt:lpstr>
      <vt:lpstr>PRESENTATION OF FINAL PROJECT</vt:lpstr>
      <vt:lpstr>USED LANGUAGE IN PROJECT ASP.NET MVC</vt:lpstr>
      <vt:lpstr>GOALS AND PURPOSE OF THIS PROJECT</vt:lpstr>
      <vt:lpstr>TARGET AUDIENCE</vt:lpstr>
      <vt:lpstr>BRIEF ABOUT WEB APP</vt:lpstr>
      <vt:lpstr>CATEGORY PAGE</vt:lpstr>
      <vt:lpstr>PROCUDT PAGE</vt:lpstr>
      <vt:lpstr>STOCK MAINTAIN PAGE</vt:lpstr>
      <vt:lpstr>Register/Login [Users]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Sukhmanpreet Singh Romana</dc:creator>
  <cp:lastModifiedBy>Nirmal Singh</cp:lastModifiedBy>
  <cp:revision>60</cp:revision>
  <dcterms:created xsi:type="dcterms:W3CDTF">2021-02-12T00:48:23Z</dcterms:created>
  <dcterms:modified xsi:type="dcterms:W3CDTF">2021-11-23T18:54:48Z</dcterms:modified>
</cp:coreProperties>
</file>