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05929-002E-4D97-BC7A-16956447D40D}" v="27" dt="2020-05-02T00:36:2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pal Kaur" userId="d1394d437dc6b071" providerId="LiveId" clId="{92A05929-002E-4D97-BC7A-16956447D40D}"/>
    <pc:docChg chg="undo custSel mod addSld modSld sldOrd">
      <pc:chgData name="Amritpal Kaur" userId="d1394d437dc6b071" providerId="LiveId" clId="{92A05929-002E-4D97-BC7A-16956447D40D}" dt="2020-05-02T00:45:19.809" v="2793" actId="14100"/>
      <pc:docMkLst>
        <pc:docMk/>
      </pc:docMkLst>
      <pc:sldChg chg="modSp">
        <pc:chgData name="Amritpal Kaur" userId="d1394d437dc6b071" providerId="LiveId" clId="{92A05929-002E-4D97-BC7A-16956447D40D}" dt="2020-05-01T23:34:53.435" v="865" actId="20577"/>
        <pc:sldMkLst>
          <pc:docMk/>
          <pc:sldMk cId="1254677689" sldId="256"/>
        </pc:sldMkLst>
        <pc:spChg chg="mod">
          <ac:chgData name="Amritpal Kaur" userId="d1394d437dc6b071" providerId="LiveId" clId="{92A05929-002E-4D97-BC7A-16956447D40D}" dt="2020-05-01T23:34:10.640" v="821" actId="20577"/>
          <ac:spMkLst>
            <pc:docMk/>
            <pc:sldMk cId="1254677689" sldId="256"/>
            <ac:spMk id="2" creationId="{341B5438-EFBA-456D-9068-EE5AB41832A5}"/>
          </ac:spMkLst>
        </pc:spChg>
        <pc:spChg chg="mod">
          <ac:chgData name="Amritpal Kaur" userId="d1394d437dc6b071" providerId="LiveId" clId="{92A05929-002E-4D97-BC7A-16956447D40D}" dt="2020-05-01T23:34:53.435" v="865" actId="20577"/>
          <ac:spMkLst>
            <pc:docMk/>
            <pc:sldMk cId="1254677689" sldId="256"/>
            <ac:spMk id="3" creationId="{8DD3A596-BEED-4CA1-8365-B1849C4D77DC}"/>
          </ac:spMkLst>
        </pc:spChg>
      </pc:sldChg>
      <pc:sldChg chg="modSp">
        <pc:chgData name="Amritpal Kaur" userId="d1394d437dc6b071" providerId="LiveId" clId="{92A05929-002E-4D97-BC7A-16956447D40D}" dt="2020-05-01T23:33:05.847" v="802" actId="20577"/>
        <pc:sldMkLst>
          <pc:docMk/>
          <pc:sldMk cId="17746442" sldId="257"/>
        </pc:sldMkLst>
        <pc:spChg chg="mod">
          <ac:chgData name="Amritpal Kaur" userId="d1394d437dc6b071" providerId="LiveId" clId="{92A05929-002E-4D97-BC7A-16956447D40D}" dt="2020-05-01T23:13:34.594" v="56" actId="20577"/>
          <ac:spMkLst>
            <pc:docMk/>
            <pc:sldMk cId="17746442" sldId="257"/>
            <ac:spMk id="2" creationId="{38344BAF-7E68-455E-9CF1-DE3C8B9F766B}"/>
          </ac:spMkLst>
        </pc:spChg>
        <pc:spChg chg="mod">
          <ac:chgData name="Amritpal Kaur" userId="d1394d437dc6b071" providerId="LiveId" clId="{92A05929-002E-4D97-BC7A-16956447D40D}" dt="2020-05-01T23:33:05.847" v="802" actId="20577"/>
          <ac:spMkLst>
            <pc:docMk/>
            <pc:sldMk cId="17746442" sldId="257"/>
            <ac:spMk id="3" creationId="{BE49DD82-5EC1-4459-BB89-AEF7B3469A9F}"/>
          </ac:spMkLst>
        </pc:spChg>
      </pc:sldChg>
      <pc:sldChg chg="modSp ord">
        <pc:chgData name="Amritpal Kaur" userId="d1394d437dc6b071" providerId="LiveId" clId="{92A05929-002E-4D97-BC7A-16956447D40D}" dt="2020-05-02T00:29:33.725" v="2750"/>
        <pc:sldMkLst>
          <pc:docMk/>
          <pc:sldMk cId="4139312556" sldId="258"/>
        </pc:sldMkLst>
        <pc:spChg chg="mod">
          <ac:chgData name="Amritpal Kaur" userId="d1394d437dc6b071" providerId="LiveId" clId="{92A05929-002E-4D97-BC7A-16956447D40D}" dt="2020-05-01T23:13:01.644" v="19" actId="20577"/>
          <ac:spMkLst>
            <pc:docMk/>
            <pc:sldMk cId="4139312556" sldId="258"/>
            <ac:spMk id="2" creationId="{3918F9D5-4FC8-401A-9F2C-E73918866331}"/>
          </ac:spMkLst>
        </pc:spChg>
      </pc:sldChg>
      <pc:sldChg chg="addSp delSp modSp add mod setBg setClrOvrMap">
        <pc:chgData name="Amritpal Kaur" userId="d1394d437dc6b071" providerId="LiveId" clId="{92A05929-002E-4D97-BC7A-16956447D40D}" dt="2020-05-02T00:29:14.191" v="2749" actId="20577"/>
        <pc:sldMkLst>
          <pc:docMk/>
          <pc:sldMk cId="2758371353" sldId="259"/>
        </pc:sldMkLst>
        <pc:spChg chg="mod ord">
          <ac:chgData name="Amritpal Kaur" userId="d1394d437dc6b071" providerId="LiveId" clId="{92A05929-002E-4D97-BC7A-16956447D40D}" dt="2020-05-02T00:29:14.191" v="2749" actId="20577"/>
          <ac:spMkLst>
            <pc:docMk/>
            <pc:sldMk cId="2758371353" sldId="259"/>
            <ac:spMk id="2" creationId="{D51DCB30-C1A4-457C-AEC5-A6AEE8BB86DC}"/>
          </ac:spMkLst>
        </pc:spChg>
        <pc:spChg chg="mod">
          <ac:chgData name="Amritpal Kaur" userId="d1394d437dc6b071" providerId="LiveId" clId="{92A05929-002E-4D97-BC7A-16956447D40D}" dt="2020-05-02T00:18:09.652" v="2241" actId="20577"/>
          <ac:spMkLst>
            <pc:docMk/>
            <pc:sldMk cId="2758371353" sldId="259"/>
            <ac:spMk id="3" creationId="{DEBDEC6F-897A-4B2A-80DF-72E6B4EBF1D7}"/>
          </ac:spMkLst>
        </pc:spChg>
        <pc:spChg chg="add del">
          <ac:chgData name="Amritpal Kaur" userId="d1394d437dc6b071" providerId="LiveId" clId="{92A05929-002E-4D97-BC7A-16956447D40D}" dt="2020-05-02T00:06:36.403" v="1539" actId="26606"/>
          <ac:spMkLst>
            <pc:docMk/>
            <pc:sldMk cId="2758371353" sldId="259"/>
            <ac:spMk id="14" creationId="{13BC1C09-8FD1-4619-B317-E9EED5E55DD8}"/>
          </ac:spMkLst>
        </pc:spChg>
        <pc:spChg chg="add">
          <ac:chgData name="Amritpal Kaur" userId="d1394d437dc6b071" providerId="LiveId" clId="{92A05929-002E-4D97-BC7A-16956447D40D}" dt="2020-05-02T00:06:36.425" v="1540" actId="26606"/>
          <ac:spMkLst>
            <pc:docMk/>
            <pc:sldMk cId="2758371353" sldId="259"/>
            <ac:spMk id="20" creationId="{2B57E7D2-A94B-4A8D-B58F-D3E30C2353DE}"/>
          </ac:spMkLst>
        </pc:spChg>
        <pc:spChg chg="add">
          <ac:chgData name="Amritpal Kaur" userId="d1394d437dc6b071" providerId="LiveId" clId="{92A05929-002E-4D97-BC7A-16956447D40D}" dt="2020-05-02T00:06:36.425" v="1540" actId="26606"/>
          <ac:spMkLst>
            <pc:docMk/>
            <pc:sldMk cId="2758371353" sldId="259"/>
            <ac:spMk id="21" creationId="{9DD3589A-DB65-424B-ACF1-5C8155F1C3A8}"/>
          </ac:spMkLst>
        </pc:spChg>
        <pc:spChg chg="add">
          <ac:chgData name="Amritpal Kaur" userId="d1394d437dc6b071" providerId="LiveId" clId="{92A05929-002E-4D97-BC7A-16956447D40D}" dt="2020-05-02T00:06:36.425" v="1540" actId="26606"/>
          <ac:spMkLst>
            <pc:docMk/>
            <pc:sldMk cId="2758371353" sldId="259"/>
            <ac:spMk id="22" creationId="{9F784D76-D302-4160-A2D4-C2F4AB76D478}"/>
          </ac:spMkLst>
        </pc:spChg>
        <pc:grpChg chg="add del">
          <ac:chgData name="Amritpal Kaur" userId="d1394d437dc6b071" providerId="LiveId" clId="{92A05929-002E-4D97-BC7A-16956447D40D}" dt="2020-05-02T00:06:36.403" v="1539" actId="26606"/>
          <ac:grpSpMkLst>
            <pc:docMk/>
            <pc:sldMk cId="2758371353" sldId="259"/>
            <ac:grpSpMk id="10" creationId="{7A865E47-4365-4F21-B8EA-13B2C12BCB98}"/>
          </ac:grpSpMkLst>
        </pc:grpChg>
        <pc:picChg chg="add mod">
          <ac:chgData name="Amritpal Kaur" userId="d1394d437dc6b071" providerId="LiveId" clId="{92A05929-002E-4D97-BC7A-16956447D40D}" dt="2020-05-02T00:23:20.865" v="2416" actId="14100"/>
          <ac:picMkLst>
            <pc:docMk/>
            <pc:sldMk cId="2758371353" sldId="259"/>
            <ac:picMk id="5" creationId="{F2500B08-5015-48E8-8959-DF8FCEB880AF}"/>
          </ac:picMkLst>
        </pc:picChg>
        <pc:picChg chg="add">
          <ac:chgData name="Amritpal Kaur" userId="d1394d437dc6b071" providerId="LiveId" clId="{92A05929-002E-4D97-BC7A-16956447D40D}" dt="2020-05-02T00:06:36.425" v="1540" actId="26606"/>
          <ac:picMkLst>
            <pc:docMk/>
            <pc:sldMk cId="2758371353" sldId="259"/>
            <ac:picMk id="12" creationId="{9D90C31A-86E3-472B-B929-496667598EFF}"/>
          </ac:picMkLst>
        </pc:picChg>
        <pc:picChg chg="add del">
          <ac:chgData name="Amritpal Kaur" userId="d1394d437dc6b071" providerId="LiveId" clId="{92A05929-002E-4D97-BC7A-16956447D40D}" dt="2020-05-02T00:06:36.403" v="1539" actId="26606"/>
          <ac:picMkLst>
            <pc:docMk/>
            <pc:sldMk cId="2758371353" sldId="259"/>
            <ac:picMk id="16" creationId="{D3143E80-C928-46DB-9299-0BD06348A928}"/>
          </ac:picMkLst>
        </pc:picChg>
        <pc:picChg chg="add">
          <ac:chgData name="Amritpal Kaur" userId="d1394d437dc6b071" providerId="LiveId" clId="{92A05929-002E-4D97-BC7A-16956447D40D}" dt="2020-05-02T00:06:36.425" v="1540" actId="26606"/>
          <ac:picMkLst>
            <pc:docMk/>
            <pc:sldMk cId="2758371353" sldId="259"/>
            <ac:picMk id="18" creationId="{608D9710-1A5F-4D24-B654-F2081DE6014C}"/>
          </ac:picMkLst>
        </pc:picChg>
        <pc:picChg chg="add">
          <ac:chgData name="Amritpal Kaur" userId="d1394d437dc6b071" providerId="LiveId" clId="{92A05929-002E-4D97-BC7A-16956447D40D}" dt="2020-05-02T00:06:36.425" v="1540" actId="26606"/>
          <ac:picMkLst>
            <pc:docMk/>
            <pc:sldMk cId="2758371353" sldId="259"/>
            <ac:picMk id="19" creationId="{D8DF5C3E-BDAB-40E6-A40B-8C05D8CD3F52}"/>
          </ac:picMkLst>
        </pc:picChg>
      </pc:sldChg>
      <pc:sldChg chg="addSp delSp modSp add mod setBg setClrOvrMap">
        <pc:chgData name="Amritpal Kaur" userId="d1394d437dc6b071" providerId="LiveId" clId="{92A05929-002E-4D97-BC7A-16956447D40D}" dt="2020-05-02T00:28:56.550" v="2748" actId="113"/>
        <pc:sldMkLst>
          <pc:docMk/>
          <pc:sldMk cId="123177182" sldId="260"/>
        </pc:sldMkLst>
        <pc:spChg chg="mod">
          <ac:chgData name="Amritpal Kaur" userId="d1394d437dc6b071" providerId="LiveId" clId="{92A05929-002E-4D97-BC7A-16956447D40D}" dt="2020-05-02T00:28:56.550" v="2748" actId="113"/>
          <ac:spMkLst>
            <pc:docMk/>
            <pc:sldMk cId="123177182" sldId="260"/>
            <ac:spMk id="2" creationId="{0B39BE58-ACB7-4A46-99AB-63841BA3F984}"/>
          </ac:spMkLst>
        </pc:spChg>
        <pc:spChg chg="mod">
          <ac:chgData name="Amritpal Kaur" userId="d1394d437dc6b071" providerId="LiveId" clId="{92A05929-002E-4D97-BC7A-16956447D40D}" dt="2020-05-02T00:28:16.857" v="2709" actId="20577"/>
          <ac:spMkLst>
            <pc:docMk/>
            <pc:sldMk cId="123177182" sldId="260"/>
            <ac:spMk id="3" creationId="{F493B0B2-6A7D-45C0-B63A-34EFDED6ECA8}"/>
          </ac:spMkLst>
        </pc:spChg>
        <pc:spChg chg="add del">
          <ac:chgData name="Amritpal Kaur" userId="d1394d437dc6b071" providerId="LiveId" clId="{92A05929-002E-4D97-BC7A-16956447D40D}" dt="2020-05-02T00:19:54.131" v="2259" actId="26606"/>
          <ac:spMkLst>
            <pc:docMk/>
            <pc:sldMk cId="123177182" sldId="260"/>
            <ac:spMk id="9" creationId="{D0D98427-7B26-46E2-93FE-CB8CD38542AE}"/>
          </ac:spMkLst>
        </pc:spChg>
        <pc:spChg chg="add del">
          <ac:chgData name="Amritpal Kaur" userId="d1394d437dc6b071" providerId="LiveId" clId="{92A05929-002E-4D97-BC7A-16956447D40D}" dt="2020-05-02T00:19:54.131" v="2259" actId="26606"/>
          <ac:spMkLst>
            <pc:docMk/>
            <pc:sldMk cId="123177182" sldId="260"/>
            <ac:spMk id="11" creationId="{B15A4233-F980-4EF6-B2C0-D7C63E752ADF}"/>
          </ac:spMkLst>
        </pc:spChg>
        <pc:spChg chg="add del">
          <ac:chgData name="Amritpal Kaur" userId="d1394d437dc6b071" providerId="LiveId" clId="{92A05929-002E-4D97-BC7A-16956447D40D}" dt="2020-05-02T00:19:28.305" v="2251" actId="26606"/>
          <ac:spMkLst>
            <pc:docMk/>
            <pc:sldMk cId="123177182" sldId="260"/>
            <ac:spMk id="14" creationId="{D0D98427-7B26-46E2-93FE-CB8CD38542AE}"/>
          </ac:spMkLst>
        </pc:spChg>
        <pc:spChg chg="add del">
          <ac:chgData name="Amritpal Kaur" userId="d1394d437dc6b071" providerId="LiveId" clId="{92A05929-002E-4D97-BC7A-16956447D40D}" dt="2020-05-02T00:19:54.131" v="2259" actId="26606"/>
          <ac:spMkLst>
            <pc:docMk/>
            <pc:sldMk cId="123177182" sldId="260"/>
            <ac:spMk id="15" creationId="{421B5709-714B-4EA8-8C75-C105D9B4D5DD}"/>
          </ac:spMkLst>
        </pc:spChg>
        <pc:spChg chg="add del">
          <ac:chgData name="Amritpal Kaur" userId="d1394d437dc6b071" providerId="LiveId" clId="{92A05929-002E-4D97-BC7A-16956447D40D}" dt="2020-05-02T00:19:28.305" v="2251" actId="26606"/>
          <ac:spMkLst>
            <pc:docMk/>
            <pc:sldMk cId="123177182" sldId="260"/>
            <ac:spMk id="16" creationId="{B15A4233-F980-4EF6-B2C0-D7C63E752ADF}"/>
          </ac:spMkLst>
        </pc:spChg>
        <pc:spChg chg="add del">
          <ac:chgData name="Amritpal Kaur" userId="d1394d437dc6b071" providerId="LiveId" clId="{92A05929-002E-4D97-BC7A-16956447D40D}" dt="2020-05-02T00:19:28.305" v="2251" actId="26606"/>
          <ac:spMkLst>
            <pc:docMk/>
            <pc:sldMk cId="123177182" sldId="260"/>
            <ac:spMk id="20" creationId="{421B5709-714B-4EA8-8C75-C105D9B4D5DD}"/>
          </ac:spMkLst>
        </pc:spChg>
        <pc:spChg chg="add">
          <ac:chgData name="Amritpal Kaur" userId="d1394d437dc6b071" providerId="LiveId" clId="{92A05929-002E-4D97-BC7A-16956447D40D}" dt="2020-05-02T00:19:54.146" v="2260" actId="26606"/>
          <ac:spMkLst>
            <pc:docMk/>
            <pc:sldMk cId="123177182" sldId="260"/>
            <ac:spMk id="21" creationId="{9DD3589A-DB65-424B-ACF1-5C8155F1C3A8}"/>
          </ac:spMkLst>
        </pc:spChg>
        <pc:spChg chg="add del">
          <ac:chgData name="Amritpal Kaur" userId="d1394d437dc6b071" providerId="LiveId" clId="{92A05929-002E-4D97-BC7A-16956447D40D}" dt="2020-05-02T00:19:37.351" v="2253" actId="26606"/>
          <ac:spMkLst>
            <pc:docMk/>
            <pc:sldMk cId="123177182" sldId="260"/>
            <ac:spMk id="24" creationId="{9DD3589A-DB65-424B-ACF1-5C8155F1C3A8}"/>
          </ac:spMkLst>
        </pc:spChg>
        <pc:spChg chg="add del">
          <ac:chgData name="Amritpal Kaur" userId="d1394d437dc6b071" providerId="LiveId" clId="{92A05929-002E-4D97-BC7A-16956447D40D}" dt="2020-05-02T00:19:37.351" v="2253" actId="26606"/>
          <ac:spMkLst>
            <pc:docMk/>
            <pc:sldMk cId="123177182" sldId="260"/>
            <ac:spMk id="25" creationId="{9F784D76-D302-4160-A2D4-C2F4AB76D478}"/>
          </ac:spMkLst>
        </pc:spChg>
        <pc:spChg chg="add del">
          <ac:chgData name="Amritpal Kaur" userId="d1394d437dc6b071" providerId="LiveId" clId="{92A05929-002E-4D97-BC7A-16956447D40D}" dt="2020-05-02T00:19:37.351" v="2253" actId="26606"/>
          <ac:spMkLst>
            <pc:docMk/>
            <pc:sldMk cId="123177182" sldId="260"/>
            <ac:spMk id="27" creationId="{2B57E7D2-A94B-4A8D-B58F-D3E30C2353DE}"/>
          </ac:spMkLst>
        </pc:spChg>
        <pc:spChg chg="add">
          <ac:chgData name="Amritpal Kaur" userId="d1394d437dc6b071" providerId="LiveId" clId="{92A05929-002E-4D97-BC7A-16956447D40D}" dt="2020-05-02T00:19:54.146" v="2260" actId="26606"/>
          <ac:spMkLst>
            <pc:docMk/>
            <pc:sldMk cId="123177182" sldId="260"/>
            <ac:spMk id="28" creationId="{9F784D76-D302-4160-A2D4-C2F4AB76D478}"/>
          </ac:spMkLst>
        </pc:spChg>
        <pc:spChg chg="add">
          <ac:chgData name="Amritpal Kaur" userId="d1394d437dc6b071" providerId="LiveId" clId="{92A05929-002E-4D97-BC7A-16956447D40D}" dt="2020-05-02T00:19:54.146" v="2260" actId="26606"/>
          <ac:spMkLst>
            <pc:docMk/>
            <pc:sldMk cId="123177182" sldId="260"/>
            <ac:spMk id="30" creationId="{2B57E7D2-A94B-4A8D-B58F-D3E30C2353DE}"/>
          </ac:spMkLst>
        </pc:spChg>
        <pc:picChg chg="add mod">
          <ac:chgData name="Amritpal Kaur" userId="d1394d437dc6b071" providerId="LiveId" clId="{92A05929-002E-4D97-BC7A-16956447D40D}" dt="2020-05-02T00:23:32.580" v="2418" actId="14100"/>
          <ac:picMkLst>
            <pc:docMk/>
            <pc:sldMk cId="123177182" sldId="260"/>
            <ac:picMk id="5" creationId="{C95144F6-4DF4-470B-B6F8-15C8136D5845}"/>
          </ac:picMkLst>
        </pc:picChg>
        <pc:picChg chg="add del">
          <ac:chgData name="Amritpal Kaur" userId="d1394d437dc6b071" providerId="LiveId" clId="{92A05929-002E-4D97-BC7A-16956447D40D}" dt="2020-05-02T00:19:54.131" v="2259" actId="26606"/>
          <ac:picMkLst>
            <pc:docMk/>
            <pc:sldMk cId="123177182" sldId="260"/>
            <ac:picMk id="7" creationId="{B3F9E774-F054-4892-8E69-C76B2C8545F2}"/>
          </ac:picMkLst>
        </pc:picChg>
        <pc:picChg chg="add del">
          <ac:chgData name="Amritpal Kaur" userId="d1394d437dc6b071" providerId="LiveId" clId="{92A05929-002E-4D97-BC7A-16956447D40D}" dt="2020-05-02T00:19:54.131" v="2259" actId="26606"/>
          <ac:picMkLst>
            <pc:docMk/>
            <pc:sldMk cId="123177182" sldId="260"/>
            <ac:picMk id="8" creationId="{BEF6A099-2A38-4C66-88FF-FDBCB564E5F8}"/>
          </ac:picMkLst>
        </pc:picChg>
        <pc:picChg chg="add del">
          <ac:chgData name="Amritpal Kaur" userId="d1394d437dc6b071" providerId="LiveId" clId="{92A05929-002E-4D97-BC7A-16956447D40D}" dt="2020-05-02T00:19:28.305" v="2251" actId="26606"/>
          <ac:picMkLst>
            <pc:docMk/>
            <pc:sldMk cId="123177182" sldId="260"/>
            <ac:picMk id="10" creationId="{B3F9E774-F054-4892-8E69-C76B2C8545F2}"/>
          </ac:picMkLst>
        </pc:picChg>
        <pc:picChg chg="add del">
          <ac:chgData name="Amritpal Kaur" userId="d1394d437dc6b071" providerId="LiveId" clId="{92A05929-002E-4D97-BC7A-16956447D40D}" dt="2020-05-02T00:19:28.305" v="2251" actId="26606"/>
          <ac:picMkLst>
            <pc:docMk/>
            <pc:sldMk cId="123177182" sldId="260"/>
            <ac:picMk id="12" creationId="{BEF6A099-2A38-4C66-88FF-FDBCB564E5F8}"/>
          </ac:picMkLst>
        </pc:picChg>
        <pc:picChg chg="add del">
          <ac:chgData name="Amritpal Kaur" userId="d1394d437dc6b071" providerId="LiveId" clId="{92A05929-002E-4D97-BC7A-16956447D40D}" dt="2020-05-02T00:19:54.131" v="2259" actId="26606"/>
          <ac:picMkLst>
            <pc:docMk/>
            <pc:sldMk cId="123177182" sldId="260"/>
            <ac:picMk id="13" creationId="{3B7E3E62-AACE-4D18-93B3-B4C452E287C4}"/>
          </ac:picMkLst>
        </pc:picChg>
        <pc:picChg chg="add">
          <ac:chgData name="Amritpal Kaur" userId="d1394d437dc6b071" providerId="LiveId" clId="{92A05929-002E-4D97-BC7A-16956447D40D}" dt="2020-05-02T00:19:54.146" v="2260" actId="26606"/>
          <ac:picMkLst>
            <pc:docMk/>
            <pc:sldMk cId="123177182" sldId="260"/>
            <ac:picMk id="17" creationId="{D8DF5C3E-BDAB-40E6-A40B-8C05D8CD3F52}"/>
          </ac:picMkLst>
        </pc:picChg>
        <pc:picChg chg="add del">
          <ac:chgData name="Amritpal Kaur" userId="d1394d437dc6b071" providerId="LiveId" clId="{92A05929-002E-4D97-BC7A-16956447D40D}" dt="2020-05-02T00:19:28.305" v="2251" actId="26606"/>
          <ac:picMkLst>
            <pc:docMk/>
            <pc:sldMk cId="123177182" sldId="260"/>
            <ac:picMk id="18" creationId="{3B7E3E62-AACE-4D18-93B3-B4C452E287C4}"/>
          </ac:picMkLst>
        </pc:picChg>
        <pc:picChg chg="add">
          <ac:chgData name="Amritpal Kaur" userId="d1394d437dc6b071" providerId="LiveId" clId="{92A05929-002E-4D97-BC7A-16956447D40D}" dt="2020-05-02T00:19:54.146" v="2260" actId="26606"/>
          <ac:picMkLst>
            <pc:docMk/>
            <pc:sldMk cId="123177182" sldId="260"/>
            <ac:picMk id="19" creationId="{9D90C31A-86E3-472B-B929-496667598EFF}"/>
          </ac:picMkLst>
        </pc:picChg>
        <pc:picChg chg="add del">
          <ac:chgData name="Amritpal Kaur" userId="d1394d437dc6b071" providerId="LiveId" clId="{92A05929-002E-4D97-BC7A-16956447D40D}" dt="2020-05-02T00:19:37.351" v="2253" actId="26606"/>
          <ac:picMkLst>
            <pc:docMk/>
            <pc:sldMk cId="123177182" sldId="260"/>
            <ac:picMk id="22" creationId="{D8DF5C3E-BDAB-40E6-A40B-8C05D8CD3F52}"/>
          </ac:picMkLst>
        </pc:picChg>
        <pc:picChg chg="add del">
          <ac:chgData name="Amritpal Kaur" userId="d1394d437dc6b071" providerId="LiveId" clId="{92A05929-002E-4D97-BC7A-16956447D40D}" dt="2020-05-02T00:19:37.351" v="2253" actId="26606"/>
          <ac:picMkLst>
            <pc:docMk/>
            <pc:sldMk cId="123177182" sldId="260"/>
            <ac:picMk id="23" creationId="{9D90C31A-86E3-472B-B929-496667598EFF}"/>
          </ac:picMkLst>
        </pc:picChg>
        <pc:picChg chg="add del">
          <ac:chgData name="Amritpal Kaur" userId="d1394d437dc6b071" providerId="LiveId" clId="{92A05929-002E-4D97-BC7A-16956447D40D}" dt="2020-05-02T00:19:37.351" v="2253" actId="26606"/>
          <ac:picMkLst>
            <pc:docMk/>
            <pc:sldMk cId="123177182" sldId="260"/>
            <ac:picMk id="26" creationId="{608D9710-1A5F-4D24-B654-F2081DE6014C}"/>
          </ac:picMkLst>
        </pc:picChg>
        <pc:picChg chg="add">
          <ac:chgData name="Amritpal Kaur" userId="d1394d437dc6b071" providerId="LiveId" clId="{92A05929-002E-4D97-BC7A-16956447D40D}" dt="2020-05-02T00:19:54.146" v="2260" actId="26606"/>
          <ac:picMkLst>
            <pc:docMk/>
            <pc:sldMk cId="123177182" sldId="260"/>
            <ac:picMk id="29" creationId="{608D9710-1A5F-4D24-B654-F2081DE6014C}"/>
          </ac:picMkLst>
        </pc:picChg>
      </pc:sldChg>
      <pc:sldChg chg="addSp delSp modSp add mod setBg setClrOvrMap">
        <pc:chgData name="Amritpal Kaur" userId="d1394d437dc6b071" providerId="LiveId" clId="{92A05929-002E-4D97-BC7A-16956447D40D}" dt="2020-05-02T00:45:19.809" v="2793" actId="14100"/>
        <pc:sldMkLst>
          <pc:docMk/>
          <pc:sldMk cId="3303536010" sldId="261"/>
        </pc:sldMkLst>
        <pc:spChg chg="mod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2" creationId="{7B725DBE-A449-4A12-863B-9852A0591CEB}"/>
          </ac:spMkLst>
        </pc:spChg>
        <pc:spChg chg="mod">
          <ac:chgData name="Amritpal Kaur" userId="d1394d437dc6b071" providerId="LiveId" clId="{92A05929-002E-4D97-BC7A-16956447D40D}" dt="2020-05-02T00:45:19.809" v="2793" actId="14100"/>
          <ac:spMkLst>
            <pc:docMk/>
            <pc:sldMk cId="3303536010" sldId="261"/>
            <ac:spMk id="3" creationId="{7B61FB79-A24B-427B-BBF6-F07EAEFC05E5}"/>
          </ac:spMkLst>
        </pc:spChg>
        <pc:spChg chg="add del">
          <ac:chgData name="Amritpal Kaur" userId="d1394d437dc6b071" providerId="LiveId" clId="{92A05929-002E-4D97-BC7A-16956447D40D}" dt="2020-05-01T23:48:05.692" v="1205" actId="26606"/>
          <ac:spMkLst>
            <pc:docMk/>
            <pc:sldMk cId="3303536010" sldId="261"/>
            <ac:spMk id="9" creationId="{9DD3589A-DB65-424B-ACF1-5C8155F1C3A8}"/>
          </ac:spMkLst>
        </pc:spChg>
        <pc:spChg chg="add del">
          <ac:chgData name="Amritpal Kaur" userId="d1394d437dc6b071" providerId="LiveId" clId="{92A05929-002E-4D97-BC7A-16956447D40D}" dt="2020-05-01T23:46:38.579" v="1197" actId="26606"/>
          <ac:spMkLst>
            <pc:docMk/>
            <pc:sldMk cId="3303536010" sldId="261"/>
            <ac:spMk id="10" creationId="{3FECAD23-900F-4F1B-A441-6A68749F88D4}"/>
          </ac:spMkLst>
        </pc:spChg>
        <pc:spChg chg="add del">
          <ac:chgData name="Amritpal Kaur" userId="d1394d437dc6b071" providerId="LiveId" clId="{92A05929-002E-4D97-BC7A-16956447D40D}" dt="2020-05-01T23:48:05.692" v="1205" actId="26606"/>
          <ac:spMkLst>
            <pc:docMk/>
            <pc:sldMk cId="3303536010" sldId="261"/>
            <ac:spMk id="11" creationId="{9F784D76-D302-4160-A2D4-C2F4AB76D478}"/>
          </ac:spMkLst>
        </pc:spChg>
        <pc:spChg chg="add del">
          <ac:chgData name="Amritpal Kaur" userId="d1394d437dc6b071" providerId="LiveId" clId="{92A05929-002E-4D97-BC7A-16956447D40D}" dt="2020-05-01T23:46:38.579" v="1197" actId="26606"/>
          <ac:spMkLst>
            <pc:docMk/>
            <pc:sldMk cId="3303536010" sldId="261"/>
            <ac:spMk id="14" creationId="{8A233090-6C39-4F59-8A0F-86F011A7EEEB}"/>
          </ac:spMkLst>
        </pc:spChg>
        <pc:spChg chg="add del">
          <ac:chgData name="Amritpal Kaur" userId="d1394d437dc6b071" providerId="LiveId" clId="{92A05929-002E-4D97-BC7A-16956447D40D}" dt="2020-05-01T23:48:05.692" v="1205" actId="26606"/>
          <ac:spMkLst>
            <pc:docMk/>
            <pc:sldMk cId="3303536010" sldId="261"/>
            <ac:spMk id="15" creationId="{2B57E7D2-A94B-4A8D-B58F-D3E30C2353DE}"/>
          </ac:spMkLst>
        </pc:spChg>
        <pc:spChg chg="add del">
          <ac:chgData name="Amritpal Kaur" userId="d1394d437dc6b071" providerId="LiveId" clId="{92A05929-002E-4D97-BC7A-16956447D40D}" dt="2020-05-01T23:46:38.579" v="1197" actId="26606"/>
          <ac:spMkLst>
            <pc:docMk/>
            <pc:sldMk cId="3303536010" sldId="261"/>
            <ac:spMk id="16" creationId="{484DCAA0-4BF1-4FB9-97BA-D6BA630419A0}"/>
          </ac:spMkLst>
        </pc:spChg>
        <pc:spChg chg="add del">
          <ac:chgData name="Amritpal Kaur" userId="d1394d437dc6b071" providerId="LiveId" clId="{92A05929-002E-4D97-BC7A-16956447D40D}" dt="2020-05-01T23:46:49.317" v="1199" actId="26606"/>
          <ac:spMkLst>
            <pc:docMk/>
            <pc:sldMk cId="3303536010" sldId="261"/>
            <ac:spMk id="20" creationId="{11D6DEA9-466D-4CF0-B302-39178915E1A5}"/>
          </ac:spMkLst>
        </pc:spChg>
        <pc:spChg chg="add del">
          <ac:chgData name="Amritpal Kaur" userId="d1394d437dc6b071" providerId="LiveId" clId="{92A05929-002E-4D97-BC7A-16956447D40D}" dt="2020-05-01T23:46:49.317" v="1199" actId="26606"/>
          <ac:spMkLst>
            <pc:docMk/>
            <pc:sldMk cId="3303536010" sldId="261"/>
            <ac:spMk id="23" creationId="{FC0814F6-DCDA-4612-801B-FEB1C2B81792}"/>
          </ac:spMkLst>
        </pc:spChg>
        <pc:spChg chg="add del">
          <ac:chgData name="Amritpal Kaur" userId="d1394d437dc6b071" providerId="LiveId" clId="{92A05929-002E-4D97-BC7A-16956447D40D}" dt="2020-05-01T23:46:49.317" v="1199" actId="26606"/>
          <ac:spMkLst>
            <pc:docMk/>
            <pc:sldMk cId="3303536010" sldId="261"/>
            <ac:spMk id="24" creationId="{694CF788-1E16-4F1F-AAF8-5644BBA94C25}"/>
          </ac:spMkLst>
        </pc:spChg>
        <pc:spChg chg="add del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26" creationId="{694CF788-1E16-4F1F-AAF8-5644BBA94C25}"/>
          </ac:spMkLst>
        </pc:spChg>
        <pc:spChg chg="add del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27" creationId="{FC0814F6-DCDA-4612-801B-FEB1C2B81792}"/>
          </ac:spMkLst>
        </pc:spChg>
        <pc:spChg chg="add del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30" creationId="{11D6DEA9-466D-4CF0-B302-39178915E1A5}"/>
          </ac:spMkLst>
        </pc:spChg>
        <pc:spChg chg="add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39" creationId="{9DD3589A-DB65-424B-ACF1-5C8155F1C3A8}"/>
          </ac:spMkLst>
        </pc:spChg>
        <pc:spChg chg="add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41" creationId="{9F784D76-D302-4160-A2D4-C2F4AB76D478}"/>
          </ac:spMkLst>
        </pc:spChg>
        <pc:spChg chg="add">
          <ac:chgData name="Amritpal Kaur" userId="d1394d437dc6b071" providerId="LiveId" clId="{92A05929-002E-4D97-BC7A-16956447D40D}" dt="2020-05-02T00:45:03.962" v="2791" actId="26606"/>
          <ac:spMkLst>
            <pc:docMk/>
            <pc:sldMk cId="3303536010" sldId="261"/>
            <ac:spMk id="45" creationId="{2B57E7D2-A94B-4A8D-B58F-D3E30C2353DE}"/>
          </ac:spMkLst>
        </pc:spChg>
        <pc:picChg chg="add mod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5" creationId="{4A8F2918-05AC-4D3D-B3DB-AACA1E10679A}"/>
          </ac:picMkLst>
        </pc:picChg>
        <pc:picChg chg="add del">
          <ac:chgData name="Amritpal Kaur" userId="d1394d437dc6b071" providerId="LiveId" clId="{92A05929-002E-4D97-BC7A-16956447D40D}" dt="2020-05-01T23:48:05.692" v="1205" actId="26606"/>
          <ac:picMkLst>
            <pc:docMk/>
            <pc:sldMk cId="3303536010" sldId="261"/>
            <ac:picMk id="7" creationId="{D8DF5C3E-BDAB-40E6-A40B-8C05D8CD3F52}"/>
          </ac:picMkLst>
        </pc:picChg>
        <pc:picChg chg="add del">
          <ac:chgData name="Amritpal Kaur" userId="d1394d437dc6b071" providerId="LiveId" clId="{92A05929-002E-4D97-BC7A-16956447D40D}" dt="2020-05-01T23:48:05.692" v="1205" actId="26606"/>
          <ac:picMkLst>
            <pc:docMk/>
            <pc:sldMk cId="3303536010" sldId="261"/>
            <ac:picMk id="8" creationId="{9D90C31A-86E3-472B-B929-496667598EFF}"/>
          </ac:picMkLst>
        </pc:picChg>
        <pc:picChg chg="add del">
          <ac:chgData name="Amritpal Kaur" userId="d1394d437dc6b071" providerId="LiveId" clId="{92A05929-002E-4D97-BC7A-16956447D40D}" dt="2020-05-01T23:46:38.579" v="1197" actId="26606"/>
          <ac:picMkLst>
            <pc:docMk/>
            <pc:sldMk cId="3303536010" sldId="261"/>
            <ac:picMk id="12" creationId="{57943801-CAEC-4F98-9332-2A4D9128463E}"/>
          </ac:picMkLst>
        </pc:picChg>
        <pc:picChg chg="add del">
          <ac:chgData name="Amritpal Kaur" userId="d1394d437dc6b071" providerId="LiveId" clId="{92A05929-002E-4D97-BC7A-16956447D40D}" dt="2020-05-01T23:48:05.692" v="1205" actId="26606"/>
          <ac:picMkLst>
            <pc:docMk/>
            <pc:sldMk cId="3303536010" sldId="261"/>
            <ac:picMk id="13" creationId="{608D9710-1A5F-4D24-B654-F2081DE6014C}"/>
          </ac:picMkLst>
        </pc:picChg>
        <pc:picChg chg="add del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17" creationId="{5B8C3F18-2A17-4372-BAE1-DB295E2ACB01}"/>
          </ac:picMkLst>
        </pc:picChg>
        <pc:picChg chg="add del">
          <ac:chgData name="Amritpal Kaur" userId="d1394d437dc6b071" providerId="LiveId" clId="{92A05929-002E-4D97-BC7A-16956447D40D}" dt="2020-05-01T23:46:38.579" v="1197" actId="26606"/>
          <ac:picMkLst>
            <pc:docMk/>
            <pc:sldMk cId="3303536010" sldId="261"/>
            <ac:picMk id="18" creationId="{9BC2FEA5-B399-458A-8393-E06CE40DB89C}"/>
          </ac:picMkLst>
        </pc:picChg>
        <pc:picChg chg="add del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19" creationId="{DCBB5819-B198-483A-901B-E946789534B3}"/>
          </ac:picMkLst>
        </pc:picChg>
        <pc:picChg chg="add del">
          <ac:chgData name="Amritpal Kaur" userId="d1394d437dc6b071" providerId="LiveId" clId="{92A05929-002E-4D97-BC7A-16956447D40D}" dt="2020-05-01T23:46:49.317" v="1199" actId="26606"/>
          <ac:picMkLst>
            <pc:docMk/>
            <pc:sldMk cId="3303536010" sldId="261"/>
            <ac:picMk id="21" creationId="{5B8C3F18-2A17-4372-BAE1-DB295E2ACB01}"/>
          </ac:picMkLst>
        </pc:picChg>
        <pc:picChg chg="add del">
          <ac:chgData name="Amritpal Kaur" userId="d1394d437dc6b071" providerId="LiveId" clId="{92A05929-002E-4D97-BC7A-16956447D40D}" dt="2020-05-01T23:46:49.317" v="1199" actId="26606"/>
          <ac:picMkLst>
            <pc:docMk/>
            <pc:sldMk cId="3303536010" sldId="261"/>
            <ac:picMk id="22" creationId="{DCBB5819-B198-483A-901B-E946789534B3}"/>
          </ac:picMkLst>
        </pc:picChg>
        <pc:picChg chg="add del">
          <ac:chgData name="Amritpal Kaur" userId="d1394d437dc6b071" providerId="LiveId" clId="{92A05929-002E-4D97-BC7A-16956447D40D}" dt="2020-05-01T23:46:49.317" v="1199" actId="26606"/>
          <ac:picMkLst>
            <pc:docMk/>
            <pc:sldMk cId="3303536010" sldId="261"/>
            <ac:picMk id="25" creationId="{484AEBEF-EF01-44A6-A9AC-E21D52665E4C}"/>
          </ac:picMkLst>
        </pc:picChg>
        <pc:picChg chg="add del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28" creationId="{484AEBEF-EF01-44A6-A9AC-E21D52665E4C}"/>
          </ac:picMkLst>
        </pc:picChg>
        <pc:picChg chg="add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35" creationId="{D8DF5C3E-BDAB-40E6-A40B-8C05D8CD3F52}"/>
          </ac:picMkLst>
        </pc:picChg>
        <pc:picChg chg="add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37" creationId="{9D90C31A-86E3-472B-B929-496667598EFF}"/>
          </ac:picMkLst>
        </pc:picChg>
        <pc:picChg chg="add">
          <ac:chgData name="Amritpal Kaur" userId="d1394d437dc6b071" providerId="LiveId" clId="{92A05929-002E-4D97-BC7A-16956447D40D}" dt="2020-05-02T00:45:03.962" v="2791" actId="26606"/>
          <ac:picMkLst>
            <pc:docMk/>
            <pc:sldMk cId="3303536010" sldId="261"/>
            <ac:picMk id="43" creationId="{608D9710-1A5F-4D24-B654-F2081DE6014C}"/>
          </ac:picMkLst>
        </pc:picChg>
      </pc:sldChg>
      <pc:sldChg chg="addSp delSp modSp add">
        <pc:chgData name="Amritpal Kaur" userId="d1394d437dc6b071" providerId="LiveId" clId="{92A05929-002E-4D97-BC7A-16956447D40D}" dt="2020-05-01T23:36:46.533" v="917" actId="14100"/>
        <pc:sldMkLst>
          <pc:docMk/>
          <pc:sldMk cId="2266368571" sldId="262"/>
        </pc:sldMkLst>
        <pc:spChg chg="mod">
          <ac:chgData name="Amritpal Kaur" userId="d1394d437dc6b071" providerId="LiveId" clId="{92A05929-002E-4D97-BC7A-16956447D40D}" dt="2020-05-01T23:36:06.043" v="911" actId="20577"/>
          <ac:spMkLst>
            <pc:docMk/>
            <pc:sldMk cId="2266368571" sldId="262"/>
            <ac:spMk id="2" creationId="{E83A184D-6781-48D3-AEF4-689F6844DA19}"/>
          </ac:spMkLst>
        </pc:spChg>
        <pc:spChg chg="del">
          <ac:chgData name="Amritpal Kaur" userId="d1394d437dc6b071" providerId="LiveId" clId="{92A05929-002E-4D97-BC7A-16956447D40D}" dt="2020-05-01T23:36:19.070" v="912"/>
          <ac:spMkLst>
            <pc:docMk/>
            <pc:sldMk cId="2266368571" sldId="262"/>
            <ac:spMk id="3" creationId="{7D093ADB-9BC5-4688-A749-A832B614CFB4}"/>
          </ac:spMkLst>
        </pc:spChg>
        <pc:picChg chg="add mod">
          <ac:chgData name="Amritpal Kaur" userId="d1394d437dc6b071" providerId="LiveId" clId="{92A05929-002E-4D97-BC7A-16956447D40D}" dt="2020-05-01T23:36:46.533" v="917" actId="14100"/>
          <ac:picMkLst>
            <pc:docMk/>
            <pc:sldMk cId="2266368571" sldId="262"/>
            <ac:picMk id="4" creationId="{38CDC8C5-EC88-43D7-AF04-2F090CF9AD16}"/>
          </ac:picMkLst>
        </pc:picChg>
      </pc:sldChg>
      <pc:sldChg chg="addSp delSp modSp add">
        <pc:chgData name="Amritpal Kaur" userId="d1394d437dc6b071" providerId="LiveId" clId="{92A05929-002E-4D97-BC7A-16956447D40D}" dt="2020-05-02T00:36:20.861" v="2787"/>
        <pc:sldMkLst>
          <pc:docMk/>
          <pc:sldMk cId="2330287741" sldId="263"/>
        </pc:sldMkLst>
        <pc:spChg chg="del mod">
          <ac:chgData name="Amritpal Kaur" userId="d1394d437dc6b071" providerId="LiveId" clId="{92A05929-002E-4D97-BC7A-16956447D40D}" dt="2020-05-02T00:36:20.861" v="2787"/>
          <ac:spMkLst>
            <pc:docMk/>
            <pc:sldMk cId="2330287741" sldId="263"/>
            <ac:spMk id="2" creationId="{A28EC333-3743-4E56-9C63-DDB7D1D273AB}"/>
          </ac:spMkLst>
        </pc:spChg>
        <pc:spChg chg="del">
          <ac:chgData name="Amritpal Kaur" userId="d1394d437dc6b071" providerId="LiveId" clId="{92A05929-002E-4D97-BC7A-16956447D40D}" dt="2020-05-02T00:30:51.660" v="2752" actId="931"/>
          <ac:spMkLst>
            <pc:docMk/>
            <pc:sldMk cId="2330287741" sldId="263"/>
            <ac:spMk id="3" creationId="{BEF5B41D-0D3F-4A29-B529-F60153AAABE8}"/>
          </ac:spMkLst>
        </pc:spChg>
        <pc:spChg chg="add del mod">
          <ac:chgData name="Amritpal Kaur" userId="d1394d437dc6b071" providerId="LiveId" clId="{92A05929-002E-4D97-BC7A-16956447D40D}" dt="2020-05-02T00:31:49.017" v="2762" actId="478"/>
          <ac:spMkLst>
            <pc:docMk/>
            <pc:sldMk cId="2330287741" sldId="263"/>
            <ac:spMk id="6" creationId="{308C1E7A-1F73-4E26-B8AB-8E2467389E93}"/>
          </ac:spMkLst>
        </pc:spChg>
        <pc:spChg chg="add del mod">
          <ac:chgData name="Amritpal Kaur" userId="d1394d437dc6b071" providerId="LiveId" clId="{92A05929-002E-4D97-BC7A-16956447D40D}" dt="2020-05-02T00:31:46.860" v="2761" actId="478"/>
          <ac:spMkLst>
            <pc:docMk/>
            <pc:sldMk cId="2330287741" sldId="263"/>
            <ac:spMk id="9" creationId="{3838ED53-078D-464C-94D3-00FC840BA469}"/>
          </ac:spMkLst>
        </pc:spChg>
        <pc:spChg chg="add del mod">
          <ac:chgData name="Amritpal Kaur" userId="d1394d437dc6b071" providerId="LiveId" clId="{92A05929-002E-4D97-BC7A-16956447D40D}" dt="2020-05-02T00:32:23.827" v="2763" actId="931"/>
          <ac:spMkLst>
            <pc:docMk/>
            <pc:sldMk cId="2330287741" sldId="263"/>
            <ac:spMk id="11" creationId="{1A2B0A11-16BA-46D9-ADB7-F31CCB7285F3}"/>
          </ac:spMkLst>
        </pc:spChg>
        <pc:spChg chg="add del mod">
          <ac:chgData name="Amritpal Kaur" userId="d1394d437dc6b071" providerId="LiveId" clId="{92A05929-002E-4D97-BC7A-16956447D40D}" dt="2020-05-02T00:33:25.823" v="2772" actId="478"/>
          <ac:spMkLst>
            <pc:docMk/>
            <pc:sldMk cId="2330287741" sldId="263"/>
            <ac:spMk id="14" creationId="{F23B147E-CF7D-4D5C-AF71-CBFD8C87202C}"/>
          </ac:spMkLst>
        </pc:spChg>
        <pc:spChg chg="add del mod">
          <ac:chgData name="Amritpal Kaur" userId="d1394d437dc6b071" providerId="LiveId" clId="{92A05929-002E-4D97-BC7A-16956447D40D}" dt="2020-05-02T00:33:55.503" v="2773" actId="931"/>
          <ac:spMkLst>
            <pc:docMk/>
            <pc:sldMk cId="2330287741" sldId="263"/>
            <ac:spMk id="16" creationId="{638BA845-DC5F-40E3-977C-89FD9D872866}"/>
          </ac:spMkLst>
        </pc:spChg>
        <pc:spChg chg="add mod">
          <ac:chgData name="Amritpal Kaur" userId="d1394d437dc6b071" providerId="LiveId" clId="{92A05929-002E-4D97-BC7A-16956447D40D}" dt="2020-05-02T00:34:04.380" v="2778" actId="14100"/>
          <ac:spMkLst>
            <pc:docMk/>
            <pc:sldMk cId="2330287741" sldId="263"/>
            <ac:spMk id="19" creationId="{3C92665E-51B6-4399-9521-B6C3E4CB8C6D}"/>
          </ac:spMkLst>
        </pc:spChg>
        <pc:picChg chg="add del mod">
          <ac:chgData name="Amritpal Kaur" userId="d1394d437dc6b071" providerId="LiveId" clId="{92A05929-002E-4D97-BC7A-16956447D40D}" dt="2020-05-02T00:31:49.017" v="2762" actId="478"/>
          <ac:picMkLst>
            <pc:docMk/>
            <pc:sldMk cId="2330287741" sldId="263"/>
            <ac:picMk id="5" creationId="{A749B82D-9C19-4C20-B3F0-5FEF7F91D737}"/>
          </ac:picMkLst>
        </pc:picChg>
        <pc:picChg chg="add del mod">
          <ac:chgData name="Amritpal Kaur" userId="d1394d437dc6b071" providerId="LiveId" clId="{92A05929-002E-4D97-BC7A-16956447D40D}" dt="2020-05-02T00:31:46.860" v="2761" actId="478"/>
          <ac:picMkLst>
            <pc:docMk/>
            <pc:sldMk cId="2330287741" sldId="263"/>
            <ac:picMk id="8" creationId="{787E60D4-8C07-4A0D-B346-A04CCA1DC7C4}"/>
          </ac:picMkLst>
        </pc:picChg>
        <pc:picChg chg="add del mod">
          <ac:chgData name="Amritpal Kaur" userId="d1394d437dc6b071" providerId="LiveId" clId="{92A05929-002E-4D97-BC7A-16956447D40D}" dt="2020-05-02T00:33:25.823" v="2772" actId="478"/>
          <ac:picMkLst>
            <pc:docMk/>
            <pc:sldMk cId="2330287741" sldId="263"/>
            <ac:picMk id="13" creationId="{2370C993-820C-4532-9482-E129CC2B2ADF}"/>
          </ac:picMkLst>
        </pc:picChg>
        <pc:picChg chg="add mod">
          <ac:chgData name="Amritpal Kaur" userId="d1394d437dc6b071" providerId="LiveId" clId="{92A05929-002E-4D97-BC7A-16956447D40D}" dt="2020-05-02T00:34:13.593" v="2781" actId="14100"/>
          <ac:picMkLst>
            <pc:docMk/>
            <pc:sldMk cId="2330287741" sldId="263"/>
            <ac:picMk id="18" creationId="{ECEEFD15-39CC-47E0-ACEE-9FA9D491DE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pkitten.blogspot.com/2015/05/14-million-reasons-to-say-thank-you.html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5438-EFBA-456D-9068-EE5AB4183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Safety Presentation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3A596-BEED-4CA1-8365-B1849C4D7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By Amritpal Kaur Sandhu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67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184D-6781-48D3-AEF4-689F6844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Scene to Identify Hazards: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DC8C5-EC88-43D7-AF04-2F090CF9A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07" y="1959430"/>
            <a:ext cx="10797736" cy="48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25DBE-A449-4A12-863B-9852A059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Hazard 1: Using wrong equipment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FB79-A24B-427B-BBF6-F07EAEFC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1" y="2336872"/>
            <a:ext cx="5551484" cy="417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Hazard</a:t>
            </a:r>
            <a:r>
              <a:rPr lang="en-US" sz="2000" dirty="0">
                <a:solidFill>
                  <a:srgbClr val="FFFFFF"/>
                </a:solidFill>
              </a:rPr>
              <a:t>: A worker is standing on office chair to take files from cupboard. The chair has wheels so can move around.</a:t>
            </a:r>
          </a:p>
          <a:p>
            <a:pPr marL="0" indent="0">
              <a:buNone/>
            </a:pPr>
            <a:r>
              <a:rPr lang="en-AU" sz="2000" b="1" u="sng" dirty="0">
                <a:solidFill>
                  <a:srgbClr val="FFFFFF"/>
                </a:solidFill>
              </a:rPr>
              <a:t>Risk</a:t>
            </a:r>
            <a:r>
              <a:rPr lang="en-AU" sz="2000" b="1" dirty="0">
                <a:solidFill>
                  <a:srgbClr val="FFFFFF"/>
                </a:solidFill>
              </a:rPr>
              <a:t>:</a:t>
            </a:r>
            <a:r>
              <a:rPr lang="en-AU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Worker may have fall and serious injury.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Risk Controls</a:t>
            </a:r>
            <a:r>
              <a:rPr lang="en-US" sz="2000" b="1" dirty="0">
                <a:solidFill>
                  <a:srgbClr val="FFFFFF"/>
                </a:solidFill>
              </a:rPr>
              <a:t>: She</a:t>
            </a:r>
            <a:r>
              <a:rPr lang="en-US" sz="2000" dirty="0">
                <a:solidFill>
                  <a:srgbClr val="FFFFFF"/>
                </a:solidFill>
              </a:rPr>
              <a:t> must use ladder instead office chair.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Consultation with peers</a:t>
            </a:r>
            <a:r>
              <a:rPr lang="en-US" sz="2000" dirty="0">
                <a:solidFill>
                  <a:srgbClr val="FFFFFF"/>
                </a:solidFill>
              </a:rPr>
              <a:t>: Employer must provide training to workers to use right equipment.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A8F2918-05AC-4D3D-B3DB-AACA1E10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85" y="955591"/>
            <a:ext cx="3186315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353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9BE58-ACB7-4A46-99AB-63841BA3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Hazard 2: Inappropriate Behavior at workplace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B0B2-6A7D-45C0-B63A-34EFDED6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5" y="2336872"/>
            <a:ext cx="5902036" cy="416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Hazard</a:t>
            </a:r>
            <a:r>
              <a:rPr lang="en-US" sz="2000" dirty="0">
                <a:solidFill>
                  <a:srgbClr val="FFFFFF"/>
                </a:solidFill>
              </a:rPr>
              <a:t>: A worker, sitting inappropriately in his cabin, is passing the stapler by throwing it to other worker.</a:t>
            </a:r>
          </a:p>
          <a:p>
            <a:pPr marL="0" indent="0">
              <a:buNone/>
            </a:pPr>
            <a:r>
              <a:rPr lang="en-AU" sz="2000" b="1" u="sng" dirty="0">
                <a:solidFill>
                  <a:srgbClr val="FFFFFF"/>
                </a:solidFill>
              </a:rPr>
              <a:t>Risk</a:t>
            </a:r>
            <a:r>
              <a:rPr lang="en-AU" sz="2000" b="1" dirty="0">
                <a:solidFill>
                  <a:srgbClr val="FFFFFF"/>
                </a:solidFill>
              </a:rPr>
              <a:t>: </a:t>
            </a:r>
            <a:r>
              <a:rPr lang="en-AU" sz="2000" dirty="0">
                <a:solidFill>
                  <a:srgbClr val="FFFFFF"/>
                </a:solidFill>
              </a:rPr>
              <a:t>Stapler can cause serious injury if hit on her head or face and can also damage the property.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Risk Controls</a:t>
            </a:r>
            <a:r>
              <a:rPr lang="en-US" sz="2000" b="1" dirty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Worker must behave professionally, follow the instructions and use right way to do things such as pass the stapler to her hand.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Consultation with peers</a:t>
            </a:r>
            <a:r>
              <a:rPr lang="en-US" sz="2000" dirty="0">
                <a:solidFill>
                  <a:srgbClr val="FFFFFF"/>
                </a:solidFill>
              </a:rPr>
              <a:t>: Employer must provide training to workers about behavior at workplace.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endParaRPr lang="en-AU" sz="2000" dirty="0">
              <a:solidFill>
                <a:srgbClr val="FFFFFF"/>
              </a:solidFill>
            </a:endParaRPr>
          </a:p>
        </p:txBody>
      </p:sp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95144F6-4DF4-470B-B6F8-15C8136D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320801"/>
            <a:ext cx="4178419" cy="415636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17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DCB30-C1A4-457C-AEC5-A6AEE8BB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Hazard 3: Manage the tasks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EC6F-897A-4B2A-80DF-72E6B4EB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2336873"/>
            <a:ext cx="59906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Hazard</a:t>
            </a:r>
            <a:r>
              <a:rPr lang="en-US" sz="2000" dirty="0">
                <a:solidFill>
                  <a:srgbClr val="FFFFFF"/>
                </a:solidFill>
              </a:rPr>
              <a:t>: A worker is walking with a tray with coffee cups, one cup is fell down and second cup is falling as it is on the edge of the tray. Tray does not has any edge support.</a:t>
            </a:r>
          </a:p>
          <a:p>
            <a:pPr marL="0" indent="0">
              <a:buNone/>
            </a:pPr>
            <a:r>
              <a:rPr lang="en-AU" sz="2000" b="1" u="sng" dirty="0">
                <a:solidFill>
                  <a:srgbClr val="FFFFFF"/>
                </a:solidFill>
              </a:rPr>
              <a:t>Risk</a:t>
            </a:r>
            <a:r>
              <a:rPr lang="en-AU" sz="2000" b="1" dirty="0">
                <a:solidFill>
                  <a:srgbClr val="FFFFFF"/>
                </a:solidFill>
              </a:rPr>
              <a:t>:</a:t>
            </a:r>
            <a:r>
              <a:rPr lang="en-AU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Worker may have fall by slipping on coffee that can result into serious injury.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Risk Controls</a:t>
            </a:r>
            <a:r>
              <a:rPr lang="en-US" sz="2000" b="1" dirty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She must use trolley to reduce the potential of the risk.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Consultation with peers</a:t>
            </a:r>
            <a:r>
              <a:rPr lang="en-US" sz="2000" dirty="0">
                <a:solidFill>
                  <a:srgbClr val="FFFFFF"/>
                </a:solidFill>
              </a:rPr>
              <a:t>: She can also use appropriate tray or ask other staff to help her.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2500B08-5015-48E8-8959-DF8FCEB8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136073"/>
            <a:ext cx="4178419" cy="46303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5837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4BAF-7E68-455E-9CF1-DE3C8B9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and it’s importance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DD82-5EC1-4459-BB89-AEF7B346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Consultation</a:t>
            </a:r>
            <a:r>
              <a:rPr lang="en-US" dirty="0"/>
              <a:t> is the way of discussing the problems, solutions, decisions, suggestions and other important matters among employer and employees to maintain the health and safety of a workplace </a:t>
            </a:r>
          </a:p>
          <a:p>
            <a:pPr marL="0" indent="0">
              <a:buNone/>
            </a:pPr>
            <a:r>
              <a:rPr lang="en-US" b="1" dirty="0"/>
              <a:t>Importance of Consultation:</a:t>
            </a:r>
          </a:p>
          <a:p>
            <a:r>
              <a:rPr lang="en-US" dirty="0"/>
              <a:t>With the cooperation and collaboration of staff, workplace becomes more productive.</a:t>
            </a:r>
          </a:p>
          <a:p>
            <a:r>
              <a:rPr lang="en-US" dirty="0"/>
              <a:t>It helps in making positive cultural changes in workplace.</a:t>
            </a:r>
          </a:p>
          <a:p>
            <a:r>
              <a:rPr lang="en-US" dirty="0"/>
              <a:t>It brings equality in workers.</a:t>
            </a:r>
          </a:p>
          <a:p>
            <a:r>
              <a:rPr lang="en-US" dirty="0"/>
              <a:t>It comes with greater awareness and commitment.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F9D5-4FC8-401A-9F2C-E7391886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First-Aid Training Option Table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CAE7A-CC72-444F-9959-C58676A22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32164"/>
              </p:ext>
            </p:extLst>
          </p:nvPr>
        </p:nvGraphicFramePr>
        <p:xfrm>
          <a:off x="1534160" y="1991360"/>
          <a:ext cx="7802880" cy="477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615">
                  <a:extLst>
                    <a:ext uri="{9D8B030D-6E8A-4147-A177-3AD203B41FA5}">
                      <a16:colId xmlns:a16="http://schemas.microsoft.com/office/drawing/2014/main" val="2574100561"/>
                    </a:ext>
                  </a:extLst>
                </a:gridCol>
                <a:gridCol w="1601615">
                  <a:extLst>
                    <a:ext uri="{9D8B030D-6E8A-4147-A177-3AD203B41FA5}">
                      <a16:colId xmlns:a16="http://schemas.microsoft.com/office/drawing/2014/main" val="173798665"/>
                    </a:ext>
                  </a:extLst>
                </a:gridCol>
                <a:gridCol w="1073962">
                  <a:extLst>
                    <a:ext uri="{9D8B030D-6E8A-4147-A177-3AD203B41FA5}">
                      <a16:colId xmlns:a16="http://schemas.microsoft.com/office/drawing/2014/main" val="3753075316"/>
                    </a:ext>
                  </a:extLst>
                </a:gridCol>
                <a:gridCol w="2129270">
                  <a:extLst>
                    <a:ext uri="{9D8B030D-6E8A-4147-A177-3AD203B41FA5}">
                      <a16:colId xmlns:a16="http://schemas.microsoft.com/office/drawing/2014/main" val="744505701"/>
                    </a:ext>
                  </a:extLst>
                </a:gridCol>
                <a:gridCol w="1396418">
                  <a:extLst>
                    <a:ext uri="{9D8B030D-6E8A-4147-A177-3AD203B41FA5}">
                      <a16:colId xmlns:a16="http://schemas.microsoft.com/office/drawing/2014/main" val="3922941332"/>
                    </a:ext>
                  </a:extLst>
                </a:gridCol>
              </a:tblGrid>
              <a:tr h="450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Name of Provider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Name of Course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Course Fee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Course Topics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Course Refresher Fee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extLst>
                  <a:ext uri="{0D108BD9-81ED-4DB2-BD59-A6C34878D82A}">
                    <a16:rowId xmlns:a16="http://schemas.microsoft.com/office/drawing/2014/main" val="1729953095"/>
                  </a:ext>
                </a:extLst>
              </a:tr>
              <a:tr h="20685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Safe Place Training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First-Aid Training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$90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HLTAID003 Provide First Aid,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HLTAID002 Provide Basic Emergency Life Support and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HLTAID001 Provide Cardiopulmonary Resuscitation (CPR)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$90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extLst>
                  <a:ext uri="{0D108BD9-81ED-4DB2-BD59-A6C34878D82A}">
                    <a16:rowId xmlns:a16="http://schemas.microsoft.com/office/drawing/2014/main" val="152714794"/>
                  </a:ext>
                </a:extLst>
              </a:tr>
              <a:tr h="13751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Red Cross Training services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First-Aid Training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$155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HLTAID003 Provide First Aid,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Basic Life Support, CPR and Automated External Defibrillator (AED).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$85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extLst>
                  <a:ext uri="{0D108BD9-81ED-4DB2-BD59-A6C34878D82A}">
                    <a16:rowId xmlns:a16="http://schemas.microsoft.com/office/drawing/2014/main" val="2151592070"/>
                  </a:ext>
                </a:extLst>
              </a:tr>
              <a:tr h="8808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AUS Compliance Training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First-Aid Training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$135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HLTAID003 Provider First Aid, CPR and Basic Life Support (D-R-S-A-B-C-D)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$105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3" marR="66073" marT="0" marB="0"/>
                </a:tc>
                <a:extLst>
                  <a:ext uri="{0D108BD9-81ED-4DB2-BD59-A6C34878D82A}">
                    <a16:rowId xmlns:a16="http://schemas.microsoft.com/office/drawing/2014/main" val="273238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ECEEFD15-39CC-47E0-ACEE-9FA9D491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525" y="1834166"/>
            <a:ext cx="9914021" cy="502383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92665E-51B6-4399-9521-B6C3E4CB8C6D}"/>
              </a:ext>
            </a:extLst>
          </p:cNvPr>
          <p:cNvSpPr txBox="1"/>
          <p:nvPr/>
        </p:nvSpPr>
        <p:spPr>
          <a:xfrm>
            <a:off x="962525" y="5071531"/>
            <a:ext cx="991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://ipkitten.blogspot.com/2015/05/14-million-reasons-to-say-thank-you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/3.0/"/>
              </a:rPr>
              <a:t>CC BY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23302877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447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Safety Presentation</vt:lpstr>
      <vt:lpstr>Workplace Scene to Identify Hazards:</vt:lpstr>
      <vt:lpstr>Hazard 1: Using wrong equipment</vt:lpstr>
      <vt:lpstr>Hazard 2: Inappropriate Behavior at workplace</vt:lpstr>
      <vt:lpstr>Hazard 3: Manage the tasks</vt:lpstr>
      <vt:lpstr>Consultation and it’s importance</vt:lpstr>
      <vt:lpstr>First-Aid Training Option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Amritpal Kaur</dc:creator>
  <cp:lastModifiedBy>Amritpal Kaur</cp:lastModifiedBy>
  <cp:revision>1</cp:revision>
  <dcterms:created xsi:type="dcterms:W3CDTF">2020-05-01T23:07:38Z</dcterms:created>
  <dcterms:modified xsi:type="dcterms:W3CDTF">2020-05-02T00:45:25Z</dcterms:modified>
</cp:coreProperties>
</file>