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  <a:endParaRPr lang="ar-SA" smtClean="0"/>
          </a:p>
          <a:p>
            <a:pPr lvl="1" eaLnBrk="1" latinLnBrk="0" hangingPunct="1"/>
            <a:r>
              <a:rPr lang="ar-SA" smtClean="0"/>
              <a:t>المستوى الثاني</a:t>
            </a:r>
            <a:endParaRPr lang="ar-SA" smtClean="0"/>
          </a:p>
          <a:p>
            <a:pPr lvl="2" eaLnBrk="1" latinLnBrk="0" hangingPunct="1"/>
            <a:r>
              <a:rPr lang="ar-SA" smtClean="0"/>
              <a:t>المستوى الثالث</a:t>
            </a:r>
            <a:endParaRPr lang="ar-SA" smtClean="0"/>
          </a:p>
          <a:p>
            <a:pPr lvl="3" eaLnBrk="1" latinLnBrk="0" hangingPunct="1"/>
            <a:r>
              <a:rPr lang="ar-SA" smtClean="0"/>
              <a:t>المستوى الرابع</a:t>
            </a:r>
            <a:endParaRPr lang="ar-SA" smtClean="0"/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  <a:endParaRPr lang="ar-SA" smtClean="0"/>
          </a:p>
          <a:p>
            <a:pPr lvl="1" eaLnBrk="1" latinLnBrk="0" hangingPunct="1"/>
            <a:r>
              <a:rPr lang="ar-SA" smtClean="0"/>
              <a:t>المستوى الثاني</a:t>
            </a:r>
            <a:endParaRPr lang="ar-SA" smtClean="0"/>
          </a:p>
          <a:p>
            <a:pPr lvl="2" eaLnBrk="1" latinLnBrk="0" hangingPunct="1"/>
            <a:r>
              <a:rPr lang="ar-SA" smtClean="0"/>
              <a:t>المستوى الثالث</a:t>
            </a:r>
            <a:endParaRPr lang="ar-SA" smtClean="0"/>
          </a:p>
          <a:p>
            <a:pPr lvl="3" eaLnBrk="1" latinLnBrk="0" hangingPunct="1"/>
            <a:r>
              <a:rPr lang="ar-SA" smtClean="0"/>
              <a:t>المستوى الرابع</a:t>
            </a:r>
            <a:endParaRPr lang="ar-SA" smtClean="0"/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  <a:endParaRPr lang="ar-SA" smtClean="0"/>
          </a:p>
          <a:p>
            <a:pPr lvl="1" eaLnBrk="1" latinLnBrk="0" hangingPunct="1"/>
            <a:r>
              <a:rPr lang="ar-SA" smtClean="0"/>
              <a:t>المستوى الثاني</a:t>
            </a:r>
            <a:endParaRPr lang="ar-SA" smtClean="0"/>
          </a:p>
          <a:p>
            <a:pPr lvl="2" eaLnBrk="1" latinLnBrk="0" hangingPunct="1"/>
            <a:r>
              <a:rPr lang="ar-SA" smtClean="0"/>
              <a:t>المستوى الثالث</a:t>
            </a:r>
            <a:endParaRPr lang="ar-SA" smtClean="0"/>
          </a:p>
          <a:p>
            <a:pPr lvl="3" eaLnBrk="1" latinLnBrk="0" hangingPunct="1"/>
            <a:r>
              <a:rPr lang="ar-SA" smtClean="0"/>
              <a:t>المستوى الرابع</a:t>
            </a:r>
            <a:endParaRPr lang="ar-SA" smtClean="0"/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  <a:endParaRPr kumimoji="0" lang="ar-S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  <a:endParaRPr lang="ar-SA" smtClean="0"/>
          </a:p>
          <a:p>
            <a:pPr lvl="1" eaLnBrk="1" latinLnBrk="0" hangingPunct="1"/>
            <a:r>
              <a:rPr lang="ar-SA" smtClean="0"/>
              <a:t>المستوى الثاني</a:t>
            </a:r>
            <a:endParaRPr lang="ar-SA" smtClean="0"/>
          </a:p>
          <a:p>
            <a:pPr lvl="2" eaLnBrk="1" latinLnBrk="0" hangingPunct="1"/>
            <a:r>
              <a:rPr lang="ar-SA" smtClean="0"/>
              <a:t>المستوى الثالث</a:t>
            </a:r>
            <a:endParaRPr lang="ar-SA" smtClean="0"/>
          </a:p>
          <a:p>
            <a:pPr lvl="3" eaLnBrk="1" latinLnBrk="0" hangingPunct="1"/>
            <a:r>
              <a:rPr lang="ar-SA" smtClean="0"/>
              <a:t>المستوى الرابع</a:t>
            </a:r>
            <a:endParaRPr lang="ar-SA" smtClean="0"/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  <a:endParaRPr lang="ar-SA" smtClean="0"/>
          </a:p>
          <a:p>
            <a:pPr lvl="1" eaLnBrk="1" latinLnBrk="0" hangingPunct="1"/>
            <a:r>
              <a:rPr lang="ar-SA" smtClean="0"/>
              <a:t>المستوى الثاني</a:t>
            </a:r>
            <a:endParaRPr lang="ar-SA" smtClean="0"/>
          </a:p>
          <a:p>
            <a:pPr lvl="2" eaLnBrk="1" latinLnBrk="0" hangingPunct="1"/>
            <a:r>
              <a:rPr lang="ar-SA" smtClean="0"/>
              <a:t>المستوى الثالث</a:t>
            </a:r>
            <a:endParaRPr lang="ar-SA" smtClean="0"/>
          </a:p>
          <a:p>
            <a:pPr lvl="3" eaLnBrk="1" latinLnBrk="0" hangingPunct="1"/>
            <a:r>
              <a:rPr lang="ar-SA" smtClean="0"/>
              <a:t>المستوى الرابع</a:t>
            </a:r>
            <a:endParaRPr lang="ar-SA" smtClean="0"/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  <a:endParaRPr kumimoji="0" lang="ar-SA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  <a:endParaRPr kumimoji="0" lang="ar-SA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  <a:endParaRPr lang="ar-SA" smtClean="0"/>
          </a:p>
          <a:p>
            <a:pPr lvl="1" eaLnBrk="1" latinLnBrk="0" hangingPunct="1"/>
            <a:r>
              <a:rPr lang="ar-SA" smtClean="0"/>
              <a:t>المستوى الثاني</a:t>
            </a:r>
            <a:endParaRPr lang="ar-SA" smtClean="0"/>
          </a:p>
          <a:p>
            <a:pPr lvl="2" eaLnBrk="1" latinLnBrk="0" hangingPunct="1"/>
            <a:r>
              <a:rPr lang="ar-SA" smtClean="0"/>
              <a:t>المستوى الثالث</a:t>
            </a:r>
            <a:endParaRPr lang="ar-SA" smtClean="0"/>
          </a:p>
          <a:p>
            <a:pPr lvl="3" eaLnBrk="1" latinLnBrk="0" hangingPunct="1"/>
            <a:r>
              <a:rPr lang="ar-SA" smtClean="0"/>
              <a:t>المستوى الرابع</a:t>
            </a:r>
            <a:endParaRPr lang="ar-SA" smtClean="0"/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  <a:endParaRPr lang="ar-SA" smtClean="0"/>
          </a:p>
          <a:p>
            <a:pPr lvl="1" eaLnBrk="1" latinLnBrk="0" hangingPunct="1"/>
            <a:r>
              <a:rPr lang="ar-SA" smtClean="0"/>
              <a:t>المستوى الثاني</a:t>
            </a:r>
            <a:endParaRPr lang="ar-SA" smtClean="0"/>
          </a:p>
          <a:p>
            <a:pPr lvl="2" eaLnBrk="1" latinLnBrk="0" hangingPunct="1"/>
            <a:r>
              <a:rPr lang="ar-SA" smtClean="0"/>
              <a:t>المستوى الثالث</a:t>
            </a:r>
            <a:endParaRPr lang="ar-SA" smtClean="0"/>
          </a:p>
          <a:p>
            <a:pPr lvl="3" eaLnBrk="1" latinLnBrk="0" hangingPunct="1"/>
            <a:r>
              <a:rPr lang="ar-SA" smtClean="0"/>
              <a:t>المستوى الرابع</a:t>
            </a:r>
            <a:endParaRPr lang="ar-SA" smtClean="0"/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  <a:endParaRPr kumimoji="0" lang="ar-SA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  <a:endParaRPr lang="ar-SA" smtClean="0"/>
          </a:p>
          <a:p>
            <a:pPr lvl="1" eaLnBrk="1" latinLnBrk="0" hangingPunct="1"/>
            <a:r>
              <a:rPr lang="ar-SA" smtClean="0"/>
              <a:t>المستوى الثاني</a:t>
            </a:r>
            <a:endParaRPr lang="ar-SA" smtClean="0"/>
          </a:p>
          <a:p>
            <a:pPr lvl="2" eaLnBrk="1" latinLnBrk="0" hangingPunct="1"/>
            <a:r>
              <a:rPr lang="ar-SA" smtClean="0"/>
              <a:t>المستوى الثالث</a:t>
            </a:r>
            <a:endParaRPr lang="ar-SA" smtClean="0"/>
          </a:p>
          <a:p>
            <a:pPr lvl="3" eaLnBrk="1" latinLnBrk="0" hangingPunct="1"/>
            <a:r>
              <a:rPr lang="ar-SA" smtClean="0"/>
              <a:t>المستوى الرابع</a:t>
            </a:r>
            <a:endParaRPr lang="ar-SA" smtClean="0"/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  <a:endParaRPr kumimoji="0" lang="ar-SA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2A86D9-F328-4E0A-872D-C96662EBA493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  <a:endParaRPr kumimoji="0" lang="ar-SA" smtClean="0"/>
          </a:p>
          <a:p>
            <a:pPr lvl="1" eaLnBrk="1" latinLnBrk="0" hangingPunct="1"/>
            <a:r>
              <a:rPr kumimoji="0" lang="ar-SA" smtClean="0"/>
              <a:t>المستوى الثاني</a:t>
            </a:r>
            <a:endParaRPr kumimoji="0" lang="ar-SA" smtClean="0"/>
          </a:p>
          <a:p>
            <a:pPr lvl="2" eaLnBrk="1" latinLnBrk="0" hangingPunct="1"/>
            <a:r>
              <a:rPr kumimoji="0" lang="ar-SA" smtClean="0"/>
              <a:t>المستوى الثالث</a:t>
            </a:r>
            <a:endParaRPr kumimoji="0" lang="ar-SA" smtClean="0"/>
          </a:p>
          <a:p>
            <a:pPr lvl="3" eaLnBrk="1" latinLnBrk="0" hangingPunct="1"/>
            <a:r>
              <a:rPr kumimoji="0" lang="ar-SA" smtClean="0"/>
              <a:t>المستوى الرابع</a:t>
            </a:r>
            <a:endParaRPr kumimoji="0" lang="ar-SA" smtClean="0"/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22198D-6C3C-46B3-92F5-76D1FF71CBBC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2A86D9-F328-4E0A-872D-C96662EBA493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772400" cy="2060575"/>
          </a:xfrm>
        </p:spPr>
        <p:txBody>
          <a:bodyPr>
            <a:normAutofit fontScale="90000"/>
          </a:bodyPr>
          <a:lstStyle/>
          <a:p>
            <a:r>
              <a:rPr lang="en-US" sz="8000" b="1" smtClean="0">
                <a:solidFill>
                  <a:schemeClr val="tx2"/>
                </a:solidFill>
              </a:rPr>
              <a:t>Tic-Tac-Toe Game</a:t>
            </a:r>
            <a:br>
              <a:rPr lang="en-US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/>
              <a:t>Tic-Tac-Toe Game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4636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en-US" sz="5335" dirty="0"/>
              <a:t> </a:t>
            </a:r>
            <a:r>
              <a:rPr lang="en-US" sz="5335" dirty="0" smtClean="0"/>
              <a:t>Allow </a:t>
            </a:r>
            <a:r>
              <a:rPr lang="en-US" sz="5335" dirty="0"/>
              <a:t>for </a:t>
            </a:r>
            <a:r>
              <a:rPr lang="en-US" sz="5335" dirty="0" smtClean="0"/>
              <a:t>user to </a:t>
            </a:r>
            <a:r>
              <a:rPr lang="en-US" sz="5335" dirty="0"/>
              <a:t>choose the size of the </a:t>
            </a:r>
            <a:r>
              <a:rPr lang="en-US" sz="5335" dirty="0" smtClean="0"/>
              <a:t>game </a:t>
            </a:r>
            <a:r>
              <a:rPr lang="en-US" sz="5335" dirty="0"/>
              <a:t>such as 3x3, 4x4, or </a:t>
            </a:r>
            <a:r>
              <a:rPr lang="en-US" sz="5335" dirty="0" smtClean="0"/>
              <a:t>5x5 .</a:t>
            </a:r>
            <a:endParaRPr lang="en-US" sz="5335" dirty="0" smtClean="0"/>
          </a:p>
          <a:p>
            <a:r>
              <a:rPr lang="en-US" altLang="ar-EG" sz="5335" dirty="0" smtClean="0"/>
              <a:t> Have one player and two players .</a:t>
            </a:r>
            <a:endParaRPr lang="en-US" altLang="ar-EG" sz="5335" dirty="0" smtClean="0"/>
          </a:p>
          <a:p>
            <a:r>
              <a:rPr lang="en-US" sz="5335" dirty="0" smtClean="0"/>
              <a:t> Can play with computer [1 player] .</a:t>
            </a:r>
            <a:endParaRPr lang="en-US" sz="5335" dirty="0" smtClean="0"/>
          </a:p>
          <a:p>
            <a:r>
              <a:rPr lang="en-US" sz="5335" dirty="0" smtClean="0"/>
              <a:t> Can play with your friends [2 player].</a:t>
            </a:r>
            <a:endParaRPr lang="en-US" sz="5335" dirty="0" smtClean="0"/>
          </a:p>
          <a:p>
            <a:r>
              <a:rPr lang="en-US" sz="5335">
                <a:sym typeface="+mn-ea"/>
              </a:rPr>
              <a:t> player X is a frist player  , player O is a second</a:t>
            </a:r>
            <a:r>
              <a:rPr lang="ar-EG" altLang="en-US" sz="5335">
                <a:sym typeface="+mn-ea"/>
              </a:rPr>
              <a:t> </a:t>
            </a:r>
            <a:r>
              <a:rPr lang="en-US" altLang="ar-EG" sz="5335">
                <a:sym typeface="+mn-ea"/>
              </a:rPr>
              <a:t>player.</a:t>
            </a:r>
            <a:endParaRPr lang="en-US" altLang="ar-EG" sz="5335"/>
          </a:p>
          <a:p>
            <a:endParaRPr lang="en-US" sz="6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215"/>
            <a:ext cx="8229600" cy="96583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Description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sz="3200"/>
              <a:t>You can control the background color of the game.</a:t>
            </a:r>
            <a:endParaRPr lang="en-US" altLang="ar-EG" sz="3200"/>
          </a:p>
          <a:p>
            <a:r>
              <a:rPr lang="en-US" altLang="ar-EG" sz="3200"/>
              <a:t>You can control the color</a:t>
            </a:r>
            <a:r>
              <a:rPr lang="ar-EG" altLang="ar-EG" sz="3200"/>
              <a:t> </a:t>
            </a:r>
            <a:r>
              <a:rPr lang="en-US" altLang="ar-EG" sz="3200"/>
              <a:t>of  X  and  O .</a:t>
            </a:r>
            <a:endParaRPr lang="en-US" altLang="ar-EG" sz="3200"/>
          </a:p>
          <a:p>
            <a:r>
              <a:rPr lang="en-US" altLang="ar-EG" sz="3200"/>
              <a:t>Added a score card for both players for a session .</a:t>
            </a:r>
            <a:endParaRPr lang="en-US" altLang="ar-EG" sz="3200"/>
          </a:p>
          <a:p>
            <a:r>
              <a:rPr lang="en-US" altLang="ar-EG" sz="3200">
                <a:sym typeface="+mn-ea"/>
              </a:rPr>
              <a:t>You can test in firefox and  chrome .</a:t>
            </a:r>
            <a:endParaRPr lang="en-US" altLang="ar-EG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 Names </a:t>
            </a:r>
            <a:r>
              <a:rPr lang="en-US" dirty="0"/>
              <a:t>of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Section 3 IS ...</a:t>
            </a:r>
            <a:endParaRPr lang="ar-EG" altLang="en-US" sz="3600" dirty="0"/>
          </a:p>
          <a:p>
            <a:r>
              <a:rPr lang="en-US" sz="3600" dirty="0"/>
              <a:t>1 - Mohammed Radi Abdul Qader Mohammed (level 4   2016)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r>
              <a:rPr lang="en-US" sz="3600" dirty="0"/>
              <a:t>2 -</a:t>
            </a:r>
            <a:r>
              <a:rPr lang="en-US" sz="3600" dirty="0">
                <a:sym typeface="+mn-ea"/>
              </a:rPr>
              <a:t> </a:t>
            </a:r>
            <a:r>
              <a:rPr lang="en-US" sz="3600" dirty="0" err="1" smtClean="0">
                <a:sym typeface="+mn-ea"/>
              </a:rPr>
              <a:t>H</a:t>
            </a:r>
            <a:r>
              <a:rPr lang="en-US" sz="3600" dirty="0" err="1">
                <a:sym typeface="+mn-ea"/>
              </a:rPr>
              <a:t>o</a:t>
            </a:r>
            <a:r>
              <a:rPr lang="en-US" sz="3600" dirty="0" err="1" smtClean="0">
                <a:sym typeface="+mn-ea"/>
              </a:rPr>
              <a:t>ssam</a:t>
            </a:r>
            <a:r>
              <a:rPr lang="en-US" sz="3600" dirty="0" smtClean="0">
                <a:sym typeface="+mn-ea"/>
              </a:rPr>
              <a:t> </a:t>
            </a:r>
            <a:r>
              <a:rPr lang="en-US" sz="3600" dirty="0">
                <a:sym typeface="+mn-ea"/>
              </a:rPr>
              <a:t>Hassan </a:t>
            </a:r>
            <a:r>
              <a:rPr lang="en-US" sz="3600" dirty="0" smtClean="0">
                <a:sym typeface="+mn-ea"/>
              </a:rPr>
              <a:t>Farouk </a:t>
            </a:r>
            <a:r>
              <a:rPr lang="en-US" sz="3600" dirty="0">
                <a:sym typeface="+mn-ea"/>
              </a:rPr>
              <a:t> (level 4  2016) .</a:t>
            </a:r>
            <a:endParaRPr lang="en-US" sz="3600" dirty="0" smtClean="0"/>
          </a:p>
          <a:p>
            <a:r>
              <a:rPr lang="en-US" sz="3600" dirty="0"/>
              <a:t>3 - Amr Ragab Nassim .</a:t>
            </a:r>
            <a:endParaRPr lang="en-US" sz="3600" dirty="0"/>
          </a:p>
          <a:p>
            <a:r>
              <a:rPr lang="en-US" sz="3600" dirty="0" smtClean="0"/>
              <a:t>4 - </a:t>
            </a:r>
            <a:r>
              <a:rPr lang="en-US" sz="3600" dirty="0">
                <a:sym typeface="+mn-ea"/>
              </a:rPr>
              <a:t>Omar </a:t>
            </a:r>
            <a:r>
              <a:rPr lang="en-US" sz="3600" dirty="0" err="1">
                <a:sym typeface="+mn-ea"/>
              </a:rPr>
              <a:t>Fathi</a:t>
            </a:r>
            <a:r>
              <a:rPr lang="en-US" sz="3600" dirty="0">
                <a:sym typeface="+mn-ea"/>
              </a:rPr>
              <a:t> </a:t>
            </a:r>
            <a:r>
              <a:rPr lang="en-US" sz="3600" dirty="0" smtClean="0">
                <a:sym typeface="+mn-ea"/>
              </a:rPr>
              <a:t>Salah</a:t>
            </a:r>
            <a:r>
              <a:rPr lang="ar-EG" sz="3600" dirty="0" smtClean="0">
                <a:sym typeface="+mn-ea"/>
              </a:rPr>
              <a:t> </a:t>
            </a:r>
            <a:r>
              <a:rPr lang="en-US" sz="3600" dirty="0">
                <a:sym typeface="+mn-ea"/>
              </a:rPr>
              <a:t> </a:t>
            </a:r>
            <a:r>
              <a:rPr lang="en-US" sz="3600" dirty="0" smtClean="0">
                <a:sym typeface="+mn-ea"/>
              </a:rPr>
              <a:t>.</a:t>
            </a:r>
            <a:endParaRPr lang="en-US" sz="3600" dirty="0" smtClean="0"/>
          </a:p>
          <a:p>
            <a:r>
              <a:rPr lang="en-US" sz="3600" dirty="0" smtClean="0"/>
              <a:t>5 - Omar Jamal Mohammed . 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675</Words>
  <Application>WPS Presentation</Application>
  <PresentationFormat>عرض على الشاشة (3:4)‏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Arial Unicode MS</vt:lpstr>
      <vt:lpstr>Traditional Arabic</vt:lpstr>
      <vt:lpstr>Majalla UI</vt:lpstr>
      <vt:lpstr>Segoe Print</vt:lpstr>
      <vt:lpstr>تدفق</vt:lpstr>
      <vt:lpstr>Tic-Tac-Toe Game </vt:lpstr>
      <vt:lpstr> Tic-Tac-Toe Game</vt:lpstr>
      <vt:lpstr>Description</vt:lpstr>
      <vt:lpstr>Description</vt:lpstr>
      <vt:lpstr> Names of Team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Game</dc:title>
  <dc:creator>ecc</dc:creator>
  <cp:lastModifiedBy>ecc</cp:lastModifiedBy>
  <cp:revision>5</cp:revision>
  <dcterms:created xsi:type="dcterms:W3CDTF">2021-01-07T08:46:00Z</dcterms:created>
  <dcterms:modified xsi:type="dcterms:W3CDTF">2021-01-07T18:12:30Z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