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00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y Dolin" userId="18d24d7a-1e87-4d48-9426-df301fd38ae1" providerId="ADAL" clId="{F45E2158-3E3C-4E2B-80DB-089EFB2E35C6}"/>
    <pc:docChg chg="modSld">
      <pc:chgData name="Gay Dolin" userId="18d24d7a-1e87-4d48-9426-df301fd38ae1" providerId="ADAL" clId="{F45E2158-3E3C-4E2B-80DB-089EFB2E35C6}" dt="2021-11-18T00:32:01.566" v="27"/>
      <pc:docMkLst>
        <pc:docMk/>
      </pc:docMkLst>
      <pc:sldChg chg="modSp mod">
        <pc:chgData name="Gay Dolin" userId="18d24d7a-1e87-4d48-9426-df301fd38ae1" providerId="ADAL" clId="{F45E2158-3E3C-4E2B-80DB-089EFB2E35C6}" dt="2021-11-18T00:32:01.566" v="27"/>
        <pc:sldMkLst>
          <pc:docMk/>
          <pc:sldMk cId="362404998" sldId="258"/>
        </pc:sldMkLst>
        <pc:spChg chg="mod">
          <ac:chgData name="Gay Dolin" userId="18d24d7a-1e87-4d48-9426-df301fd38ae1" providerId="ADAL" clId="{F45E2158-3E3C-4E2B-80DB-089EFB2E35C6}" dt="2021-11-18T00:31:10.259" v="7" actId="20577"/>
          <ac:spMkLst>
            <pc:docMk/>
            <pc:sldMk cId="362404998" sldId="258"/>
            <ac:spMk id="12" creationId="{7611DE51-5915-406A-9757-21F593CA4C43}"/>
          </ac:spMkLst>
        </pc:spChg>
        <pc:spChg chg="mod">
          <ac:chgData name="Gay Dolin" userId="18d24d7a-1e87-4d48-9426-df301fd38ae1" providerId="ADAL" clId="{F45E2158-3E3C-4E2B-80DB-089EFB2E35C6}" dt="2021-11-18T00:31:22.868" v="22" actId="20577"/>
          <ac:spMkLst>
            <pc:docMk/>
            <pc:sldMk cId="362404998" sldId="258"/>
            <ac:spMk id="31" creationId="{AF7A1464-0F92-4E50-840D-0491BBD68C0E}"/>
          </ac:spMkLst>
        </pc:spChg>
        <pc:spChg chg="mod">
          <ac:chgData name="Gay Dolin" userId="18d24d7a-1e87-4d48-9426-df301fd38ae1" providerId="ADAL" clId="{F45E2158-3E3C-4E2B-80DB-089EFB2E35C6}" dt="2021-11-18T00:31:45.973" v="23"/>
          <ac:spMkLst>
            <pc:docMk/>
            <pc:sldMk cId="362404998" sldId="258"/>
            <ac:spMk id="34" creationId="{F428B73B-4C51-49C5-836A-349ADE6E3654}"/>
          </ac:spMkLst>
        </pc:spChg>
        <pc:spChg chg="mod">
          <ac:chgData name="Gay Dolin" userId="18d24d7a-1e87-4d48-9426-df301fd38ae1" providerId="ADAL" clId="{F45E2158-3E3C-4E2B-80DB-089EFB2E35C6}" dt="2021-11-18T00:31:54.980" v="25"/>
          <ac:spMkLst>
            <pc:docMk/>
            <pc:sldMk cId="362404998" sldId="258"/>
            <ac:spMk id="35" creationId="{C99CEA8A-02E0-45C2-B12B-BBF653229F5E}"/>
          </ac:spMkLst>
        </pc:spChg>
        <pc:spChg chg="mod">
          <ac:chgData name="Gay Dolin" userId="18d24d7a-1e87-4d48-9426-df301fd38ae1" providerId="ADAL" clId="{F45E2158-3E3C-4E2B-80DB-089EFB2E35C6}" dt="2021-11-18T00:32:01.566" v="27"/>
          <ac:spMkLst>
            <pc:docMk/>
            <pc:sldMk cId="362404998" sldId="258"/>
            <ac:spMk id="36" creationId="{CA40A334-F878-433A-8210-763CAD67EF1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615570-610C-4C36-806D-D7EC7782F93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19D14F-5E27-4317-9522-5DAD8317303E}">
      <dgm:prSet phldrT="[Text]"/>
      <dgm:spPr/>
      <dgm:t>
        <a:bodyPr/>
        <a:lstStyle/>
        <a:p>
          <a:r>
            <a:rPr lang="en-US"/>
            <a:t>SDOH Assessments</a:t>
          </a:r>
          <a:endParaRPr lang="en-US" dirty="0"/>
        </a:p>
      </dgm:t>
    </dgm:pt>
    <dgm:pt modelId="{6685E63E-CEEB-4303-926F-7DF83DC103D4}" type="parTrans" cxnId="{86F9C1B3-141A-4C74-8D1E-39F45FCB0516}">
      <dgm:prSet/>
      <dgm:spPr/>
      <dgm:t>
        <a:bodyPr/>
        <a:lstStyle/>
        <a:p>
          <a:endParaRPr lang="en-US"/>
        </a:p>
      </dgm:t>
    </dgm:pt>
    <dgm:pt modelId="{0A46B89A-1938-4A14-A1CB-4BE85FADFDA3}" type="sibTrans" cxnId="{86F9C1B3-141A-4C74-8D1E-39F45FCB0516}">
      <dgm:prSet/>
      <dgm:spPr/>
      <dgm:t>
        <a:bodyPr/>
        <a:lstStyle/>
        <a:p>
          <a:endParaRPr lang="en-US"/>
        </a:p>
      </dgm:t>
    </dgm:pt>
    <dgm:pt modelId="{04BEE72E-93AE-4B04-B4F7-53E35D6FBB42}">
      <dgm:prSet phldrT="[Text]"/>
      <dgm:spPr/>
      <dgm:t>
        <a:bodyPr/>
        <a:lstStyle/>
        <a:p>
          <a:r>
            <a:rPr lang="en-US" dirty="0"/>
            <a:t>Identifying an SDOH Condition</a:t>
          </a:r>
          <a:endParaRPr lang="en-US" u="sng" dirty="0">
            <a:solidFill>
              <a:schemeClr val="bg1"/>
            </a:solidFill>
          </a:endParaRPr>
        </a:p>
      </dgm:t>
    </dgm:pt>
    <dgm:pt modelId="{829A1DED-2B96-4EC0-B375-50B815EF01AD}" type="parTrans" cxnId="{7958FDB9-5CB4-4DEA-8377-216C5404AF74}">
      <dgm:prSet/>
      <dgm:spPr/>
      <dgm:t>
        <a:bodyPr/>
        <a:lstStyle/>
        <a:p>
          <a:endParaRPr lang="en-US"/>
        </a:p>
      </dgm:t>
    </dgm:pt>
    <dgm:pt modelId="{057AD4E1-5D03-41B3-800B-EEB6802118FA}" type="sibTrans" cxnId="{7958FDB9-5CB4-4DEA-8377-216C5404AF74}">
      <dgm:prSet/>
      <dgm:spPr/>
      <dgm:t>
        <a:bodyPr/>
        <a:lstStyle/>
        <a:p>
          <a:endParaRPr lang="en-US"/>
        </a:p>
      </dgm:t>
    </dgm:pt>
    <dgm:pt modelId="{F5B6293F-2CE2-42CB-A761-145DC0A6847C}">
      <dgm:prSet phldrT="[Text]"/>
      <dgm:spPr/>
      <dgm:t>
        <a:bodyPr/>
        <a:lstStyle/>
        <a:p>
          <a:r>
            <a:rPr lang="en-US" dirty="0"/>
            <a:t>Initiating an SDOH</a:t>
          </a:r>
          <a:r>
            <a:rPr lang="en-US" dirty="0">
              <a:solidFill>
                <a:schemeClr val="bg1"/>
              </a:solidFill>
            </a:rPr>
            <a:t> Service Request</a:t>
          </a:r>
        </a:p>
      </dgm:t>
    </dgm:pt>
    <dgm:pt modelId="{19E9DA2C-1814-47BE-82BD-EAA0EF0ED2E2}" type="parTrans" cxnId="{E0146B65-60C6-4CFC-8C67-7590E51F7E0D}">
      <dgm:prSet/>
      <dgm:spPr/>
      <dgm:t>
        <a:bodyPr/>
        <a:lstStyle/>
        <a:p>
          <a:endParaRPr lang="en-US"/>
        </a:p>
      </dgm:t>
    </dgm:pt>
    <dgm:pt modelId="{550B50BD-8CDE-4FEE-9A63-DC1DA9850091}" type="sibTrans" cxnId="{E0146B65-60C6-4CFC-8C67-7590E51F7E0D}">
      <dgm:prSet/>
      <dgm:spPr/>
      <dgm:t>
        <a:bodyPr/>
        <a:lstStyle/>
        <a:p>
          <a:endParaRPr lang="en-US"/>
        </a:p>
      </dgm:t>
    </dgm:pt>
    <dgm:pt modelId="{8277D17D-7992-434F-8F1A-5ED18A861180}">
      <dgm:prSet phldrT="[Text]"/>
      <dgm:spPr/>
      <dgm:t>
        <a:bodyPr/>
        <a:lstStyle/>
        <a:p>
          <a:r>
            <a:rPr lang="en-US" dirty="0"/>
            <a:t>Completing an SDOH Procedure</a:t>
          </a:r>
          <a:endParaRPr lang="en-US" dirty="0">
            <a:solidFill>
              <a:schemeClr val="bg1"/>
            </a:solidFill>
          </a:endParaRPr>
        </a:p>
      </dgm:t>
    </dgm:pt>
    <dgm:pt modelId="{C6D70E3D-DA65-4265-AE06-0E18627141BE}" type="parTrans" cxnId="{1FA2D21B-87F0-4216-A84F-04C00C70EB96}">
      <dgm:prSet/>
      <dgm:spPr/>
      <dgm:t>
        <a:bodyPr/>
        <a:lstStyle/>
        <a:p>
          <a:endParaRPr lang="en-US"/>
        </a:p>
      </dgm:t>
    </dgm:pt>
    <dgm:pt modelId="{A2796E14-CA6A-42D0-A383-39EA31804987}" type="sibTrans" cxnId="{1FA2D21B-87F0-4216-A84F-04C00C70EB96}">
      <dgm:prSet/>
      <dgm:spPr/>
      <dgm:t>
        <a:bodyPr/>
        <a:lstStyle/>
        <a:p>
          <a:endParaRPr lang="en-US"/>
        </a:p>
      </dgm:t>
    </dgm:pt>
    <dgm:pt modelId="{A67F26D4-28BE-4C99-ABA2-4637E4BF0C7C}">
      <dgm:prSet phldrT="[Text]"/>
      <dgm:spPr/>
      <dgm:t>
        <a:bodyPr/>
        <a:lstStyle/>
        <a:p>
          <a:r>
            <a:rPr lang="en-US" dirty="0"/>
            <a:t>Evaluating</a:t>
          </a:r>
        </a:p>
      </dgm:t>
    </dgm:pt>
    <dgm:pt modelId="{3495AA98-16E6-42A0-AC15-7C80077C115C}" type="parTrans" cxnId="{CEF61486-7FF0-4DE8-856D-EE2017AF6797}">
      <dgm:prSet/>
      <dgm:spPr/>
      <dgm:t>
        <a:bodyPr/>
        <a:lstStyle/>
        <a:p>
          <a:endParaRPr lang="en-US"/>
        </a:p>
      </dgm:t>
    </dgm:pt>
    <dgm:pt modelId="{794B3C5D-F716-436F-AB57-77ACCF5E2E31}" type="sibTrans" cxnId="{CEF61486-7FF0-4DE8-856D-EE2017AF6797}">
      <dgm:prSet/>
      <dgm:spPr/>
      <dgm:t>
        <a:bodyPr/>
        <a:lstStyle/>
        <a:p>
          <a:endParaRPr lang="en-US"/>
        </a:p>
      </dgm:t>
    </dgm:pt>
    <dgm:pt modelId="{770964B0-DF36-9C49-BBC4-9DA193852D5A}">
      <dgm:prSet/>
      <dgm:spPr/>
      <dgm:t>
        <a:bodyPr/>
        <a:lstStyle/>
        <a:p>
          <a:r>
            <a:rPr lang="en-US" dirty="0"/>
            <a:t>Creating  an SDOH Goal</a:t>
          </a:r>
        </a:p>
      </dgm:t>
    </dgm:pt>
    <dgm:pt modelId="{75ACAD74-F108-8A44-86F5-CB8F5101060D}" type="sibTrans" cxnId="{7CE01469-A3CA-4640-8728-3333F65972AD}">
      <dgm:prSet/>
      <dgm:spPr/>
      <dgm:t>
        <a:bodyPr/>
        <a:lstStyle/>
        <a:p>
          <a:endParaRPr lang="en-US"/>
        </a:p>
      </dgm:t>
    </dgm:pt>
    <dgm:pt modelId="{CB336B06-8788-2E43-B23E-2F409A364CD9}" type="parTrans" cxnId="{7CE01469-A3CA-4640-8728-3333F65972AD}">
      <dgm:prSet/>
      <dgm:spPr/>
      <dgm:t>
        <a:bodyPr/>
        <a:lstStyle/>
        <a:p>
          <a:endParaRPr lang="en-US"/>
        </a:p>
      </dgm:t>
    </dgm:pt>
    <dgm:pt modelId="{F37F6E55-2A6D-44C0-BD7B-557B75809A3C}" type="pres">
      <dgm:prSet presAssocID="{1D615570-610C-4C36-806D-D7EC7782F93E}" presName="cycle" presStyleCnt="0">
        <dgm:presLayoutVars>
          <dgm:dir/>
          <dgm:resizeHandles val="exact"/>
        </dgm:presLayoutVars>
      </dgm:prSet>
      <dgm:spPr/>
    </dgm:pt>
    <dgm:pt modelId="{22EAD6D6-B81D-4FDE-B807-5D4E19D7C436}" type="pres">
      <dgm:prSet presAssocID="{8619D14F-5E27-4317-9522-5DAD8317303E}" presName="node" presStyleLbl="node1" presStyleIdx="0" presStyleCnt="6">
        <dgm:presLayoutVars>
          <dgm:bulletEnabled val="1"/>
        </dgm:presLayoutVars>
      </dgm:prSet>
      <dgm:spPr/>
    </dgm:pt>
    <dgm:pt modelId="{173E9EA6-F264-463F-924C-6AF724D13E67}" type="pres">
      <dgm:prSet presAssocID="{0A46B89A-1938-4A14-A1CB-4BE85FADFDA3}" presName="sibTrans" presStyleLbl="sibTrans2D1" presStyleIdx="0" presStyleCnt="6"/>
      <dgm:spPr/>
    </dgm:pt>
    <dgm:pt modelId="{39E9E889-C894-464A-92F5-D2F9A0FCD7DA}" type="pres">
      <dgm:prSet presAssocID="{0A46B89A-1938-4A14-A1CB-4BE85FADFDA3}" presName="connectorText" presStyleLbl="sibTrans2D1" presStyleIdx="0" presStyleCnt="6"/>
      <dgm:spPr/>
    </dgm:pt>
    <dgm:pt modelId="{30A327D8-A4FD-4AE1-8319-FD8F923211DB}" type="pres">
      <dgm:prSet presAssocID="{04BEE72E-93AE-4B04-B4F7-53E35D6FBB42}" presName="node" presStyleLbl="node1" presStyleIdx="1" presStyleCnt="6">
        <dgm:presLayoutVars>
          <dgm:bulletEnabled val="1"/>
        </dgm:presLayoutVars>
      </dgm:prSet>
      <dgm:spPr/>
    </dgm:pt>
    <dgm:pt modelId="{D3C03972-16FA-40D9-B217-E5FAA1A1077A}" type="pres">
      <dgm:prSet presAssocID="{057AD4E1-5D03-41B3-800B-EEB6802118FA}" presName="sibTrans" presStyleLbl="sibTrans2D1" presStyleIdx="1" presStyleCnt="6"/>
      <dgm:spPr/>
    </dgm:pt>
    <dgm:pt modelId="{E5E4FBC8-7D9F-4770-9083-E69702D327F2}" type="pres">
      <dgm:prSet presAssocID="{057AD4E1-5D03-41B3-800B-EEB6802118FA}" presName="connectorText" presStyleLbl="sibTrans2D1" presStyleIdx="1" presStyleCnt="6"/>
      <dgm:spPr/>
    </dgm:pt>
    <dgm:pt modelId="{3CD28F07-EA51-C645-B4AB-E178497372E2}" type="pres">
      <dgm:prSet presAssocID="{770964B0-DF36-9C49-BBC4-9DA193852D5A}" presName="node" presStyleLbl="node1" presStyleIdx="2" presStyleCnt="6">
        <dgm:presLayoutVars>
          <dgm:bulletEnabled val="1"/>
        </dgm:presLayoutVars>
      </dgm:prSet>
      <dgm:spPr/>
    </dgm:pt>
    <dgm:pt modelId="{A1435FFC-C613-3548-A8E3-A3551B5F3920}" type="pres">
      <dgm:prSet presAssocID="{75ACAD74-F108-8A44-86F5-CB8F5101060D}" presName="sibTrans" presStyleLbl="sibTrans2D1" presStyleIdx="2" presStyleCnt="6"/>
      <dgm:spPr/>
    </dgm:pt>
    <dgm:pt modelId="{CD4402D2-5E8F-474C-A660-630444F915FB}" type="pres">
      <dgm:prSet presAssocID="{75ACAD74-F108-8A44-86F5-CB8F5101060D}" presName="connectorText" presStyleLbl="sibTrans2D1" presStyleIdx="2" presStyleCnt="6"/>
      <dgm:spPr/>
    </dgm:pt>
    <dgm:pt modelId="{F8FBF8F9-4A6E-4FB2-A058-7CD3DF73C138}" type="pres">
      <dgm:prSet presAssocID="{F5B6293F-2CE2-42CB-A761-145DC0A6847C}" presName="node" presStyleLbl="node1" presStyleIdx="3" presStyleCnt="6">
        <dgm:presLayoutVars>
          <dgm:bulletEnabled val="1"/>
        </dgm:presLayoutVars>
      </dgm:prSet>
      <dgm:spPr/>
    </dgm:pt>
    <dgm:pt modelId="{8001D1BB-06E8-425A-8490-8C9B9407C877}" type="pres">
      <dgm:prSet presAssocID="{550B50BD-8CDE-4FEE-9A63-DC1DA9850091}" presName="sibTrans" presStyleLbl="sibTrans2D1" presStyleIdx="3" presStyleCnt="6"/>
      <dgm:spPr/>
    </dgm:pt>
    <dgm:pt modelId="{165F35EC-C596-4B75-8F46-9D6FFF2D4B8A}" type="pres">
      <dgm:prSet presAssocID="{550B50BD-8CDE-4FEE-9A63-DC1DA9850091}" presName="connectorText" presStyleLbl="sibTrans2D1" presStyleIdx="3" presStyleCnt="6"/>
      <dgm:spPr/>
    </dgm:pt>
    <dgm:pt modelId="{E7F1C734-4730-49A0-9C6A-3B6882EF1F37}" type="pres">
      <dgm:prSet presAssocID="{8277D17D-7992-434F-8F1A-5ED18A861180}" presName="node" presStyleLbl="node1" presStyleIdx="4" presStyleCnt="6">
        <dgm:presLayoutVars>
          <dgm:bulletEnabled val="1"/>
        </dgm:presLayoutVars>
      </dgm:prSet>
      <dgm:spPr/>
    </dgm:pt>
    <dgm:pt modelId="{51D45CEF-A064-46C6-8016-71CF410C888D}" type="pres">
      <dgm:prSet presAssocID="{A2796E14-CA6A-42D0-A383-39EA31804987}" presName="sibTrans" presStyleLbl="sibTrans2D1" presStyleIdx="4" presStyleCnt="6"/>
      <dgm:spPr/>
    </dgm:pt>
    <dgm:pt modelId="{BFA7AF6A-B9E4-476C-8CF3-ED806F8F2C13}" type="pres">
      <dgm:prSet presAssocID="{A2796E14-CA6A-42D0-A383-39EA31804987}" presName="connectorText" presStyleLbl="sibTrans2D1" presStyleIdx="4" presStyleCnt="6"/>
      <dgm:spPr/>
    </dgm:pt>
    <dgm:pt modelId="{19BAC6A3-ABE9-4880-93DF-E08A06928E6E}" type="pres">
      <dgm:prSet presAssocID="{A67F26D4-28BE-4C99-ABA2-4637E4BF0C7C}" presName="node" presStyleLbl="node1" presStyleIdx="5" presStyleCnt="6">
        <dgm:presLayoutVars>
          <dgm:bulletEnabled val="1"/>
        </dgm:presLayoutVars>
      </dgm:prSet>
      <dgm:spPr/>
    </dgm:pt>
    <dgm:pt modelId="{D7BD4620-136D-4289-BE89-E9A8E1B4627A}" type="pres">
      <dgm:prSet presAssocID="{794B3C5D-F716-436F-AB57-77ACCF5E2E31}" presName="sibTrans" presStyleLbl="sibTrans2D1" presStyleIdx="5" presStyleCnt="6"/>
      <dgm:spPr/>
    </dgm:pt>
    <dgm:pt modelId="{8158D1AE-937C-413A-9311-88171FBB550B}" type="pres">
      <dgm:prSet presAssocID="{794B3C5D-F716-436F-AB57-77ACCF5E2E31}" presName="connectorText" presStyleLbl="sibTrans2D1" presStyleIdx="5" presStyleCnt="6"/>
      <dgm:spPr/>
    </dgm:pt>
  </dgm:ptLst>
  <dgm:cxnLst>
    <dgm:cxn modelId="{59E53605-34CA-3343-9FF8-988CC7FC7776}" type="presOf" srcId="{75ACAD74-F108-8A44-86F5-CB8F5101060D}" destId="{A1435FFC-C613-3548-A8E3-A3551B5F3920}" srcOrd="0" destOrd="0" presId="urn:microsoft.com/office/officeart/2005/8/layout/cycle2"/>
    <dgm:cxn modelId="{8BD3A917-25DE-435C-9B1B-B72C8D3DEC2C}" type="presOf" srcId="{04BEE72E-93AE-4B04-B4F7-53E35D6FBB42}" destId="{30A327D8-A4FD-4AE1-8319-FD8F923211DB}" srcOrd="0" destOrd="0" presId="urn:microsoft.com/office/officeart/2005/8/layout/cycle2"/>
    <dgm:cxn modelId="{1FA2D21B-87F0-4216-A84F-04C00C70EB96}" srcId="{1D615570-610C-4C36-806D-D7EC7782F93E}" destId="{8277D17D-7992-434F-8F1A-5ED18A861180}" srcOrd="4" destOrd="0" parTransId="{C6D70E3D-DA65-4265-AE06-0E18627141BE}" sibTransId="{A2796E14-CA6A-42D0-A383-39EA31804987}"/>
    <dgm:cxn modelId="{F462D120-02BA-A149-9077-27EA7811572F}" type="presOf" srcId="{75ACAD74-F108-8A44-86F5-CB8F5101060D}" destId="{CD4402D2-5E8F-474C-A660-630444F915FB}" srcOrd="1" destOrd="0" presId="urn:microsoft.com/office/officeart/2005/8/layout/cycle2"/>
    <dgm:cxn modelId="{112AD222-0F0D-4D6E-A828-D00C23D29431}" type="presOf" srcId="{550B50BD-8CDE-4FEE-9A63-DC1DA9850091}" destId="{8001D1BB-06E8-425A-8490-8C9B9407C877}" srcOrd="0" destOrd="0" presId="urn:microsoft.com/office/officeart/2005/8/layout/cycle2"/>
    <dgm:cxn modelId="{DB353B27-3332-0D40-B96B-46B8A888E60E}" type="presOf" srcId="{770964B0-DF36-9C49-BBC4-9DA193852D5A}" destId="{3CD28F07-EA51-C645-B4AB-E178497372E2}" srcOrd="0" destOrd="0" presId="urn:microsoft.com/office/officeart/2005/8/layout/cycle2"/>
    <dgm:cxn modelId="{BF1ED82E-2E73-419C-BD82-D4F5F32B3A17}" type="presOf" srcId="{057AD4E1-5D03-41B3-800B-EEB6802118FA}" destId="{E5E4FBC8-7D9F-4770-9083-E69702D327F2}" srcOrd="1" destOrd="0" presId="urn:microsoft.com/office/officeart/2005/8/layout/cycle2"/>
    <dgm:cxn modelId="{9E2DB63D-D210-4D4C-832E-883B48A3767C}" type="presOf" srcId="{A2796E14-CA6A-42D0-A383-39EA31804987}" destId="{BFA7AF6A-B9E4-476C-8CF3-ED806F8F2C13}" srcOrd="1" destOrd="0" presId="urn:microsoft.com/office/officeart/2005/8/layout/cycle2"/>
    <dgm:cxn modelId="{32426441-5B53-4EF5-AFA4-B0DA770D1843}" type="presOf" srcId="{057AD4E1-5D03-41B3-800B-EEB6802118FA}" destId="{D3C03972-16FA-40D9-B217-E5FAA1A1077A}" srcOrd="0" destOrd="0" presId="urn:microsoft.com/office/officeart/2005/8/layout/cycle2"/>
    <dgm:cxn modelId="{C13F5D48-9AA0-417A-B163-C5A7991F44AE}" type="presOf" srcId="{F5B6293F-2CE2-42CB-A761-145DC0A6847C}" destId="{F8FBF8F9-4A6E-4FB2-A058-7CD3DF73C138}" srcOrd="0" destOrd="0" presId="urn:microsoft.com/office/officeart/2005/8/layout/cycle2"/>
    <dgm:cxn modelId="{17BD0852-A9A4-494F-8131-716AFFD5FFE6}" type="presOf" srcId="{794B3C5D-F716-436F-AB57-77ACCF5E2E31}" destId="{D7BD4620-136D-4289-BE89-E9A8E1B4627A}" srcOrd="0" destOrd="0" presId="urn:microsoft.com/office/officeart/2005/8/layout/cycle2"/>
    <dgm:cxn modelId="{414EC054-57AE-4768-94DE-48C675568CB9}" type="presOf" srcId="{1D615570-610C-4C36-806D-D7EC7782F93E}" destId="{F37F6E55-2A6D-44C0-BD7B-557B75809A3C}" srcOrd="0" destOrd="0" presId="urn:microsoft.com/office/officeart/2005/8/layout/cycle2"/>
    <dgm:cxn modelId="{1282AB55-C680-4422-AF4C-458ADBBC1E38}" type="presOf" srcId="{0A46B89A-1938-4A14-A1CB-4BE85FADFDA3}" destId="{173E9EA6-F264-463F-924C-6AF724D13E67}" srcOrd="0" destOrd="0" presId="urn:microsoft.com/office/officeart/2005/8/layout/cycle2"/>
    <dgm:cxn modelId="{E0146B65-60C6-4CFC-8C67-7590E51F7E0D}" srcId="{1D615570-610C-4C36-806D-D7EC7782F93E}" destId="{F5B6293F-2CE2-42CB-A761-145DC0A6847C}" srcOrd="3" destOrd="0" parTransId="{19E9DA2C-1814-47BE-82BD-EAA0EF0ED2E2}" sibTransId="{550B50BD-8CDE-4FEE-9A63-DC1DA9850091}"/>
    <dgm:cxn modelId="{7CE01469-A3CA-4640-8728-3333F65972AD}" srcId="{1D615570-610C-4C36-806D-D7EC7782F93E}" destId="{770964B0-DF36-9C49-BBC4-9DA193852D5A}" srcOrd="2" destOrd="0" parTransId="{CB336B06-8788-2E43-B23E-2F409A364CD9}" sibTransId="{75ACAD74-F108-8A44-86F5-CB8F5101060D}"/>
    <dgm:cxn modelId="{117EDA6F-64C7-49A4-B5B5-664E2B536FBA}" type="presOf" srcId="{8619D14F-5E27-4317-9522-5DAD8317303E}" destId="{22EAD6D6-B81D-4FDE-B807-5D4E19D7C436}" srcOrd="0" destOrd="0" presId="urn:microsoft.com/office/officeart/2005/8/layout/cycle2"/>
    <dgm:cxn modelId="{01296174-350F-44A0-B8BC-23E326BAA871}" type="presOf" srcId="{794B3C5D-F716-436F-AB57-77ACCF5E2E31}" destId="{8158D1AE-937C-413A-9311-88171FBB550B}" srcOrd="1" destOrd="0" presId="urn:microsoft.com/office/officeart/2005/8/layout/cycle2"/>
    <dgm:cxn modelId="{7C96427F-5DFB-498F-BEC2-F3AF0A8C71CC}" type="presOf" srcId="{0A46B89A-1938-4A14-A1CB-4BE85FADFDA3}" destId="{39E9E889-C894-464A-92F5-D2F9A0FCD7DA}" srcOrd="1" destOrd="0" presId="urn:microsoft.com/office/officeart/2005/8/layout/cycle2"/>
    <dgm:cxn modelId="{CEF61486-7FF0-4DE8-856D-EE2017AF6797}" srcId="{1D615570-610C-4C36-806D-D7EC7782F93E}" destId="{A67F26D4-28BE-4C99-ABA2-4637E4BF0C7C}" srcOrd="5" destOrd="0" parTransId="{3495AA98-16E6-42A0-AC15-7C80077C115C}" sibTransId="{794B3C5D-F716-436F-AB57-77ACCF5E2E31}"/>
    <dgm:cxn modelId="{8775359D-8AF2-4744-834B-3DF3C5AB7F87}" type="presOf" srcId="{A2796E14-CA6A-42D0-A383-39EA31804987}" destId="{51D45CEF-A064-46C6-8016-71CF410C888D}" srcOrd="0" destOrd="0" presId="urn:microsoft.com/office/officeart/2005/8/layout/cycle2"/>
    <dgm:cxn modelId="{DCE3F3A0-2948-4F3F-9F56-ADEBF6744258}" type="presOf" srcId="{8277D17D-7992-434F-8F1A-5ED18A861180}" destId="{E7F1C734-4730-49A0-9C6A-3B6882EF1F37}" srcOrd="0" destOrd="0" presId="urn:microsoft.com/office/officeart/2005/8/layout/cycle2"/>
    <dgm:cxn modelId="{86F9C1B3-141A-4C74-8D1E-39F45FCB0516}" srcId="{1D615570-610C-4C36-806D-D7EC7782F93E}" destId="{8619D14F-5E27-4317-9522-5DAD8317303E}" srcOrd="0" destOrd="0" parTransId="{6685E63E-CEEB-4303-926F-7DF83DC103D4}" sibTransId="{0A46B89A-1938-4A14-A1CB-4BE85FADFDA3}"/>
    <dgm:cxn modelId="{7958FDB9-5CB4-4DEA-8377-216C5404AF74}" srcId="{1D615570-610C-4C36-806D-D7EC7782F93E}" destId="{04BEE72E-93AE-4B04-B4F7-53E35D6FBB42}" srcOrd="1" destOrd="0" parTransId="{829A1DED-2B96-4EC0-B375-50B815EF01AD}" sibTransId="{057AD4E1-5D03-41B3-800B-EEB6802118FA}"/>
    <dgm:cxn modelId="{A48B10E2-DA9F-4B2B-B184-08FC728703FF}" type="presOf" srcId="{550B50BD-8CDE-4FEE-9A63-DC1DA9850091}" destId="{165F35EC-C596-4B75-8F46-9D6FFF2D4B8A}" srcOrd="1" destOrd="0" presId="urn:microsoft.com/office/officeart/2005/8/layout/cycle2"/>
    <dgm:cxn modelId="{54BBECF5-495B-4245-94F4-4E7A67C1FFC5}" type="presOf" srcId="{A67F26D4-28BE-4C99-ABA2-4637E4BF0C7C}" destId="{19BAC6A3-ABE9-4880-93DF-E08A06928E6E}" srcOrd="0" destOrd="0" presId="urn:microsoft.com/office/officeart/2005/8/layout/cycle2"/>
    <dgm:cxn modelId="{DFEC452B-758D-4AB0-8ADB-5B0D7A8166B0}" type="presParOf" srcId="{F37F6E55-2A6D-44C0-BD7B-557B75809A3C}" destId="{22EAD6D6-B81D-4FDE-B807-5D4E19D7C436}" srcOrd="0" destOrd="0" presId="urn:microsoft.com/office/officeart/2005/8/layout/cycle2"/>
    <dgm:cxn modelId="{A9D6EF26-A902-4886-B776-9E9F46593BE2}" type="presParOf" srcId="{F37F6E55-2A6D-44C0-BD7B-557B75809A3C}" destId="{173E9EA6-F264-463F-924C-6AF724D13E67}" srcOrd="1" destOrd="0" presId="urn:microsoft.com/office/officeart/2005/8/layout/cycle2"/>
    <dgm:cxn modelId="{3D104644-5AC7-47C0-8516-D44048DBB948}" type="presParOf" srcId="{173E9EA6-F264-463F-924C-6AF724D13E67}" destId="{39E9E889-C894-464A-92F5-D2F9A0FCD7DA}" srcOrd="0" destOrd="0" presId="urn:microsoft.com/office/officeart/2005/8/layout/cycle2"/>
    <dgm:cxn modelId="{F57B2B3A-7F09-4D56-ADD2-C250E1E7BEFB}" type="presParOf" srcId="{F37F6E55-2A6D-44C0-BD7B-557B75809A3C}" destId="{30A327D8-A4FD-4AE1-8319-FD8F923211DB}" srcOrd="2" destOrd="0" presId="urn:microsoft.com/office/officeart/2005/8/layout/cycle2"/>
    <dgm:cxn modelId="{098B2161-39A0-455F-9869-76161D537846}" type="presParOf" srcId="{F37F6E55-2A6D-44C0-BD7B-557B75809A3C}" destId="{D3C03972-16FA-40D9-B217-E5FAA1A1077A}" srcOrd="3" destOrd="0" presId="urn:microsoft.com/office/officeart/2005/8/layout/cycle2"/>
    <dgm:cxn modelId="{DEB00F24-116A-4F35-8878-6787B4E444A8}" type="presParOf" srcId="{D3C03972-16FA-40D9-B217-E5FAA1A1077A}" destId="{E5E4FBC8-7D9F-4770-9083-E69702D327F2}" srcOrd="0" destOrd="0" presId="urn:microsoft.com/office/officeart/2005/8/layout/cycle2"/>
    <dgm:cxn modelId="{23B71762-6A60-4A41-B6E8-3C9F2DCC4DF7}" type="presParOf" srcId="{F37F6E55-2A6D-44C0-BD7B-557B75809A3C}" destId="{3CD28F07-EA51-C645-B4AB-E178497372E2}" srcOrd="4" destOrd="0" presId="urn:microsoft.com/office/officeart/2005/8/layout/cycle2"/>
    <dgm:cxn modelId="{78FE9533-ED62-C442-A21B-DEAF1DF8125F}" type="presParOf" srcId="{F37F6E55-2A6D-44C0-BD7B-557B75809A3C}" destId="{A1435FFC-C613-3548-A8E3-A3551B5F3920}" srcOrd="5" destOrd="0" presId="urn:microsoft.com/office/officeart/2005/8/layout/cycle2"/>
    <dgm:cxn modelId="{389C404B-3101-604D-A2AC-5E88C525DE0D}" type="presParOf" srcId="{A1435FFC-C613-3548-A8E3-A3551B5F3920}" destId="{CD4402D2-5E8F-474C-A660-630444F915FB}" srcOrd="0" destOrd="0" presId="urn:microsoft.com/office/officeart/2005/8/layout/cycle2"/>
    <dgm:cxn modelId="{23D488AD-27B2-4FCB-B572-48B55B579DB8}" type="presParOf" srcId="{F37F6E55-2A6D-44C0-BD7B-557B75809A3C}" destId="{F8FBF8F9-4A6E-4FB2-A058-7CD3DF73C138}" srcOrd="6" destOrd="0" presId="urn:microsoft.com/office/officeart/2005/8/layout/cycle2"/>
    <dgm:cxn modelId="{8499DD9E-E10C-429B-A4E9-8FBACD178D2E}" type="presParOf" srcId="{F37F6E55-2A6D-44C0-BD7B-557B75809A3C}" destId="{8001D1BB-06E8-425A-8490-8C9B9407C877}" srcOrd="7" destOrd="0" presId="urn:microsoft.com/office/officeart/2005/8/layout/cycle2"/>
    <dgm:cxn modelId="{FF11CA69-4D9C-4760-9414-1A3D82FD5430}" type="presParOf" srcId="{8001D1BB-06E8-425A-8490-8C9B9407C877}" destId="{165F35EC-C596-4B75-8F46-9D6FFF2D4B8A}" srcOrd="0" destOrd="0" presId="urn:microsoft.com/office/officeart/2005/8/layout/cycle2"/>
    <dgm:cxn modelId="{DFBDD474-5CD3-4B95-A748-5B9A0AA92D33}" type="presParOf" srcId="{F37F6E55-2A6D-44C0-BD7B-557B75809A3C}" destId="{E7F1C734-4730-49A0-9C6A-3B6882EF1F37}" srcOrd="8" destOrd="0" presId="urn:microsoft.com/office/officeart/2005/8/layout/cycle2"/>
    <dgm:cxn modelId="{C029F2E4-3173-4684-962C-1DF399FB927B}" type="presParOf" srcId="{F37F6E55-2A6D-44C0-BD7B-557B75809A3C}" destId="{51D45CEF-A064-46C6-8016-71CF410C888D}" srcOrd="9" destOrd="0" presId="urn:microsoft.com/office/officeart/2005/8/layout/cycle2"/>
    <dgm:cxn modelId="{F67D9F0E-990D-4830-B390-42D5065584E9}" type="presParOf" srcId="{51D45CEF-A064-46C6-8016-71CF410C888D}" destId="{BFA7AF6A-B9E4-476C-8CF3-ED806F8F2C13}" srcOrd="0" destOrd="0" presId="urn:microsoft.com/office/officeart/2005/8/layout/cycle2"/>
    <dgm:cxn modelId="{71BD5D80-726E-496B-9507-E8C48A092D65}" type="presParOf" srcId="{F37F6E55-2A6D-44C0-BD7B-557B75809A3C}" destId="{19BAC6A3-ABE9-4880-93DF-E08A06928E6E}" srcOrd="10" destOrd="0" presId="urn:microsoft.com/office/officeart/2005/8/layout/cycle2"/>
    <dgm:cxn modelId="{4081803E-26A9-4B68-A3F2-5BD04C73F250}" type="presParOf" srcId="{F37F6E55-2A6D-44C0-BD7B-557B75809A3C}" destId="{D7BD4620-136D-4289-BE89-E9A8E1B4627A}" srcOrd="11" destOrd="0" presId="urn:microsoft.com/office/officeart/2005/8/layout/cycle2"/>
    <dgm:cxn modelId="{24AE1700-8569-4D65-BB3F-BB51DC7FB409}" type="presParOf" srcId="{D7BD4620-136D-4289-BE89-E9A8E1B4627A}" destId="{8158D1AE-937C-413A-9311-88171FBB550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615570-610C-4C36-806D-D7EC7782F93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19D14F-5E27-4317-9522-5DAD8317303E}">
      <dgm:prSet phldrT="[Text]"/>
      <dgm:spPr/>
      <dgm:t>
        <a:bodyPr/>
        <a:lstStyle/>
        <a:p>
          <a:r>
            <a:rPr lang="en-US" dirty="0"/>
            <a:t>Assessing</a:t>
          </a:r>
        </a:p>
      </dgm:t>
    </dgm:pt>
    <dgm:pt modelId="{6685E63E-CEEB-4303-926F-7DF83DC103D4}" type="parTrans" cxnId="{86F9C1B3-141A-4C74-8D1E-39F45FCB0516}">
      <dgm:prSet/>
      <dgm:spPr/>
      <dgm:t>
        <a:bodyPr/>
        <a:lstStyle/>
        <a:p>
          <a:endParaRPr lang="en-US"/>
        </a:p>
      </dgm:t>
    </dgm:pt>
    <dgm:pt modelId="{0A46B89A-1938-4A14-A1CB-4BE85FADFDA3}" type="sibTrans" cxnId="{86F9C1B3-141A-4C74-8D1E-39F45FCB0516}">
      <dgm:prSet/>
      <dgm:spPr/>
      <dgm:t>
        <a:bodyPr/>
        <a:lstStyle/>
        <a:p>
          <a:endParaRPr lang="en-US"/>
        </a:p>
      </dgm:t>
    </dgm:pt>
    <dgm:pt modelId="{04BEE72E-93AE-4B04-B4F7-53E35D6FBB42}">
      <dgm:prSet phldrT="[Text]"/>
      <dgm:spPr/>
      <dgm:t>
        <a:bodyPr/>
        <a:lstStyle/>
        <a:p>
          <a:r>
            <a:rPr lang="en-US" dirty="0"/>
            <a:t>Identifying an SDOH Problem</a:t>
          </a:r>
          <a:endParaRPr lang="en-US" dirty="0">
            <a:solidFill>
              <a:schemeClr val="bg1"/>
            </a:solidFill>
          </a:endParaRPr>
        </a:p>
      </dgm:t>
    </dgm:pt>
    <dgm:pt modelId="{829A1DED-2B96-4EC0-B375-50B815EF01AD}" type="parTrans" cxnId="{7958FDB9-5CB4-4DEA-8377-216C5404AF74}">
      <dgm:prSet/>
      <dgm:spPr/>
      <dgm:t>
        <a:bodyPr/>
        <a:lstStyle/>
        <a:p>
          <a:endParaRPr lang="en-US"/>
        </a:p>
      </dgm:t>
    </dgm:pt>
    <dgm:pt modelId="{057AD4E1-5D03-41B3-800B-EEB6802118FA}" type="sibTrans" cxnId="{7958FDB9-5CB4-4DEA-8377-216C5404AF74}">
      <dgm:prSet/>
      <dgm:spPr/>
      <dgm:t>
        <a:bodyPr/>
        <a:lstStyle/>
        <a:p>
          <a:endParaRPr lang="en-US"/>
        </a:p>
      </dgm:t>
    </dgm:pt>
    <dgm:pt modelId="{F5B6293F-2CE2-42CB-A761-145DC0A6847C}">
      <dgm:prSet phldrT="[Text]"/>
      <dgm:spPr/>
      <dgm:t>
        <a:bodyPr/>
        <a:lstStyle/>
        <a:p>
          <a:r>
            <a:rPr lang="en-US" dirty="0"/>
            <a:t>SDOH Planned Procedures</a:t>
          </a:r>
          <a:endParaRPr lang="en-US" dirty="0">
            <a:solidFill>
              <a:schemeClr val="bg1"/>
            </a:solidFill>
          </a:endParaRPr>
        </a:p>
      </dgm:t>
    </dgm:pt>
    <dgm:pt modelId="{19E9DA2C-1814-47BE-82BD-EAA0EF0ED2E2}" type="parTrans" cxnId="{E0146B65-60C6-4CFC-8C67-7590E51F7E0D}">
      <dgm:prSet/>
      <dgm:spPr/>
      <dgm:t>
        <a:bodyPr/>
        <a:lstStyle/>
        <a:p>
          <a:endParaRPr lang="en-US"/>
        </a:p>
      </dgm:t>
    </dgm:pt>
    <dgm:pt modelId="{550B50BD-8CDE-4FEE-9A63-DC1DA9850091}" type="sibTrans" cxnId="{E0146B65-60C6-4CFC-8C67-7590E51F7E0D}">
      <dgm:prSet/>
      <dgm:spPr/>
      <dgm:t>
        <a:bodyPr/>
        <a:lstStyle/>
        <a:p>
          <a:endParaRPr lang="en-US"/>
        </a:p>
      </dgm:t>
    </dgm:pt>
    <dgm:pt modelId="{8277D17D-7992-434F-8F1A-5ED18A861180}">
      <dgm:prSet phldrT="[Text]"/>
      <dgm:spPr/>
      <dgm:t>
        <a:bodyPr/>
        <a:lstStyle/>
        <a:p>
          <a:r>
            <a:rPr lang="en-US" dirty="0"/>
            <a:t>Implementing SDOH Procedures</a:t>
          </a:r>
          <a:endParaRPr lang="en-US" dirty="0">
            <a:solidFill>
              <a:schemeClr val="bg1"/>
            </a:solidFill>
          </a:endParaRPr>
        </a:p>
      </dgm:t>
    </dgm:pt>
    <dgm:pt modelId="{C6D70E3D-DA65-4265-AE06-0E18627141BE}" type="parTrans" cxnId="{1FA2D21B-87F0-4216-A84F-04C00C70EB96}">
      <dgm:prSet/>
      <dgm:spPr/>
      <dgm:t>
        <a:bodyPr/>
        <a:lstStyle/>
        <a:p>
          <a:endParaRPr lang="en-US"/>
        </a:p>
      </dgm:t>
    </dgm:pt>
    <dgm:pt modelId="{A2796E14-CA6A-42D0-A383-39EA31804987}" type="sibTrans" cxnId="{1FA2D21B-87F0-4216-A84F-04C00C70EB96}">
      <dgm:prSet/>
      <dgm:spPr/>
      <dgm:t>
        <a:bodyPr/>
        <a:lstStyle/>
        <a:p>
          <a:endParaRPr lang="en-US"/>
        </a:p>
      </dgm:t>
    </dgm:pt>
    <dgm:pt modelId="{A67F26D4-28BE-4C99-ABA2-4637E4BF0C7C}">
      <dgm:prSet phldrT="[Text]"/>
      <dgm:spPr/>
      <dgm:t>
        <a:bodyPr/>
        <a:lstStyle/>
        <a:p>
          <a:r>
            <a:rPr lang="en-US" dirty="0"/>
            <a:t>Evaluating</a:t>
          </a:r>
        </a:p>
      </dgm:t>
    </dgm:pt>
    <dgm:pt modelId="{3495AA98-16E6-42A0-AC15-7C80077C115C}" type="parTrans" cxnId="{CEF61486-7FF0-4DE8-856D-EE2017AF6797}">
      <dgm:prSet/>
      <dgm:spPr/>
      <dgm:t>
        <a:bodyPr/>
        <a:lstStyle/>
        <a:p>
          <a:endParaRPr lang="en-US"/>
        </a:p>
      </dgm:t>
    </dgm:pt>
    <dgm:pt modelId="{794B3C5D-F716-436F-AB57-77ACCF5E2E31}" type="sibTrans" cxnId="{CEF61486-7FF0-4DE8-856D-EE2017AF6797}">
      <dgm:prSet/>
      <dgm:spPr/>
      <dgm:t>
        <a:bodyPr/>
        <a:lstStyle/>
        <a:p>
          <a:endParaRPr lang="en-US"/>
        </a:p>
      </dgm:t>
    </dgm:pt>
    <dgm:pt modelId="{F37F6E55-2A6D-44C0-BD7B-557B75809A3C}" type="pres">
      <dgm:prSet presAssocID="{1D615570-610C-4C36-806D-D7EC7782F93E}" presName="cycle" presStyleCnt="0">
        <dgm:presLayoutVars>
          <dgm:dir/>
          <dgm:resizeHandles val="exact"/>
        </dgm:presLayoutVars>
      </dgm:prSet>
      <dgm:spPr/>
    </dgm:pt>
    <dgm:pt modelId="{22EAD6D6-B81D-4FDE-B807-5D4E19D7C436}" type="pres">
      <dgm:prSet presAssocID="{8619D14F-5E27-4317-9522-5DAD8317303E}" presName="node" presStyleLbl="node1" presStyleIdx="0" presStyleCnt="5">
        <dgm:presLayoutVars>
          <dgm:bulletEnabled val="1"/>
        </dgm:presLayoutVars>
      </dgm:prSet>
      <dgm:spPr/>
    </dgm:pt>
    <dgm:pt modelId="{173E9EA6-F264-463F-924C-6AF724D13E67}" type="pres">
      <dgm:prSet presAssocID="{0A46B89A-1938-4A14-A1CB-4BE85FADFDA3}" presName="sibTrans" presStyleLbl="sibTrans2D1" presStyleIdx="0" presStyleCnt="5"/>
      <dgm:spPr/>
    </dgm:pt>
    <dgm:pt modelId="{39E9E889-C894-464A-92F5-D2F9A0FCD7DA}" type="pres">
      <dgm:prSet presAssocID="{0A46B89A-1938-4A14-A1CB-4BE85FADFDA3}" presName="connectorText" presStyleLbl="sibTrans2D1" presStyleIdx="0" presStyleCnt="5"/>
      <dgm:spPr/>
    </dgm:pt>
    <dgm:pt modelId="{30A327D8-A4FD-4AE1-8319-FD8F923211DB}" type="pres">
      <dgm:prSet presAssocID="{04BEE72E-93AE-4B04-B4F7-53E35D6FBB42}" presName="node" presStyleLbl="node1" presStyleIdx="1" presStyleCnt="5">
        <dgm:presLayoutVars>
          <dgm:bulletEnabled val="1"/>
        </dgm:presLayoutVars>
      </dgm:prSet>
      <dgm:spPr/>
    </dgm:pt>
    <dgm:pt modelId="{D3C03972-16FA-40D9-B217-E5FAA1A1077A}" type="pres">
      <dgm:prSet presAssocID="{057AD4E1-5D03-41B3-800B-EEB6802118FA}" presName="sibTrans" presStyleLbl="sibTrans2D1" presStyleIdx="1" presStyleCnt="5"/>
      <dgm:spPr/>
    </dgm:pt>
    <dgm:pt modelId="{E5E4FBC8-7D9F-4770-9083-E69702D327F2}" type="pres">
      <dgm:prSet presAssocID="{057AD4E1-5D03-41B3-800B-EEB6802118FA}" presName="connectorText" presStyleLbl="sibTrans2D1" presStyleIdx="1" presStyleCnt="5"/>
      <dgm:spPr/>
    </dgm:pt>
    <dgm:pt modelId="{F8FBF8F9-4A6E-4FB2-A058-7CD3DF73C138}" type="pres">
      <dgm:prSet presAssocID="{F5B6293F-2CE2-42CB-A761-145DC0A6847C}" presName="node" presStyleLbl="node1" presStyleIdx="2" presStyleCnt="5">
        <dgm:presLayoutVars>
          <dgm:bulletEnabled val="1"/>
        </dgm:presLayoutVars>
      </dgm:prSet>
      <dgm:spPr/>
    </dgm:pt>
    <dgm:pt modelId="{8001D1BB-06E8-425A-8490-8C9B9407C877}" type="pres">
      <dgm:prSet presAssocID="{550B50BD-8CDE-4FEE-9A63-DC1DA9850091}" presName="sibTrans" presStyleLbl="sibTrans2D1" presStyleIdx="2" presStyleCnt="5"/>
      <dgm:spPr/>
    </dgm:pt>
    <dgm:pt modelId="{165F35EC-C596-4B75-8F46-9D6FFF2D4B8A}" type="pres">
      <dgm:prSet presAssocID="{550B50BD-8CDE-4FEE-9A63-DC1DA9850091}" presName="connectorText" presStyleLbl="sibTrans2D1" presStyleIdx="2" presStyleCnt="5"/>
      <dgm:spPr/>
    </dgm:pt>
    <dgm:pt modelId="{E7F1C734-4730-49A0-9C6A-3B6882EF1F37}" type="pres">
      <dgm:prSet presAssocID="{8277D17D-7992-434F-8F1A-5ED18A861180}" presName="node" presStyleLbl="node1" presStyleIdx="3" presStyleCnt="5">
        <dgm:presLayoutVars>
          <dgm:bulletEnabled val="1"/>
        </dgm:presLayoutVars>
      </dgm:prSet>
      <dgm:spPr/>
    </dgm:pt>
    <dgm:pt modelId="{51D45CEF-A064-46C6-8016-71CF410C888D}" type="pres">
      <dgm:prSet presAssocID="{A2796E14-CA6A-42D0-A383-39EA31804987}" presName="sibTrans" presStyleLbl="sibTrans2D1" presStyleIdx="3" presStyleCnt="5"/>
      <dgm:spPr/>
    </dgm:pt>
    <dgm:pt modelId="{BFA7AF6A-B9E4-476C-8CF3-ED806F8F2C13}" type="pres">
      <dgm:prSet presAssocID="{A2796E14-CA6A-42D0-A383-39EA31804987}" presName="connectorText" presStyleLbl="sibTrans2D1" presStyleIdx="3" presStyleCnt="5"/>
      <dgm:spPr/>
    </dgm:pt>
    <dgm:pt modelId="{19BAC6A3-ABE9-4880-93DF-E08A06928E6E}" type="pres">
      <dgm:prSet presAssocID="{A67F26D4-28BE-4C99-ABA2-4637E4BF0C7C}" presName="node" presStyleLbl="node1" presStyleIdx="4" presStyleCnt="5">
        <dgm:presLayoutVars>
          <dgm:bulletEnabled val="1"/>
        </dgm:presLayoutVars>
      </dgm:prSet>
      <dgm:spPr/>
    </dgm:pt>
    <dgm:pt modelId="{D7BD4620-136D-4289-BE89-E9A8E1B4627A}" type="pres">
      <dgm:prSet presAssocID="{794B3C5D-F716-436F-AB57-77ACCF5E2E31}" presName="sibTrans" presStyleLbl="sibTrans2D1" presStyleIdx="4" presStyleCnt="5"/>
      <dgm:spPr/>
    </dgm:pt>
    <dgm:pt modelId="{8158D1AE-937C-413A-9311-88171FBB550B}" type="pres">
      <dgm:prSet presAssocID="{794B3C5D-F716-436F-AB57-77ACCF5E2E31}" presName="connectorText" presStyleLbl="sibTrans2D1" presStyleIdx="4" presStyleCnt="5"/>
      <dgm:spPr/>
    </dgm:pt>
  </dgm:ptLst>
  <dgm:cxnLst>
    <dgm:cxn modelId="{8BD3A917-25DE-435C-9B1B-B72C8D3DEC2C}" type="presOf" srcId="{04BEE72E-93AE-4B04-B4F7-53E35D6FBB42}" destId="{30A327D8-A4FD-4AE1-8319-FD8F923211DB}" srcOrd="0" destOrd="0" presId="urn:microsoft.com/office/officeart/2005/8/layout/cycle2"/>
    <dgm:cxn modelId="{1FA2D21B-87F0-4216-A84F-04C00C70EB96}" srcId="{1D615570-610C-4C36-806D-D7EC7782F93E}" destId="{8277D17D-7992-434F-8F1A-5ED18A861180}" srcOrd="3" destOrd="0" parTransId="{C6D70E3D-DA65-4265-AE06-0E18627141BE}" sibTransId="{A2796E14-CA6A-42D0-A383-39EA31804987}"/>
    <dgm:cxn modelId="{112AD222-0F0D-4D6E-A828-D00C23D29431}" type="presOf" srcId="{550B50BD-8CDE-4FEE-9A63-DC1DA9850091}" destId="{8001D1BB-06E8-425A-8490-8C9B9407C877}" srcOrd="0" destOrd="0" presId="urn:microsoft.com/office/officeart/2005/8/layout/cycle2"/>
    <dgm:cxn modelId="{BF1ED82E-2E73-419C-BD82-D4F5F32B3A17}" type="presOf" srcId="{057AD4E1-5D03-41B3-800B-EEB6802118FA}" destId="{E5E4FBC8-7D9F-4770-9083-E69702D327F2}" srcOrd="1" destOrd="0" presId="urn:microsoft.com/office/officeart/2005/8/layout/cycle2"/>
    <dgm:cxn modelId="{9E2DB63D-D210-4D4C-832E-883B48A3767C}" type="presOf" srcId="{A2796E14-CA6A-42D0-A383-39EA31804987}" destId="{BFA7AF6A-B9E4-476C-8CF3-ED806F8F2C13}" srcOrd="1" destOrd="0" presId="urn:microsoft.com/office/officeart/2005/8/layout/cycle2"/>
    <dgm:cxn modelId="{32426441-5B53-4EF5-AFA4-B0DA770D1843}" type="presOf" srcId="{057AD4E1-5D03-41B3-800B-EEB6802118FA}" destId="{D3C03972-16FA-40D9-B217-E5FAA1A1077A}" srcOrd="0" destOrd="0" presId="urn:microsoft.com/office/officeart/2005/8/layout/cycle2"/>
    <dgm:cxn modelId="{C13F5D48-9AA0-417A-B163-C5A7991F44AE}" type="presOf" srcId="{F5B6293F-2CE2-42CB-A761-145DC0A6847C}" destId="{F8FBF8F9-4A6E-4FB2-A058-7CD3DF73C138}" srcOrd="0" destOrd="0" presId="urn:microsoft.com/office/officeart/2005/8/layout/cycle2"/>
    <dgm:cxn modelId="{17BD0852-A9A4-494F-8131-716AFFD5FFE6}" type="presOf" srcId="{794B3C5D-F716-436F-AB57-77ACCF5E2E31}" destId="{D7BD4620-136D-4289-BE89-E9A8E1B4627A}" srcOrd="0" destOrd="0" presId="urn:microsoft.com/office/officeart/2005/8/layout/cycle2"/>
    <dgm:cxn modelId="{414EC054-57AE-4768-94DE-48C675568CB9}" type="presOf" srcId="{1D615570-610C-4C36-806D-D7EC7782F93E}" destId="{F37F6E55-2A6D-44C0-BD7B-557B75809A3C}" srcOrd="0" destOrd="0" presId="urn:microsoft.com/office/officeart/2005/8/layout/cycle2"/>
    <dgm:cxn modelId="{1282AB55-C680-4422-AF4C-458ADBBC1E38}" type="presOf" srcId="{0A46B89A-1938-4A14-A1CB-4BE85FADFDA3}" destId="{173E9EA6-F264-463F-924C-6AF724D13E67}" srcOrd="0" destOrd="0" presId="urn:microsoft.com/office/officeart/2005/8/layout/cycle2"/>
    <dgm:cxn modelId="{E0146B65-60C6-4CFC-8C67-7590E51F7E0D}" srcId="{1D615570-610C-4C36-806D-D7EC7782F93E}" destId="{F5B6293F-2CE2-42CB-A761-145DC0A6847C}" srcOrd="2" destOrd="0" parTransId="{19E9DA2C-1814-47BE-82BD-EAA0EF0ED2E2}" sibTransId="{550B50BD-8CDE-4FEE-9A63-DC1DA9850091}"/>
    <dgm:cxn modelId="{117EDA6F-64C7-49A4-B5B5-664E2B536FBA}" type="presOf" srcId="{8619D14F-5E27-4317-9522-5DAD8317303E}" destId="{22EAD6D6-B81D-4FDE-B807-5D4E19D7C436}" srcOrd="0" destOrd="0" presId="urn:microsoft.com/office/officeart/2005/8/layout/cycle2"/>
    <dgm:cxn modelId="{01296174-350F-44A0-B8BC-23E326BAA871}" type="presOf" srcId="{794B3C5D-F716-436F-AB57-77ACCF5E2E31}" destId="{8158D1AE-937C-413A-9311-88171FBB550B}" srcOrd="1" destOrd="0" presId="urn:microsoft.com/office/officeart/2005/8/layout/cycle2"/>
    <dgm:cxn modelId="{7C96427F-5DFB-498F-BEC2-F3AF0A8C71CC}" type="presOf" srcId="{0A46B89A-1938-4A14-A1CB-4BE85FADFDA3}" destId="{39E9E889-C894-464A-92F5-D2F9A0FCD7DA}" srcOrd="1" destOrd="0" presId="urn:microsoft.com/office/officeart/2005/8/layout/cycle2"/>
    <dgm:cxn modelId="{CEF61486-7FF0-4DE8-856D-EE2017AF6797}" srcId="{1D615570-610C-4C36-806D-D7EC7782F93E}" destId="{A67F26D4-28BE-4C99-ABA2-4637E4BF0C7C}" srcOrd="4" destOrd="0" parTransId="{3495AA98-16E6-42A0-AC15-7C80077C115C}" sibTransId="{794B3C5D-F716-436F-AB57-77ACCF5E2E31}"/>
    <dgm:cxn modelId="{8775359D-8AF2-4744-834B-3DF3C5AB7F87}" type="presOf" srcId="{A2796E14-CA6A-42D0-A383-39EA31804987}" destId="{51D45CEF-A064-46C6-8016-71CF410C888D}" srcOrd="0" destOrd="0" presId="urn:microsoft.com/office/officeart/2005/8/layout/cycle2"/>
    <dgm:cxn modelId="{DCE3F3A0-2948-4F3F-9F56-ADEBF6744258}" type="presOf" srcId="{8277D17D-7992-434F-8F1A-5ED18A861180}" destId="{E7F1C734-4730-49A0-9C6A-3B6882EF1F37}" srcOrd="0" destOrd="0" presId="urn:microsoft.com/office/officeart/2005/8/layout/cycle2"/>
    <dgm:cxn modelId="{86F9C1B3-141A-4C74-8D1E-39F45FCB0516}" srcId="{1D615570-610C-4C36-806D-D7EC7782F93E}" destId="{8619D14F-5E27-4317-9522-5DAD8317303E}" srcOrd="0" destOrd="0" parTransId="{6685E63E-CEEB-4303-926F-7DF83DC103D4}" sibTransId="{0A46B89A-1938-4A14-A1CB-4BE85FADFDA3}"/>
    <dgm:cxn modelId="{7958FDB9-5CB4-4DEA-8377-216C5404AF74}" srcId="{1D615570-610C-4C36-806D-D7EC7782F93E}" destId="{04BEE72E-93AE-4B04-B4F7-53E35D6FBB42}" srcOrd="1" destOrd="0" parTransId="{829A1DED-2B96-4EC0-B375-50B815EF01AD}" sibTransId="{057AD4E1-5D03-41B3-800B-EEB6802118FA}"/>
    <dgm:cxn modelId="{A48B10E2-DA9F-4B2B-B184-08FC728703FF}" type="presOf" srcId="{550B50BD-8CDE-4FEE-9A63-DC1DA9850091}" destId="{165F35EC-C596-4B75-8F46-9D6FFF2D4B8A}" srcOrd="1" destOrd="0" presId="urn:microsoft.com/office/officeart/2005/8/layout/cycle2"/>
    <dgm:cxn modelId="{54BBECF5-495B-4245-94F4-4E7A67C1FFC5}" type="presOf" srcId="{A67F26D4-28BE-4C99-ABA2-4637E4BF0C7C}" destId="{19BAC6A3-ABE9-4880-93DF-E08A06928E6E}" srcOrd="0" destOrd="0" presId="urn:microsoft.com/office/officeart/2005/8/layout/cycle2"/>
    <dgm:cxn modelId="{DFEC452B-758D-4AB0-8ADB-5B0D7A8166B0}" type="presParOf" srcId="{F37F6E55-2A6D-44C0-BD7B-557B75809A3C}" destId="{22EAD6D6-B81D-4FDE-B807-5D4E19D7C436}" srcOrd="0" destOrd="0" presId="urn:microsoft.com/office/officeart/2005/8/layout/cycle2"/>
    <dgm:cxn modelId="{A9D6EF26-A902-4886-B776-9E9F46593BE2}" type="presParOf" srcId="{F37F6E55-2A6D-44C0-BD7B-557B75809A3C}" destId="{173E9EA6-F264-463F-924C-6AF724D13E67}" srcOrd="1" destOrd="0" presId="urn:microsoft.com/office/officeart/2005/8/layout/cycle2"/>
    <dgm:cxn modelId="{3D104644-5AC7-47C0-8516-D44048DBB948}" type="presParOf" srcId="{173E9EA6-F264-463F-924C-6AF724D13E67}" destId="{39E9E889-C894-464A-92F5-D2F9A0FCD7DA}" srcOrd="0" destOrd="0" presId="urn:microsoft.com/office/officeart/2005/8/layout/cycle2"/>
    <dgm:cxn modelId="{F57B2B3A-7F09-4D56-ADD2-C250E1E7BEFB}" type="presParOf" srcId="{F37F6E55-2A6D-44C0-BD7B-557B75809A3C}" destId="{30A327D8-A4FD-4AE1-8319-FD8F923211DB}" srcOrd="2" destOrd="0" presId="urn:microsoft.com/office/officeart/2005/8/layout/cycle2"/>
    <dgm:cxn modelId="{098B2161-39A0-455F-9869-76161D537846}" type="presParOf" srcId="{F37F6E55-2A6D-44C0-BD7B-557B75809A3C}" destId="{D3C03972-16FA-40D9-B217-E5FAA1A1077A}" srcOrd="3" destOrd="0" presId="urn:microsoft.com/office/officeart/2005/8/layout/cycle2"/>
    <dgm:cxn modelId="{DEB00F24-116A-4F35-8878-6787B4E444A8}" type="presParOf" srcId="{D3C03972-16FA-40D9-B217-E5FAA1A1077A}" destId="{E5E4FBC8-7D9F-4770-9083-E69702D327F2}" srcOrd="0" destOrd="0" presId="urn:microsoft.com/office/officeart/2005/8/layout/cycle2"/>
    <dgm:cxn modelId="{23D488AD-27B2-4FCB-B572-48B55B579DB8}" type="presParOf" srcId="{F37F6E55-2A6D-44C0-BD7B-557B75809A3C}" destId="{F8FBF8F9-4A6E-4FB2-A058-7CD3DF73C138}" srcOrd="4" destOrd="0" presId="urn:microsoft.com/office/officeart/2005/8/layout/cycle2"/>
    <dgm:cxn modelId="{8499DD9E-E10C-429B-A4E9-8FBACD178D2E}" type="presParOf" srcId="{F37F6E55-2A6D-44C0-BD7B-557B75809A3C}" destId="{8001D1BB-06E8-425A-8490-8C9B9407C877}" srcOrd="5" destOrd="0" presId="urn:microsoft.com/office/officeart/2005/8/layout/cycle2"/>
    <dgm:cxn modelId="{FF11CA69-4D9C-4760-9414-1A3D82FD5430}" type="presParOf" srcId="{8001D1BB-06E8-425A-8490-8C9B9407C877}" destId="{165F35EC-C596-4B75-8F46-9D6FFF2D4B8A}" srcOrd="0" destOrd="0" presId="urn:microsoft.com/office/officeart/2005/8/layout/cycle2"/>
    <dgm:cxn modelId="{DFBDD474-5CD3-4B95-A748-5B9A0AA92D33}" type="presParOf" srcId="{F37F6E55-2A6D-44C0-BD7B-557B75809A3C}" destId="{E7F1C734-4730-49A0-9C6A-3B6882EF1F37}" srcOrd="6" destOrd="0" presId="urn:microsoft.com/office/officeart/2005/8/layout/cycle2"/>
    <dgm:cxn modelId="{C029F2E4-3173-4684-962C-1DF399FB927B}" type="presParOf" srcId="{F37F6E55-2A6D-44C0-BD7B-557B75809A3C}" destId="{51D45CEF-A064-46C6-8016-71CF410C888D}" srcOrd="7" destOrd="0" presId="urn:microsoft.com/office/officeart/2005/8/layout/cycle2"/>
    <dgm:cxn modelId="{F67D9F0E-990D-4830-B390-42D5065584E9}" type="presParOf" srcId="{51D45CEF-A064-46C6-8016-71CF410C888D}" destId="{BFA7AF6A-B9E4-476C-8CF3-ED806F8F2C13}" srcOrd="0" destOrd="0" presId="urn:microsoft.com/office/officeart/2005/8/layout/cycle2"/>
    <dgm:cxn modelId="{71BD5D80-726E-496B-9507-E8C48A092D65}" type="presParOf" srcId="{F37F6E55-2A6D-44C0-BD7B-557B75809A3C}" destId="{19BAC6A3-ABE9-4880-93DF-E08A06928E6E}" srcOrd="8" destOrd="0" presId="urn:microsoft.com/office/officeart/2005/8/layout/cycle2"/>
    <dgm:cxn modelId="{4081803E-26A9-4B68-A3F2-5BD04C73F250}" type="presParOf" srcId="{F37F6E55-2A6D-44C0-BD7B-557B75809A3C}" destId="{D7BD4620-136D-4289-BE89-E9A8E1B4627A}" srcOrd="9" destOrd="0" presId="urn:microsoft.com/office/officeart/2005/8/layout/cycle2"/>
    <dgm:cxn modelId="{24AE1700-8569-4D65-BB3F-BB51DC7FB409}" type="presParOf" srcId="{D7BD4620-136D-4289-BE89-E9A8E1B4627A}" destId="{8158D1AE-937C-413A-9311-88171FBB550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AD6D6-B81D-4FDE-B807-5D4E19D7C436}">
      <dsp:nvSpPr>
        <dsp:cNvPr id="0" name=""/>
        <dsp:cNvSpPr/>
      </dsp:nvSpPr>
      <dsp:spPr>
        <a:xfrm>
          <a:off x="3387328" y="632"/>
          <a:ext cx="1353343" cy="1353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SDOH Assessments</a:t>
          </a:r>
          <a:endParaRPr lang="en-US" sz="1400" kern="1200" dirty="0"/>
        </a:p>
      </dsp:txBody>
      <dsp:txXfrm>
        <a:off x="3585520" y="198824"/>
        <a:ext cx="956959" cy="956959"/>
      </dsp:txXfrm>
    </dsp:sp>
    <dsp:sp modelId="{173E9EA6-F264-463F-924C-6AF724D13E67}">
      <dsp:nvSpPr>
        <dsp:cNvPr id="0" name=""/>
        <dsp:cNvSpPr/>
      </dsp:nvSpPr>
      <dsp:spPr>
        <a:xfrm rot="1800000">
          <a:off x="4755226" y="951844"/>
          <a:ext cx="359703" cy="456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762455" y="1016217"/>
        <a:ext cx="251792" cy="274051"/>
      </dsp:txXfrm>
    </dsp:sp>
    <dsp:sp modelId="{30A327D8-A4FD-4AE1-8319-FD8F923211DB}">
      <dsp:nvSpPr>
        <dsp:cNvPr id="0" name=""/>
        <dsp:cNvSpPr/>
      </dsp:nvSpPr>
      <dsp:spPr>
        <a:xfrm>
          <a:off x="5147117" y="1016646"/>
          <a:ext cx="1353343" cy="1353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Identifying an SDOH Condition</a:t>
          </a:r>
          <a:endParaRPr lang="en-US" sz="1400" u="sng" kern="1200" dirty="0">
            <a:solidFill>
              <a:schemeClr val="bg1"/>
            </a:solidFill>
          </a:endParaRPr>
        </a:p>
      </dsp:txBody>
      <dsp:txXfrm>
        <a:off x="5345309" y="1214838"/>
        <a:ext cx="956959" cy="956959"/>
      </dsp:txXfrm>
    </dsp:sp>
    <dsp:sp modelId="{D3C03972-16FA-40D9-B217-E5FAA1A1077A}">
      <dsp:nvSpPr>
        <dsp:cNvPr id="0" name=""/>
        <dsp:cNvSpPr/>
      </dsp:nvSpPr>
      <dsp:spPr>
        <a:xfrm rot="5400000">
          <a:off x="5643937" y="2470776"/>
          <a:ext cx="359703" cy="456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697893" y="2508172"/>
        <a:ext cx="251792" cy="274051"/>
      </dsp:txXfrm>
    </dsp:sp>
    <dsp:sp modelId="{3CD28F07-EA51-C645-B4AB-E178497372E2}">
      <dsp:nvSpPr>
        <dsp:cNvPr id="0" name=""/>
        <dsp:cNvSpPr/>
      </dsp:nvSpPr>
      <dsp:spPr>
        <a:xfrm>
          <a:off x="5147117" y="3048676"/>
          <a:ext cx="1353343" cy="1353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Creating  an SDOH Goal</a:t>
          </a:r>
        </a:p>
      </dsp:txBody>
      <dsp:txXfrm>
        <a:off x="5345309" y="3246868"/>
        <a:ext cx="956959" cy="956959"/>
      </dsp:txXfrm>
    </dsp:sp>
    <dsp:sp modelId="{A1435FFC-C613-3548-A8E3-A3551B5F3920}">
      <dsp:nvSpPr>
        <dsp:cNvPr id="0" name=""/>
        <dsp:cNvSpPr/>
      </dsp:nvSpPr>
      <dsp:spPr>
        <a:xfrm rot="9000000">
          <a:off x="4772859" y="3999888"/>
          <a:ext cx="359703" cy="456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4873541" y="4064261"/>
        <a:ext cx="251792" cy="274051"/>
      </dsp:txXfrm>
    </dsp:sp>
    <dsp:sp modelId="{F8FBF8F9-4A6E-4FB2-A058-7CD3DF73C138}">
      <dsp:nvSpPr>
        <dsp:cNvPr id="0" name=""/>
        <dsp:cNvSpPr/>
      </dsp:nvSpPr>
      <dsp:spPr>
        <a:xfrm>
          <a:off x="3387328" y="4064691"/>
          <a:ext cx="1353343" cy="1353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Initiating an SDOH</a:t>
          </a:r>
          <a:r>
            <a:rPr lang="en-US" sz="1400" kern="1200" dirty="0">
              <a:solidFill>
                <a:schemeClr val="bg1"/>
              </a:solidFill>
            </a:rPr>
            <a:t> Service Request</a:t>
          </a:r>
        </a:p>
      </dsp:txBody>
      <dsp:txXfrm>
        <a:off x="3585520" y="4262883"/>
        <a:ext cx="956959" cy="956959"/>
      </dsp:txXfrm>
    </dsp:sp>
    <dsp:sp modelId="{8001D1BB-06E8-425A-8490-8C9B9407C877}">
      <dsp:nvSpPr>
        <dsp:cNvPr id="0" name=""/>
        <dsp:cNvSpPr/>
      </dsp:nvSpPr>
      <dsp:spPr>
        <a:xfrm rot="12600000">
          <a:off x="3013070" y="4010069"/>
          <a:ext cx="359703" cy="456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3113752" y="4128398"/>
        <a:ext cx="251792" cy="274051"/>
      </dsp:txXfrm>
    </dsp:sp>
    <dsp:sp modelId="{E7F1C734-4730-49A0-9C6A-3B6882EF1F37}">
      <dsp:nvSpPr>
        <dsp:cNvPr id="0" name=""/>
        <dsp:cNvSpPr/>
      </dsp:nvSpPr>
      <dsp:spPr>
        <a:xfrm>
          <a:off x="1627538" y="3048676"/>
          <a:ext cx="1353343" cy="1353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Completing an SDOH Procedure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1825730" y="3246868"/>
        <a:ext cx="956959" cy="956959"/>
      </dsp:txXfrm>
    </dsp:sp>
    <dsp:sp modelId="{51D45CEF-A064-46C6-8016-71CF410C888D}">
      <dsp:nvSpPr>
        <dsp:cNvPr id="0" name=""/>
        <dsp:cNvSpPr/>
      </dsp:nvSpPr>
      <dsp:spPr>
        <a:xfrm rot="16200000">
          <a:off x="2124359" y="2491137"/>
          <a:ext cx="359703" cy="456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178315" y="2636444"/>
        <a:ext cx="251792" cy="274051"/>
      </dsp:txXfrm>
    </dsp:sp>
    <dsp:sp modelId="{19BAC6A3-ABE9-4880-93DF-E08A06928E6E}">
      <dsp:nvSpPr>
        <dsp:cNvPr id="0" name=""/>
        <dsp:cNvSpPr/>
      </dsp:nvSpPr>
      <dsp:spPr>
        <a:xfrm>
          <a:off x="1627538" y="1016646"/>
          <a:ext cx="1353343" cy="1353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Evaluating</a:t>
          </a:r>
        </a:p>
      </dsp:txBody>
      <dsp:txXfrm>
        <a:off x="1825730" y="1214838"/>
        <a:ext cx="956959" cy="956959"/>
      </dsp:txXfrm>
    </dsp:sp>
    <dsp:sp modelId="{D7BD4620-136D-4289-BE89-E9A8E1B4627A}">
      <dsp:nvSpPr>
        <dsp:cNvPr id="0" name=""/>
        <dsp:cNvSpPr/>
      </dsp:nvSpPr>
      <dsp:spPr>
        <a:xfrm rot="19800000">
          <a:off x="2995437" y="962024"/>
          <a:ext cx="359703" cy="456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02666" y="1080353"/>
        <a:ext cx="251792" cy="2740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AD6D6-B81D-4FDE-B807-5D4E19D7C436}">
      <dsp:nvSpPr>
        <dsp:cNvPr id="0" name=""/>
        <dsp:cNvSpPr/>
      </dsp:nvSpPr>
      <dsp:spPr>
        <a:xfrm>
          <a:off x="3246437" y="534"/>
          <a:ext cx="1635124" cy="1635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Assessing</a:t>
          </a:r>
        </a:p>
      </dsp:txBody>
      <dsp:txXfrm>
        <a:off x="3485895" y="239992"/>
        <a:ext cx="1156208" cy="1156208"/>
      </dsp:txXfrm>
    </dsp:sp>
    <dsp:sp modelId="{173E9EA6-F264-463F-924C-6AF724D13E67}">
      <dsp:nvSpPr>
        <dsp:cNvPr id="0" name=""/>
        <dsp:cNvSpPr/>
      </dsp:nvSpPr>
      <dsp:spPr>
        <a:xfrm rot="2160000">
          <a:off x="4830234" y="1257302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42728" y="1329221"/>
        <a:ext cx="305286" cy="331112"/>
      </dsp:txXfrm>
    </dsp:sp>
    <dsp:sp modelId="{30A327D8-A4FD-4AE1-8319-FD8F923211DB}">
      <dsp:nvSpPr>
        <dsp:cNvPr id="0" name=""/>
        <dsp:cNvSpPr/>
      </dsp:nvSpPr>
      <dsp:spPr>
        <a:xfrm>
          <a:off x="5235001" y="1445310"/>
          <a:ext cx="1635124" cy="1635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Identifying an SDOH Problem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5474459" y="1684768"/>
        <a:ext cx="1156208" cy="1156208"/>
      </dsp:txXfrm>
    </dsp:sp>
    <dsp:sp modelId="{D3C03972-16FA-40D9-B217-E5FAA1A1077A}">
      <dsp:nvSpPr>
        <dsp:cNvPr id="0" name=""/>
        <dsp:cNvSpPr/>
      </dsp:nvSpPr>
      <dsp:spPr>
        <a:xfrm rot="6480000">
          <a:off x="5458534" y="3144055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5544168" y="3192209"/>
        <a:ext cx="305286" cy="331112"/>
      </dsp:txXfrm>
    </dsp:sp>
    <dsp:sp modelId="{F8FBF8F9-4A6E-4FB2-A058-7CD3DF73C138}">
      <dsp:nvSpPr>
        <dsp:cNvPr id="0" name=""/>
        <dsp:cNvSpPr/>
      </dsp:nvSpPr>
      <dsp:spPr>
        <a:xfrm>
          <a:off x="4475437" y="3783007"/>
          <a:ext cx="1635124" cy="1635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SDOH Planned Procedures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4714895" y="4022465"/>
        <a:ext cx="1156208" cy="1156208"/>
      </dsp:txXfrm>
    </dsp:sp>
    <dsp:sp modelId="{8001D1BB-06E8-425A-8490-8C9B9407C877}">
      <dsp:nvSpPr>
        <dsp:cNvPr id="0" name=""/>
        <dsp:cNvSpPr/>
      </dsp:nvSpPr>
      <dsp:spPr>
        <a:xfrm rot="10800000">
          <a:off x="3858281" y="4324642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3989118" y="4435013"/>
        <a:ext cx="305286" cy="331112"/>
      </dsp:txXfrm>
    </dsp:sp>
    <dsp:sp modelId="{E7F1C734-4730-49A0-9C6A-3B6882EF1F37}">
      <dsp:nvSpPr>
        <dsp:cNvPr id="0" name=""/>
        <dsp:cNvSpPr/>
      </dsp:nvSpPr>
      <dsp:spPr>
        <a:xfrm>
          <a:off x="2017437" y="3783007"/>
          <a:ext cx="1635124" cy="1635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Implementing SDOH Procedures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2256895" y="4022465"/>
        <a:ext cx="1156208" cy="1156208"/>
      </dsp:txXfrm>
    </dsp:sp>
    <dsp:sp modelId="{51D45CEF-A064-46C6-8016-71CF410C888D}">
      <dsp:nvSpPr>
        <dsp:cNvPr id="0" name=""/>
        <dsp:cNvSpPr/>
      </dsp:nvSpPr>
      <dsp:spPr>
        <a:xfrm rot="15120000">
          <a:off x="2240970" y="3167533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2326604" y="3340121"/>
        <a:ext cx="305286" cy="331112"/>
      </dsp:txXfrm>
    </dsp:sp>
    <dsp:sp modelId="{19BAC6A3-ABE9-4880-93DF-E08A06928E6E}">
      <dsp:nvSpPr>
        <dsp:cNvPr id="0" name=""/>
        <dsp:cNvSpPr/>
      </dsp:nvSpPr>
      <dsp:spPr>
        <a:xfrm>
          <a:off x="1257873" y="1445310"/>
          <a:ext cx="1635124" cy="1635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Evaluating</a:t>
          </a:r>
        </a:p>
      </dsp:txBody>
      <dsp:txXfrm>
        <a:off x="1497331" y="1684768"/>
        <a:ext cx="1156208" cy="1156208"/>
      </dsp:txXfrm>
    </dsp:sp>
    <dsp:sp modelId="{D7BD4620-136D-4289-BE89-E9A8E1B4627A}">
      <dsp:nvSpPr>
        <dsp:cNvPr id="0" name=""/>
        <dsp:cNvSpPr/>
      </dsp:nvSpPr>
      <dsp:spPr>
        <a:xfrm rot="19440000">
          <a:off x="2841670" y="1271812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854164" y="1420635"/>
        <a:ext cx="305286" cy="331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C6BC-9441-4055-A2E7-66366A71E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C37A8-0E0A-4A33-B79B-FE2204D6D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16BD2-F9C0-40C8-B646-D4AF3D35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A9AE-BD80-410A-BA3A-83FA175B53AD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6FB35-2852-4D81-98AA-10EEA5EB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FE47D-410A-4ECB-B138-05A535FBA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ECF3-D07A-4AFE-90CC-E12B9C5A7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6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0F8B-8A4B-4EA2-9E45-7FA8D01A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C10AE-E538-469F-AB90-146869F02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C94C4-B299-4108-9939-8FA32F34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A9AE-BD80-410A-BA3A-83FA175B53AD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1D3D2-9867-4696-8B21-B0BD6A86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35768-E888-4CC0-874D-DD099665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ECF3-D07A-4AFE-90CC-E12B9C5A7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3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EC1846-1949-47B5-AA6C-7E58F6946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25DDA-151E-4444-930C-5C3D803B8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4627-1918-4228-BD8E-CB0205E8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A9AE-BD80-410A-BA3A-83FA175B53AD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47413-D83E-4352-AC04-492DEC6A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133CB-A3A5-4BDF-9320-EA05740F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ECF3-D07A-4AFE-90CC-E12B9C5A7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7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F755-8EE1-4301-9526-DA4F0E10A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B9D3-E080-4442-A645-91BE75A6F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BAC7-560C-4D27-B020-33868F0F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A9AE-BD80-410A-BA3A-83FA175B53AD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18B64-871F-43F2-98ED-1E2DDCA6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9E605-7841-4938-9D27-8307ADC6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ECF3-D07A-4AFE-90CC-E12B9C5A7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2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6BAF-6C0C-4225-8302-578056383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AFF2B-6F28-49B4-BCBB-642C76268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78A2E-85BE-459A-A3AC-9797B7EA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A9AE-BD80-410A-BA3A-83FA175B53AD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D8399-E6E0-4642-B890-370F18D9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389F-1962-4304-B735-D9B7BE9C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ECF3-D07A-4AFE-90CC-E12B9C5A7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3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DD4C-C3A9-4E98-AB82-E2FC1018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FEE27-19BF-4215-AF39-4B07D7729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E8D76-F1C7-4DA1-BC5B-825259677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C3E92-C552-4FFD-9FE1-E5FD1F0D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A9AE-BD80-410A-BA3A-83FA175B53AD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FFE0E-6023-47F8-80C1-057F7E5F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1120B-A1B4-43F1-A053-C3C5F9F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ECF3-D07A-4AFE-90CC-E12B9C5A7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2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B91DD-2299-4BE3-96D6-40CF1EFF4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186E3-3CA6-46FE-882C-B53DC0676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F4342-1C77-4E6C-9BBA-DAFBD7BD0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CD59A-4E5E-434B-874B-51C72CAE8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DE063-730E-46F8-AC99-7FBDD7089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7BC71-1164-4B3D-9987-40B230F9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A9AE-BD80-410A-BA3A-83FA175B53AD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BBFFDC-BB75-4B91-A82F-3DC7EFD2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E0433-58FB-49BF-AAA8-4E8C57DA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ECF3-D07A-4AFE-90CC-E12B9C5A7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2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90DE-447D-4C2E-A86F-152D19A0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94BD6F-E439-4681-81C3-5D9AC080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A9AE-BD80-410A-BA3A-83FA175B53AD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62ED1-7BD1-416A-9EDD-CB806A8D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FEA45-1640-495A-90B3-3AE8A3DE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ECF3-D07A-4AFE-90CC-E12B9C5A7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4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7F71F-361F-4A93-9E86-C82A1F3F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A9AE-BD80-410A-BA3A-83FA175B53AD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82F471-24BA-48B8-9511-BE6E6AA2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DE09E-E044-4437-B01D-865DD067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ECF3-D07A-4AFE-90CC-E12B9C5A7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2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8EA3-8347-494F-A418-3A7792DB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46490-2DDB-4CCE-96FE-59C236F18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65D9D-1918-4459-99F1-1E34067B2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D45AB-C954-4BE0-9A6B-52D74104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A9AE-BD80-410A-BA3A-83FA175B53AD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60072-6E2D-448F-A6E3-916E49F5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DFE6D-1939-4E8D-B5D1-18A29321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ECF3-D07A-4AFE-90CC-E12B9C5A7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0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AB09-45CE-44B9-8A30-11DAE459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4FDDC-38CD-43B8-BC3A-3C8D42296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08547-DC3F-41B9-8B27-32EEAD85A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B97B9-61F5-4146-91A6-56B68FF0A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A9AE-BD80-410A-BA3A-83FA175B53AD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2B5CD-7875-49C4-951B-BEB35180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2145E-0273-4E63-AE1C-0DD31C51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ECF3-D07A-4AFE-90CC-E12B9C5A7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6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64F90-5675-4DE7-8028-B57DB4B8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5BD03-3A9D-42B4-9205-E5B6A61CA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AD4BF-2F21-4127-A486-C2637BC47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4A9AE-BD80-410A-BA3A-83FA175B53AD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07F07-8C2C-4AB2-9092-A286118B0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6DCE9-07B2-449F-A008-B8BEB1437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CECF3-D07A-4AFE-90CC-E12B9C5A7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0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F70D-023F-47F4-9ED0-51C5928BB3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SDOH Assessment Diagrams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ADD75-0DC8-42F2-9402-937A2AEFB4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 Core and C-CDA</a:t>
            </a:r>
          </a:p>
        </p:txBody>
      </p:sp>
    </p:spTree>
    <p:extLst>
      <p:ext uri="{BB962C8B-B14F-4D97-AF65-F5344CB8AC3E}">
        <p14:creationId xmlns:p14="http://schemas.microsoft.com/office/powerpoint/2010/main" val="124765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DD043FB-F116-432B-8115-D085B26287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0908815"/>
              </p:ext>
            </p:extLst>
          </p:nvPr>
        </p:nvGraphicFramePr>
        <p:xfrm>
          <a:off x="338885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3F88DE2B-077D-4E77-A817-4F9EC6E6134D}"/>
              </a:ext>
            </a:extLst>
          </p:cNvPr>
          <p:cNvSpPr/>
          <p:nvPr/>
        </p:nvSpPr>
        <p:spPr>
          <a:xfrm>
            <a:off x="3478816" y="2512635"/>
            <a:ext cx="1848137" cy="183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SDOH Activities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E56E72-C5A8-0947-9872-7FA0E422DA1B}"/>
              </a:ext>
            </a:extLst>
          </p:cNvPr>
          <p:cNvSpPr txBox="1"/>
          <p:nvPr/>
        </p:nvSpPr>
        <p:spPr>
          <a:xfrm>
            <a:off x="5326952" y="674620"/>
            <a:ext cx="3057513" cy="73866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US Core Social History Assessment Observation Profile and US Core Screening Response Observation Profile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FEF50C-78EA-C94F-8938-518692E12B07}"/>
              </a:ext>
            </a:extLst>
          </p:cNvPr>
          <p:cNvSpPr txBox="1"/>
          <p:nvPr/>
        </p:nvSpPr>
        <p:spPr>
          <a:xfrm>
            <a:off x="7012367" y="2200705"/>
            <a:ext cx="221272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US Core Condition Profile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B86937-62E1-2341-949A-FC82A40EC2FD}"/>
              </a:ext>
            </a:extLst>
          </p:cNvPr>
          <p:cNvSpPr txBox="1"/>
          <p:nvPr/>
        </p:nvSpPr>
        <p:spPr>
          <a:xfrm>
            <a:off x="7012367" y="4304471"/>
            <a:ext cx="221272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US Core Goal Profile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3CE273-18BC-E647-8CE3-C8D472B19D57}"/>
              </a:ext>
            </a:extLst>
          </p:cNvPr>
          <p:cNvSpPr txBox="1"/>
          <p:nvPr/>
        </p:nvSpPr>
        <p:spPr>
          <a:xfrm>
            <a:off x="5326951" y="5417354"/>
            <a:ext cx="221272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US Service Request Profile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981888-3B8F-F142-8DA5-16DB85FA384A}"/>
              </a:ext>
            </a:extLst>
          </p:cNvPr>
          <p:cNvSpPr txBox="1"/>
          <p:nvPr/>
        </p:nvSpPr>
        <p:spPr>
          <a:xfrm>
            <a:off x="129785" y="5237249"/>
            <a:ext cx="221272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US Core Procedure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DD043FB-F116-432B-8115-D085B26287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805719"/>
              </p:ext>
            </p:extLst>
          </p:nvPr>
        </p:nvGraphicFramePr>
        <p:xfrm>
          <a:off x="338885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3F88DE2B-077D-4E77-A817-4F9EC6E6134D}"/>
              </a:ext>
            </a:extLst>
          </p:cNvPr>
          <p:cNvSpPr/>
          <p:nvPr/>
        </p:nvSpPr>
        <p:spPr>
          <a:xfrm>
            <a:off x="3326252" y="2585391"/>
            <a:ext cx="2153265" cy="1887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SDOH Assessment and Planning 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11DE51-5915-406A-9757-21F593CA4C43}"/>
              </a:ext>
            </a:extLst>
          </p:cNvPr>
          <p:cNvSpPr/>
          <p:nvPr/>
        </p:nvSpPr>
        <p:spPr>
          <a:xfrm>
            <a:off x="5936386" y="837709"/>
            <a:ext cx="2322381" cy="330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Record Simple SDOH Social History Observations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98375E-CC0A-407B-A58A-F80467547D79}"/>
              </a:ext>
            </a:extLst>
          </p:cNvPr>
          <p:cNvSpPr/>
          <p:nvPr/>
        </p:nvSpPr>
        <p:spPr>
          <a:xfrm>
            <a:off x="5955069" y="1449766"/>
            <a:ext cx="2322380" cy="569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Evaluate SDOH Assessment Scale Observations Representing Surveys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8447CF-E764-4A39-8455-A6D4F3629650}"/>
              </a:ext>
            </a:extLst>
          </p:cNvPr>
          <p:cNvSpPr txBox="1"/>
          <p:nvPr/>
        </p:nvSpPr>
        <p:spPr>
          <a:xfrm>
            <a:off x="129785" y="5900"/>
            <a:ext cx="1663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C-CDA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B583A6-46D1-4C7E-9848-F60206F7EEFD}"/>
              </a:ext>
            </a:extLst>
          </p:cNvPr>
          <p:cNvCxnSpPr>
            <a:cxnSpLocks/>
          </p:cNvCxnSpPr>
          <p:nvPr/>
        </p:nvCxnSpPr>
        <p:spPr>
          <a:xfrm flipV="1">
            <a:off x="5155707" y="973523"/>
            <a:ext cx="780679" cy="4365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E111A1-CA0F-4300-A927-7728B4FAC651}"/>
              </a:ext>
            </a:extLst>
          </p:cNvPr>
          <p:cNvCxnSpPr>
            <a:cxnSpLocks/>
          </p:cNvCxnSpPr>
          <p:nvPr/>
        </p:nvCxnSpPr>
        <p:spPr>
          <a:xfrm>
            <a:off x="5174389" y="1505336"/>
            <a:ext cx="780680" cy="2138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Curved Left 29">
            <a:extLst>
              <a:ext uri="{FF2B5EF4-FFF2-40B4-BE49-F238E27FC236}">
                <a16:creationId xmlns:a16="http://schemas.microsoft.com/office/drawing/2014/main" id="{998FE95E-2E26-4443-A302-7BEE4413F382}"/>
              </a:ext>
            </a:extLst>
          </p:cNvPr>
          <p:cNvSpPr/>
          <p:nvPr/>
        </p:nvSpPr>
        <p:spPr>
          <a:xfrm>
            <a:off x="8307928" y="1002891"/>
            <a:ext cx="674490" cy="92914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allout: Line 30">
            <a:extLst>
              <a:ext uri="{FF2B5EF4-FFF2-40B4-BE49-F238E27FC236}">
                <a16:creationId xmlns:a16="http://schemas.microsoft.com/office/drawing/2014/main" id="{AF7A1464-0F92-4E50-840D-0491BBD68C0E}"/>
              </a:ext>
            </a:extLst>
          </p:cNvPr>
          <p:cNvSpPr/>
          <p:nvPr/>
        </p:nvSpPr>
        <p:spPr>
          <a:xfrm>
            <a:off x="9083693" y="1153251"/>
            <a:ext cx="3015883" cy="513624"/>
          </a:xfrm>
          <a:prstGeom prst="borderCallout1">
            <a:avLst>
              <a:gd name="adj1" fmla="val 50885"/>
              <a:gd name="adj2" fmla="val -274"/>
              <a:gd name="adj3" fmla="val 50528"/>
              <a:gd name="adj4" fmla="val -35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Social History Observations might contain SDOH Assessment Scale Observations</a:t>
            </a:r>
          </a:p>
        </p:txBody>
      </p:sp>
      <p:sp>
        <p:nvSpPr>
          <p:cNvPr id="34" name="Callout: Line 33">
            <a:extLst>
              <a:ext uri="{FF2B5EF4-FFF2-40B4-BE49-F238E27FC236}">
                <a16:creationId xmlns:a16="http://schemas.microsoft.com/office/drawing/2014/main" id="{F428B73B-4C51-49C5-836A-349ADE6E3654}"/>
              </a:ext>
            </a:extLst>
          </p:cNvPr>
          <p:cNvSpPr/>
          <p:nvPr/>
        </p:nvSpPr>
        <p:spPr>
          <a:xfrm>
            <a:off x="7472835" y="2714136"/>
            <a:ext cx="3057513" cy="424321"/>
          </a:xfrm>
          <a:prstGeom prst="borderCallout1">
            <a:avLst>
              <a:gd name="adj1" fmla="val 50885"/>
              <a:gd name="adj2" fmla="val -274"/>
              <a:gd name="adj3" fmla="val 50528"/>
              <a:gd name="adj4" fmla="val -9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SDOH Problem Observations might contain SDOH Assessment Scale Observations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Callout: Line 34">
            <a:extLst>
              <a:ext uri="{FF2B5EF4-FFF2-40B4-BE49-F238E27FC236}">
                <a16:creationId xmlns:a16="http://schemas.microsoft.com/office/drawing/2014/main" id="{C99CEA8A-02E0-45C2-B12B-BBF653229F5E}"/>
              </a:ext>
            </a:extLst>
          </p:cNvPr>
          <p:cNvSpPr/>
          <p:nvPr/>
        </p:nvSpPr>
        <p:spPr>
          <a:xfrm>
            <a:off x="6708875" y="5080255"/>
            <a:ext cx="3361324" cy="513624"/>
          </a:xfrm>
          <a:prstGeom prst="borderCallout1">
            <a:avLst>
              <a:gd name="adj1" fmla="val 50885"/>
              <a:gd name="adj2" fmla="val -274"/>
              <a:gd name="adj3" fmla="val 50528"/>
              <a:gd name="adj4" fmla="val -81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SDOH Planned Procedures might contain SDOH Assessment Scale Observations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A40A334-F878-433A-8210-763CAD67EF1C}"/>
              </a:ext>
            </a:extLst>
          </p:cNvPr>
          <p:cNvSpPr/>
          <p:nvPr/>
        </p:nvSpPr>
        <p:spPr>
          <a:xfrm>
            <a:off x="35399" y="4825672"/>
            <a:ext cx="2224057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SDOH Procedures might contain SDOH Assessment Scale Observations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016DBCA-2272-4E62-8487-8B06F0E65352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2259456" y="5282872"/>
            <a:ext cx="1238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002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125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SDOH Assessment Diagrams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SDOH Assessment Diagrams </dc:title>
  <dc:creator>Gay Dolin</dc:creator>
  <cp:lastModifiedBy>Eric Haas</cp:lastModifiedBy>
  <cp:revision>2</cp:revision>
  <dcterms:created xsi:type="dcterms:W3CDTF">2021-11-17T22:30:00Z</dcterms:created>
  <dcterms:modified xsi:type="dcterms:W3CDTF">2021-11-20T22:47:56Z</dcterms:modified>
</cp:coreProperties>
</file>