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 snapToObjects="1">
      <p:cViewPr varScale="1">
        <p:scale>
          <a:sx n="128" d="100"/>
          <a:sy n="128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Assessments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45309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Condition</a:t>
              </a:r>
              <a:endParaRPr sz="1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 an SDOH Goal</a:t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SDOH Service Request</a:t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Completing an SDOH Procedure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Activities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5326952" y="674620"/>
            <a:ext cx="4562483" cy="738623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Social History Assessment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Screening Response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QuestionnaireResponse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731075" y="246837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Survey</a:t>
            </a:r>
            <a:endParaRPr sz="19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survey responses)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2124625"/>
            <a:ext cx="375000" cy="35559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5"/>
            <a:ext cx="19929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Survey </a:t>
            </a: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775" y="3368975"/>
            <a:ext cx="3582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75" y="3368975"/>
            <a:ext cx="1130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954075" y="3368975"/>
            <a:ext cx="13221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954075" y="3368975"/>
            <a:ext cx="3774300" cy="145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Eric Haas</cp:lastModifiedBy>
  <cp:revision>1</cp:revision>
  <dcterms:modified xsi:type="dcterms:W3CDTF">2022-05-02T22:35:59Z</dcterms:modified>
</cp:coreProperties>
</file>