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204" d="100"/>
          <a:sy n="2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24C0-38C2-5FB7-F33B-8A68B029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A8B7-FEDD-EC62-190C-6E9016C6E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131A-F3D7-8933-873C-03B2BE3F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8F8F-3E3C-16AA-7264-53DA9311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6082-7145-BA9D-667B-4CCFF6C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E258-32EC-4213-8D44-5859604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BF64-8D69-024B-BE47-16EB33D1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546B-2F38-179D-E5E7-0595085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2798-8CE0-487E-6FF1-814C693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A46-A2E9-FB4A-FEFA-57347874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5BAE6-37EF-F07A-C30B-A024FB9CD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5B32-7FBF-5BF7-2486-4DEE38BA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1285-F824-B2E0-6F45-539EF497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BFB7-0DF1-001A-C804-E68A0583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9C26-16ED-7B72-A62E-53552B61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56AA-2970-4684-D2E9-46AC862E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E0E8-8737-A10E-43CA-1833639A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EE43-D892-396E-DC42-872CE54E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A115-27D9-2322-9545-05FD31F8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A371-66E5-5A3D-3C4A-297D9A2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392E-D1E5-D1AF-F2A5-4BCFA21C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CCCF-2FC3-6A07-C6FF-D0AAFB2D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8DED-6E86-AEB2-5661-2E00630B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C233-A6B0-39DA-1DCA-3435D9F5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4D2C-F49E-1107-7543-33ED8E03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424C-9A44-7FAB-0A21-E261ED25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432A-C451-6C33-CE1D-30CEA6842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1447-4FBB-D676-1F6B-26E87A57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71E0-E329-D43B-59AB-BD5A8287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E562-A973-1F64-D1ED-A9051324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577FC-056F-AFE6-C300-89B7F87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EDD8-F12E-B23F-3EB1-2DB11206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1EB8-FEFD-492E-898D-F7D48495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58C4F-E7E4-AF9D-E968-E61CBDEC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BF374-9E3A-75B9-3C32-FD88FD3EB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8F10E-B13A-1D1C-9D43-E5AE2A424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E9F55-08A9-5CB5-E7A0-D9EF402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CFA6-44CE-B07A-29D0-5F9559FC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5A93F-C514-324F-D1B2-B0EE5EF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8A7-3DE3-AE5A-3B3A-106C0A1B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FFA9A-CF0C-DA19-C77B-945BA513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9C270-F9C4-7598-2E75-EF4F307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D5628-6717-429B-B292-3AA7E86C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5A65A-6AEA-2E5C-A2C2-AA1AD6C1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66CD4-FFEF-FF01-5F6B-C4FB339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D352-23D9-B9BA-B81E-E487757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84B8-A240-32F9-04C0-0A19B06F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047-0795-65B0-0F1F-9171269D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E0E1-C427-1EFD-715D-5429765E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B4DA-75B2-60F5-BF5B-6307249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0979-6E93-7748-4D09-2EF100B3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5FCD4-CEF8-77DD-8A6C-A33237D9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44B8-357D-AB26-5C97-AA41F133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410ED-7A5D-CF13-F51D-D355A535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0F17F-76F0-3A79-F0B2-8742A99C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83E8-D3E8-823B-1213-B0D0791B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B5F-3A13-EDA1-3846-06C8E72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D896-3D07-2908-CB94-5BBC8A86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01E9E-F798-AAF8-19B8-7F71779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BED0-B2C4-0407-B62C-96C869B8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DA5F-7E36-A348-CE29-26931F3DE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5627-5EC4-3242-B8E6-C7A6EFF4329B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BDC-8BDF-CC90-DFBF-75015E3F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45F9-FE00-0AC5-EB4C-B5375DC5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CB52-871C-984C-B26E-BA01832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87;p31">
            <a:extLst>
              <a:ext uri="{FF2B5EF4-FFF2-40B4-BE49-F238E27FC236}">
                <a16:creationId xmlns:a16="http://schemas.microsoft.com/office/drawing/2014/main" id="{15518611-426C-93DA-1F9A-7A959CBEA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2183872" y="875065"/>
            <a:ext cx="30043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0;p31">
            <a:extLst>
              <a:ext uri="{FF2B5EF4-FFF2-40B4-BE49-F238E27FC236}">
                <a16:creationId xmlns:a16="http://schemas.microsoft.com/office/drawing/2014/main" id="{58BCEFEC-EEA6-AFEA-1FED-CA81A2D15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701119" y="875065"/>
            <a:ext cx="345643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6;p31">
            <a:extLst>
              <a:ext uri="{FF2B5EF4-FFF2-40B4-BE49-F238E27FC236}">
                <a16:creationId xmlns:a16="http://schemas.microsoft.com/office/drawing/2014/main" id="{D597FC95-326C-1AFB-D659-6257068F9A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8775" y="875065"/>
            <a:ext cx="60960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51;p31">
            <a:extLst>
              <a:ext uri="{FF2B5EF4-FFF2-40B4-BE49-F238E27FC236}">
                <a16:creationId xmlns:a16="http://schemas.microsoft.com/office/drawing/2014/main" id="{C8429FE3-DB41-D20A-342B-7FA2FC5AE54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695" y="893353"/>
            <a:ext cx="32093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5;p31">
            <a:extLst>
              <a:ext uri="{FF2B5EF4-FFF2-40B4-BE49-F238E27FC236}">
                <a16:creationId xmlns:a16="http://schemas.microsoft.com/office/drawing/2014/main" id="{AE02D45D-307F-4E5A-F4B0-5FC019B923C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3218" y="884209"/>
            <a:ext cx="34747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2;p31">
            <a:extLst>
              <a:ext uri="{FF2B5EF4-FFF2-40B4-BE49-F238E27FC236}">
                <a16:creationId xmlns:a16="http://schemas.microsoft.com/office/drawing/2014/main" id="{68DBB2A4-B0F5-7521-2560-8AF62DB479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41232" y="918607"/>
            <a:ext cx="38404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8;p31">
            <a:extLst>
              <a:ext uri="{FF2B5EF4-FFF2-40B4-BE49-F238E27FC236}">
                <a16:creationId xmlns:a16="http://schemas.microsoft.com/office/drawing/2014/main" id="{A3574D75-37F8-B8C9-AA85-C0BC0BB031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91135" y="959184"/>
            <a:ext cx="31699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1;p31">
            <a:extLst>
              <a:ext uri="{FF2B5EF4-FFF2-40B4-BE49-F238E27FC236}">
                <a16:creationId xmlns:a16="http://schemas.microsoft.com/office/drawing/2014/main" id="{C09A1BAB-2C09-BA44-6D87-A7B1B7A0CB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10554847" y="959184"/>
            <a:ext cx="44704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54;p31">
            <a:extLst>
              <a:ext uri="{FF2B5EF4-FFF2-40B4-BE49-F238E27FC236}">
                <a16:creationId xmlns:a16="http://schemas.microsoft.com/office/drawing/2014/main" id="{8A14077C-CB02-1C9A-70C6-06361B1CF01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12406" y="959184"/>
            <a:ext cx="50945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14;p31">
            <a:extLst>
              <a:ext uri="{FF2B5EF4-FFF2-40B4-BE49-F238E27FC236}">
                <a16:creationId xmlns:a16="http://schemas.microsoft.com/office/drawing/2014/main" id="{9FE9C87B-1BB0-970D-F06F-A47186FFC65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</a:blip>
          <a:stretch/>
        </p:blipFill>
        <p:spPr>
          <a:xfrm>
            <a:off x="7353219" y="2358839"/>
            <a:ext cx="386059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17;p31">
            <a:extLst>
              <a:ext uri="{FF2B5EF4-FFF2-40B4-BE49-F238E27FC236}">
                <a16:creationId xmlns:a16="http://schemas.microsoft.com/office/drawing/2014/main" id="{F544E112-97D7-1616-E387-51E068C76BB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/>
          </a:blip>
          <a:stretch/>
        </p:blipFill>
        <p:spPr>
          <a:xfrm>
            <a:off x="8438044" y="2358839"/>
            <a:ext cx="206375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22;p31">
            <a:extLst>
              <a:ext uri="{FF2B5EF4-FFF2-40B4-BE49-F238E27FC236}">
                <a16:creationId xmlns:a16="http://schemas.microsoft.com/office/drawing/2014/main" id="{F8501BB0-E0DA-A69E-7265-2B330A54BF4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/>
          </a:blip>
          <a:stretch/>
        </p:blipFill>
        <p:spPr>
          <a:xfrm>
            <a:off x="9599361" y="2358839"/>
            <a:ext cx="30164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26;p31">
            <a:extLst>
              <a:ext uri="{FF2B5EF4-FFF2-40B4-BE49-F238E27FC236}">
                <a16:creationId xmlns:a16="http://schemas.microsoft.com/office/drawing/2014/main" id="{7789ABAA-6DEB-1064-65BD-6F47FF0A8DD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</a:blip>
          <a:stretch/>
        </p:blipFill>
        <p:spPr>
          <a:xfrm>
            <a:off x="10435975" y="2338882"/>
            <a:ext cx="31579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29;p31">
            <a:extLst>
              <a:ext uri="{FF2B5EF4-FFF2-40B4-BE49-F238E27FC236}">
                <a16:creationId xmlns:a16="http://schemas.microsoft.com/office/drawing/2014/main" id="{975C3A81-D0CB-6FD0-7B37-3566A0242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tretch/>
        </p:blipFill>
        <p:spPr>
          <a:xfrm>
            <a:off x="11247091" y="2338882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44;p31">
            <a:extLst>
              <a:ext uri="{FF2B5EF4-FFF2-40B4-BE49-F238E27FC236}">
                <a16:creationId xmlns:a16="http://schemas.microsoft.com/office/drawing/2014/main" id="{CD9E310D-DF29-9C6B-DEA7-C2AA7E6871C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/>
          </a:blip>
          <a:stretch/>
        </p:blipFill>
        <p:spPr>
          <a:xfrm>
            <a:off x="6340165" y="2299697"/>
            <a:ext cx="57267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45;p31">
            <a:extLst>
              <a:ext uri="{FF2B5EF4-FFF2-40B4-BE49-F238E27FC236}">
                <a16:creationId xmlns:a16="http://schemas.microsoft.com/office/drawing/2014/main" id="{3EA9F9ED-5D9B-F99B-47A5-44FBE495EDE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alphaModFix/>
          </a:blip>
          <a:stretch/>
        </p:blipFill>
        <p:spPr>
          <a:xfrm>
            <a:off x="5101015" y="2299697"/>
            <a:ext cx="32512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38;p31">
            <a:extLst>
              <a:ext uri="{FF2B5EF4-FFF2-40B4-BE49-F238E27FC236}">
                <a16:creationId xmlns:a16="http://schemas.microsoft.com/office/drawing/2014/main" id="{148FC917-301A-E985-4B2C-3D971554EFC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8">
            <a:alphaModFix/>
          </a:blip>
          <a:stretch/>
        </p:blipFill>
        <p:spPr>
          <a:xfrm>
            <a:off x="3808289" y="2357170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</cp:revision>
  <dcterms:created xsi:type="dcterms:W3CDTF">2022-10-05T04:18:13Z</dcterms:created>
  <dcterms:modified xsi:type="dcterms:W3CDTF">2022-10-05T06:39:33Z</dcterms:modified>
</cp:coreProperties>
</file>