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0" r:id="rId2"/>
  </p:sldIdLst>
  <p:sldSz cx="9144000" cy="2606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D4AF0-7302-4F04-8CE9-47D402D6424F}" v="8" dt="2021-11-22T22:39:16.750"/>
    <p1510:client id="{F5355CCC-1127-442D-B161-626EB9CCDD82}" v="76" dt="2021-11-22T19:45:24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1502" autoAdjust="0"/>
  </p:normalViewPr>
  <p:slideViewPr>
    <p:cSldViewPr snapToGrid="0">
      <p:cViewPr>
        <p:scale>
          <a:sx n="125" d="100"/>
          <a:sy n="125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tt Marquard" userId="2485ab77-f8c3-4d93-ad2d-de25c8837a4d" providerId="ADAL" clId="{0F2D4AF0-7302-4F04-8CE9-47D402D6424F}"/>
    <pc:docChg chg="undo custSel delSld modSld delMainMaster modMainMaster modNotesMaster">
      <pc:chgData name="Brett Marquard" userId="2485ab77-f8c3-4d93-ad2d-de25c8837a4d" providerId="ADAL" clId="{0F2D4AF0-7302-4F04-8CE9-47D402D6424F}" dt="2021-11-22T22:41:19.843" v="732"/>
      <pc:docMkLst>
        <pc:docMk/>
      </pc:docMkLst>
      <pc:sldChg chg="del">
        <pc:chgData name="Brett Marquard" userId="2485ab77-f8c3-4d93-ad2d-de25c8837a4d" providerId="ADAL" clId="{0F2D4AF0-7302-4F04-8CE9-47D402D6424F}" dt="2021-11-22T19:46:41.696" v="0" actId="47"/>
        <pc:sldMkLst>
          <pc:docMk/>
          <pc:sldMk cId="1498337699" sldId="309"/>
        </pc:sldMkLst>
      </pc:sldChg>
      <pc:sldChg chg="addSp modSp mod modNotes modNotesTx">
        <pc:chgData name="Brett Marquard" userId="2485ab77-f8c3-4d93-ad2d-de25c8837a4d" providerId="ADAL" clId="{0F2D4AF0-7302-4F04-8CE9-47D402D6424F}" dt="2021-11-22T22:41:19.843" v="732"/>
        <pc:sldMkLst>
          <pc:docMk/>
          <pc:sldMk cId="2689261363" sldId="310"/>
        </pc:sldMkLst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2" creationId="{1CD80003-C222-4AF2-B827-9EB1039FFD45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5" creationId="{00000000-0000-0000-0000-000000000000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10" creationId="{26F09608-B238-4A17-B6E6-4A8BC3F29322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11" creationId="{CF013401-1617-4746-A763-5678D9D266C8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12" creationId="{D9F96759-E88C-4C91-B3E5-362D0F8B5892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13" creationId="{0DBBA671-7F10-4E7B-932A-3DC683F6C4D5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17" creationId="{B776B795-F578-4C5F-BAE1-B29E67FA8E6C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18" creationId="{DDCBDEFB-91E1-4BF7-9B20-5238F0C3D9DB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19" creationId="{989F6C67-2048-4506-84E6-EA1F6ED1F4D4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20" creationId="{4FB1C6CD-38B4-47A3-9850-0235DCCF2DE5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22" creationId="{1212E421-DCC8-4F33-9C9C-E26671CBD268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23" creationId="{44A69BD1-75B8-4171-BA8C-3D26341F6C98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25" creationId="{2D0FC4CA-EE73-4D07-8552-B7D9594781AB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26" creationId="{DC1BBD21-9BB8-4C31-8CFD-85DDD795FEAC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28" creationId="{8C38E16A-86D6-4B26-BC22-5414B2D4ED8C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29" creationId="{1256CD63-6551-44BA-8BB5-37ACB82171B0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31" creationId="{37CD3EEB-2198-4BE8-BDA4-6B075C37A7E2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32" creationId="{89D81CC2-DE8F-4117-970B-62453567AE16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34" creationId="{1E786C7D-E430-43BB-86C7-3165E4244894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35" creationId="{241EE8A6-9EE7-4743-967A-DEB494A42E82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36" creationId="{9E2845C1-695E-4651-9AAB-FD24B4BCFE43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38" creationId="{198AD1D4-68B1-4252-8185-8C29EB428C27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40" creationId="{4A80114A-B05E-4BEB-9875-3B8A8CB1C609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41" creationId="{6C09C70A-C717-48C9-A357-D6D8AFC06551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43" creationId="{47BBCE17-7DCD-4543-B61B-4FB2878C0121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44" creationId="{6BD71EC3-1955-49EF-8908-6707FA668DF3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45" creationId="{ECA2849A-3499-490B-9A4F-7D15405D315A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46" creationId="{D9C4A403-68D8-48AA-8398-C487E876CCA7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48" creationId="{79B1847D-B1C7-4146-B76F-D6A400150F67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49" creationId="{022FD250-09B3-46C7-9CEB-E449DFDBBC91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50" creationId="{9686A514-7711-4AA7-A9B2-0C4520D75C86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52" creationId="{7BBF2856-39F4-44EF-9155-F324550A77F7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53" creationId="{E6B66286-3979-4073-B3B7-2E23FB39D5CC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56" creationId="{E1DD255D-799E-4879-BD27-201E683FB319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57" creationId="{AFC7153A-FED1-4871-A7C8-4742EA943AB9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58" creationId="{46910E75-41E6-4862-99CA-5F7E5D28535A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59" creationId="{48DAE545-A21D-49EF-B2B1-D0E027B9C45A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60" creationId="{91C9A552-DA36-4E36-A1EA-ED1D73CB2D8D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61" creationId="{83AC9A37-BADA-4F51-BBB3-C5A47D37E447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62" creationId="{B43D5E10-B2C5-49F8-B874-27C77C25B548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64" creationId="{2CFDEB81-9D59-4E8C-BE0E-70F9887E7297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65" creationId="{11D3B4A5-824D-459D-9E75-C6645A32847A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67" creationId="{95104C0B-3EDA-42FB-9CAE-C8B6176B471B}"/>
          </ac:spMkLst>
        </pc:spChg>
        <pc:spChg chg="add 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68" creationId="{F97297F7-6271-4634-A635-0B3E72D1DE4E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138" creationId="{21CE90BC-DA6C-4848-AFC4-EFA8AC53DC9E}"/>
          </ac:spMkLst>
        </pc:spChg>
        <pc:spChg chg="mod">
          <ac:chgData name="Brett Marquard" userId="2485ab77-f8c3-4d93-ad2d-de25c8837a4d" providerId="ADAL" clId="{0F2D4AF0-7302-4F04-8CE9-47D402D6424F}" dt="2021-11-22T22:39:26.059" v="731" actId="1035"/>
          <ac:spMkLst>
            <pc:docMk/>
            <pc:sldMk cId="2689261363" sldId="310"/>
            <ac:spMk id="139" creationId="{F27FA06E-BB1A-4FD3-92F0-F806214CF9C8}"/>
          </ac:spMkLst>
        </pc:spChg>
        <pc:picChg chg="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8" creationId="{98E052BD-182C-4D1B-8D6A-DF3DF4AAA24B}"/>
          </ac:picMkLst>
        </pc:picChg>
        <pc:picChg chg="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14" creationId="{6BF30428-30ED-4269-8972-613D3198C41A}"/>
          </ac:picMkLst>
        </pc:picChg>
        <pc:picChg chg="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15" creationId="{1CBE3318-AFD3-4FA7-9E76-2DB9DA1551DA}"/>
          </ac:picMkLst>
        </pc:picChg>
        <pc:picChg chg="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21" creationId="{B1AFCF87-907F-4B27-A65F-E61CCF6E4BB7}"/>
          </ac:picMkLst>
        </pc:picChg>
        <pc:picChg chg="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24" creationId="{A62F5315-5E8B-4E24-B932-AAE1C2CF155D}"/>
          </ac:picMkLst>
        </pc:picChg>
        <pc:picChg chg="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27" creationId="{E2508BED-7365-4575-B535-9199C2C2342E}"/>
          </ac:picMkLst>
        </pc:picChg>
        <pc:picChg chg="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30" creationId="{E148F379-48B3-45EB-B331-E8DEE52F61D2}"/>
          </ac:picMkLst>
        </pc:picChg>
        <pc:picChg chg="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33" creationId="{7CEECDD1-831E-45D7-8DD4-F7F431C9EB41}"/>
          </ac:picMkLst>
        </pc:picChg>
        <pc:picChg chg="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37" creationId="{8B72FDA3-13CB-4BBF-A8D8-41826B255C3E}"/>
          </ac:picMkLst>
        </pc:picChg>
        <pc:picChg chg="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39" creationId="{EF4CB7B7-1168-4B49-8036-FEC7BF1FB5C8}"/>
          </ac:picMkLst>
        </pc:picChg>
        <pc:picChg chg="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42" creationId="{BE8696E0-E689-4164-B19E-0DE8FB263672}"/>
          </ac:picMkLst>
        </pc:picChg>
        <pc:picChg chg="add 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47" creationId="{3640A2A2-D688-479B-951E-EEFB6AA0D48A}"/>
          </ac:picMkLst>
        </pc:picChg>
        <pc:picChg chg="add 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51" creationId="{133E3A13-3BD9-4CB9-BE41-1B105FF0AAD8}"/>
          </ac:picMkLst>
        </pc:picChg>
        <pc:picChg chg="add 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54" creationId="{133309F4-FE7D-4065-B5B8-33F80C4CBA7E}"/>
          </ac:picMkLst>
        </pc:picChg>
        <pc:picChg chg="add 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55" creationId="{39BDA5E8-A854-4837-B3A3-610411850E31}"/>
          </ac:picMkLst>
        </pc:picChg>
        <pc:picChg chg="add 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63" creationId="{C2D44F73-53B7-4F95-8B0C-26D0A1E7E748}"/>
          </ac:picMkLst>
        </pc:picChg>
        <pc:picChg chg="add 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66" creationId="{DCE01A90-0D29-4E7E-8A3B-C1D188F0EA49}"/>
          </ac:picMkLst>
        </pc:picChg>
        <pc:picChg chg="add 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69" creationId="{CAB0F0FA-B98F-4FAF-A7F1-E88B4A59F15C}"/>
          </ac:picMkLst>
        </pc:picChg>
        <pc:picChg chg="add 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70" creationId="{1DF74871-2B23-4AA5-B7DA-D297AB505E07}"/>
          </ac:picMkLst>
        </pc:picChg>
        <pc:picChg chg="mod">
          <ac:chgData name="Brett Marquard" userId="2485ab77-f8c3-4d93-ad2d-de25c8837a4d" providerId="ADAL" clId="{0F2D4AF0-7302-4F04-8CE9-47D402D6424F}" dt="2021-11-22T22:39:26.059" v="731" actId="1035"/>
          <ac:picMkLst>
            <pc:docMk/>
            <pc:sldMk cId="2689261363" sldId="310"/>
            <ac:picMk id="140" creationId="{E19C596F-0DC5-49E7-BBA9-A8E87691404E}"/>
          </ac:picMkLst>
        </pc:picChg>
      </pc:sldChg>
      <pc:sldChg chg="del">
        <pc:chgData name="Brett Marquard" userId="2485ab77-f8c3-4d93-ad2d-de25c8837a4d" providerId="ADAL" clId="{0F2D4AF0-7302-4F04-8CE9-47D402D6424F}" dt="2021-11-22T19:46:43.003" v="1" actId="47"/>
        <pc:sldMkLst>
          <pc:docMk/>
          <pc:sldMk cId="1436278039" sldId="312"/>
        </pc:sldMkLst>
      </pc:sldChg>
      <pc:sldChg chg="del">
        <pc:chgData name="Brett Marquard" userId="2485ab77-f8c3-4d93-ad2d-de25c8837a4d" providerId="ADAL" clId="{0F2D4AF0-7302-4F04-8CE9-47D402D6424F}" dt="2021-11-22T19:46:44.957" v="2" actId="47"/>
        <pc:sldMkLst>
          <pc:docMk/>
          <pc:sldMk cId="2705747301" sldId="313"/>
        </pc:sldMkLst>
      </pc:sldChg>
      <pc:sldMasterChg chg="modSp modSldLayout">
        <pc:chgData name="Brett Marquard" userId="2485ab77-f8c3-4d93-ad2d-de25c8837a4d" providerId="ADAL" clId="{0F2D4AF0-7302-4F04-8CE9-47D402D6424F}" dt="2021-11-22T22:39:08.570" v="712"/>
        <pc:sldMasterMkLst>
          <pc:docMk/>
          <pc:sldMasterMk cId="3455466650" sldId="2147483660"/>
        </pc:sldMasterMkLst>
        <pc:spChg chg="mod">
          <ac:chgData name="Brett Marquard" userId="2485ab77-f8c3-4d93-ad2d-de25c8837a4d" providerId="ADAL" clId="{0F2D4AF0-7302-4F04-8CE9-47D402D6424F}" dt="2021-11-22T22:39:08.570" v="712"/>
          <ac:spMkLst>
            <pc:docMk/>
            <pc:sldMasterMk cId="3455466650" sldId="2147483660"/>
            <ac:spMk id="4" creationId="{B30CDA42-8D97-BE4A-8D91-E3B1FBAF880A}"/>
          </ac:spMkLst>
        </pc:spChg>
        <pc:spChg chg="mod">
          <ac:chgData name="Brett Marquard" userId="2485ab77-f8c3-4d93-ad2d-de25c8837a4d" providerId="ADAL" clId="{0F2D4AF0-7302-4F04-8CE9-47D402D6424F}" dt="2021-11-22T22:39:08.570" v="712"/>
          <ac:spMkLst>
            <pc:docMk/>
            <pc:sldMasterMk cId="3455466650" sldId="2147483660"/>
            <ac:spMk id="11" creationId="{8A4072E7-2B57-6D45-95B1-BA1228AF11D7}"/>
          </ac:spMkLst>
        </pc:sp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3686144281" sldId="2147483661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686144281" sldId="2147483661"/>
              <ac:spMk id="7" creationId="{E0726961-8415-CE46-81E9-09009FEA11FE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686144281" sldId="2147483661"/>
              <ac:spMk id="11" creationId="{8F6529F8-43B2-6346-AED6-5AB278A8507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686144281" sldId="2147483661"/>
              <ac:spMk id="15" creationId="{4222419F-5286-AF42-9891-0337C17C984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686144281" sldId="2147483661"/>
              <ac:spMk id="17" creationId="{88C98D89-F4C5-5941-A518-7E0B530B90F9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686144281" sldId="2147483661"/>
              <ac:spMk id="18" creationId="{DA2A3755-985E-A945-B10A-918D11062234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3686144281" sldId="2147483661"/>
              <ac:grpSpMk id="21" creationId="{C1B550C0-1AEE-9D47-8145-190C2DE4C8DF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3686144281" sldId="2147483661"/>
              <ac:picMk id="12" creationId="{66E529E1-520F-9149-8A4B-8F7EAF37AD4F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3686144281" sldId="2147483661"/>
              <ac:picMk id="22" creationId="{42ED958E-9FA6-BA41-8A2F-C33697239662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3686144281" sldId="2147483661"/>
              <ac:picMk id="23" creationId="{6CDBE738-426D-9642-91CC-3D98E5DCF282}"/>
            </ac:picMkLst>
          </pc:pic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841580671" sldId="2147483662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841580671" sldId="2147483662"/>
              <ac:spMk id="18" creationId="{E45B2844-9C59-4F4A-A23F-C56225ED113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841580671" sldId="2147483662"/>
              <ac:spMk id="19" creationId="{C792172F-024B-A640-80DA-4146BE83054E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841580671" sldId="2147483662"/>
              <ac:spMk id="20" creationId="{1B57C602-E421-454F-B361-24B062289829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841580671" sldId="2147483662"/>
              <ac:spMk id="21" creationId="{C93C3FC2-A4B2-9C46-A3E4-9593F8249C27}"/>
            </ac:spMkLst>
          </pc:sp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2947789533" sldId="2147483663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947789533" sldId="2147483663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947789533" sldId="2147483663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947789533" sldId="2147483663"/>
              <ac:spMk id="10" creationId="{3F2B417B-3723-9F49-B5EE-F226258E740A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947789533" sldId="2147483663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947789533" sldId="2147483663"/>
              <ac:spMk id="15" creationId="{79536CAD-51A7-3944-815E-BA31D3C194E7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947789533" sldId="2147483663"/>
              <ac:spMk id="16" creationId="{6F541C7A-B66F-4043-99C4-B3DE6F35079E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947789533" sldId="2147483663"/>
              <ac:spMk id="17" creationId="{6A6FA3BA-5E0E-3C4E-8287-A2DD93695604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2947789533" sldId="2147483663"/>
              <ac:grpSpMk id="13" creationId="{E965EFBE-E6AF-484D-ADB2-5CBC625E77FE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2947789533" sldId="2147483663"/>
              <ac:grpSpMk id="18" creationId="{C87239F8-8E2B-4E4A-A4D8-F789E6B3B5AB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2947789533" sldId="2147483663"/>
              <ac:picMk id="19" creationId="{943DDAEE-67D2-5D42-B133-DAA062C1709C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2947789533" sldId="2147483663"/>
              <ac:picMk id="22" creationId="{85BCBDF2-1255-314D-94B7-AD47E3D7BAEB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2947789533" sldId="2147483663"/>
              <ac:cxnSpMk id="20" creationId="{6D824DD1-7A2B-B643-89C9-52FC993956B7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4069850091" sldId="2147483664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069850091" sldId="2147483664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069850091" sldId="2147483664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069850091" sldId="2147483664"/>
              <ac:spMk id="10" creationId="{3F2B417B-3723-9F49-B5EE-F226258E740A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069850091" sldId="2147483664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069850091" sldId="2147483664"/>
              <ac:spMk id="15" creationId="{79536CAD-51A7-3944-815E-BA31D3C194E7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4069850091" sldId="2147483664"/>
              <ac:grpSpMk id="12" creationId="{26CD4356-D067-6541-8F13-DF49FEF186EF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4069850091" sldId="2147483664"/>
              <ac:grpSpMk id="13" creationId="{0F0FE7E3-EBEB-D240-A026-FC5670A8EC51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4069850091" sldId="2147483664"/>
              <ac:picMk id="14" creationId="{01E53505-1F5B-8541-82EF-97CF0828C977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4069850091" sldId="2147483664"/>
              <ac:picMk id="17" creationId="{B93978F1-4173-8B43-A918-F932ED7B3190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4069850091" sldId="2147483664"/>
              <ac:cxnSpMk id="16" creationId="{780AC49D-364E-B147-87C9-DCFB5C245C35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1358729611" sldId="2147483665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1358729611" sldId="2147483665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1358729611" sldId="2147483665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1358729611" sldId="2147483665"/>
              <ac:spMk id="4" creationId="{EF28BE8D-1584-0845-B995-131866E8DE8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1358729611" sldId="2147483665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1358729611" sldId="2147483665"/>
              <ac:spMk id="18" creationId="{B8F1AE80-2263-584D-B5BE-93FCCBE4796D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1358729611" sldId="2147483665"/>
              <ac:spMk id="21" creationId="{C93C3FC2-A4B2-9C46-A3E4-9593F8249C27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1358729611" sldId="2147483665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1358729611" sldId="2147483665"/>
              <ac:spMk id="25" creationId="{696B1F6E-F31F-E24A-9067-926B95390146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1358729611" sldId="2147483665"/>
              <ac:grpSpMk id="5" creationId="{38F01133-9AC1-084A-84BA-93821D4A1332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1358729611" sldId="2147483665"/>
              <ac:grpSpMk id="17" creationId="{DAD007A8-9C60-354B-B446-08C8C1554180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1358729611" sldId="2147483665"/>
              <ac:grpSpMk id="19" creationId="{B87F2CC5-D309-B649-B2C1-5AE00A65ACF8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1358729611" sldId="2147483665"/>
              <ac:picMk id="7" creationId="{9D02289B-3D7F-8B44-BEB1-23D26F54F48F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1358729611" sldId="2147483665"/>
              <ac:picMk id="20" creationId="{C2F97EA5-00B0-284A-A50D-BAE58A1952F2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1358729611" sldId="2147483665"/>
              <ac:picMk id="23" creationId="{1B84A836-F585-454C-B9A9-661098BD16A3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1358729611" sldId="2147483665"/>
              <ac:picMk id="26" creationId="{8774A62A-2160-9249-A9DA-B1CEBAB6B1CA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1358729611" sldId="2147483665"/>
              <ac:cxnSpMk id="24" creationId="{3F815044-B404-0444-BFA6-743EEBC4078F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2294470456" sldId="2147483666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294470456" sldId="2147483666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294470456" sldId="2147483666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294470456" sldId="2147483666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294470456" sldId="2147483666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294470456" sldId="2147483666"/>
              <ac:spMk id="17" creationId="{438DD076-3230-E743-B1C5-E5A77C97902B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294470456" sldId="2147483666"/>
              <ac:spMk id="22" creationId="{0BA3573D-047C-E642-BB28-F06B1E7FADFE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2294470456" sldId="2147483666"/>
              <ac:grpSpMk id="12" creationId="{B3993EC7-85C1-0144-8F75-A33B1181B309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2294470456" sldId="2147483666"/>
              <ac:grpSpMk id="13" creationId="{6596AFF5-EEE2-024A-A6A8-3C6DE2103754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2294470456" sldId="2147483666"/>
              <ac:picMk id="14" creationId="{8DA418F9-6D93-974E-AA0B-597E9FB651A0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2294470456" sldId="2147483666"/>
              <ac:picMk id="18" creationId="{32965D91-206E-8E49-A79B-FC6657DF7A9C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2294470456" sldId="2147483666"/>
              <ac:cxnSpMk id="16" creationId="{C344340B-B400-D447-B9A7-D9AD077A0998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968602691" sldId="2147483667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68602691" sldId="2147483667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68602691" sldId="2147483667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68602691" sldId="2147483667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68602691" sldId="2147483667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68602691" sldId="2147483667"/>
              <ac:spMk id="17" creationId="{438DD076-3230-E743-B1C5-E5A77C97902B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68602691" sldId="2147483667"/>
              <ac:spMk id="22" creationId="{0BA3573D-047C-E642-BB28-F06B1E7FADFE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968602691" sldId="2147483667"/>
              <ac:grpSpMk id="14" creationId="{0DB1B906-77CC-8C46-B4BE-EEA18D4F4041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968602691" sldId="2147483667"/>
              <ac:grpSpMk id="16" creationId="{2F0D1EE9-368D-584C-9E09-556CD8605E9F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968602691" sldId="2147483667"/>
              <ac:picMk id="13" creationId="{53E0788D-6F86-DE49-B365-4D063648C01B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968602691" sldId="2147483667"/>
              <ac:picMk id="18" creationId="{0BA8F0C2-0400-E74D-B266-16D275155D6A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968602691" sldId="2147483667"/>
              <ac:picMk id="20" creationId="{721D9D82-E238-6848-84C2-EB7472C09E58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968602691" sldId="2147483667"/>
              <ac:cxnSpMk id="19" creationId="{B6B32225-5ECB-354F-950E-94681EA0AABB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2139617484" sldId="2147483668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139617484" sldId="2147483668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139617484" sldId="2147483668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139617484" sldId="2147483668"/>
              <ac:spMk id="12" creationId="{A156512C-9840-8348-AA68-2C2C994FE927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139617484" sldId="2147483668"/>
              <ac:spMk id="13" creationId="{E105993F-14E1-A247-9FE0-2A6E9AA9E21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139617484" sldId="2147483668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139617484" sldId="2147483668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139617484" sldId="2147483668"/>
              <ac:spMk id="24" creationId="{1B002628-564A-B14E-A7B9-7D9B76C4E375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2139617484" sldId="2147483668"/>
              <ac:grpSpMk id="14" creationId="{C2B4C69A-7885-BD4C-A004-79A95AA9056A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2139617484" sldId="2147483668"/>
              <ac:grpSpMk id="16" creationId="{05072C6D-0E35-0D44-B237-11B0F9C8AFA3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2139617484" sldId="2147483668"/>
              <ac:picMk id="17" creationId="{34693EB1-6BC5-2147-A414-FA16230CF30C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2139617484" sldId="2147483668"/>
              <ac:picMk id="19" creationId="{710FD69E-0EDD-EB43-BB6A-FEEF7740931D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2139617484" sldId="2147483668"/>
              <ac:cxnSpMk id="18" creationId="{EA004DD6-EF24-F246-9FF1-E2C1291F2ECD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956495482" sldId="2147483669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56495482" sldId="2147483669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56495482" sldId="2147483669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56495482" sldId="2147483669"/>
              <ac:spMk id="12" creationId="{A156512C-9840-8348-AA68-2C2C994FE927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56495482" sldId="2147483669"/>
              <ac:spMk id="13" creationId="{E105993F-14E1-A247-9FE0-2A6E9AA9E21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56495482" sldId="2147483669"/>
              <ac:spMk id="14" creationId="{1E1A4606-C6D4-174F-B8FB-8408F9E065F9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56495482" sldId="2147483669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56495482" sldId="2147483669"/>
              <ac:spMk id="17" creationId="{4B86B236-BB4D-2343-84B1-5894BA7C1DA3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56495482" sldId="2147483669"/>
              <ac:spMk id="21" creationId="{DC357743-35E9-2F49-8C40-185D71B10AFA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56495482" sldId="2147483669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56495482" sldId="2147483669"/>
              <ac:spMk id="23" creationId="{F7013E82-17F1-1341-B426-48E2CE227BF9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56495482" sldId="2147483669"/>
              <ac:spMk id="24" creationId="{B107DEA2-831A-7744-BEE8-6FFABBCD9F01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56495482" sldId="2147483669"/>
              <ac:spMk id="30" creationId="{D6D93BA8-9EC6-BD41-B6D5-FDB991C7EB50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956495482" sldId="2147483669"/>
              <ac:spMk id="32" creationId="{B6A76091-6016-B547-AFCF-6DF65686AC1C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956495482" sldId="2147483669"/>
              <ac:grpSpMk id="19" creationId="{A51CEC7E-BC44-8F4B-A42D-ADC326177E02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956495482" sldId="2147483669"/>
              <ac:grpSpMk id="20" creationId="{1F11FC4F-6A02-7548-9743-477B0DF250A2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956495482" sldId="2147483669"/>
              <ac:picMk id="25" creationId="{D198D5CB-A682-C14E-A71B-3946F11BA25B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956495482" sldId="2147483669"/>
              <ac:picMk id="27" creationId="{D063957D-E1B8-EA45-8C1A-03DCCBFA2C2F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956495482" sldId="2147483669"/>
              <ac:cxnSpMk id="26" creationId="{F18DBC7A-C7DF-874B-9684-8752006D7849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2426429045" sldId="2147483670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14" creationId="{2B2EA2CF-6147-AB4A-9107-66F7705388CB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20" creationId="{69F12B3B-81FE-8D41-89C2-2D3D31B7DC4D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22" creationId="{5451E46B-410D-0646-A0AC-E8CD1F7EC6C6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23" creationId="{3350E8A1-C700-5C42-BA87-AA046D22C9A6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24" creationId="{324E6867-F179-D246-BB50-DCF91A8FC24B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34" creationId="{E06B9C76-413A-A24A-97BA-F1F8704845AE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35" creationId="{98DE66BF-E609-2047-9DAE-B5AAE021582F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36" creationId="{38E1809B-86AB-514E-9087-851F76A2C091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37" creationId="{B345D1CA-41B4-C341-B62C-1D220DF4F31E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38" creationId="{28DFB890-EA31-754C-9C85-4EA0F35EB074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39" creationId="{9911BE2E-844B-C94D-BC56-77EAAFC8C083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426429045" sldId="2147483670"/>
              <ac:spMk id="40" creationId="{9FEB8F53-7C4F-A14E-999E-564F0A2079F3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2426429045" sldId="2147483670"/>
              <ac:grpSpMk id="21" creationId="{562703DE-AFC3-3C4B-8B04-871498B97854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2426429045" sldId="2147483670"/>
              <ac:grpSpMk id="29" creationId="{556BA1F7-B199-844B-931D-C21CDFB9C0B4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2426429045" sldId="2147483670"/>
              <ac:picMk id="30" creationId="{4D9CE177-0228-D046-A744-26DF44290735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2426429045" sldId="2147483670"/>
              <ac:picMk id="32" creationId="{B802537F-43AA-3949-B26C-85D66CFFF362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2426429045" sldId="2147483670"/>
              <ac:cxnSpMk id="31" creationId="{A165A451-1141-164C-B17D-3827308BCEF7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3531789600" sldId="2147483671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531789600" sldId="2147483671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531789600" sldId="2147483671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531789600" sldId="2147483671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531789600" sldId="2147483671"/>
              <ac:spMk id="14" creationId="{C9B86ECF-04BD-A641-80D9-0558BBF3DEAD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531789600" sldId="2147483671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531789600" sldId="2147483671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531789600" sldId="2147483671"/>
              <ac:spMk id="24" creationId="{1F65AF79-AB3D-1941-AC7D-107E7D3A2C7C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531789600" sldId="2147483671"/>
              <ac:spMk id="27" creationId="{FF46E701-2EF9-B243-A537-EB932E681D04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3531789600" sldId="2147483671"/>
              <ac:grpSpMk id="17" creationId="{66631778-C8D4-C44B-904D-E682ABD5C6C2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3531789600" sldId="2147483671"/>
              <ac:grpSpMk id="18" creationId="{A8460E20-78F4-FD41-AFA4-210AB4012571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3531789600" sldId="2147483671"/>
              <ac:picMk id="16" creationId="{8245A002-9EC8-CF44-A3C0-977A08145721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3531789600" sldId="2147483671"/>
              <ac:picMk id="19" creationId="{0EE27235-22CC-154E-AC45-F70162735BD6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3531789600" sldId="2147483671"/>
              <ac:picMk id="21" creationId="{7983A600-D775-694B-9B9C-DEA7271577EE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3531789600" sldId="2147483671"/>
              <ac:cxnSpMk id="20" creationId="{B7B0A9BF-E0CC-B14C-9DE7-04F5A2B3AC7D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3060625133" sldId="2147483672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0625133" sldId="2147483672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0625133" sldId="2147483672"/>
              <ac:spMk id="13" creationId="{4F5184DB-ED5F-CC47-8BE9-6ACCFACB171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0625133" sldId="2147483672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0625133" sldId="2147483672"/>
              <ac:spMk id="16" creationId="{86BB7845-307A-B345-BE97-8B60C8ADEBA9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0625133" sldId="2147483672"/>
              <ac:spMk id="17" creationId="{448E24BA-0290-6643-8FFB-4CC3CE80A846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0625133" sldId="2147483672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0625133" sldId="2147483672"/>
              <ac:spMk id="26" creationId="{5AFE2662-632F-324F-AF7A-CD235ED1FC7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0625133" sldId="2147483672"/>
              <ac:spMk id="28" creationId="{4A0BAEB8-7031-6C4B-97BC-9C5F2478A510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3060625133" sldId="2147483672"/>
              <ac:grpSpMk id="14" creationId="{BFE182D5-1390-8D4F-8238-17F063E3B403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3060625133" sldId="2147483672"/>
              <ac:grpSpMk id="18" creationId="{058FAA67-8E9C-7C40-BC02-87114D301FE9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3060625133" sldId="2147483672"/>
              <ac:picMk id="19" creationId="{E63FC762-E297-D64F-8F91-C183AA730506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3060625133" sldId="2147483672"/>
              <ac:picMk id="21" creationId="{29A2BE01-E103-9B47-9575-9EFD6A0341ED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3060625133" sldId="2147483672"/>
              <ac:cxnSpMk id="20" creationId="{85A977AC-6BB7-E543-8910-993B77534D9A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2711999306" sldId="2147483673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711999306" sldId="2147483673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711999306" sldId="2147483673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711999306" sldId="2147483673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711999306" sldId="2147483673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711999306" sldId="2147483673"/>
              <ac:spMk id="17" creationId="{BC239D4E-255F-534B-99A2-D781E5A12D95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2711999306" sldId="2147483673"/>
              <ac:grpSpMk id="12" creationId="{496DBAAB-6158-2448-A2B8-A1F500765116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2711999306" sldId="2147483673"/>
              <ac:grpSpMk id="13" creationId="{92BDD718-0ED9-444C-AC72-34F41489EA3F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2711999306" sldId="2147483673"/>
              <ac:picMk id="14" creationId="{948344B6-4D52-6642-B037-C79D0B945D73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2711999306" sldId="2147483673"/>
              <ac:picMk id="18" creationId="{D54279D0-34F2-124B-AAEE-3889AF4623F2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2711999306" sldId="2147483673"/>
              <ac:cxnSpMk id="16" creationId="{5E23D699-A4D9-634C-9C54-E05CC1616DC9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465537559" sldId="2147483674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65537559" sldId="2147483674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65537559" sldId="2147483674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65537559" sldId="2147483674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65537559" sldId="2147483674"/>
              <ac:spMk id="14" creationId="{58E9F277-C239-5141-9D11-5871B62B70F0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65537559" sldId="2147483674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65537559" sldId="2147483674"/>
              <ac:spMk id="21" creationId="{AB3E47B8-F623-6B43-84B6-D21CD03350CC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65537559" sldId="2147483674"/>
              <ac:spMk id="22" creationId="{B21AF683-2E05-E648-88E9-C1C366070061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65537559" sldId="2147483674"/>
              <ac:spMk id="26" creationId="{C86C0E49-867F-7149-B27D-11488AD7AD68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465537559" sldId="2147483674"/>
              <ac:grpSpMk id="16" creationId="{19FA9884-189B-A043-9879-F69961F79999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465537559" sldId="2147483674"/>
              <ac:grpSpMk id="17" creationId="{8710B9C0-A8F7-0143-B647-F418038EE526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465537559" sldId="2147483674"/>
              <ac:picMk id="18" creationId="{035A97B5-D486-6246-9363-BE4D8B54466A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465537559" sldId="2147483674"/>
              <ac:picMk id="20" creationId="{32B75494-E60B-8F46-A3F0-1A14630038DF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465537559" sldId="2147483674"/>
              <ac:cxnSpMk id="19" creationId="{FED29A0F-AAC3-F547-B8AD-3F718FBD974D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3066650381" sldId="2147483675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6650381" sldId="2147483675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6650381" sldId="2147483675"/>
              <ac:spMk id="13" creationId="{24801E64-A2D1-4647-855D-CEBEE56823F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6650381" sldId="2147483675"/>
              <ac:spMk id="14" creationId="{92D8A95C-4C2D-1248-8F85-002564518911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6650381" sldId="2147483675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6650381" sldId="2147483675"/>
              <ac:spMk id="21" creationId="{430F1EBB-67F7-2442-9AD3-7DB0FCD8FAB3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6650381" sldId="2147483675"/>
              <ac:spMk id="22" creationId="{EDC901FB-9DB4-2641-BBFF-00AF75DE9E2A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6650381" sldId="2147483675"/>
              <ac:spMk id="28" creationId="{B7BB372A-BAB0-C743-A7A1-07581D5C90C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3066650381" sldId="2147483675"/>
              <ac:spMk id="32" creationId="{E720C23D-7E1D-E343-902B-0B1BC5F024CE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3066650381" sldId="2147483675"/>
              <ac:grpSpMk id="23" creationId="{F63CBE14-DD57-154B-949E-0555656C50BE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3066650381" sldId="2147483675"/>
              <ac:grpSpMk id="24" creationId="{2025A588-28A7-3749-AC06-8B6463BF16B0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3066650381" sldId="2147483675"/>
              <ac:picMk id="25" creationId="{40F56F3D-38BD-0B42-9FE6-7DAE3B5869DC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3066650381" sldId="2147483675"/>
              <ac:picMk id="27" creationId="{E9674E48-6F1E-D141-9F95-01423440F6B0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3066650381" sldId="2147483675"/>
              <ac:cxnSpMk id="26" creationId="{DD16DBF4-1FEA-7F4C-8D82-3D9D6B710D80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4157064847" sldId="2147483676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157064847" sldId="2147483676"/>
              <ac:spMk id="4" creationId="{C94BA286-50AF-0048-A3FB-B2FE65D9AB43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157064847" sldId="2147483676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157064847" sldId="2147483676"/>
              <ac:spMk id="13" creationId="{24801E64-A2D1-4647-855D-CEBEE56823F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157064847" sldId="2147483676"/>
              <ac:spMk id="14" creationId="{92D8A95C-4C2D-1248-8F85-002564518911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157064847" sldId="2147483676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157064847" sldId="2147483676"/>
              <ac:spMk id="21" creationId="{430F1EBB-67F7-2442-9AD3-7DB0FCD8FAB3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157064847" sldId="2147483676"/>
              <ac:spMk id="22" creationId="{EDC901FB-9DB4-2641-BBFF-00AF75DE9E2A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4157064847" sldId="2147483676"/>
              <ac:spMk id="27" creationId="{101EFB2C-7586-D946-8D49-7B65D6641E94}"/>
            </ac:spMkLst>
          </pc:s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4157064847" sldId="2147483676"/>
              <ac:grpSpMk id="16" creationId="{4DA76B79-FC33-AA4D-9FE2-569F8B719615}"/>
            </ac:grpSpMkLst>
          </pc:grpChg>
          <pc:grpChg chg="mod">
            <ac:chgData name="Brett Marquard" userId="2485ab77-f8c3-4d93-ad2d-de25c8837a4d" providerId="ADAL" clId="{0F2D4AF0-7302-4F04-8CE9-47D402D6424F}" dt="2021-11-22T22:39:08.570" v="712"/>
            <ac:grpSpMkLst>
              <pc:docMk/>
              <pc:sldMasterMk cId="3455466650" sldId="2147483660"/>
              <pc:sldLayoutMk cId="4157064847" sldId="2147483676"/>
              <ac:grpSpMk id="17" creationId="{03B57502-0F03-E742-B942-1C18BA3DC76B}"/>
            </ac:grpSpMkLst>
          </pc:grp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4157064847" sldId="2147483676"/>
              <ac:picMk id="18" creationId="{0BDA8956-7650-DC4F-9B88-B3639117FC35}"/>
            </ac:picMkLst>
          </pc:picChg>
          <pc:picChg chg="mod">
            <ac:chgData name="Brett Marquard" userId="2485ab77-f8c3-4d93-ad2d-de25c8837a4d" providerId="ADAL" clId="{0F2D4AF0-7302-4F04-8CE9-47D402D6424F}" dt="2021-11-22T22:39:08.570" v="712"/>
            <ac:picMkLst>
              <pc:docMk/>
              <pc:sldMasterMk cId="3455466650" sldId="2147483660"/>
              <pc:sldLayoutMk cId="4157064847" sldId="2147483676"/>
              <ac:picMk id="20" creationId="{05A2B04C-EE1C-A846-9E6C-018362DB5C6E}"/>
            </ac:picMkLst>
          </pc:pic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4157064847" sldId="2147483676"/>
              <ac:cxnSpMk id="19" creationId="{E4958E81-431A-774A-8400-35FA9C19B580}"/>
            </ac:cxnSpMkLst>
          </pc:cxnChg>
        </pc:sldLayoutChg>
        <pc:sldLayoutChg chg="modSp">
          <pc:chgData name="Brett Marquard" userId="2485ab77-f8c3-4d93-ad2d-de25c8837a4d" providerId="ADAL" clId="{0F2D4AF0-7302-4F04-8CE9-47D402D6424F}" dt="2021-11-22T22:39:08.570" v="712"/>
          <pc:sldLayoutMkLst>
            <pc:docMk/>
            <pc:sldMasterMk cId="3455466650" sldId="2147483660"/>
            <pc:sldLayoutMk cId="2562298375" sldId="2147483677"/>
          </pc:sldLayoutMkLst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562298375" sldId="2147483677"/>
              <ac:spMk id="3" creationId="{00000000-0000-0000-0000-000000000000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562298375" sldId="2147483677"/>
              <ac:spMk id="4" creationId="{00000000-0000-0000-0000-000000000000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562298375" sldId="2147483677"/>
              <ac:spMk id="8" creationId="{00000000-0000-0000-0000-000000000000}"/>
            </ac:spMkLst>
          </pc:spChg>
          <pc:spChg chg="mod">
            <ac:chgData name="Brett Marquard" userId="2485ab77-f8c3-4d93-ad2d-de25c8837a4d" providerId="ADAL" clId="{0F2D4AF0-7302-4F04-8CE9-47D402D6424F}" dt="2021-11-22T22:39:08.570" v="712"/>
            <ac:spMkLst>
              <pc:docMk/>
              <pc:sldMasterMk cId="3455466650" sldId="2147483660"/>
              <pc:sldLayoutMk cId="2562298375" sldId="2147483677"/>
              <ac:spMk id="9" creationId="{00000000-0000-0000-0000-000000000000}"/>
            </ac:spMkLst>
          </pc:spChg>
          <pc:cxnChg chg="mod">
            <ac:chgData name="Brett Marquard" userId="2485ab77-f8c3-4d93-ad2d-de25c8837a4d" providerId="ADAL" clId="{0F2D4AF0-7302-4F04-8CE9-47D402D6424F}" dt="2021-11-22T22:39:08.570" v="712"/>
            <ac:cxnSpMkLst>
              <pc:docMk/>
              <pc:sldMasterMk cId="3455466650" sldId="2147483660"/>
              <pc:sldLayoutMk cId="2562298375" sldId="2147483677"/>
              <ac:cxnSpMk id="10" creationId="{00000000-0000-0000-0000-000000000000}"/>
            </ac:cxnSpMkLst>
          </pc:cxnChg>
        </pc:sldLayoutChg>
      </pc:sldMasterChg>
      <pc:sldMasterChg chg="del delSldLayout">
        <pc:chgData name="Brett Marquard" userId="2485ab77-f8c3-4d93-ad2d-de25c8837a4d" providerId="ADAL" clId="{0F2D4AF0-7302-4F04-8CE9-47D402D6424F}" dt="2021-11-22T19:46:41.696" v="0" actId="47"/>
        <pc:sldMasterMkLst>
          <pc:docMk/>
          <pc:sldMasterMk cId="382845598" sldId="2147483678"/>
        </pc:sldMasterMkLst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3608737329" sldId="2147483679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3659025214" sldId="2147483680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193255076" sldId="2147483681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2477177127" sldId="2147483682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1170759915" sldId="2147483683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252151375" sldId="2147483684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3408872609" sldId="2147483685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1460503737" sldId="2147483686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2620433352" sldId="2147483687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3538588484" sldId="2147483688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1149178295" sldId="2147483689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1676280691" sldId="2147483690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2378821321" sldId="2147483691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460316218" sldId="2147483692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1045765184" sldId="2147483693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1335239739" sldId="2147483694"/>
          </pc:sldLayoutMkLst>
        </pc:sldLayoutChg>
        <pc:sldLayoutChg chg="del">
          <pc:chgData name="Brett Marquard" userId="2485ab77-f8c3-4d93-ad2d-de25c8837a4d" providerId="ADAL" clId="{0F2D4AF0-7302-4F04-8CE9-47D402D6424F}" dt="2021-11-22T19:46:41.696" v="0" actId="47"/>
          <pc:sldLayoutMkLst>
            <pc:docMk/>
            <pc:sldMasterMk cId="382845598" sldId="2147483678"/>
            <pc:sldLayoutMk cId="2858833988" sldId="2147483695"/>
          </pc:sldLayoutMkLst>
        </pc:sldLayoutChg>
      </pc:sldMasterChg>
    </pc:docChg>
  </pc:docChgLst>
  <pc:docChgLst>
    <pc:chgData name="Brett Marquard" userId="2485ab77-f8c3-4d93-ad2d-de25c8837a4d" providerId="ADAL" clId="{F5355CCC-1127-442D-B161-626EB9CCDD82}"/>
    <pc:docChg chg="undo redo custSel addSld delSld modSld sldOrd modMainMaster modNotesMaster">
      <pc:chgData name="Brett Marquard" userId="2485ab77-f8c3-4d93-ad2d-de25c8837a4d" providerId="ADAL" clId="{F5355CCC-1127-442D-B161-626EB9CCDD82}" dt="2021-11-22T19:45:34.852" v="1784" actId="1035"/>
      <pc:docMkLst>
        <pc:docMk/>
      </pc:docMkLst>
      <pc:sldChg chg="delSp modSp del mod modNotes">
        <pc:chgData name="Brett Marquard" userId="2485ab77-f8c3-4d93-ad2d-de25c8837a4d" providerId="ADAL" clId="{F5355CCC-1127-442D-B161-626EB9CCDD82}" dt="2021-11-22T19:44:58.665" v="1644"/>
        <pc:sldMkLst>
          <pc:docMk/>
          <pc:sldMk cId="1498337699" sldId="309"/>
        </pc:sldMkLst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5" creationId="{00000000-0000-0000-0000-000000000000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59" creationId="{02BD2A3E-9810-4A39-A954-25816D901F37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60" creationId="{3D2AC9AD-6C37-443B-B0B6-DD549E32390D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61" creationId="{2393B637-9A93-4BC4-931A-F67B485B663F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62" creationId="{B196CCEB-5B23-46EB-B525-1206932E537D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86" creationId="{38D3C3EF-6C74-4359-BB04-B1D07921D838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87" creationId="{A9B3E136-DE02-4B5C-8548-0836DF42E608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17" creationId="{8459985F-4A7D-4D93-A728-05D0F0041E67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18" creationId="{91BBDBFC-89F8-468B-867A-B94693C15F08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19" creationId="{E2302A0C-C794-450C-905A-7446B79EA7A2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20" creationId="{3CFF4468-52AA-4BAC-8BF4-E8B458B5192F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21" creationId="{E1185A4D-60CD-4BD8-BADD-80ED557A2F0A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23" creationId="{38C3F2AD-3370-4B08-B82B-4ED5AB40B500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24" creationId="{3C0DC704-D6C2-474F-AB9B-023785B05095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25" creationId="{FCBB5AF0-E96B-49E3-BBCD-67C596060569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26" creationId="{3A8AC881-268F-4101-8A25-DC185DB2EC21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27" creationId="{C272E31D-97C4-40AD-A7C8-F4E6AEEC1F0B}"/>
          </ac:spMkLst>
        </pc:spChg>
        <pc:spChg chg="del 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28" creationId="{8B02B14B-2697-4169-A933-D4761F014584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30" creationId="{8689157C-F497-4D82-9BB6-C7BA2A61CD7B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31" creationId="{E2FF160A-161F-4047-AFDB-75A3F4C9106E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33" creationId="{4FE4231F-2E5C-4BE2-B693-9EB04500472D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34" creationId="{9E86A1AF-1D4B-406F-B0B1-F7FA77EA7467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35" creationId="{8E07554A-C251-41EA-AB3D-982092744F68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36" creationId="{9510CEF3-4E3B-4AB0-BC2A-E295E634AD88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37" creationId="{F907E5CE-BECF-4CFF-8E95-9A00D64A6B10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38" creationId="{21CE90BC-DA6C-4848-AFC4-EFA8AC53DC9E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39" creationId="{F27FA06E-BB1A-4FD3-92F0-F806214CF9C8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41" creationId="{2D1E14AF-BA92-4D51-AB1B-098F5504A00F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42" creationId="{491EADF6-DA1D-4CDF-8157-5016F67F7C32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43" creationId="{E75CF5AB-A041-48FA-8630-6B768262457E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44" creationId="{C3D36C9A-C026-451A-982D-9A67403028BE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46" creationId="{B1D5E129-2B9A-47FB-8BB0-9A6D16F7C781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47" creationId="{FCCC0154-7822-4539-AAD7-3A453E63E12D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49" creationId="{D1DD42CB-3875-4C50-93DF-9E68439E4CAB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50" creationId="{46F1831F-E75C-43BD-BB57-98678E0F2BFC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52" creationId="{EEBFD7EB-6C7F-4143-80FB-D3C46B131F16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53" creationId="{F80A2192-5CB0-4D15-997F-673E6DC175B3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54" creationId="{6DBADEA1-5D3A-4127-8EE1-0F898A667B65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k cId="1498337699" sldId="309"/>
            <ac:spMk id="155" creationId="{3920747D-FE3C-496C-A6DC-D351F7D56880}"/>
          </ac:spMkLst>
        </pc:sp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2" creationId="{69F7DA9A-3926-4782-85B8-34A26A4F9E4E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8" creationId="{98E052BD-182C-4D1B-8D6A-DF3DF4AAA24B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88" creationId="{9D03BE2A-8A7D-462E-99BF-D738F9F4C8A8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22" creationId="{275C0567-A949-4359-A9FB-B294781CAC01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29" creationId="{8609ECAE-5E1F-4545-A113-AAD0F2B8FBF3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32" creationId="{43B62723-FD00-41FF-8CA6-7EE954FABEA5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40" creationId="{E19C596F-0DC5-49E7-BBA9-A8E87691404E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45" creationId="{A5EB3F3B-1755-4717-8831-0F0B4063F493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48" creationId="{2804DA8D-4051-4C7F-9101-72C69EF85596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51" creationId="{9E2C02BB-3BE8-4450-8D9D-4A60AAF25301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56" creationId="{A37B1FAB-E56F-40CF-BCF2-4B8C18D58C90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57" creationId="{09B099B3-3559-499F-969D-2C0F4587D9CA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58" creationId="{5831CF95-C9EB-412E-97C9-B960AE3D12A0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59" creationId="{1EDEEC97-D05C-4F51-8E21-785477B10421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60" creationId="{88E05BB7-D0F6-445D-93A0-DA875789E0A8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62" creationId="{A7D18337-A1B1-431B-B11D-BD0D9E4A643A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63" creationId="{6CC189B7-69FC-4F6B-BF1B-AC6FB3F48479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64" creationId="{04045A96-F088-4560-89CF-AEBAB22C81D1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65" creationId="{BE20A970-0475-4C80-A749-4BE7915311E1}"/>
          </ac:picMkLst>
        </pc:picChg>
        <pc:picChg chg="mod">
          <ac:chgData name="Brett Marquard" userId="2485ab77-f8c3-4d93-ad2d-de25c8837a4d" providerId="ADAL" clId="{F5355CCC-1127-442D-B161-626EB9CCDD82}" dt="2021-11-22T19:44:58.665" v="1644"/>
          <ac:picMkLst>
            <pc:docMk/>
            <pc:sldMk cId="1498337699" sldId="309"/>
            <ac:picMk id="166" creationId="{B99B0E7B-1CF4-4258-9DF6-97CDB56D0064}"/>
          </ac:picMkLst>
        </pc:picChg>
      </pc:sldChg>
      <pc:sldChg chg="addSp delSp modSp add mod modNotes">
        <pc:chgData name="Brett Marquard" userId="2485ab77-f8c3-4d93-ad2d-de25c8837a4d" providerId="ADAL" clId="{F5355CCC-1127-442D-B161-626EB9CCDD82}" dt="2021-11-22T19:45:34.852" v="1784" actId="1035"/>
        <pc:sldMkLst>
          <pc:docMk/>
          <pc:sldMk cId="2689261363" sldId="310"/>
        </pc:sldMkLst>
        <pc:spChg chg="add mod">
          <ac:chgData name="Brett Marquard" userId="2485ab77-f8c3-4d93-ad2d-de25c8837a4d" providerId="ADAL" clId="{F5355CCC-1127-442D-B161-626EB9CCDD82}" dt="2021-11-22T19:45:16.814" v="1688" actId="1036"/>
          <ac:spMkLst>
            <pc:docMk/>
            <pc:sldMk cId="2689261363" sldId="310"/>
            <ac:spMk id="2" creationId="{1CD80003-C222-4AF2-B827-9EB1039FFD45}"/>
          </ac:spMkLst>
        </pc:spChg>
        <pc:spChg chg="mod">
          <ac:chgData name="Brett Marquard" userId="2485ab77-f8c3-4d93-ad2d-de25c8837a4d" providerId="ADAL" clId="{F5355CCC-1127-442D-B161-626EB9CCDD82}" dt="2021-11-22T19:45:16.814" v="1688" actId="1036"/>
          <ac:spMkLst>
            <pc:docMk/>
            <pc:sldMk cId="2689261363" sldId="310"/>
            <ac:spMk id="5" creationId="{00000000-0000-0000-0000-000000000000}"/>
          </ac:spMkLst>
        </pc:spChg>
        <pc:spChg chg="add del mod">
          <ac:chgData name="Brett Marquard" userId="2485ab77-f8c3-4d93-ad2d-de25c8837a4d" providerId="ADAL" clId="{F5355CCC-1127-442D-B161-626EB9CCDD82}" dt="2021-11-22T19:45:16.814" v="1688" actId="1036"/>
          <ac:spMkLst>
            <pc:docMk/>
            <pc:sldMk cId="2689261363" sldId="310"/>
            <ac:spMk id="10" creationId="{26F09608-B238-4A17-B6E6-4A8BC3F29322}"/>
          </ac:spMkLst>
        </pc:spChg>
        <pc:spChg chg="add del mod">
          <ac:chgData name="Brett Marquard" userId="2485ab77-f8c3-4d93-ad2d-de25c8837a4d" providerId="ADAL" clId="{F5355CCC-1127-442D-B161-626EB9CCDD82}" dt="2021-11-22T19:45:16.814" v="1688" actId="1036"/>
          <ac:spMkLst>
            <pc:docMk/>
            <pc:sldMk cId="2689261363" sldId="310"/>
            <ac:spMk id="11" creationId="{CF013401-1617-4746-A763-5678D9D266C8}"/>
          </ac:spMkLst>
        </pc:spChg>
        <pc:spChg chg="add del mod">
          <ac:chgData name="Brett Marquard" userId="2485ab77-f8c3-4d93-ad2d-de25c8837a4d" providerId="ADAL" clId="{F5355CCC-1127-442D-B161-626EB9CCDD82}" dt="2021-11-22T19:45:16.814" v="1688" actId="1036"/>
          <ac:spMkLst>
            <pc:docMk/>
            <pc:sldMk cId="2689261363" sldId="310"/>
            <ac:spMk id="12" creationId="{D9F96759-E88C-4C91-B3E5-362D0F8B5892}"/>
          </ac:spMkLst>
        </pc:spChg>
        <pc:spChg chg="add del mod">
          <ac:chgData name="Brett Marquard" userId="2485ab77-f8c3-4d93-ad2d-de25c8837a4d" providerId="ADAL" clId="{F5355CCC-1127-442D-B161-626EB9CCDD82}" dt="2021-11-22T19:45:16.814" v="1688" actId="1036"/>
          <ac:spMkLst>
            <pc:docMk/>
            <pc:sldMk cId="2689261363" sldId="310"/>
            <ac:spMk id="13" creationId="{0DBBA671-7F10-4E7B-932A-3DC683F6C4D5}"/>
          </ac:spMkLst>
        </pc:spChg>
        <pc:spChg chg="add mod">
          <ac:chgData name="Brett Marquard" userId="2485ab77-f8c3-4d93-ad2d-de25c8837a4d" providerId="ADAL" clId="{F5355CCC-1127-442D-B161-626EB9CCDD82}" dt="2021-11-22T19:45:16.814" v="1688" actId="1036"/>
          <ac:spMkLst>
            <pc:docMk/>
            <pc:sldMk cId="2689261363" sldId="310"/>
            <ac:spMk id="17" creationId="{B776B795-F578-4C5F-BAE1-B29E67FA8E6C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18" creationId="{DDCBDEFB-91E1-4BF7-9B20-5238F0C3D9DB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19" creationId="{989F6C67-2048-4506-84E6-EA1F6ED1F4D4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20" creationId="{4FB1C6CD-38B4-47A3-9850-0235DCCF2DE5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22" creationId="{1212E421-DCC8-4F33-9C9C-E26671CBD268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23" creationId="{44A69BD1-75B8-4171-BA8C-3D26341F6C98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25" creationId="{2D0FC4CA-EE73-4D07-8552-B7D9594781AB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26" creationId="{DC1BBD21-9BB8-4C31-8CFD-85DDD795FEAC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28" creationId="{8C38E16A-86D6-4B26-BC22-5414B2D4ED8C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29" creationId="{1256CD63-6551-44BA-8BB5-37ACB82171B0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31" creationId="{37CD3EEB-2198-4BE8-BDA4-6B075C37A7E2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32" creationId="{89D81CC2-DE8F-4117-970B-62453567AE16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34" creationId="{1E786C7D-E430-43BB-86C7-3165E4244894}"/>
          </ac:spMkLst>
        </pc:spChg>
        <pc:spChg chg="add del mod">
          <ac:chgData name="Brett Marquard" userId="2485ab77-f8c3-4d93-ad2d-de25c8837a4d" providerId="ADAL" clId="{F5355CCC-1127-442D-B161-626EB9CCDD82}" dt="2021-11-18T20:41:25.661" v="76"/>
          <ac:spMkLst>
            <pc:docMk/>
            <pc:sldMk cId="2689261363" sldId="310"/>
            <ac:spMk id="34" creationId="{991DA3FA-B0B0-460D-B5A8-6DCA4D365882}"/>
          </ac:spMkLst>
        </pc:spChg>
        <pc:spChg chg="add mod">
          <ac:chgData name="Brett Marquard" userId="2485ab77-f8c3-4d93-ad2d-de25c8837a4d" providerId="ADAL" clId="{F5355CCC-1127-442D-B161-626EB9CCDD82}" dt="2021-11-22T19:45:16.814" v="1688" actId="1036"/>
          <ac:spMkLst>
            <pc:docMk/>
            <pc:sldMk cId="2689261363" sldId="310"/>
            <ac:spMk id="35" creationId="{241EE8A6-9EE7-4743-967A-DEB494A42E82}"/>
          </ac:spMkLst>
        </pc:spChg>
        <pc:spChg chg="add mod">
          <ac:chgData name="Brett Marquard" userId="2485ab77-f8c3-4d93-ad2d-de25c8837a4d" providerId="ADAL" clId="{F5355CCC-1127-442D-B161-626EB9CCDD82}" dt="2021-11-22T19:45:16.814" v="1688" actId="1036"/>
          <ac:spMkLst>
            <pc:docMk/>
            <pc:sldMk cId="2689261363" sldId="310"/>
            <ac:spMk id="36" creationId="{9E2845C1-695E-4651-9AAB-FD24B4BCFE43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38" creationId="{198AD1D4-68B1-4252-8185-8C29EB428C27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40" creationId="{4A80114A-B05E-4BEB-9875-3B8A8CB1C609}"/>
          </ac:spMkLst>
        </pc:spChg>
        <pc:spChg chg="add mod">
          <ac:chgData name="Brett Marquard" userId="2485ab77-f8c3-4d93-ad2d-de25c8837a4d" providerId="ADAL" clId="{F5355CCC-1127-442D-B161-626EB9CCDD82}" dt="2021-11-22T19:45:34.852" v="1784" actId="1035"/>
          <ac:spMkLst>
            <pc:docMk/>
            <pc:sldMk cId="2689261363" sldId="310"/>
            <ac:spMk id="41" creationId="{6C09C70A-C717-48C9-A357-D6D8AFC06551}"/>
          </ac:spMkLst>
        </pc:spChg>
        <pc:spChg chg="del">
          <ac:chgData name="Brett Marquard" userId="2485ab77-f8c3-4d93-ad2d-de25c8837a4d" providerId="ADAL" clId="{F5355CCC-1127-442D-B161-626EB9CCDD82}" dt="2021-11-18T17:57:25.491" v="1" actId="478"/>
          <ac:spMkLst>
            <pc:docMk/>
            <pc:sldMk cId="2689261363" sldId="310"/>
            <ac:spMk id="61" creationId="{2393B637-9A93-4BC4-931A-F67B485B663F}"/>
          </ac:spMkLst>
        </pc:spChg>
        <pc:spChg chg="del mod">
          <ac:chgData name="Brett Marquard" userId="2485ab77-f8c3-4d93-ad2d-de25c8837a4d" providerId="ADAL" clId="{F5355CCC-1127-442D-B161-626EB9CCDD82}" dt="2021-11-18T20:36:04.595" v="6" actId="478"/>
          <ac:spMkLst>
            <pc:docMk/>
            <pc:sldMk cId="2689261363" sldId="310"/>
            <ac:spMk id="62" creationId="{B196CCEB-5B23-46EB-B525-1206932E537D}"/>
          </ac:spMkLst>
        </pc:spChg>
        <pc:spChg chg="del mod">
          <ac:chgData name="Brett Marquard" userId="2485ab77-f8c3-4d93-ad2d-de25c8837a4d" providerId="ADAL" clId="{F5355CCC-1127-442D-B161-626EB9CCDD82}" dt="2021-11-18T20:36:04.595" v="6" actId="478"/>
          <ac:spMkLst>
            <pc:docMk/>
            <pc:sldMk cId="2689261363" sldId="310"/>
            <ac:spMk id="86" creationId="{38D3C3EF-6C74-4359-BB04-B1D07921D838}"/>
          </ac:spMkLst>
        </pc:spChg>
        <pc:spChg chg="del mod">
          <ac:chgData name="Brett Marquard" userId="2485ab77-f8c3-4d93-ad2d-de25c8837a4d" providerId="ADAL" clId="{F5355CCC-1127-442D-B161-626EB9CCDD82}" dt="2021-11-18T20:36:04.595" v="6" actId="478"/>
          <ac:spMkLst>
            <pc:docMk/>
            <pc:sldMk cId="2689261363" sldId="310"/>
            <ac:spMk id="87" creationId="{A9B3E136-DE02-4B5C-8548-0836DF42E608}"/>
          </ac:spMkLst>
        </pc:spChg>
        <pc:spChg chg="del mod">
          <ac:chgData name="Brett Marquard" userId="2485ab77-f8c3-4d93-ad2d-de25c8837a4d" providerId="ADAL" clId="{F5355CCC-1127-442D-B161-626EB9CCDD82}" dt="2021-11-18T20:36:06.595" v="7" actId="478"/>
          <ac:spMkLst>
            <pc:docMk/>
            <pc:sldMk cId="2689261363" sldId="310"/>
            <ac:spMk id="118" creationId="{91BBDBFC-89F8-468B-867A-B94693C15F08}"/>
          </ac:spMkLst>
        </pc:spChg>
        <pc:spChg chg="del mod">
          <ac:chgData name="Brett Marquard" userId="2485ab77-f8c3-4d93-ad2d-de25c8837a4d" providerId="ADAL" clId="{F5355CCC-1127-442D-B161-626EB9CCDD82}" dt="2021-11-18T20:36:06.595" v="7" actId="478"/>
          <ac:spMkLst>
            <pc:docMk/>
            <pc:sldMk cId="2689261363" sldId="310"/>
            <ac:spMk id="119" creationId="{E2302A0C-C794-450C-905A-7446B79EA7A2}"/>
          </ac:spMkLst>
        </pc:spChg>
        <pc:spChg chg="del mod">
          <ac:chgData name="Brett Marquard" userId="2485ab77-f8c3-4d93-ad2d-de25c8837a4d" providerId="ADAL" clId="{F5355CCC-1127-442D-B161-626EB9CCDD82}" dt="2021-11-18T20:36:09.535" v="9" actId="478"/>
          <ac:spMkLst>
            <pc:docMk/>
            <pc:sldMk cId="2689261363" sldId="310"/>
            <ac:spMk id="120" creationId="{3CFF4468-52AA-4BAC-8BF4-E8B458B5192F}"/>
          </ac:spMkLst>
        </pc:spChg>
        <pc:spChg chg="del mod">
          <ac:chgData name="Brett Marquard" userId="2485ab77-f8c3-4d93-ad2d-de25c8837a4d" providerId="ADAL" clId="{F5355CCC-1127-442D-B161-626EB9CCDD82}" dt="2021-11-18T20:36:09.535" v="9" actId="478"/>
          <ac:spMkLst>
            <pc:docMk/>
            <pc:sldMk cId="2689261363" sldId="310"/>
            <ac:spMk id="121" creationId="{E1185A4D-60CD-4BD8-BADD-80ED557A2F0A}"/>
          </ac:spMkLst>
        </pc:spChg>
        <pc:spChg chg="del mod">
          <ac:chgData name="Brett Marquard" userId="2485ab77-f8c3-4d93-ad2d-de25c8837a4d" providerId="ADAL" clId="{F5355CCC-1127-442D-B161-626EB9CCDD82}" dt="2021-11-18T20:36:06.595" v="7" actId="478"/>
          <ac:spMkLst>
            <pc:docMk/>
            <pc:sldMk cId="2689261363" sldId="310"/>
            <ac:spMk id="123" creationId="{38C3F2AD-3370-4B08-B82B-4ED5AB40B500}"/>
          </ac:spMkLst>
        </pc:spChg>
        <pc:spChg chg="del mod">
          <ac:chgData name="Brett Marquard" userId="2485ab77-f8c3-4d93-ad2d-de25c8837a4d" providerId="ADAL" clId="{F5355CCC-1127-442D-B161-626EB9CCDD82}" dt="2021-11-18T20:36:04.595" v="6" actId="478"/>
          <ac:spMkLst>
            <pc:docMk/>
            <pc:sldMk cId="2689261363" sldId="310"/>
            <ac:spMk id="124" creationId="{3C0DC704-D6C2-474F-AB9B-023785B05095}"/>
          </ac:spMkLst>
        </pc:spChg>
        <pc:spChg chg="del mod">
          <ac:chgData name="Brett Marquard" userId="2485ab77-f8c3-4d93-ad2d-de25c8837a4d" providerId="ADAL" clId="{F5355CCC-1127-442D-B161-626EB9CCDD82}" dt="2021-11-18T20:36:06.595" v="7" actId="478"/>
          <ac:spMkLst>
            <pc:docMk/>
            <pc:sldMk cId="2689261363" sldId="310"/>
            <ac:spMk id="125" creationId="{FCBB5AF0-E96B-49E3-BBCD-67C596060569}"/>
          </ac:spMkLst>
        </pc:spChg>
        <pc:spChg chg="del mod">
          <ac:chgData name="Brett Marquard" userId="2485ab77-f8c3-4d93-ad2d-de25c8837a4d" providerId="ADAL" clId="{F5355CCC-1127-442D-B161-626EB9CCDD82}" dt="2021-11-18T20:36:04.595" v="6" actId="478"/>
          <ac:spMkLst>
            <pc:docMk/>
            <pc:sldMk cId="2689261363" sldId="310"/>
            <ac:spMk id="126" creationId="{3A8AC881-268F-4101-8A25-DC185DB2EC21}"/>
          </ac:spMkLst>
        </pc:spChg>
        <pc:spChg chg="del mod">
          <ac:chgData name="Brett Marquard" userId="2485ab77-f8c3-4d93-ad2d-de25c8837a4d" providerId="ADAL" clId="{F5355CCC-1127-442D-B161-626EB9CCDD82}" dt="2021-11-18T20:36:08.299" v="8" actId="478"/>
          <ac:spMkLst>
            <pc:docMk/>
            <pc:sldMk cId="2689261363" sldId="310"/>
            <ac:spMk id="127" creationId="{C272E31D-97C4-40AD-A7C8-F4E6AEEC1F0B}"/>
          </ac:spMkLst>
        </pc:spChg>
        <pc:spChg chg="del mod">
          <ac:chgData name="Brett Marquard" userId="2485ab77-f8c3-4d93-ad2d-de25c8837a4d" providerId="ADAL" clId="{F5355CCC-1127-442D-B161-626EB9CCDD82}" dt="2021-11-18T20:36:04.595" v="6" actId="478"/>
          <ac:spMkLst>
            <pc:docMk/>
            <pc:sldMk cId="2689261363" sldId="310"/>
            <ac:spMk id="128" creationId="{8B02B14B-2697-4169-A933-D4761F014584}"/>
          </ac:spMkLst>
        </pc:spChg>
        <pc:spChg chg="del">
          <ac:chgData name="Brett Marquard" userId="2485ab77-f8c3-4d93-ad2d-de25c8837a4d" providerId="ADAL" clId="{F5355CCC-1127-442D-B161-626EB9CCDD82}" dt="2021-11-18T17:57:25.491" v="1" actId="478"/>
          <ac:spMkLst>
            <pc:docMk/>
            <pc:sldMk cId="2689261363" sldId="310"/>
            <ac:spMk id="130" creationId="{8689157C-F497-4D82-9BB6-C7BA2A61CD7B}"/>
          </ac:spMkLst>
        </pc:spChg>
        <pc:spChg chg="del">
          <ac:chgData name="Brett Marquard" userId="2485ab77-f8c3-4d93-ad2d-de25c8837a4d" providerId="ADAL" clId="{F5355CCC-1127-442D-B161-626EB9CCDD82}" dt="2021-11-18T17:57:25.491" v="1" actId="478"/>
          <ac:spMkLst>
            <pc:docMk/>
            <pc:sldMk cId="2689261363" sldId="310"/>
            <ac:spMk id="131" creationId="{E2FF160A-161F-4047-AFDB-75A3F4C9106E}"/>
          </ac:spMkLst>
        </pc:spChg>
        <pc:spChg chg="mod">
          <ac:chgData name="Brett Marquard" userId="2485ab77-f8c3-4d93-ad2d-de25c8837a4d" providerId="ADAL" clId="{F5355CCC-1127-442D-B161-626EB9CCDD82}" dt="2021-11-22T19:45:16.814" v="1688" actId="1036"/>
          <ac:spMkLst>
            <pc:docMk/>
            <pc:sldMk cId="2689261363" sldId="310"/>
            <ac:spMk id="138" creationId="{21CE90BC-DA6C-4848-AFC4-EFA8AC53DC9E}"/>
          </ac:spMkLst>
        </pc:spChg>
        <pc:spChg chg="mod">
          <ac:chgData name="Brett Marquard" userId="2485ab77-f8c3-4d93-ad2d-de25c8837a4d" providerId="ADAL" clId="{F5355CCC-1127-442D-B161-626EB9CCDD82}" dt="2021-11-22T19:45:16.814" v="1688" actId="1036"/>
          <ac:spMkLst>
            <pc:docMk/>
            <pc:sldMk cId="2689261363" sldId="310"/>
            <ac:spMk id="139" creationId="{F27FA06E-BB1A-4FD3-92F0-F806214CF9C8}"/>
          </ac:spMkLst>
        </pc:spChg>
        <pc:spChg chg="del mod">
          <ac:chgData name="Brett Marquard" userId="2485ab77-f8c3-4d93-ad2d-de25c8837a4d" providerId="ADAL" clId="{F5355CCC-1127-442D-B161-626EB9CCDD82}" dt="2021-11-18T20:36:06.595" v="7" actId="478"/>
          <ac:spMkLst>
            <pc:docMk/>
            <pc:sldMk cId="2689261363" sldId="310"/>
            <ac:spMk id="141" creationId="{2D1E14AF-BA92-4D51-AB1B-098F5504A00F}"/>
          </ac:spMkLst>
        </pc:spChg>
        <pc:spChg chg="del mod">
          <ac:chgData name="Brett Marquard" userId="2485ab77-f8c3-4d93-ad2d-de25c8837a4d" providerId="ADAL" clId="{F5355CCC-1127-442D-B161-626EB9CCDD82}" dt="2021-11-18T20:36:06.595" v="7" actId="478"/>
          <ac:spMkLst>
            <pc:docMk/>
            <pc:sldMk cId="2689261363" sldId="310"/>
            <ac:spMk id="142" creationId="{491EADF6-DA1D-4CDF-8157-5016F67F7C32}"/>
          </ac:spMkLst>
        </pc:spChg>
        <pc:spChg chg="del">
          <ac:chgData name="Brett Marquard" userId="2485ab77-f8c3-4d93-ad2d-de25c8837a4d" providerId="ADAL" clId="{F5355CCC-1127-442D-B161-626EB9CCDD82}" dt="2021-11-18T17:57:25.491" v="1" actId="478"/>
          <ac:spMkLst>
            <pc:docMk/>
            <pc:sldMk cId="2689261363" sldId="310"/>
            <ac:spMk id="149" creationId="{D1DD42CB-3875-4C50-93DF-9E68439E4CAB}"/>
          </ac:spMkLst>
        </pc:spChg>
        <pc:spChg chg="del">
          <ac:chgData name="Brett Marquard" userId="2485ab77-f8c3-4d93-ad2d-de25c8837a4d" providerId="ADAL" clId="{F5355CCC-1127-442D-B161-626EB9CCDD82}" dt="2021-11-18T17:57:25.491" v="1" actId="478"/>
          <ac:spMkLst>
            <pc:docMk/>
            <pc:sldMk cId="2689261363" sldId="310"/>
            <ac:spMk id="150" creationId="{46F1831F-E75C-43BD-BB57-98678E0F2BFC}"/>
          </ac:spMkLst>
        </pc:spChg>
        <pc:spChg chg="del mod">
          <ac:chgData name="Brett Marquard" userId="2485ab77-f8c3-4d93-ad2d-de25c8837a4d" providerId="ADAL" clId="{F5355CCC-1127-442D-B161-626EB9CCDD82}" dt="2021-11-18T20:36:04.595" v="6" actId="478"/>
          <ac:spMkLst>
            <pc:docMk/>
            <pc:sldMk cId="2689261363" sldId="310"/>
            <ac:spMk id="152" creationId="{EEBFD7EB-6C7F-4143-80FB-D3C46B131F16}"/>
          </ac:spMkLst>
        </pc:spChg>
        <pc:spChg chg="del mod">
          <ac:chgData name="Brett Marquard" userId="2485ab77-f8c3-4d93-ad2d-de25c8837a4d" providerId="ADAL" clId="{F5355CCC-1127-442D-B161-626EB9CCDD82}" dt="2021-11-18T20:36:04.595" v="6" actId="478"/>
          <ac:spMkLst>
            <pc:docMk/>
            <pc:sldMk cId="2689261363" sldId="310"/>
            <ac:spMk id="153" creationId="{F80A2192-5CB0-4D15-997F-673E6DC175B3}"/>
          </ac:spMkLst>
        </pc:spChg>
        <pc:spChg chg="del mod">
          <ac:chgData name="Brett Marquard" userId="2485ab77-f8c3-4d93-ad2d-de25c8837a4d" providerId="ADAL" clId="{F5355CCC-1127-442D-B161-626EB9CCDD82}" dt="2021-11-18T20:36:04.595" v="6" actId="478"/>
          <ac:spMkLst>
            <pc:docMk/>
            <pc:sldMk cId="2689261363" sldId="310"/>
            <ac:spMk id="154" creationId="{6DBADEA1-5D3A-4127-8EE1-0F898A667B65}"/>
          </ac:spMkLst>
        </pc:spChg>
        <pc:spChg chg="del">
          <ac:chgData name="Brett Marquard" userId="2485ab77-f8c3-4d93-ad2d-de25c8837a4d" providerId="ADAL" clId="{F5355CCC-1127-442D-B161-626EB9CCDD82}" dt="2021-11-18T17:57:25.491" v="1" actId="478"/>
          <ac:spMkLst>
            <pc:docMk/>
            <pc:sldMk cId="2689261363" sldId="310"/>
            <ac:spMk id="155" creationId="{3920747D-FE3C-496C-A6DC-D351F7D56880}"/>
          </ac:spMkLst>
        </pc:spChg>
        <pc:picChg chg="mod">
          <ac:chgData name="Brett Marquard" userId="2485ab77-f8c3-4d93-ad2d-de25c8837a4d" providerId="ADAL" clId="{F5355CCC-1127-442D-B161-626EB9CCDD82}" dt="2021-11-22T19:45:16.814" v="1688" actId="1036"/>
          <ac:picMkLst>
            <pc:docMk/>
            <pc:sldMk cId="2689261363" sldId="310"/>
            <ac:picMk id="8" creationId="{98E052BD-182C-4D1B-8D6A-DF3DF4AAA24B}"/>
          </ac:picMkLst>
        </pc:picChg>
        <pc:picChg chg="add del mod">
          <ac:chgData name="Brett Marquard" userId="2485ab77-f8c3-4d93-ad2d-de25c8837a4d" providerId="ADAL" clId="{F5355CCC-1127-442D-B161-626EB9CCDD82}" dt="2021-11-22T19:45:16.814" v="1688" actId="1036"/>
          <ac:picMkLst>
            <pc:docMk/>
            <pc:sldMk cId="2689261363" sldId="310"/>
            <ac:picMk id="14" creationId="{6BF30428-30ED-4269-8972-613D3198C41A}"/>
          </ac:picMkLst>
        </pc:picChg>
        <pc:picChg chg="add del mod">
          <ac:chgData name="Brett Marquard" userId="2485ab77-f8c3-4d93-ad2d-de25c8837a4d" providerId="ADAL" clId="{F5355CCC-1127-442D-B161-626EB9CCDD82}" dt="2021-11-22T19:45:16.814" v="1688" actId="1036"/>
          <ac:picMkLst>
            <pc:docMk/>
            <pc:sldMk cId="2689261363" sldId="310"/>
            <ac:picMk id="15" creationId="{1CBE3318-AFD3-4FA7-9E76-2DB9DA1551DA}"/>
          </ac:picMkLst>
        </pc:picChg>
        <pc:picChg chg="add mod">
          <ac:chgData name="Brett Marquard" userId="2485ab77-f8c3-4d93-ad2d-de25c8837a4d" providerId="ADAL" clId="{F5355CCC-1127-442D-B161-626EB9CCDD82}" dt="2021-11-22T19:45:34.852" v="1784" actId="1035"/>
          <ac:picMkLst>
            <pc:docMk/>
            <pc:sldMk cId="2689261363" sldId="310"/>
            <ac:picMk id="21" creationId="{B1AFCF87-907F-4B27-A65F-E61CCF6E4BB7}"/>
          </ac:picMkLst>
        </pc:picChg>
        <pc:picChg chg="add mod">
          <ac:chgData name="Brett Marquard" userId="2485ab77-f8c3-4d93-ad2d-de25c8837a4d" providerId="ADAL" clId="{F5355CCC-1127-442D-B161-626EB9CCDD82}" dt="2021-11-22T19:45:34.852" v="1784" actId="1035"/>
          <ac:picMkLst>
            <pc:docMk/>
            <pc:sldMk cId="2689261363" sldId="310"/>
            <ac:picMk id="24" creationId="{A62F5315-5E8B-4E24-B932-AAE1C2CF155D}"/>
          </ac:picMkLst>
        </pc:picChg>
        <pc:picChg chg="add mod">
          <ac:chgData name="Brett Marquard" userId="2485ab77-f8c3-4d93-ad2d-de25c8837a4d" providerId="ADAL" clId="{F5355CCC-1127-442D-B161-626EB9CCDD82}" dt="2021-11-22T19:45:34.852" v="1784" actId="1035"/>
          <ac:picMkLst>
            <pc:docMk/>
            <pc:sldMk cId="2689261363" sldId="310"/>
            <ac:picMk id="27" creationId="{E2508BED-7365-4575-B535-9199C2C2342E}"/>
          </ac:picMkLst>
        </pc:picChg>
        <pc:picChg chg="add mod">
          <ac:chgData name="Brett Marquard" userId="2485ab77-f8c3-4d93-ad2d-de25c8837a4d" providerId="ADAL" clId="{F5355CCC-1127-442D-B161-626EB9CCDD82}" dt="2021-11-22T19:45:34.852" v="1784" actId="1035"/>
          <ac:picMkLst>
            <pc:docMk/>
            <pc:sldMk cId="2689261363" sldId="310"/>
            <ac:picMk id="30" creationId="{E148F379-48B3-45EB-B331-E8DEE52F61D2}"/>
          </ac:picMkLst>
        </pc:picChg>
        <pc:picChg chg="add mod">
          <ac:chgData name="Brett Marquard" userId="2485ab77-f8c3-4d93-ad2d-de25c8837a4d" providerId="ADAL" clId="{F5355CCC-1127-442D-B161-626EB9CCDD82}" dt="2021-11-22T19:45:34.852" v="1784" actId="1035"/>
          <ac:picMkLst>
            <pc:docMk/>
            <pc:sldMk cId="2689261363" sldId="310"/>
            <ac:picMk id="33" creationId="{7CEECDD1-831E-45D7-8DD4-F7F431C9EB41}"/>
          </ac:picMkLst>
        </pc:picChg>
        <pc:picChg chg="add mod">
          <ac:chgData name="Brett Marquard" userId="2485ab77-f8c3-4d93-ad2d-de25c8837a4d" providerId="ADAL" clId="{F5355CCC-1127-442D-B161-626EB9CCDD82}" dt="2021-11-22T19:45:16.814" v="1688" actId="1036"/>
          <ac:picMkLst>
            <pc:docMk/>
            <pc:sldMk cId="2689261363" sldId="310"/>
            <ac:picMk id="37" creationId="{8B72FDA3-13CB-4BBF-A8D8-41826B255C3E}"/>
          </ac:picMkLst>
        </pc:picChg>
        <pc:picChg chg="add mod">
          <ac:chgData name="Brett Marquard" userId="2485ab77-f8c3-4d93-ad2d-de25c8837a4d" providerId="ADAL" clId="{F5355CCC-1127-442D-B161-626EB9CCDD82}" dt="2021-11-22T19:45:34.852" v="1784" actId="1035"/>
          <ac:picMkLst>
            <pc:docMk/>
            <pc:sldMk cId="2689261363" sldId="310"/>
            <ac:picMk id="39" creationId="{EF4CB7B7-1168-4B49-8036-FEC7BF1FB5C8}"/>
          </ac:picMkLst>
        </pc:picChg>
        <pc:picChg chg="add mod">
          <ac:chgData name="Brett Marquard" userId="2485ab77-f8c3-4d93-ad2d-de25c8837a4d" providerId="ADAL" clId="{F5355CCC-1127-442D-B161-626EB9CCDD82}" dt="2021-11-22T19:45:34.852" v="1784" actId="1035"/>
          <ac:picMkLst>
            <pc:docMk/>
            <pc:sldMk cId="2689261363" sldId="310"/>
            <ac:picMk id="42" creationId="{BE8696E0-E689-4164-B19E-0DE8FB263672}"/>
          </ac:picMkLst>
        </pc:picChg>
        <pc:picChg chg="del mod">
          <ac:chgData name="Brett Marquard" userId="2485ab77-f8c3-4d93-ad2d-de25c8837a4d" providerId="ADAL" clId="{F5355CCC-1127-442D-B161-626EB9CCDD82}" dt="2021-11-18T20:36:04.595" v="6" actId="478"/>
          <ac:picMkLst>
            <pc:docMk/>
            <pc:sldMk cId="2689261363" sldId="310"/>
            <ac:picMk id="88" creationId="{9D03BE2A-8A7D-462E-99BF-D738F9F4C8A8}"/>
          </ac:picMkLst>
        </pc:picChg>
        <pc:picChg chg="del mod">
          <ac:chgData name="Brett Marquard" userId="2485ab77-f8c3-4d93-ad2d-de25c8837a4d" providerId="ADAL" clId="{F5355CCC-1127-442D-B161-626EB9CCDD82}" dt="2021-11-18T20:36:06.595" v="7" actId="478"/>
          <ac:picMkLst>
            <pc:docMk/>
            <pc:sldMk cId="2689261363" sldId="310"/>
            <ac:picMk id="122" creationId="{275C0567-A949-4359-A9FB-B294781CAC01}"/>
          </ac:picMkLst>
        </pc:picChg>
        <pc:picChg chg="del mod">
          <ac:chgData name="Brett Marquard" userId="2485ab77-f8c3-4d93-ad2d-de25c8837a4d" providerId="ADAL" clId="{F5355CCC-1127-442D-B161-626EB9CCDD82}" dt="2021-11-18T20:36:04.595" v="6" actId="478"/>
          <ac:picMkLst>
            <pc:docMk/>
            <pc:sldMk cId="2689261363" sldId="310"/>
            <ac:picMk id="129" creationId="{8609ECAE-5E1F-4545-A113-AAD0F2B8FBF3}"/>
          </ac:picMkLst>
        </pc:picChg>
        <pc:picChg chg="del">
          <ac:chgData name="Brett Marquard" userId="2485ab77-f8c3-4d93-ad2d-de25c8837a4d" providerId="ADAL" clId="{F5355CCC-1127-442D-B161-626EB9CCDD82}" dt="2021-11-18T17:57:25.491" v="1" actId="478"/>
          <ac:picMkLst>
            <pc:docMk/>
            <pc:sldMk cId="2689261363" sldId="310"/>
            <ac:picMk id="132" creationId="{43B62723-FD00-41FF-8CA6-7EE954FABEA5}"/>
          </ac:picMkLst>
        </pc:picChg>
        <pc:picChg chg="mod">
          <ac:chgData name="Brett Marquard" userId="2485ab77-f8c3-4d93-ad2d-de25c8837a4d" providerId="ADAL" clId="{F5355CCC-1127-442D-B161-626EB9CCDD82}" dt="2021-11-22T19:45:16.814" v="1688" actId="1036"/>
          <ac:picMkLst>
            <pc:docMk/>
            <pc:sldMk cId="2689261363" sldId="310"/>
            <ac:picMk id="140" creationId="{E19C596F-0DC5-49E7-BBA9-A8E87691404E}"/>
          </ac:picMkLst>
        </pc:picChg>
        <pc:picChg chg="del">
          <ac:chgData name="Brett Marquard" userId="2485ab77-f8c3-4d93-ad2d-de25c8837a4d" providerId="ADAL" clId="{F5355CCC-1127-442D-B161-626EB9CCDD82}" dt="2021-11-18T17:57:25.491" v="1" actId="478"/>
          <ac:picMkLst>
            <pc:docMk/>
            <pc:sldMk cId="2689261363" sldId="310"/>
            <ac:picMk id="145" creationId="{A5EB3F3B-1755-4717-8831-0F0B4063F493}"/>
          </ac:picMkLst>
        </pc:picChg>
        <pc:picChg chg="del">
          <ac:chgData name="Brett Marquard" userId="2485ab77-f8c3-4d93-ad2d-de25c8837a4d" providerId="ADAL" clId="{F5355CCC-1127-442D-B161-626EB9CCDD82}" dt="2021-11-18T17:57:25.491" v="1" actId="478"/>
          <ac:picMkLst>
            <pc:docMk/>
            <pc:sldMk cId="2689261363" sldId="310"/>
            <ac:picMk id="151" creationId="{9E2C02BB-3BE8-4450-8D9D-4A60AAF25301}"/>
          </ac:picMkLst>
        </pc:picChg>
        <pc:picChg chg="del mod">
          <ac:chgData name="Brett Marquard" userId="2485ab77-f8c3-4d93-ad2d-de25c8837a4d" providerId="ADAL" clId="{F5355CCC-1127-442D-B161-626EB9CCDD82}" dt="2021-11-18T20:36:04.595" v="6" actId="478"/>
          <ac:picMkLst>
            <pc:docMk/>
            <pc:sldMk cId="2689261363" sldId="310"/>
            <ac:picMk id="156" creationId="{A37B1FAB-E56F-40CF-BCF2-4B8C18D58C90}"/>
          </ac:picMkLst>
        </pc:picChg>
        <pc:picChg chg="del mod">
          <ac:chgData name="Brett Marquard" userId="2485ab77-f8c3-4d93-ad2d-de25c8837a4d" providerId="ADAL" clId="{F5355CCC-1127-442D-B161-626EB9CCDD82}" dt="2021-11-18T20:36:04.595" v="6" actId="478"/>
          <ac:picMkLst>
            <pc:docMk/>
            <pc:sldMk cId="2689261363" sldId="310"/>
            <ac:picMk id="157" creationId="{09B099B3-3559-499F-969D-2C0F4587D9CA}"/>
          </ac:picMkLst>
        </pc:picChg>
        <pc:picChg chg="del mod">
          <ac:chgData name="Brett Marquard" userId="2485ab77-f8c3-4d93-ad2d-de25c8837a4d" providerId="ADAL" clId="{F5355CCC-1127-442D-B161-626EB9CCDD82}" dt="2021-11-18T20:36:04.595" v="6" actId="478"/>
          <ac:picMkLst>
            <pc:docMk/>
            <pc:sldMk cId="2689261363" sldId="310"/>
            <ac:picMk id="158" creationId="{5831CF95-C9EB-412E-97C9-B960AE3D12A0}"/>
          </ac:picMkLst>
        </pc:picChg>
        <pc:picChg chg="del mod">
          <ac:chgData name="Brett Marquard" userId="2485ab77-f8c3-4d93-ad2d-de25c8837a4d" providerId="ADAL" clId="{F5355CCC-1127-442D-B161-626EB9CCDD82}" dt="2021-11-18T20:36:06.595" v="7" actId="478"/>
          <ac:picMkLst>
            <pc:docMk/>
            <pc:sldMk cId="2689261363" sldId="310"/>
            <ac:picMk id="159" creationId="{1EDEEC97-D05C-4F51-8E21-785477B10421}"/>
          </ac:picMkLst>
        </pc:picChg>
        <pc:picChg chg="del mod">
          <ac:chgData name="Brett Marquard" userId="2485ab77-f8c3-4d93-ad2d-de25c8837a4d" providerId="ADAL" clId="{F5355CCC-1127-442D-B161-626EB9CCDD82}" dt="2021-11-18T20:36:04.595" v="6" actId="478"/>
          <ac:picMkLst>
            <pc:docMk/>
            <pc:sldMk cId="2689261363" sldId="310"/>
            <ac:picMk id="165" creationId="{BE20A970-0475-4C80-A749-4BE7915311E1}"/>
          </ac:picMkLst>
        </pc:picChg>
        <pc:picChg chg="del mod">
          <ac:chgData name="Brett Marquard" userId="2485ab77-f8c3-4d93-ad2d-de25c8837a4d" providerId="ADAL" clId="{F5355CCC-1127-442D-B161-626EB9CCDD82}" dt="2021-11-18T20:36:06.595" v="7" actId="478"/>
          <ac:picMkLst>
            <pc:docMk/>
            <pc:sldMk cId="2689261363" sldId="310"/>
            <ac:picMk id="166" creationId="{B99B0E7B-1CF4-4258-9DF6-97CDB56D0064}"/>
          </ac:picMkLst>
        </pc:picChg>
      </pc:sldChg>
      <pc:sldChg chg="add del ord">
        <pc:chgData name="Brett Marquard" userId="2485ab77-f8c3-4d93-ad2d-de25c8837a4d" providerId="ADAL" clId="{F5355CCC-1127-442D-B161-626EB9CCDD82}" dt="2021-11-19T19:25:45.002" v="657" actId="47"/>
        <pc:sldMkLst>
          <pc:docMk/>
          <pc:sldMk cId="1472460323" sldId="311"/>
        </pc:sldMkLst>
      </pc:sldChg>
      <pc:sldChg chg="addSp delSp modSp new mod">
        <pc:chgData name="Brett Marquard" userId="2485ab77-f8c3-4d93-ad2d-de25c8837a4d" providerId="ADAL" clId="{F5355CCC-1127-442D-B161-626EB9CCDD82}" dt="2021-11-22T19:44:58.665" v="1644"/>
        <pc:sldMkLst>
          <pc:docMk/>
          <pc:sldMk cId="1436278039" sldId="312"/>
        </pc:sldMkLst>
        <pc:spChg chg="del">
          <ac:chgData name="Brett Marquard" userId="2485ab77-f8c3-4d93-ad2d-de25c8837a4d" providerId="ADAL" clId="{F5355CCC-1127-442D-B161-626EB9CCDD82}" dt="2021-11-19T19:25:15.153" v="653" actId="478"/>
          <ac:spMkLst>
            <pc:docMk/>
            <pc:sldMk cId="1436278039" sldId="312"/>
            <ac:spMk id="2" creationId="{8BD00028-5919-4B5F-B3AD-B3CAB8B01355}"/>
          </ac:spMkLst>
        </pc:spChg>
        <pc:spChg chg="del">
          <ac:chgData name="Brett Marquard" userId="2485ab77-f8c3-4d93-ad2d-de25c8837a4d" providerId="ADAL" clId="{F5355CCC-1127-442D-B161-626EB9CCDD82}" dt="2021-11-19T19:25:15.153" v="653" actId="478"/>
          <ac:spMkLst>
            <pc:docMk/>
            <pc:sldMk cId="1436278039" sldId="312"/>
            <ac:spMk id="3" creationId="{CA187B56-B1BF-49E1-9F7A-0FE8D847D944}"/>
          </ac:spMkLst>
        </pc:spChg>
        <pc:spChg chg="del mod">
          <ac:chgData name="Brett Marquard" userId="2485ab77-f8c3-4d93-ad2d-de25c8837a4d" providerId="ADAL" clId="{F5355CCC-1127-442D-B161-626EB9CCDD82}" dt="2021-11-19T19:25:15.153" v="653" actId="478"/>
          <ac:spMkLst>
            <pc:docMk/>
            <pc:sldMk cId="1436278039" sldId="312"/>
            <ac:spMk id="4" creationId="{5D4E800C-5EAF-4390-98E8-F8BDCF2007BF}"/>
          </ac:spMkLst>
        </pc:spChg>
        <pc:spChg chg="add del mod">
          <ac:chgData name="Brett Marquard" userId="2485ab77-f8c3-4d93-ad2d-de25c8837a4d" providerId="ADAL" clId="{F5355CCC-1127-442D-B161-626EB9CCDD82}" dt="2021-11-21T20:19:50.344" v="1077" actId="478"/>
          <ac:spMkLst>
            <pc:docMk/>
            <pc:sldMk cId="1436278039" sldId="312"/>
            <ac:spMk id="5" creationId="{9F039217-9A46-4A95-8604-C5A4E652B0C5}"/>
          </ac:spMkLst>
        </pc:spChg>
        <pc:spChg chg="add del mod">
          <ac:chgData name="Brett Marquard" userId="2485ab77-f8c3-4d93-ad2d-de25c8837a4d" providerId="ADAL" clId="{F5355CCC-1127-442D-B161-626EB9CCDD82}" dt="2021-11-22T01:41:09.335" v="1355" actId="478"/>
          <ac:spMkLst>
            <pc:docMk/>
            <pc:sldMk cId="1436278039" sldId="312"/>
            <ac:spMk id="6" creationId="{CF727293-70D2-45CB-8F54-EDB31D36AB52}"/>
          </ac:spMkLst>
        </pc:spChg>
        <pc:spChg chg="add del mod">
          <ac:chgData name="Brett Marquard" userId="2485ab77-f8c3-4d93-ad2d-de25c8837a4d" providerId="ADAL" clId="{F5355CCC-1127-442D-B161-626EB9CCDD82}" dt="2021-11-22T01:41:09.335" v="1355" actId="478"/>
          <ac:spMkLst>
            <pc:docMk/>
            <pc:sldMk cId="1436278039" sldId="312"/>
            <ac:spMk id="7" creationId="{3A2E6A50-F8F2-4762-8B08-2D8E5AA60582}"/>
          </ac:spMkLst>
        </pc:spChg>
        <pc:spChg chg="add del mod">
          <ac:chgData name="Brett Marquard" userId="2485ab77-f8c3-4d93-ad2d-de25c8837a4d" providerId="ADAL" clId="{F5355CCC-1127-442D-B161-626EB9CCDD82}" dt="2021-11-22T01:43:16.094" v="1406" actId="478"/>
          <ac:spMkLst>
            <pc:docMk/>
            <pc:sldMk cId="1436278039" sldId="312"/>
            <ac:spMk id="8" creationId="{81C7844E-A693-4488-9F2D-9C7D65AFE8E6}"/>
          </ac:spMkLst>
        </pc:spChg>
        <pc:spChg chg="add del mod">
          <ac:chgData name="Brett Marquard" userId="2485ab77-f8c3-4d93-ad2d-de25c8837a4d" providerId="ADAL" clId="{F5355CCC-1127-442D-B161-626EB9CCDD82}" dt="2021-11-22T01:43:16.094" v="1406" actId="478"/>
          <ac:spMkLst>
            <pc:docMk/>
            <pc:sldMk cId="1436278039" sldId="312"/>
            <ac:spMk id="9" creationId="{25871F7A-29D5-4792-9FB9-C211C001F7CA}"/>
          </ac:spMkLst>
        </pc:spChg>
        <pc:spChg chg="add del mod">
          <ac:chgData name="Brett Marquard" userId="2485ab77-f8c3-4d93-ad2d-de25c8837a4d" providerId="ADAL" clId="{F5355CCC-1127-442D-B161-626EB9CCDD82}" dt="2021-11-22T01:46:22.346" v="1494" actId="478"/>
          <ac:spMkLst>
            <pc:docMk/>
            <pc:sldMk cId="1436278039" sldId="312"/>
            <ac:spMk id="10" creationId="{E23B6BFD-25FB-4694-A0F1-B10D7726A11B}"/>
          </ac:spMkLst>
        </pc:spChg>
        <pc:spChg chg="add del mod">
          <ac:chgData name="Brett Marquard" userId="2485ab77-f8c3-4d93-ad2d-de25c8837a4d" providerId="ADAL" clId="{F5355CCC-1127-442D-B161-626EB9CCDD82}" dt="2021-11-22T01:46:22.346" v="1494" actId="478"/>
          <ac:spMkLst>
            <pc:docMk/>
            <pc:sldMk cId="1436278039" sldId="312"/>
            <ac:spMk id="11" creationId="{CA204D4F-3C3E-431F-AE8B-14594D76E5DA}"/>
          </ac:spMkLst>
        </pc:spChg>
        <pc:spChg chg="add del mod">
          <ac:chgData name="Brett Marquard" userId="2485ab77-f8c3-4d93-ad2d-de25c8837a4d" providerId="ADAL" clId="{F5355CCC-1127-442D-B161-626EB9CCDD82}" dt="2021-11-21T20:19:50.344" v="1077" actId="478"/>
          <ac:spMkLst>
            <pc:docMk/>
            <pc:sldMk cId="1436278039" sldId="312"/>
            <ac:spMk id="13" creationId="{004B6E76-E943-400C-801E-7B79303B152E}"/>
          </ac:spMkLst>
        </pc:spChg>
        <pc:spChg chg="add del mod">
          <ac:chgData name="Brett Marquard" userId="2485ab77-f8c3-4d93-ad2d-de25c8837a4d" providerId="ADAL" clId="{F5355CCC-1127-442D-B161-626EB9CCDD82}" dt="2021-11-21T20:26:47.892" v="1294" actId="478"/>
          <ac:spMkLst>
            <pc:docMk/>
            <pc:sldMk cId="1436278039" sldId="312"/>
            <ac:spMk id="14" creationId="{B69F3868-4692-47BF-BEDB-CD6A48A6F037}"/>
          </ac:spMkLst>
        </pc:spChg>
        <pc:spChg chg="add del mod">
          <ac:chgData name="Brett Marquard" userId="2485ab77-f8c3-4d93-ad2d-de25c8837a4d" providerId="ADAL" clId="{F5355CCC-1127-442D-B161-626EB9CCDD82}" dt="2021-11-21T20:26:47.892" v="1294" actId="478"/>
          <ac:spMkLst>
            <pc:docMk/>
            <pc:sldMk cId="1436278039" sldId="312"/>
            <ac:spMk id="15" creationId="{278A5896-7962-4F0A-B2B1-6FC3B0BE049F}"/>
          </ac:spMkLst>
        </pc:spChg>
        <pc:spChg chg="add del mod">
          <ac:chgData name="Brett Marquard" userId="2485ab77-f8c3-4d93-ad2d-de25c8837a4d" providerId="ADAL" clId="{F5355CCC-1127-442D-B161-626EB9CCDD82}" dt="2021-11-19T19:29:09.801" v="745" actId="478"/>
          <ac:spMkLst>
            <pc:docMk/>
            <pc:sldMk cId="1436278039" sldId="312"/>
            <ac:spMk id="20" creationId="{D1934C1C-7C05-4EF5-A003-DE43F0479654}"/>
          </ac:spMkLst>
        </pc:spChg>
        <pc:spChg chg="add del mod">
          <ac:chgData name="Brett Marquard" userId="2485ab77-f8c3-4d93-ad2d-de25c8837a4d" providerId="ADAL" clId="{F5355CCC-1127-442D-B161-626EB9CCDD82}" dt="2021-11-21T20:04:44.061" v="748" actId="478"/>
          <ac:spMkLst>
            <pc:docMk/>
            <pc:sldMk cId="1436278039" sldId="312"/>
            <ac:spMk id="21" creationId="{47450A54-9191-49A2-A0F6-6373207CBE9F}"/>
          </ac:spMkLst>
        </pc:spChg>
        <pc:spChg chg="add del mod">
          <ac:chgData name="Brett Marquard" userId="2485ab77-f8c3-4d93-ad2d-de25c8837a4d" providerId="ADAL" clId="{F5355CCC-1127-442D-B161-626EB9CCDD82}" dt="2021-11-19T19:27:03.720" v="664"/>
          <ac:spMkLst>
            <pc:docMk/>
            <pc:sldMk cId="1436278039" sldId="312"/>
            <ac:spMk id="23" creationId="{5F508D14-3AA5-4B5B-A94B-D5ED5B94E953}"/>
          </ac:spMkLst>
        </pc:spChg>
        <pc:spChg chg="add del mod">
          <ac:chgData name="Brett Marquard" userId="2485ab77-f8c3-4d93-ad2d-de25c8837a4d" providerId="ADAL" clId="{F5355CCC-1127-442D-B161-626EB9CCDD82}" dt="2021-11-19T19:27:03.720" v="664"/>
          <ac:spMkLst>
            <pc:docMk/>
            <pc:sldMk cId="1436278039" sldId="312"/>
            <ac:spMk id="24" creationId="{B6F1B0EB-B0ED-4726-9774-799B680101B0}"/>
          </ac:spMkLst>
        </pc:spChg>
        <pc:spChg chg="add del mod">
          <ac:chgData name="Brett Marquard" userId="2485ab77-f8c3-4d93-ad2d-de25c8837a4d" providerId="ADAL" clId="{F5355CCC-1127-442D-B161-626EB9CCDD82}" dt="2021-11-19T19:27:03.720" v="664"/>
          <ac:spMkLst>
            <pc:docMk/>
            <pc:sldMk cId="1436278039" sldId="312"/>
            <ac:spMk id="26" creationId="{7722AF9B-1316-4A90-8566-83E4553F9AC9}"/>
          </ac:spMkLst>
        </pc:spChg>
        <pc:spChg chg="add del mod">
          <ac:chgData name="Brett Marquard" userId="2485ab77-f8c3-4d93-ad2d-de25c8837a4d" providerId="ADAL" clId="{F5355CCC-1127-442D-B161-626EB9CCDD82}" dt="2021-11-19T19:27:03.720" v="664"/>
          <ac:spMkLst>
            <pc:docMk/>
            <pc:sldMk cId="1436278039" sldId="312"/>
            <ac:spMk id="27" creationId="{7A7C5275-DBDC-43E5-86A8-1921D9171022}"/>
          </ac:spMkLst>
        </pc:spChg>
        <pc:spChg chg="add mod or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29" creationId="{535B7518-B1CA-4AB9-BA48-DBEA94C11098}"/>
          </ac:spMkLst>
        </pc:spChg>
        <pc:spChg chg="add mod or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30" creationId="{EAA6D97D-FCCC-41A7-8EE7-FE0099BCDB71}"/>
          </ac:spMkLst>
        </pc:spChg>
        <pc:spChg chg="add del mod ord">
          <ac:chgData name="Brett Marquard" userId="2485ab77-f8c3-4d93-ad2d-de25c8837a4d" providerId="ADAL" clId="{F5355CCC-1127-442D-B161-626EB9CCDD82}" dt="2021-11-21T20:21:20.502" v="1088" actId="478"/>
          <ac:spMkLst>
            <pc:docMk/>
            <pc:sldMk cId="1436278039" sldId="312"/>
            <ac:spMk id="32" creationId="{B52BB17B-6B94-462E-8F91-B3F69AE719E3}"/>
          </ac:spMkLst>
        </pc:spChg>
        <pc:spChg chg="add del mod ord">
          <ac:chgData name="Brett Marquard" userId="2485ab77-f8c3-4d93-ad2d-de25c8837a4d" providerId="ADAL" clId="{F5355CCC-1127-442D-B161-626EB9CCDD82}" dt="2021-11-21T20:21:20.502" v="1088" actId="478"/>
          <ac:spMkLst>
            <pc:docMk/>
            <pc:sldMk cId="1436278039" sldId="312"/>
            <ac:spMk id="33" creationId="{15FAEFE5-327E-488C-BCA5-78C3E688ACD7}"/>
          </ac:spMkLst>
        </pc:spChg>
        <pc:spChg chg="add del mod">
          <ac:chgData name="Brett Marquard" userId="2485ab77-f8c3-4d93-ad2d-de25c8837a4d" providerId="ADAL" clId="{F5355CCC-1127-442D-B161-626EB9CCDD82}" dt="2021-11-21T20:14:04.707" v="906" actId="478"/>
          <ac:spMkLst>
            <pc:docMk/>
            <pc:sldMk cId="1436278039" sldId="312"/>
            <ac:spMk id="34" creationId="{C82EB911-025A-47E3-8248-5C908F2886B3}"/>
          </ac:spMkLst>
        </pc:spChg>
        <pc:spChg chg="add del mod ord">
          <ac:chgData name="Brett Marquard" userId="2485ab77-f8c3-4d93-ad2d-de25c8837a4d" providerId="ADAL" clId="{F5355CCC-1127-442D-B161-626EB9CCDD82}" dt="2021-11-22T01:41:17.674" v="1357" actId="478"/>
          <ac:spMkLst>
            <pc:docMk/>
            <pc:sldMk cId="1436278039" sldId="312"/>
            <ac:spMk id="35" creationId="{421727B0-0452-4A7E-9BCE-73347ACAF3A6}"/>
          </ac:spMkLst>
        </pc:spChg>
        <pc:spChg chg="add del mod ord">
          <ac:chgData name="Brett Marquard" userId="2485ab77-f8c3-4d93-ad2d-de25c8837a4d" providerId="ADAL" clId="{F5355CCC-1127-442D-B161-626EB9CCDD82}" dt="2021-11-22T01:41:17.674" v="1357" actId="478"/>
          <ac:spMkLst>
            <pc:docMk/>
            <pc:sldMk cId="1436278039" sldId="312"/>
            <ac:spMk id="36" creationId="{DA4B5BA8-A7BD-4345-BB81-4B84F9A540BD}"/>
          </ac:spMkLst>
        </pc:spChg>
        <pc:spChg chg="add del mod ord">
          <ac:chgData name="Brett Marquard" userId="2485ab77-f8c3-4d93-ad2d-de25c8837a4d" providerId="ADAL" clId="{F5355CCC-1127-442D-B161-626EB9CCDD82}" dt="2021-11-22T01:44:18.535" v="1419" actId="478"/>
          <ac:spMkLst>
            <pc:docMk/>
            <pc:sldMk cId="1436278039" sldId="312"/>
            <ac:spMk id="37" creationId="{BAAFA999-3B16-4A14-81E7-1B849FE53FEC}"/>
          </ac:spMkLst>
        </pc:spChg>
        <pc:spChg chg="add del mod ord">
          <ac:chgData name="Brett Marquard" userId="2485ab77-f8c3-4d93-ad2d-de25c8837a4d" providerId="ADAL" clId="{F5355CCC-1127-442D-B161-626EB9CCDD82}" dt="2021-11-22T01:44:18.535" v="1419" actId="478"/>
          <ac:spMkLst>
            <pc:docMk/>
            <pc:sldMk cId="1436278039" sldId="312"/>
            <ac:spMk id="38" creationId="{E7BB6978-0B3C-4B7A-BA16-5F98301A66C8}"/>
          </ac:spMkLst>
        </pc:spChg>
        <pc:spChg chg="add del mod ord">
          <ac:chgData name="Brett Marquard" userId="2485ab77-f8c3-4d93-ad2d-de25c8837a4d" providerId="ADAL" clId="{F5355CCC-1127-442D-B161-626EB9CCDD82}" dt="2021-11-22T01:44:18.535" v="1419" actId="478"/>
          <ac:spMkLst>
            <pc:docMk/>
            <pc:sldMk cId="1436278039" sldId="312"/>
            <ac:spMk id="41" creationId="{DBDED4DF-EA9F-402E-8D38-BD18FCF787F2}"/>
          </ac:spMkLst>
        </pc:spChg>
        <pc:spChg chg="add mod or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42" creationId="{B55A1E59-9692-4117-B429-A398F3AC5F34}"/>
          </ac:spMkLst>
        </pc:spChg>
        <pc:spChg chg="add del mod">
          <ac:chgData name="Brett Marquard" userId="2485ab77-f8c3-4d93-ad2d-de25c8837a4d" providerId="ADAL" clId="{F5355CCC-1127-442D-B161-626EB9CCDD82}" dt="2021-11-21T20:14:04.707" v="906" actId="478"/>
          <ac:spMkLst>
            <pc:docMk/>
            <pc:sldMk cId="1436278039" sldId="312"/>
            <ac:spMk id="43" creationId="{0CBEC43D-387F-4794-A7BB-4CD918B9BE7A}"/>
          </ac:spMkLst>
        </pc:spChg>
        <pc:spChg chg="add del mod">
          <ac:chgData name="Brett Marquard" userId="2485ab77-f8c3-4d93-ad2d-de25c8837a4d" providerId="ADAL" clId="{F5355CCC-1127-442D-B161-626EB9CCDD82}" dt="2021-11-21T20:19:56.856" v="1078" actId="478"/>
          <ac:spMkLst>
            <pc:docMk/>
            <pc:sldMk cId="1436278039" sldId="312"/>
            <ac:spMk id="46" creationId="{A80074A1-95B1-4876-9FEA-3090777BA9B9}"/>
          </ac:spMkLst>
        </pc:spChg>
        <pc:spChg chg="add del mod">
          <ac:chgData name="Brett Marquard" userId="2485ab77-f8c3-4d93-ad2d-de25c8837a4d" providerId="ADAL" clId="{F5355CCC-1127-442D-B161-626EB9CCDD82}" dt="2021-11-21T20:19:56.856" v="1078" actId="478"/>
          <ac:spMkLst>
            <pc:docMk/>
            <pc:sldMk cId="1436278039" sldId="312"/>
            <ac:spMk id="47" creationId="{259D1649-7E33-48E8-A8DD-4C708CC74FED}"/>
          </ac:spMkLst>
        </pc:spChg>
        <pc:spChg chg="add mo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49" creationId="{FB6C4D15-7D28-4CD7-8663-13A6A172C678}"/>
          </ac:spMkLst>
        </pc:spChg>
        <pc:spChg chg="add mo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50" creationId="{E8EE131A-2DA0-4362-AF5A-3ED0B49E5401}"/>
          </ac:spMkLst>
        </pc:spChg>
        <pc:spChg chg="add del mod">
          <ac:chgData name="Brett Marquard" userId="2485ab77-f8c3-4d93-ad2d-de25c8837a4d" providerId="ADAL" clId="{F5355CCC-1127-442D-B161-626EB9CCDD82}" dt="2021-11-21T20:20:48.812" v="1082" actId="478"/>
          <ac:spMkLst>
            <pc:docMk/>
            <pc:sldMk cId="1436278039" sldId="312"/>
            <ac:spMk id="52" creationId="{BE3A7AAA-476A-45E4-A95D-25C336C78C91}"/>
          </ac:spMkLst>
        </pc:spChg>
        <pc:spChg chg="add del mod">
          <ac:chgData name="Brett Marquard" userId="2485ab77-f8c3-4d93-ad2d-de25c8837a4d" providerId="ADAL" clId="{F5355CCC-1127-442D-B161-626EB9CCDD82}" dt="2021-11-21T20:20:48.812" v="1082" actId="478"/>
          <ac:spMkLst>
            <pc:docMk/>
            <pc:sldMk cId="1436278039" sldId="312"/>
            <ac:spMk id="53" creationId="{78CDF278-7BC2-42E2-A1CC-2E2C90F9751E}"/>
          </ac:spMkLst>
        </pc:spChg>
        <pc:spChg chg="add mo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55" creationId="{68BD51BF-3CDC-4D1B-A427-922BC250F797}"/>
          </ac:spMkLst>
        </pc:spChg>
        <pc:spChg chg="add mo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56" creationId="{C8040BB2-4F8A-4BED-A7BF-283650D9F5AE}"/>
          </ac:spMkLst>
        </pc:spChg>
        <pc:spChg chg="add mo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59" creationId="{42BC5A03-74BE-46EA-9BFE-C6F239CA2826}"/>
          </ac:spMkLst>
        </pc:spChg>
        <pc:spChg chg="add mo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60" creationId="{5FF386D9-56AA-4A27-8B9D-33F8B03B0844}"/>
          </ac:spMkLst>
        </pc:spChg>
        <pc:spChg chg="add mod or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63" creationId="{5590BA10-21E9-48AC-BC48-451525C3B85D}"/>
          </ac:spMkLst>
        </pc:spChg>
        <pc:spChg chg="add mo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64" creationId="{B883C64B-E8BD-4023-8391-F67197A41526}"/>
          </ac:spMkLst>
        </pc:spChg>
        <pc:spChg chg="add mo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66" creationId="{2773830A-4833-4952-9745-39CFD3697412}"/>
          </ac:spMkLst>
        </pc:spChg>
        <pc:spChg chg="add mo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67" creationId="{B4E953DF-15A2-4964-BFB7-3315DE3C3350}"/>
          </ac:spMkLst>
        </pc:spChg>
        <pc:spChg chg="add del mod">
          <ac:chgData name="Brett Marquard" userId="2485ab77-f8c3-4d93-ad2d-de25c8837a4d" providerId="ADAL" clId="{F5355CCC-1127-442D-B161-626EB9CCDD82}" dt="2021-11-22T01:46:36.458" v="1496"/>
          <ac:spMkLst>
            <pc:docMk/>
            <pc:sldMk cId="1436278039" sldId="312"/>
            <ac:spMk id="69" creationId="{52E3C10A-0160-42D9-AC33-DDD4D1E4F661}"/>
          </ac:spMkLst>
        </pc:spChg>
        <pc:spChg chg="add del mod">
          <ac:chgData name="Brett Marquard" userId="2485ab77-f8c3-4d93-ad2d-de25c8837a4d" providerId="ADAL" clId="{F5355CCC-1127-442D-B161-626EB9CCDD82}" dt="2021-11-22T01:46:36.458" v="1496"/>
          <ac:spMkLst>
            <pc:docMk/>
            <pc:sldMk cId="1436278039" sldId="312"/>
            <ac:spMk id="70" creationId="{8252AB69-C28A-43D7-9EB6-DDC883C31DE3}"/>
          </ac:spMkLst>
        </pc:spChg>
        <pc:spChg chg="add del mod">
          <ac:chgData name="Brett Marquard" userId="2485ab77-f8c3-4d93-ad2d-de25c8837a4d" providerId="ADAL" clId="{F5355CCC-1127-442D-B161-626EB9CCDD82}" dt="2021-11-22T01:46:36.458" v="1496"/>
          <ac:spMkLst>
            <pc:docMk/>
            <pc:sldMk cId="1436278039" sldId="312"/>
            <ac:spMk id="71" creationId="{99D40EBA-FE0F-461A-AFC5-6016DB333437}"/>
          </ac:spMkLst>
        </pc:spChg>
        <pc:spChg chg="add del mod">
          <ac:chgData name="Brett Marquard" userId="2485ab77-f8c3-4d93-ad2d-de25c8837a4d" providerId="ADAL" clId="{F5355CCC-1127-442D-B161-626EB9CCDD82}" dt="2021-11-22T01:46:36.458" v="1496"/>
          <ac:spMkLst>
            <pc:docMk/>
            <pc:sldMk cId="1436278039" sldId="312"/>
            <ac:spMk id="74" creationId="{0BD31212-5577-426D-9916-971C1CE1898D}"/>
          </ac:spMkLst>
        </pc:spChg>
        <pc:spChg chg="add del mod">
          <ac:chgData name="Brett Marquard" userId="2485ab77-f8c3-4d93-ad2d-de25c8837a4d" providerId="ADAL" clId="{F5355CCC-1127-442D-B161-626EB9CCDD82}" dt="2021-11-22T01:48:05.726" v="1568" actId="478"/>
          <ac:spMkLst>
            <pc:docMk/>
            <pc:sldMk cId="1436278039" sldId="312"/>
            <ac:spMk id="75" creationId="{8FEBC0A7-3623-42BF-8236-DD3AF9ECD555}"/>
          </ac:spMkLst>
        </pc:spChg>
        <pc:spChg chg="add del mod">
          <ac:chgData name="Brett Marquard" userId="2485ab77-f8c3-4d93-ad2d-de25c8837a4d" providerId="ADAL" clId="{F5355CCC-1127-442D-B161-626EB9CCDD82}" dt="2021-11-22T01:48:05.726" v="1568" actId="478"/>
          <ac:spMkLst>
            <pc:docMk/>
            <pc:sldMk cId="1436278039" sldId="312"/>
            <ac:spMk id="76" creationId="{0219CF4E-CA55-4612-96E3-5C64E97CD9CD}"/>
          </ac:spMkLst>
        </pc:spChg>
        <pc:spChg chg="add del mod">
          <ac:chgData name="Brett Marquard" userId="2485ab77-f8c3-4d93-ad2d-de25c8837a4d" providerId="ADAL" clId="{F5355CCC-1127-442D-B161-626EB9CCDD82}" dt="2021-11-22T01:48:05.726" v="1568" actId="478"/>
          <ac:spMkLst>
            <pc:docMk/>
            <pc:sldMk cId="1436278039" sldId="312"/>
            <ac:spMk id="77" creationId="{C763F269-2E84-4483-B45D-3A3C20CF4855}"/>
          </ac:spMkLst>
        </pc:spChg>
        <pc:spChg chg="add del mod">
          <ac:chgData name="Brett Marquard" userId="2485ab77-f8c3-4d93-ad2d-de25c8837a4d" providerId="ADAL" clId="{F5355CCC-1127-442D-B161-626EB9CCDD82}" dt="2021-11-22T01:48:05.726" v="1568" actId="478"/>
          <ac:spMkLst>
            <pc:docMk/>
            <pc:sldMk cId="1436278039" sldId="312"/>
            <ac:spMk id="80" creationId="{09563795-74C1-49F9-8D68-20391141A041}"/>
          </ac:spMkLst>
        </pc:spChg>
        <pc:spChg chg="add del mod">
          <ac:chgData name="Brett Marquard" userId="2485ab77-f8c3-4d93-ad2d-de25c8837a4d" providerId="ADAL" clId="{F5355CCC-1127-442D-B161-626EB9CCDD82}" dt="2021-11-22T01:46:48.464" v="1502"/>
          <ac:spMkLst>
            <pc:docMk/>
            <pc:sldMk cId="1436278039" sldId="312"/>
            <ac:spMk id="81" creationId="{D3BF2314-0739-41C8-BC35-B0FD79B02335}"/>
          </ac:spMkLst>
        </pc:spChg>
        <pc:spChg chg="add del mod">
          <ac:chgData name="Brett Marquard" userId="2485ab77-f8c3-4d93-ad2d-de25c8837a4d" providerId="ADAL" clId="{F5355CCC-1127-442D-B161-626EB9CCDD82}" dt="2021-11-22T01:46:48.464" v="1502"/>
          <ac:spMkLst>
            <pc:docMk/>
            <pc:sldMk cId="1436278039" sldId="312"/>
            <ac:spMk id="82" creationId="{347C67DA-11F2-481A-BD3F-96619758F202}"/>
          </ac:spMkLst>
        </pc:spChg>
        <pc:spChg chg="add mo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84" creationId="{9DA7EB85-42FD-4D2C-A81E-F9FD6FAA023E}"/>
          </ac:spMkLst>
        </pc:spChg>
        <pc:spChg chg="add mod">
          <ac:chgData name="Brett Marquard" userId="2485ab77-f8c3-4d93-ad2d-de25c8837a4d" providerId="ADAL" clId="{F5355CCC-1127-442D-B161-626EB9CCDD82}" dt="2021-11-22T19:44:58.665" v="1644"/>
          <ac:spMkLst>
            <pc:docMk/>
            <pc:sldMk cId="1436278039" sldId="312"/>
            <ac:spMk id="85" creationId="{0FEE1958-A038-46B1-B746-780CC210D621}"/>
          </ac:spMkLst>
        </pc:spChg>
        <pc:picChg chg="add mod ord">
          <ac:chgData name="Brett Marquard" userId="2485ab77-f8c3-4d93-ad2d-de25c8837a4d" providerId="ADAL" clId="{F5355CCC-1127-442D-B161-626EB9CCDD82}" dt="2021-11-22T19:44:58.665" v="1644"/>
          <ac:picMkLst>
            <pc:docMk/>
            <pc:sldMk cId="1436278039" sldId="312"/>
            <ac:picMk id="12" creationId="{53B7F46E-80E8-44DE-9C21-6FDD6F417B67}"/>
          </ac:picMkLst>
        </pc:picChg>
        <pc:picChg chg="add del mod">
          <ac:chgData name="Brett Marquard" userId="2485ab77-f8c3-4d93-ad2d-de25c8837a4d" providerId="ADAL" clId="{F5355CCC-1127-442D-B161-626EB9CCDD82}" dt="2021-11-21T20:19:50.344" v="1077" actId="478"/>
          <ac:picMkLst>
            <pc:docMk/>
            <pc:sldMk cId="1436278039" sldId="312"/>
            <ac:picMk id="16" creationId="{0C0C2CBC-1B29-4019-A31A-29B80800E826}"/>
          </ac:picMkLst>
        </pc:picChg>
        <pc:picChg chg="add mod ord">
          <ac:chgData name="Brett Marquard" userId="2485ab77-f8c3-4d93-ad2d-de25c8837a4d" providerId="ADAL" clId="{F5355CCC-1127-442D-B161-626EB9CCDD82}" dt="2021-11-22T19:44:58.665" v="1644"/>
          <ac:picMkLst>
            <pc:docMk/>
            <pc:sldMk cId="1436278039" sldId="312"/>
            <ac:picMk id="17" creationId="{672CA3BE-17B3-4EC9-A9C2-BA6529B223F0}"/>
          </ac:picMkLst>
        </pc:picChg>
        <pc:picChg chg="add del mod">
          <ac:chgData name="Brett Marquard" userId="2485ab77-f8c3-4d93-ad2d-de25c8837a4d" providerId="ADAL" clId="{F5355CCC-1127-442D-B161-626EB9CCDD82}" dt="2021-11-22T01:41:09.335" v="1355" actId="478"/>
          <ac:picMkLst>
            <pc:docMk/>
            <pc:sldMk cId="1436278039" sldId="312"/>
            <ac:picMk id="18" creationId="{E0ABE79D-582C-4147-BEA6-8E843E46EFB1}"/>
          </ac:picMkLst>
        </pc:picChg>
        <pc:picChg chg="add del mod">
          <ac:chgData name="Brett Marquard" userId="2485ab77-f8c3-4d93-ad2d-de25c8837a4d" providerId="ADAL" clId="{F5355CCC-1127-442D-B161-626EB9CCDD82}" dt="2021-11-21T20:26:47.892" v="1294" actId="478"/>
          <ac:picMkLst>
            <pc:docMk/>
            <pc:sldMk cId="1436278039" sldId="312"/>
            <ac:picMk id="19" creationId="{7BC773F9-5E79-42B2-9EF2-1D30FA02C43E}"/>
          </ac:picMkLst>
        </pc:picChg>
        <pc:picChg chg="add mod">
          <ac:chgData name="Brett Marquard" userId="2485ab77-f8c3-4d93-ad2d-de25c8837a4d" providerId="ADAL" clId="{F5355CCC-1127-442D-B161-626EB9CCDD82}" dt="2021-11-22T19:44:58.665" v="1644"/>
          <ac:picMkLst>
            <pc:docMk/>
            <pc:sldMk cId="1436278039" sldId="312"/>
            <ac:picMk id="22" creationId="{A2F78062-111C-47EF-B333-9DCA8BDC667C}"/>
          </ac:picMkLst>
        </pc:picChg>
        <pc:picChg chg="add del mod">
          <ac:chgData name="Brett Marquard" userId="2485ab77-f8c3-4d93-ad2d-de25c8837a4d" providerId="ADAL" clId="{F5355CCC-1127-442D-B161-626EB9CCDD82}" dt="2021-11-19T19:27:03.720" v="664"/>
          <ac:picMkLst>
            <pc:docMk/>
            <pc:sldMk cId="1436278039" sldId="312"/>
            <ac:picMk id="25" creationId="{6EA209C7-F7B8-4F5E-946D-3DBA24F37BCF}"/>
          </ac:picMkLst>
        </pc:picChg>
        <pc:picChg chg="add del mod">
          <ac:chgData name="Brett Marquard" userId="2485ab77-f8c3-4d93-ad2d-de25c8837a4d" providerId="ADAL" clId="{F5355CCC-1127-442D-B161-626EB9CCDD82}" dt="2021-11-19T19:27:03.720" v="664"/>
          <ac:picMkLst>
            <pc:docMk/>
            <pc:sldMk cId="1436278039" sldId="312"/>
            <ac:picMk id="28" creationId="{FA2E52D5-7A32-4AA9-8CE0-CA37421A67C0}"/>
          </ac:picMkLst>
        </pc:picChg>
        <pc:picChg chg="add del mod ord">
          <ac:chgData name="Brett Marquard" userId="2485ab77-f8c3-4d93-ad2d-de25c8837a4d" providerId="ADAL" clId="{F5355CCC-1127-442D-B161-626EB9CCDD82}" dt="2021-11-19T19:27:53.181" v="724" actId="478"/>
          <ac:picMkLst>
            <pc:docMk/>
            <pc:sldMk cId="1436278039" sldId="312"/>
            <ac:picMk id="31" creationId="{59D7CC25-1721-4800-82D7-D44A143C3B45}"/>
          </ac:picMkLst>
        </pc:picChg>
        <pc:picChg chg="add del mod ord">
          <ac:chgData name="Brett Marquard" userId="2485ab77-f8c3-4d93-ad2d-de25c8837a4d" providerId="ADAL" clId="{F5355CCC-1127-442D-B161-626EB9CCDD82}" dt="2021-11-19T19:28:07.344" v="728" actId="478"/>
          <ac:picMkLst>
            <pc:docMk/>
            <pc:sldMk cId="1436278039" sldId="312"/>
            <ac:picMk id="34" creationId="{1D1CA67B-BBBA-48D1-AFAB-80EB84704E7E}"/>
          </ac:picMkLst>
        </pc:picChg>
        <pc:picChg chg="add del mod ord">
          <ac:chgData name="Brett Marquard" userId="2485ab77-f8c3-4d93-ad2d-de25c8837a4d" providerId="ADAL" clId="{F5355CCC-1127-442D-B161-626EB9CCDD82}" dt="2021-11-22T01:44:18.535" v="1419" actId="478"/>
          <ac:picMkLst>
            <pc:docMk/>
            <pc:sldMk cId="1436278039" sldId="312"/>
            <ac:picMk id="39" creationId="{3E89FB59-39E9-4F41-B738-41C01128FDE6}"/>
          </ac:picMkLst>
        </pc:picChg>
        <pc:picChg chg="add del mod ord">
          <ac:chgData name="Brett Marquard" userId="2485ab77-f8c3-4d93-ad2d-de25c8837a4d" providerId="ADAL" clId="{F5355CCC-1127-442D-B161-626EB9CCDD82}" dt="2021-11-22T01:41:17.674" v="1357" actId="478"/>
          <ac:picMkLst>
            <pc:docMk/>
            <pc:sldMk cId="1436278039" sldId="312"/>
            <ac:picMk id="40" creationId="{B787B3F6-0389-48CD-9FFC-6B5D08D04E36}"/>
          </ac:picMkLst>
        </pc:picChg>
        <pc:picChg chg="add del mod">
          <ac:chgData name="Brett Marquard" userId="2485ab77-f8c3-4d93-ad2d-de25c8837a4d" providerId="ADAL" clId="{F5355CCC-1127-442D-B161-626EB9CCDD82}" dt="2021-11-19T19:27:35.179" v="718"/>
          <ac:picMkLst>
            <pc:docMk/>
            <pc:sldMk cId="1436278039" sldId="312"/>
            <ac:picMk id="43" creationId="{BE88209B-B89E-45C1-AF14-ED62C6D5DD0D}"/>
          </ac:picMkLst>
        </pc:picChg>
        <pc:picChg chg="add del mod">
          <ac:chgData name="Brett Marquard" userId="2485ab77-f8c3-4d93-ad2d-de25c8837a4d" providerId="ADAL" clId="{F5355CCC-1127-442D-B161-626EB9CCDD82}" dt="2021-11-19T19:27:51.072" v="723"/>
          <ac:picMkLst>
            <pc:docMk/>
            <pc:sldMk cId="1436278039" sldId="312"/>
            <ac:picMk id="44" creationId="{9C100ED2-96EB-40AF-9AF1-2E311C305FC0}"/>
          </ac:picMkLst>
        </pc:picChg>
        <pc:picChg chg="add del mod">
          <ac:chgData name="Brett Marquard" userId="2485ab77-f8c3-4d93-ad2d-de25c8837a4d" providerId="ADAL" clId="{F5355CCC-1127-442D-B161-626EB9CCDD82}" dt="2021-11-21T20:14:04.707" v="906" actId="478"/>
          <ac:picMkLst>
            <pc:docMk/>
            <pc:sldMk cId="1436278039" sldId="312"/>
            <ac:picMk id="44" creationId="{BB4E7469-51AB-4982-B7DC-76B725D8BB1A}"/>
          </ac:picMkLst>
        </pc:picChg>
        <pc:picChg chg="add del mod">
          <ac:chgData name="Brett Marquard" userId="2485ab77-f8c3-4d93-ad2d-de25c8837a4d" providerId="ADAL" clId="{F5355CCC-1127-442D-B161-626EB9CCDD82}" dt="2021-11-21T20:21:20.502" v="1088" actId="478"/>
          <ac:picMkLst>
            <pc:docMk/>
            <pc:sldMk cId="1436278039" sldId="312"/>
            <ac:picMk id="45" creationId="{F8960059-96C3-449B-8399-A1FB1A219A4E}"/>
          </ac:picMkLst>
        </pc:picChg>
        <pc:picChg chg="add del mod">
          <ac:chgData name="Brett Marquard" userId="2485ab77-f8c3-4d93-ad2d-de25c8837a4d" providerId="ADAL" clId="{F5355CCC-1127-442D-B161-626EB9CCDD82}" dt="2021-11-21T20:19:56.856" v="1078" actId="478"/>
          <ac:picMkLst>
            <pc:docMk/>
            <pc:sldMk cId="1436278039" sldId="312"/>
            <ac:picMk id="48" creationId="{5C6751DF-16BA-4ED0-B9A5-DF6BAFE07897}"/>
          </ac:picMkLst>
        </pc:picChg>
        <pc:picChg chg="add mod">
          <ac:chgData name="Brett Marquard" userId="2485ab77-f8c3-4d93-ad2d-de25c8837a4d" providerId="ADAL" clId="{F5355CCC-1127-442D-B161-626EB9CCDD82}" dt="2021-11-22T19:44:58.665" v="1644"/>
          <ac:picMkLst>
            <pc:docMk/>
            <pc:sldMk cId="1436278039" sldId="312"/>
            <ac:picMk id="51" creationId="{50B857BF-ED93-4105-8F05-52CFB378C90B}"/>
          </ac:picMkLst>
        </pc:picChg>
        <pc:picChg chg="add del mod">
          <ac:chgData name="Brett Marquard" userId="2485ab77-f8c3-4d93-ad2d-de25c8837a4d" providerId="ADAL" clId="{F5355CCC-1127-442D-B161-626EB9CCDD82}" dt="2021-11-21T20:20:48.812" v="1082" actId="478"/>
          <ac:picMkLst>
            <pc:docMk/>
            <pc:sldMk cId="1436278039" sldId="312"/>
            <ac:picMk id="54" creationId="{E28ED44E-03DD-4FCF-ADAA-663BFA79CAA4}"/>
          </ac:picMkLst>
        </pc:picChg>
        <pc:picChg chg="add del mod">
          <ac:chgData name="Brett Marquard" userId="2485ab77-f8c3-4d93-ad2d-de25c8837a4d" providerId="ADAL" clId="{F5355CCC-1127-442D-B161-626EB9CCDD82}" dt="2021-11-21T20:22:50.714" v="1095" actId="478"/>
          <ac:picMkLst>
            <pc:docMk/>
            <pc:sldMk cId="1436278039" sldId="312"/>
            <ac:picMk id="57" creationId="{8F31811A-4DDA-4081-8B00-900C80D8120B}"/>
          </ac:picMkLst>
        </pc:picChg>
        <pc:picChg chg="add mod">
          <ac:chgData name="Brett Marquard" userId="2485ab77-f8c3-4d93-ad2d-de25c8837a4d" providerId="ADAL" clId="{F5355CCC-1127-442D-B161-626EB9CCDD82}" dt="2021-11-22T19:44:58.665" v="1644"/>
          <ac:picMkLst>
            <pc:docMk/>
            <pc:sldMk cId="1436278039" sldId="312"/>
            <ac:picMk id="58" creationId="{3354AC64-B737-4CA5-B169-52C264E3689E}"/>
          </ac:picMkLst>
        </pc:picChg>
        <pc:picChg chg="add del mod">
          <ac:chgData name="Brett Marquard" userId="2485ab77-f8c3-4d93-ad2d-de25c8837a4d" providerId="ADAL" clId="{F5355CCC-1127-442D-B161-626EB9CCDD82}" dt="2021-11-22T01:38:38.670" v="1299" actId="478"/>
          <ac:picMkLst>
            <pc:docMk/>
            <pc:sldMk cId="1436278039" sldId="312"/>
            <ac:picMk id="61" creationId="{8C70DCE9-89E1-49E3-B259-3C3F09E9A776}"/>
          </ac:picMkLst>
        </pc:picChg>
        <pc:picChg chg="add mod">
          <ac:chgData name="Brett Marquard" userId="2485ab77-f8c3-4d93-ad2d-de25c8837a4d" providerId="ADAL" clId="{F5355CCC-1127-442D-B161-626EB9CCDD82}" dt="2021-11-22T19:44:58.665" v="1644"/>
          <ac:picMkLst>
            <pc:docMk/>
            <pc:sldMk cId="1436278039" sldId="312"/>
            <ac:picMk id="62" creationId="{B88010A6-6F69-41E4-A11D-FD20883F7937}"/>
          </ac:picMkLst>
        </pc:picChg>
        <pc:picChg chg="add del mod">
          <ac:chgData name="Brett Marquard" userId="2485ab77-f8c3-4d93-ad2d-de25c8837a4d" providerId="ADAL" clId="{F5355CCC-1127-442D-B161-626EB9CCDD82}" dt="2021-11-22T01:41:32.262" v="1361" actId="478"/>
          <ac:picMkLst>
            <pc:docMk/>
            <pc:sldMk cId="1436278039" sldId="312"/>
            <ac:picMk id="65" creationId="{0C9ECF23-B030-445B-A8BE-3DAF96DEC52E}"/>
          </ac:picMkLst>
        </pc:picChg>
        <pc:picChg chg="add del mod">
          <ac:chgData name="Brett Marquard" userId="2485ab77-f8c3-4d93-ad2d-de25c8837a4d" providerId="ADAL" clId="{F5355CCC-1127-442D-B161-626EB9CCDD82}" dt="2021-11-22T01:44:32.982" v="1422" actId="478"/>
          <ac:picMkLst>
            <pc:docMk/>
            <pc:sldMk cId="1436278039" sldId="312"/>
            <ac:picMk id="68" creationId="{36DD7BC9-B397-4898-A174-F94D2E775102}"/>
          </ac:picMkLst>
        </pc:picChg>
        <pc:picChg chg="add del mod">
          <ac:chgData name="Brett Marquard" userId="2485ab77-f8c3-4d93-ad2d-de25c8837a4d" providerId="ADAL" clId="{F5355CCC-1127-442D-B161-626EB9CCDD82}" dt="2021-11-22T01:46:36.458" v="1496"/>
          <ac:picMkLst>
            <pc:docMk/>
            <pc:sldMk cId="1436278039" sldId="312"/>
            <ac:picMk id="72" creationId="{890716F9-8D64-4C59-843A-D3B7276CE789}"/>
          </ac:picMkLst>
        </pc:picChg>
        <pc:picChg chg="add del mod">
          <ac:chgData name="Brett Marquard" userId="2485ab77-f8c3-4d93-ad2d-de25c8837a4d" providerId="ADAL" clId="{F5355CCC-1127-442D-B161-626EB9CCDD82}" dt="2021-11-22T01:46:36.458" v="1496"/>
          <ac:picMkLst>
            <pc:docMk/>
            <pc:sldMk cId="1436278039" sldId="312"/>
            <ac:picMk id="73" creationId="{D7790C55-A3B0-43F9-966D-98A835B9D804}"/>
          </ac:picMkLst>
        </pc:picChg>
        <pc:picChg chg="add del mod">
          <ac:chgData name="Brett Marquard" userId="2485ab77-f8c3-4d93-ad2d-de25c8837a4d" providerId="ADAL" clId="{F5355CCC-1127-442D-B161-626EB9CCDD82}" dt="2021-11-22T01:48:05.726" v="1568" actId="478"/>
          <ac:picMkLst>
            <pc:docMk/>
            <pc:sldMk cId="1436278039" sldId="312"/>
            <ac:picMk id="78" creationId="{6F331D99-DAE3-455D-B69C-1D4917E22AD1}"/>
          </ac:picMkLst>
        </pc:picChg>
        <pc:picChg chg="add del mod">
          <ac:chgData name="Brett Marquard" userId="2485ab77-f8c3-4d93-ad2d-de25c8837a4d" providerId="ADAL" clId="{F5355CCC-1127-442D-B161-626EB9CCDD82}" dt="2021-11-22T01:48:05.726" v="1568" actId="478"/>
          <ac:picMkLst>
            <pc:docMk/>
            <pc:sldMk cId="1436278039" sldId="312"/>
            <ac:picMk id="79" creationId="{58BC5361-F3A0-4783-B29A-A45F33A52929}"/>
          </ac:picMkLst>
        </pc:picChg>
        <pc:picChg chg="add del mod">
          <ac:chgData name="Brett Marquard" userId="2485ab77-f8c3-4d93-ad2d-de25c8837a4d" providerId="ADAL" clId="{F5355CCC-1127-442D-B161-626EB9CCDD82}" dt="2021-11-22T01:46:48.464" v="1502"/>
          <ac:picMkLst>
            <pc:docMk/>
            <pc:sldMk cId="1436278039" sldId="312"/>
            <ac:picMk id="83" creationId="{912A8989-B03C-4B30-8624-A70A2BF3C1A6}"/>
          </ac:picMkLst>
        </pc:picChg>
        <pc:picChg chg="add del mod">
          <ac:chgData name="Brett Marquard" userId="2485ab77-f8c3-4d93-ad2d-de25c8837a4d" providerId="ADAL" clId="{F5355CCC-1127-442D-B161-626EB9CCDD82}" dt="2021-11-22T01:47:32.822" v="1545" actId="478"/>
          <ac:picMkLst>
            <pc:docMk/>
            <pc:sldMk cId="1436278039" sldId="312"/>
            <ac:picMk id="86" creationId="{5F955CF2-6258-4463-B6AA-1D1A7B49525F}"/>
          </ac:picMkLst>
        </pc:picChg>
        <pc:picChg chg="add mod">
          <ac:chgData name="Brett Marquard" userId="2485ab77-f8c3-4d93-ad2d-de25c8837a4d" providerId="ADAL" clId="{F5355CCC-1127-442D-B161-626EB9CCDD82}" dt="2021-11-22T19:44:58.665" v="1644"/>
          <ac:picMkLst>
            <pc:docMk/>
            <pc:sldMk cId="1436278039" sldId="312"/>
            <ac:picMk id="87" creationId="{FAA11B15-7651-4415-8E90-4B1E742F90B8}"/>
          </ac:picMkLst>
        </pc:picChg>
      </pc:sldChg>
      <pc:sldChg chg="new">
        <pc:chgData name="Brett Marquard" userId="2485ab77-f8c3-4d93-ad2d-de25c8837a4d" providerId="ADAL" clId="{F5355CCC-1127-442D-B161-626EB9CCDD82}" dt="2021-11-19T19:25:06.660" v="651" actId="680"/>
        <pc:sldMkLst>
          <pc:docMk/>
          <pc:sldMk cId="2705747301" sldId="313"/>
        </pc:sldMkLst>
      </pc:sldChg>
      <pc:sldChg chg="new del">
        <pc:chgData name="Brett Marquard" userId="2485ab77-f8c3-4d93-ad2d-de25c8837a4d" providerId="ADAL" clId="{F5355CCC-1127-442D-B161-626EB9CCDD82}" dt="2021-11-19T19:26:26.524" v="659" actId="47"/>
        <pc:sldMkLst>
          <pc:docMk/>
          <pc:sldMk cId="8159297" sldId="314"/>
        </pc:sldMkLst>
      </pc:sldChg>
      <pc:sldMasterChg chg="modSp modSldLayout">
        <pc:chgData name="Brett Marquard" userId="2485ab77-f8c3-4d93-ad2d-de25c8837a4d" providerId="ADAL" clId="{F5355CCC-1127-442D-B161-626EB9CCDD82}" dt="2021-11-22T19:44:58.665" v="1644"/>
        <pc:sldMasterMkLst>
          <pc:docMk/>
          <pc:sldMasterMk cId="3455466650" sldId="2147483660"/>
        </pc:sldMasterMkLst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asterMk cId="3455466650" sldId="2147483660"/>
            <ac:spMk id="4" creationId="{B30CDA42-8D97-BE4A-8D91-E3B1FBAF880A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asterMk cId="3455466650" sldId="2147483660"/>
            <ac:spMk id="11" creationId="{8A4072E7-2B57-6D45-95B1-BA1228AF11D7}"/>
          </ac:spMkLst>
        </pc:sp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3686144281" sldId="2147483661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686144281" sldId="2147483661"/>
              <ac:spMk id="7" creationId="{E0726961-8415-CE46-81E9-09009FEA11F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686144281" sldId="2147483661"/>
              <ac:spMk id="11" creationId="{8F6529F8-43B2-6346-AED6-5AB278A850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686144281" sldId="2147483661"/>
              <ac:spMk id="15" creationId="{4222419F-5286-AF42-9891-0337C17C984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686144281" sldId="2147483661"/>
              <ac:spMk id="17" creationId="{88C98D89-F4C5-5941-A518-7E0B530B90F9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686144281" sldId="2147483661"/>
              <ac:spMk id="18" creationId="{DA2A3755-985E-A945-B10A-918D11062234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3686144281" sldId="2147483661"/>
              <ac:grpSpMk id="21" creationId="{C1B550C0-1AEE-9D47-8145-190C2DE4C8DF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3686144281" sldId="2147483661"/>
              <ac:picMk id="12" creationId="{66E529E1-520F-9149-8A4B-8F7EAF37AD4F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3686144281" sldId="2147483661"/>
              <ac:picMk id="22" creationId="{42ED958E-9FA6-BA41-8A2F-C33697239662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3686144281" sldId="2147483661"/>
              <ac:picMk id="23" creationId="{6CDBE738-426D-9642-91CC-3D98E5DCF282}"/>
            </ac:picMkLst>
          </pc:picChg>
        </pc:sldLayoutChg>
        <pc:sldLayoutChg chg="delSp modSp mod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841580671" sldId="2147483662"/>
          </pc:sldLayoutMkLst>
          <pc:spChg chg="del">
            <ac:chgData name="Brett Marquard" userId="2485ab77-f8c3-4d93-ad2d-de25c8837a4d" providerId="ADAL" clId="{F5355CCC-1127-442D-B161-626EB9CCDD82}" dt="2021-11-19T19:24:37.595" v="649" actId="478"/>
            <ac:spMkLst>
              <pc:docMk/>
              <pc:sldMasterMk cId="3455466650" sldId="2147483660"/>
              <pc:sldLayoutMk cId="841580671" sldId="2147483662"/>
              <ac:spMk id="11" creationId="{44575BDC-DCC0-0F4C-B05B-1A0947968926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841580671" sldId="2147483662"/>
              <ac:spMk id="18" creationId="{E45B2844-9C59-4F4A-A23F-C56225ED113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841580671" sldId="2147483662"/>
              <ac:spMk id="19" creationId="{C792172F-024B-A640-80DA-4146BE83054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841580671" sldId="2147483662"/>
              <ac:spMk id="20" creationId="{1B57C602-E421-454F-B361-24B062289829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841580671" sldId="2147483662"/>
              <ac:spMk id="21" creationId="{C93C3FC2-A4B2-9C46-A3E4-9593F8249C27}"/>
            </ac:spMkLst>
          </pc:sp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2947789533" sldId="2147483663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947789533" sldId="2147483663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947789533" sldId="2147483663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947789533" sldId="2147483663"/>
              <ac:spMk id="10" creationId="{3F2B417B-3723-9F49-B5EE-F226258E740A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947789533" sldId="2147483663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947789533" sldId="2147483663"/>
              <ac:spMk id="15" creationId="{79536CAD-51A7-3944-815E-BA31D3C194E7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947789533" sldId="2147483663"/>
              <ac:spMk id="16" creationId="{6F541C7A-B66F-4043-99C4-B3DE6F35079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947789533" sldId="2147483663"/>
              <ac:spMk id="17" creationId="{6A6FA3BA-5E0E-3C4E-8287-A2DD93695604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2947789533" sldId="2147483663"/>
              <ac:grpSpMk id="13" creationId="{E965EFBE-E6AF-484D-ADB2-5CBC625E77FE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2947789533" sldId="2147483663"/>
              <ac:grpSpMk id="18" creationId="{C87239F8-8E2B-4E4A-A4D8-F789E6B3B5AB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2947789533" sldId="2147483663"/>
              <ac:picMk id="19" creationId="{943DDAEE-67D2-5D42-B133-DAA062C1709C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2947789533" sldId="2147483663"/>
              <ac:picMk id="22" creationId="{85BCBDF2-1255-314D-94B7-AD47E3D7BAEB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2947789533" sldId="2147483663"/>
              <ac:cxnSpMk id="20" creationId="{6D824DD1-7A2B-B643-89C9-52FC993956B7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4069850091" sldId="2147483664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069850091" sldId="2147483664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069850091" sldId="2147483664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069850091" sldId="2147483664"/>
              <ac:spMk id="10" creationId="{3F2B417B-3723-9F49-B5EE-F226258E740A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069850091" sldId="2147483664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069850091" sldId="2147483664"/>
              <ac:spMk id="15" creationId="{79536CAD-51A7-3944-815E-BA31D3C194E7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4069850091" sldId="2147483664"/>
              <ac:grpSpMk id="12" creationId="{26CD4356-D067-6541-8F13-DF49FEF186EF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4069850091" sldId="2147483664"/>
              <ac:grpSpMk id="13" creationId="{0F0FE7E3-EBEB-D240-A026-FC5670A8EC51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4069850091" sldId="2147483664"/>
              <ac:picMk id="14" creationId="{01E53505-1F5B-8541-82EF-97CF0828C977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4069850091" sldId="2147483664"/>
              <ac:picMk id="17" creationId="{B93978F1-4173-8B43-A918-F932ED7B3190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4069850091" sldId="2147483664"/>
              <ac:cxnSpMk id="16" creationId="{780AC49D-364E-B147-87C9-DCFB5C245C35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1358729611" sldId="2147483665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1358729611" sldId="2147483665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1358729611" sldId="2147483665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1358729611" sldId="2147483665"/>
              <ac:spMk id="4" creationId="{EF28BE8D-1584-0845-B995-131866E8DE8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1358729611" sldId="2147483665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1358729611" sldId="2147483665"/>
              <ac:spMk id="18" creationId="{B8F1AE80-2263-584D-B5BE-93FCCBE4796D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1358729611" sldId="2147483665"/>
              <ac:spMk id="21" creationId="{C93C3FC2-A4B2-9C46-A3E4-9593F8249C27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1358729611" sldId="2147483665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1358729611" sldId="2147483665"/>
              <ac:spMk id="25" creationId="{696B1F6E-F31F-E24A-9067-926B95390146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1358729611" sldId="2147483665"/>
              <ac:grpSpMk id="5" creationId="{38F01133-9AC1-084A-84BA-93821D4A1332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1358729611" sldId="2147483665"/>
              <ac:grpSpMk id="17" creationId="{DAD007A8-9C60-354B-B446-08C8C1554180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1358729611" sldId="2147483665"/>
              <ac:grpSpMk id="19" creationId="{B87F2CC5-D309-B649-B2C1-5AE00A65ACF8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1358729611" sldId="2147483665"/>
              <ac:picMk id="7" creationId="{9D02289B-3D7F-8B44-BEB1-23D26F54F48F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1358729611" sldId="2147483665"/>
              <ac:picMk id="20" creationId="{C2F97EA5-00B0-284A-A50D-BAE58A1952F2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1358729611" sldId="2147483665"/>
              <ac:picMk id="23" creationId="{1B84A836-F585-454C-B9A9-661098BD16A3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1358729611" sldId="2147483665"/>
              <ac:picMk id="26" creationId="{8774A62A-2160-9249-A9DA-B1CEBAB6B1CA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1358729611" sldId="2147483665"/>
              <ac:cxnSpMk id="24" creationId="{3F815044-B404-0444-BFA6-743EEBC4078F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2294470456" sldId="2147483666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294470456" sldId="2147483666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294470456" sldId="2147483666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294470456" sldId="2147483666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294470456" sldId="2147483666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294470456" sldId="2147483666"/>
              <ac:spMk id="17" creationId="{438DD076-3230-E743-B1C5-E5A77C97902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294470456" sldId="2147483666"/>
              <ac:spMk id="22" creationId="{0BA3573D-047C-E642-BB28-F06B1E7FADFE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2294470456" sldId="2147483666"/>
              <ac:grpSpMk id="12" creationId="{B3993EC7-85C1-0144-8F75-A33B1181B309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2294470456" sldId="2147483666"/>
              <ac:grpSpMk id="13" creationId="{6596AFF5-EEE2-024A-A6A8-3C6DE2103754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2294470456" sldId="2147483666"/>
              <ac:picMk id="14" creationId="{8DA418F9-6D93-974E-AA0B-597E9FB651A0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2294470456" sldId="2147483666"/>
              <ac:picMk id="18" creationId="{32965D91-206E-8E49-A79B-FC6657DF7A9C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2294470456" sldId="2147483666"/>
              <ac:cxnSpMk id="16" creationId="{C344340B-B400-D447-B9A7-D9AD077A0998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968602691" sldId="2147483667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68602691" sldId="2147483667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68602691" sldId="2147483667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68602691" sldId="2147483667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68602691" sldId="2147483667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68602691" sldId="2147483667"/>
              <ac:spMk id="17" creationId="{438DD076-3230-E743-B1C5-E5A77C97902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68602691" sldId="2147483667"/>
              <ac:spMk id="22" creationId="{0BA3573D-047C-E642-BB28-F06B1E7FADFE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968602691" sldId="2147483667"/>
              <ac:grpSpMk id="14" creationId="{0DB1B906-77CC-8C46-B4BE-EEA18D4F4041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968602691" sldId="2147483667"/>
              <ac:grpSpMk id="16" creationId="{2F0D1EE9-368D-584C-9E09-556CD8605E9F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968602691" sldId="2147483667"/>
              <ac:picMk id="13" creationId="{53E0788D-6F86-DE49-B365-4D063648C01B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968602691" sldId="2147483667"/>
              <ac:picMk id="18" creationId="{0BA8F0C2-0400-E74D-B266-16D275155D6A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968602691" sldId="2147483667"/>
              <ac:picMk id="20" creationId="{721D9D82-E238-6848-84C2-EB7472C09E58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968602691" sldId="2147483667"/>
              <ac:cxnSpMk id="19" creationId="{B6B32225-5ECB-354F-950E-94681EA0AABB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2139617484" sldId="2147483668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139617484" sldId="2147483668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139617484" sldId="2147483668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139617484" sldId="2147483668"/>
              <ac:spMk id="12" creationId="{A156512C-9840-8348-AA68-2C2C994FE927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139617484" sldId="2147483668"/>
              <ac:spMk id="13" creationId="{E105993F-14E1-A247-9FE0-2A6E9AA9E21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139617484" sldId="2147483668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139617484" sldId="2147483668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139617484" sldId="2147483668"/>
              <ac:spMk id="24" creationId="{1B002628-564A-B14E-A7B9-7D9B76C4E375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2139617484" sldId="2147483668"/>
              <ac:grpSpMk id="14" creationId="{C2B4C69A-7885-BD4C-A004-79A95AA9056A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2139617484" sldId="2147483668"/>
              <ac:grpSpMk id="16" creationId="{05072C6D-0E35-0D44-B237-11B0F9C8AFA3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2139617484" sldId="2147483668"/>
              <ac:picMk id="17" creationId="{34693EB1-6BC5-2147-A414-FA16230CF30C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2139617484" sldId="2147483668"/>
              <ac:picMk id="19" creationId="{710FD69E-0EDD-EB43-BB6A-FEEF7740931D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2139617484" sldId="2147483668"/>
              <ac:cxnSpMk id="18" creationId="{EA004DD6-EF24-F246-9FF1-E2C1291F2ECD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956495482" sldId="2147483669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56495482" sldId="2147483669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56495482" sldId="2147483669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56495482" sldId="2147483669"/>
              <ac:spMk id="12" creationId="{A156512C-9840-8348-AA68-2C2C994FE927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56495482" sldId="2147483669"/>
              <ac:spMk id="13" creationId="{E105993F-14E1-A247-9FE0-2A6E9AA9E21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56495482" sldId="2147483669"/>
              <ac:spMk id="14" creationId="{1E1A4606-C6D4-174F-B8FB-8408F9E065F9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56495482" sldId="2147483669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56495482" sldId="2147483669"/>
              <ac:spMk id="17" creationId="{4B86B236-BB4D-2343-84B1-5894BA7C1DA3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56495482" sldId="2147483669"/>
              <ac:spMk id="21" creationId="{DC357743-35E9-2F49-8C40-185D71B10AFA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56495482" sldId="2147483669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56495482" sldId="2147483669"/>
              <ac:spMk id="23" creationId="{F7013E82-17F1-1341-B426-48E2CE227BF9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56495482" sldId="2147483669"/>
              <ac:spMk id="24" creationId="{B107DEA2-831A-7744-BEE8-6FFABBCD9F01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56495482" sldId="2147483669"/>
              <ac:spMk id="30" creationId="{D6D93BA8-9EC6-BD41-B6D5-FDB991C7EB50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956495482" sldId="2147483669"/>
              <ac:spMk id="32" creationId="{B6A76091-6016-B547-AFCF-6DF65686AC1C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956495482" sldId="2147483669"/>
              <ac:grpSpMk id="19" creationId="{A51CEC7E-BC44-8F4B-A42D-ADC326177E02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956495482" sldId="2147483669"/>
              <ac:grpSpMk id="20" creationId="{1F11FC4F-6A02-7548-9743-477B0DF250A2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956495482" sldId="2147483669"/>
              <ac:picMk id="25" creationId="{D198D5CB-A682-C14E-A71B-3946F11BA25B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956495482" sldId="2147483669"/>
              <ac:picMk id="27" creationId="{D063957D-E1B8-EA45-8C1A-03DCCBFA2C2F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956495482" sldId="2147483669"/>
              <ac:cxnSpMk id="26" creationId="{F18DBC7A-C7DF-874B-9684-8752006D7849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2426429045" sldId="2147483670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14" creationId="{2B2EA2CF-6147-AB4A-9107-66F7705388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20" creationId="{69F12B3B-81FE-8D41-89C2-2D3D31B7DC4D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22" creationId="{5451E46B-410D-0646-A0AC-E8CD1F7EC6C6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23" creationId="{3350E8A1-C700-5C42-BA87-AA046D22C9A6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24" creationId="{324E6867-F179-D246-BB50-DCF91A8FC24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34" creationId="{E06B9C76-413A-A24A-97BA-F1F8704845A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35" creationId="{98DE66BF-E609-2047-9DAE-B5AAE021582F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36" creationId="{38E1809B-86AB-514E-9087-851F76A2C091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37" creationId="{B345D1CA-41B4-C341-B62C-1D220DF4F31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38" creationId="{28DFB890-EA31-754C-9C85-4EA0F35EB074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39" creationId="{9911BE2E-844B-C94D-BC56-77EAAFC8C083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426429045" sldId="2147483670"/>
              <ac:spMk id="40" creationId="{9FEB8F53-7C4F-A14E-999E-564F0A2079F3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2426429045" sldId="2147483670"/>
              <ac:grpSpMk id="21" creationId="{562703DE-AFC3-3C4B-8B04-871498B97854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2426429045" sldId="2147483670"/>
              <ac:grpSpMk id="29" creationId="{556BA1F7-B199-844B-931D-C21CDFB9C0B4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2426429045" sldId="2147483670"/>
              <ac:picMk id="30" creationId="{4D9CE177-0228-D046-A744-26DF44290735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2426429045" sldId="2147483670"/>
              <ac:picMk id="32" creationId="{B802537F-43AA-3949-B26C-85D66CFFF362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2426429045" sldId="2147483670"/>
              <ac:cxnSpMk id="31" creationId="{A165A451-1141-164C-B17D-3827308BCEF7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3531789600" sldId="2147483671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531789600" sldId="2147483671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531789600" sldId="2147483671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531789600" sldId="2147483671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531789600" sldId="2147483671"/>
              <ac:spMk id="14" creationId="{C9B86ECF-04BD-A641-80D9-0558BBF3DEAD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531789600" sldId="2147483671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531789600" sldId="2147483671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531789600" sldId="2147483671"/>
              <ac:spMk id="24" creationId="{1F65AF79-AB3D-1941-AC7D-107E7D3A2C7C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531789600" sldId="2147483671"/>
              <ac:spMk id="27" creationId="{FF46E701-2EF9-B243-A537-EB932E681D04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3531789600" sldId="2147483671"/>
              <ac:grpSpMk id="17" creationId="{66631778-C8D4-C44B-904D-E682ABD5C6C2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3531789600" sldId="2147483671"/>
              <ac:grpSpMk id="18" creationId="{A8460E20-78F4-FD41-AFA4-210AB4012571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3531789600" sldId="2147483671"/>
              <ac:picMk id="16" creationId="{8245A002-9EC8-CF44-A3C0-977A08145721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3531789600" sldId="2147483671"/>
              <ac:picMk id="19" creationId="{0EE27235-22CC-154E-AC45-F70162735BD6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3531789600" sldId="2147483671"/>
              <ac:picMk id="21" creationId="{7983A600-D775-694B-9B9C-DEA7271577EE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3531789600" sldId="2147483671"/>
              <ac:cxnSpMk id="20" creationId="{B7B0A9BF-E0CC-B14C-9DE7-04F5A2B3AC7D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3060625133" sldId="2147483672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0625133" sldId="2147483672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0625133" sldId="2147483672"/>
              <ac:spMk id="13" creationId="{4F5184DB-ED5F-CC47-8BE9-6ACCFACB171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0625133" sldId="2147483672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0625133" sldId="2147483672"/>
              <ac:spMk id="16" creationId="{86BB7845-307A-B345-BE97-8B60C8ADEBA9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0625133" sldId="2147483672"/>
              <ac:spMk id="17" creationId="{448E24BA-0290-6643-8FFB-4CC3CE80A846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0625133" sldId="2147483672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0625133" sldId="2147483672"/>
              <ac:spMk id="26" creationId="{5AFE2662-632F-324F-AF7A-CD235ED1FC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0625133" sldId="2147483672"/>
              <ac:spMk id="28" creationId="{4A0BAEB8-7031-6C4B-97BC-9C5F2478A510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3060625133" sldId="2147483672"/>
              <ac:grpSpMk id="14" creationId="{BFE182D5-1390-8D4F-8238-17F063E3B403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3060625133" sldId="2147483672"/>
              <ac:grpSpMk id="18" creationId="{058FAA67-8E9C-7C40-BC02-87114D301FE9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3060625133" sldId="2147483672"/>
              <ac:picMk id="19" creationId="{E63FC762-E297-D64F-8F91-C183AA730506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3060625133" sldId="2147483672"/>
              <ac:picMk id="21" creationId="{29A2BE01-E103-9B47-9575-9EFD6A0341ED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3060625133" sldId="2147483672"/>
              <ac:cxnSpMk id="20" creationId="{85A977AC-6BB7-E543-8910-993B77534D9A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2711999306" sldId="2147483673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711999306" sldId="2147483673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711999306" sldId="2147483673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711999306" sldId="2147483673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711999306" sldId="2147483673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711999306" sldId="2147483673"/>
              <ac:spMk id="17" creationId="{BC239D4E-255F-534B-99A2-D781E5A12D95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2711999306" sldId="2147483673"/>
              <ac:grpSpMk id="12" creationId="{496DBAAB-6158-2448-A2B8-A1F500765116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2711999306" sldId="2147483673"/>
              <ac:grpSpMk id="13" creationId="{92BDD718-0ED9-444C-AC72-34F41489EA3F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2711999306" sldId="2147483673"/>
              <ac:picMk id="14" creationId="{948344B6-4D52-6642-B037-C79D0B945D73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2711999306" sldId="2147483673"/>
              <ac:picMk id="18" creationId="{D54279D0-34F2-124B-AAEE-3889AF4623F2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2711999306" sldId="2147483673"/>
              <ac:cxnSpMk id="16" creationId="{5E23D699-A4D9-634C-9C54-E05CC1616DC9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465537559" sldId="2147483674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65537559" sldId="2147483674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65537559" sldId="2147483674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65537559" sldId="2147483674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65537559" sldId="2147483674"/>
              <ac:spMk id="14" creationId="{58E9F277-C239-5141-9D11-5871B62B70F0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65537559" sldId="2147483674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65537559" sldId="2147483674"/>
              <ac:spMk id="21" creationId="{AB3E47B8-F623-6B43-84B6-D21CD03350CC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65537559" sldId="2147483674"/>
              <ac:spMk id="22" creationId="{B21AF683-2E05-E648-88E9-C1C366070061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65537559" sldId="2147483674"/>
              <ac:spMk id="26" creationId="{C86C0E49-867F-7149-B27D-11488AD7AD68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465537559" sldId="2147483674"/>
              <ac:grpSpMk id="16" creationId="{19FA9884-189B-A043-9879-F69961F79999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465537559" sldId="2147483674"/>
              <ac:grpSpMk id="17" creationId="{8710B9C0-A8F7-0143-B647-F418038EE526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465537559" sldId="2147483674"/>
              <ac:picMk id="18" creationId="{035A97B5-D486-6246-9363-BE4D8B54466A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465537559" sldId="2147483674"/>
              <ac:picMk id="20" creationId="{32B75494-E60B-8F46-A3F0-1A14630038DF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465537559" sldId="2147483674"/>
              <ac:cxnSpMk id="19" creationId="{FED29A0F-AAC3-F547-B8AD-3F718FBD974D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3066650381" sldId="2147483675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6650381" sldId="2147483675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6650381" sldId="2147483675"/>
              <ac:spMk id="13" creationId="{24801E64-A2D1-4647-855D-CEBEE56823F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6650381" sldId="2147483675"/>
              <ac:spMk id="14" creationId="{92D8A95C-4C2D-1248-8F85-002564518911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6650381" sldId="2147483675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6650381" sldId="2147483675"/>
              <ac:spMk id="21" creationId="{430F1EBB-67F7-2442-9AD3-7DB0FCD8FAB3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6650381" sldId="2147483675"/>
              <ac:spMk id="22" creationId="{EDC901FB-9DB4-2641-BBFF-00AF75DE9E2A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6650381" sldId="2147483675"/>
              <ac:spMk id="28" creationId="{B7BB372A-BAB0-C743-A7A1-07581D5C90C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3066650381" sldId="2147483675"/>
              <ac:spMk id="32" creationId="{E720C23D-7E1D-E343-902B-0B1BC5F024CE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3066650381" sldId="2147483675"/>
              <ac:grpSpMk id="23" creationId="{F63CBE14-DD57-154B-949E-0555656C50BE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3066650381" sldId="2147483675"/>
              <ac:grpSpMk id="24" creationId="{2025A588-28A7-3749-AC06-8B6463BF16B0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3066650381" sldId="2147483675"/>
              <ac:picMk id="25" creationId="{40F56F3D-38BD-0B42-9FE6-7DAE3B5869DC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3066650381" sldId="2147483675"/>
              <ac:picMk id="27" creationId="{E9674E48-6F1E-D141-9F95-01423440F6B0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3066650381" sldId="2147483675"/>
              <ac:cxnSpMk id="26" creationId="{DD16DBF4-1FEA-7F4C-8D82-3D9D6B710D80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4157064847" sldId="2147483676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157064847" sldId="2147483676"/>
              <ac:spMk id="4" creationId="{C94BA286-50AF-0048-A3FB-B2FE65D9AB43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157064847" sldId="2147483676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157064847" sldId="2147483676"/>
              <ac:spMk id="13" creationId="{24801E64-A2D1-4647-855D-CEBEE56823F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157064847" sldId="2147483676"/>
              <ac:spMk id="14" creationId="{92D8A95C-4C2D-1248-8F85-002564518911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157064847" sldId="2147483676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157064847" sldId="2147483676"/>
              <ac:spMk id="21" creationId="{430F1EBB-67F7-2442-9AD3-7DB0FCD8FAB3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157064847" sldId="2147483676"/>
              <ac:spMk id="22" creationId="{EDC901FB-9DB4-2641-BBFF-00AF75DE9E2A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4157064847" sldId="2147483676"/>
              <ac:spMk id="27" creationId="{101EFB2C-7586-D946-8D49-7B65D6641E94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4157064847" sldId="2147483676"/>
              <ac:grpSpMk id="16" creationId="{4DA76B79-FC33-AA4D-9FE2-569F8B719615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455466650" sldId="2147483660"/>
              <pc:sldLayoutMk cId="4157064847" sldId="2147483676"/>
              <ac:grpSpMk id="17" creationId="{03B57502-0F03-E742-B942-1C18BA3DC76B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4157064847" sldId="2147483676"/>
              <ac:picMk id="18" creationId="{0BDA8956-7650-DC4F-9B88-B3639117FC35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455466650" sldId="2147483660"/>
              <pc:sldLayoutMk cId="4157064847" sldId="2147483676"/>
              <ac:picMk id="20" creationId="{05A2B04C-EE1C-A846-9E6C-018362DB5C6E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4157064847" sldId="2147483676"/>
              <ac:cxnSpMk id="19" creationId="{E4958E81-431A-774A-8400-35FA9C19B580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455466650" sldId="2147483660"/>
            <pc:sldLayoutMk cId="2562298375" sldId="2147483677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562298375" sldId="2147483677"/>
              <ac:spMk id="3" creationId="{00000000-0000-0000-0000-000000000000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562298375" sldId="2147483677"/>
              <ac:spMk id="4" creationId="{00000000-0000-0000-0000-000000000000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562298375" sldId="2147483677"/>
              <ac:spMk id="8" creationId="{00000000-0000-0000-0000-000000000000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455466650" sldId="2147483660"/>
              <pc:sldLayoutMk cId="2562298375" sldId="2147483677"/>
              <ac:spMk id="9" creationId="{00000000-0000-0000-0000-000000000000}"/>
            </ac:spMkLst>
          </pc:sp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455466650" sldId="2147483660"/>
              <pc:sldLayoutMk cId="2562298375" sldId="2147483677"/>
              <ac:cxnSpMk id="10" creationId="{00000000-0000-0000-0000-000000000000}"/>
            </ac:cxnSpMkLst>
          </pc:cxnChg>
        </pc:sldLayoutChg>
      </pc:sldMasterChg>
      <pc:sldMasterChg chg="modSp modSldLayout">
        <pc:chgData name="Brett Marquard" userId="2485ab77-f8c3-4d93-ad2d-de25c8837a4d" providerId="ADAL" clId="{F5355CCC-1127-442D-B161-626EB9CCDD82}" dt="2021-11-22T19:44:58.665" v="1644"/>
        <pc:sldMasterMkLst>
          <pc:docMk/>
          <pc:sldMasterMk cId="382845598" sldId="2147483678"/>
        </pc:sldMasterMkLst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asterMk cId="382845598" sldId="2147483678"/>
            <ac:spMk id="4" creationId="{B30CDA42-8D97-BE4A-8D91-E3B1FBAF880A}"/>
          </ac:spMkLst>
        </pc:spChg>
        <pc:spChg chg="mod">
          <ac:chgData name="Brett Marquard" userId="2485ab77-f8c3-4d93-ad2d-de25c8837a4d" providerId="ADAL" clId="{F5355CCC-1127-442D-B161-626EB9CCDD82}" dt="2021-11-22T19:44:58.665" v="1644"/>
          <ac:spMkLst>
            <pc:docMk/>
            <pc:sldMasterMk cId="382845598" sldId="2147483678"/>
            <ac:spMk id="11" creationId="{8A4072E7-2B57-6D45-95B1-BA1228AF11D7}"/>
          </ac:spMkLst>
        </pc:sp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3608737329" sldId="2147483679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608737329" sldId="2147483679"/>
              <ac:spMk id="7" creationId="{E0726961-8415-CE46-81E9-09009FEA11F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608737329" sldId="2147483679"/>
              <ac:spMk id="11" creationId="{8F6529F8-43B2-6346-AED6-5AB278A850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608737329" sldId="2147483679"/>
              <ac:spMk id="15" creationId="{4222419F-5286-AF42-9891-0337C17C984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608737329" sldId="2147483679"/>
              <ac:spMk id="17" creationId="{88C98D89-F4C5-5941-A518-7E0B530B90F9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608737329" sldId="2147483679"/>
              <ac:spMk id="18" creationId="{DA2A3755-985E-A945-B10A-918D11062234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3608737329" sldId="2147483679"/>
              <ac:grpSpMk id="21" creationId="{C1B550C0-1AEE-9D47-8145-190C2DE4C8DF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3608737329" sldId="2147483679"/>
              <ac:picMk id="12" creationId="{66E529E1-520F-9149-8A4B-8F7EAF37AD4F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3608737329" sldId="2147483679"/>
              <ac:picMk id="22" creationId="{42ED958E-9FA6-BA41-8A2F-C33697239662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3608737329" sldId="2147483679"/>
              <ac:picMk id="23" creationId="{6CDBE738-426D-9642-91CC-3D98E5DCF282}"/>
            </ac:picMkLst>
          </pc:pic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3659025214" sldId="2147483680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659025214" sldId="2147483680"/>
              <ac:spMk id="11" creationId="{44575BDC-DCC0-0F4C-B05B-1A0947968926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659025214" sldId="2147483680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659025214" sldId="2147483680"/>
              <ac:spMk id="18" creationId="{E45B2844-9C59-4F4A-A23F-C56225ED113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659025214" sldId="2147483680"/>
              <ac:spMk id="19" creationId="{C792172F-024B-A640-80DA-4146BE83054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659025214" sldId="2147483680"/>
              <ac:spMk id="20" creationId="{1B57C602-E421-454F-B361-24B062289829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659025214" sldId="2147483680"/>
              <ac:spMk id="21" creationId="{C93C3FC2-A4B2-9C46-A3E4-9593F8249C27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3659025214" sldId="2147483680"/>
              <ac:grpSpMk id="12" creationId="{8CB202EE-11BA-DB47-BC89-95F17B7C3E02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3659025214" sldId="2147483680"/>
              <ac:grpSpMk id="13" creationId="{076D5605-09A1-B441-85AE-B2A9A648999C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3659025214" sldId="2147483680"/>
              <ac:picMk id="14" creationId="{6E62FE9A-FA76-1541-A6DD-26CF30C68A2D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3659025214" sldId="2147483680"/>
              <ac:picMk id="17" creationId="{F19E28AF-23F3-214C-B2B6-1F3AD588A630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3659025214" sldId="2147483680"/>
              <ac:cxnSpMk id="16" creationId="{84CFD749-9A51-B540-8385-13D6D909A0A7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193255076" sldId="2147483681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93255076" sldId="2147483681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93255076" sldId="2147483681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93255076" sldId="2147483681"/>
              <ac:spMk id="10" creationId="{3F2B417B-3723-9F49-B5EE-F226258E740A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93255076" sldId="2147483681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93255076" sldId="2147483681"/>
              <ac:spMk id="15" creationId="{79536CAD-51A7-3944-815E-BA31D3C194E7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93255076" sldId="2147483681"/>
              <ac:spMk id="16" creationId="{6F541C7A-B66F-4043-99C4-B3DE6F35079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93255076" sldId="2147483681"/>
              <ac:spMk id="17" creationId="{6A6FA3BA-5E0E-3C4E-8287-A2DD93695604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93255076" sldId="2147483681"/>
              <ac:grpSpMk id="13" creationId="{E965EFBE-E6AF-484D-ADB2-5CBC625E77FE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93255076" sldId="2147483681"/>
              <ac:grpSpMk id="18" creationId="{C87239F8-8E2B-4E4A-A4D8-F789E6B3B5AB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93255076" sldId="2147483681"/>
              <ac:picMk id="19" creationId="{943DDAEE-67D2-5D42-B133-DAA062C1709C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93255076" sldId="2147483681"/>
              <ac:picMk id="22" creationId="{85BCBDF2-1255-314D-94B7-AD47E3D7BAEB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193255076" sldId="2147483681"/>
              <ac:cxnSpMk id="20" creationId="{6D824DD1-7A2B-B643-89C9-52FC993956B7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2477177127" sldId="2147483682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477177127" sldId="2147483682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477177127" sldId="2147483682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477177127" sldId="2147483682"/>
              <ac:spMk id="10" creationId="{3F2B417B-3723-9F49-B5EE-F226258E740A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477177127" sldId="2147483682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477177127" sldId="2147483682"/>
              <ac:spMk id="15" creationId="{79536CAD-51A7-3944-815E-BA31D3C194E7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2477177127" sldId="2147483682"/>
              <ac:grpSpMk id="12" creationId="{26CD4356-D067-6541-8F13-DF49FEF186EF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2477177127" sldId="2147483682"/>
              <ac:grpSpMk id="13" creationId="{0F0FE7E3-EBEB-D240-A026-FC5670A8EC51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2477177127" sldId="2147483682"/>
              <ac:picMk id="14" creationId="{01E53505-1F5B-8541-82EF-97CF0828C977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2477177127" sldId="2147483682"/>
              <ac:picMk id="17" creationId="{B93978F1-4173-8B43-A918-F932ED7B3190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2477177127" sldId="2147483682"/>
              <ac:cxnSpMk id="16" creationId="{780AC49D-364E-B147-87C9-DCFB5C245C35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1170759915" sldId="2147483683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70759915" sldId="2147483683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70759915" sldId="2147483683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70759915" sldId="2147483683"/>
              <ac:spMk id="4" creationId="{EF28BE8D-1584-0845-B995-131866E8DE8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70759915" sldId="2147483683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70759915" sldId="2147483683"/>
              <ac:spMk id="18" creationId="{B8F1AE80-2263-584D-B5BE-93FCCBE4796D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70759915" sldId="2147483683"/>
              <ac:spMk id="21" creationId="{C93C3FC2-A4B2-9C46-A3E4-9593F8249C27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70759915" sldId="2147483683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70759915" sldId="2147483683"/>
              <ac:spMk id="25" creationId="{696B1F6E-F31F-E24A-9067-926B95390146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170759915" sldId="2147483683"/>
              <ac:grpSpMk id="5" creationId="{38F01133-9AC1-084A-84BA-93821D4A1332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170759915" sldId="2147483683"/>
              <ac:grpSpMk id="17" creationId="{DAD007A8-9C60-354B-B446-08C8C1554180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170759915" sldId="2147483683"/>
              <ac:grpSpMk id="19" creationId="{B87F2CC5-D309-B649-B2C1-5AE00A65ACF8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170759915" sldId="2147483683"/>
              <ac:picMk id="7" creationId="{9D02289B-3D7F-8B44-BEB1-23D26F54F48F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170759915" sldId="2147483683"/>
              <ac:picMk id="20" creationId="{C2F97EA5-00B0-284A-A50D-BAE58A1952F2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170759915" sldId="2147483683"/>
              <ac:picMk id="23" creationId="{1B84A836-F585-454C-B9A9-661098BD16A3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170759915" sldId="2147483683"/>
              <ac:picMk id="26" creationId="{8774A62A-2160-9249-A9DA-B1CEBAB6B1CA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1170759915" sldId="2147483683"/>
              <ac:cxnSpMk id="24" creationId="{3F815044-B404-0444-BFA6-743EEBC4078F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252151375" sldId="2147483684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52151375" sldId="2147483684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52151375" sldId="2147483684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52151375" sldId="2147483684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52151375" sldId="2147483684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52151375" sldId="2147483684"/>
              <ac:spMk id="17" creationId="{438DD076-3230-E743-B1C5-E5A77C97902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52151375" sldId="2147483684"/>
              <ac:spMk id="22" creationId="{0BA3573D-047C-E642-BB28-F06B1E7FADFE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252151375" sldId="2147483684"/>
              <ac:grpSpMk id="12" creationId="{B3993EC7-85C1-0144-8F75-A33B1181B309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252151375" sldId="2147483684"/>
              <ac:grpSpMk id="13" creationId="{6596AFF5-EEE2-024A-A6A8-3C6DE2103754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252151375" sldId="2147483684"/>
              <ac:picMk id="14" creationId="{8DA418F9-6D93-974E-AA0B-597E9FB651A0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252151375" sldId="2147483684"/>
              <ac:picMk id="18" creationId="{32965D91-206E-8E49-A79B-FC6657DF7A9C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252151375" sldId="2147483684"/>
              <ac:cxnSpMk id="16" creationId="{C344340B-B400-D447-B9A7-D9AD077A0998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3408872609" sldId="2147483685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408872609" sldId="2147483685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408872609" sldId="2147483685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408872609" sldId="2147483685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408872609" sldId="2147483685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408872609" sldId="2147483685"/>
              <ac:spMk id="17" creationId="{438DD076-3230-E743-B1C5-E5A77C97902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408872609" sldId="2147483685"/>
              <ac:spMk id="22" creationId="{0BA3573D-047C-E642-BB28-F06B1E7FADFE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3408872609" sldId="2147483685"/>
              <ac:grpSpMk id="14" creationId="{0DB1B906-77CC-8C46-B4BE-EEA18D4F4041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3408872609" sldId="2147483685"/>
              <ac:grpSpMk id="16" creationId="{2F0D1EE9-368D-584C-9E09-556CD8605E9F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3408872609" sldId="2147483685"/>
              <ac:picMk id="13" creationId="{53E0788D-6F86-DE49-B365-4D063648C01B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3408872609" sldId="2147483685"/>
              <ac:picMk id="18" creationId="{0BA8F0C2-0400-E74D-B266-16D275155D6A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3408872609" sldId="2147483685"/>
              <ac:picMk id="20" creationId="{721D9D82-E238-6848-84C2-EB7472C09E58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3408872609" sldId="2147483685"/>
              <ac:cxnSpMk id="19" creationId="{B6B32225-5ECB-354F-950E-94681EA0AABB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1460503737" sldId="2147483686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460503737" sldId="2147483686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460503737" sldId="2147483686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460503737" sldId="2147483686"/>
              <ac:spMk id="12" creationId="{A156512C-9840-8348-AA68-2C2C994FE927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460503737" sldId="2147483686"/>
              <ac:spMk id="13" creationId="{E105993F-14E1-A247-9FE0-2A6E9AA9E21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460503737" sldId="2147483686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460503737" sldId="2147483686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460503737" sldId="2147483686"/>
              <ac:spMk id="24" creationId="{1B002628-564A-B14E-A7B9-7D9B76C4E375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460503737" sldId="2147483686"/>
              <ac:grpSpMk id="14" creationId="{C2B4C69A-7885-BD4C-A004-79A95AA9056A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460503737" sldId="2147483686"/>
              <ac:grpSpMk id="16" creationId="{05072C6D-0E35-0D44-B237-11B0F9C8AFA3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460503737" sldId="2147483686"/>
              <ac:picMk id="17" creationId="{34693EB1-6BC5-2147-A414-FA16230CF30C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460503737" sldId="2147483686"/>
              <ac:picMk id="19" creationId="{710FD69E-0EDD-EB43-BB6A-FEEF7740931D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1460503737" sldId="2147483686"/>
              <ac:cxnSpMk id="18" creationId="{EA004DD6-EF24-F246-9FF1-E2C1291F2ECD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2620433352" sldId="2147483687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620433352" sldId="2147483687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620433352" sldId="2147483687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620433352" sldId="2147483687"/>
              <ac:spMk id="12" creationId="{A156512C-9840-8348-AA68-2C2C994FE927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620433352" sldId="2147483687"/>
              <ac:spMk id="13" creationId="{E105993F-14E1-A247-9FE0-2A6E9AA9E21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620433352" sldId="2147483687"/>
              <ac:spMk id="14" creationId="{1E1A4606-C6D4-174F-B8FB-8408F9E065F9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620433352" sldId="2147483687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620433352" sldId="2147483687"/>
              <ac:spMk id="17" creationId="{4B86B236-BB4D-2343-84B1-5894BA7C1DA3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620433352" sldId="2147483687"/>
              <ac:spMk id="21" creationId="{DC357743-35E9-2F49-8C40-185D71B10AFA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620433352" sldId="2147483687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620433352" sldId="2147483687"/>
              <ac:spMk id="23" creationId="{F7013E82-17F1-1341-B426-48E2CE227BF9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620433352" sldId="2147483687"/>
              <ac:spMk id="24" creationId="{B107DEA2-831A-7744-BEE8-6FFABBCD9F01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620433352" sldId="2147483687"/>
              <ac:spMk id="30" creationId="{D6D93BA8-9EC6-BD41-B6D5-FDB991C7EB50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620433352" sldId="2147483687"/>
              <ac:spMk id="32" creationId="{B6A76091-6016-B547-AFCF-6DF65686AC1C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2620433352" sldId="2147483687"/>
              <ac:grpSpMk id="19" creationId="{A51CEC7E-BC44-8F4B-A42D-ADC326177E02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2620433352" sldId="2147483687"/>
              <ac:grpSpMk id="20" creationId="{1F11FC4F-6A02-7548-9743-477B0DF250A2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2620433352" sldId="2147483687"/>
              <ac:picMk id="25" creationId="{D198D5CB-A682-C14E-A71B-3946F11BA25B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2620433352" sldId="2147483687"/>
              <ac:picMk id="27" creationId="{D063957D-E1B8-EA45-8C1A-03DCCBFA2C2F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2620433352" sldId="2147483687"/>
              <ac:cxnSpMk id="26" creationId="{F18DBC7A-C7DF-874B-9684-8752006D7849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3538588484" sldId="2147483688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14" creationId="{2B2EA2CF-6147-AB4A-9107-66F7705388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20" creationId="{69F12B3B-81FE-8D41-89C2-2D3D31B7DC4D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22" creationId="{5451E46B-410D-0646-A0AC-E8CD1F7EC6C6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23" creationId="{3350E8A1-C700-5C42-BA87-AA046D22C9A6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24" creationId="{324E6867-F179-D246-BB50-DCF91A8FC24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34" creationId="{E06B9C76-413A-A24A-97BA-F1F8704845A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35" creationId="{98DE66BF-E609-2047-9DAE-B5AAE021582F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36" creationId="{38E1809B-86AB-514E-9087-851F76A2C091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37" creationId="{B345D1CA-41B4-C341-B62C-1D220DF4F31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38" creationId="{28DFB890-EA31-754C-9C85-4EA0F35EB074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39" creationId="{9911BE2E-844B-C94D-BC56-77EAAFC8C083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3538588484" sldId="2147483688"/>
              <ac:spMk id="40" creationId="{9FEB8F53-7C4F-A14E-999E-564F0A2079F3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3538588484" sldId="2147483688"/>
              <ac:grpSpMk id="21" creationId="{562703DE-AFC3-3C4B-8B04-871498B97854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3538588484" sldId="2147483688"/>
              <ac:grpSpMk id="29" creationId="{556BA1F7-B199-844B-931D-C21CDFB9C0B4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3538588484" sldId="2147483688"/>
              <ac:picMk id="30" creationId="{4D9CE177-0228-D046-A744-26DF44290735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3538588484" sldId="2147483688"/>
              <ac:picMk id="32" creationId="{B802537F-43AA-3949-B26C-85D66CFFF362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3538588484" sldId="2147483688"/>
              <ac:cxnSpMk id="31" creationId="{A165A451-1141-164C-B17D-3827308BCEF7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1149178295" sldId="2147483689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49178295" sldId="2147483689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49178295" sldId="2147483689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49178295" sldId="2147483689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49178295" sldId="2147483689"/>
              <ac:spMk id="14" creationId="{C9B86ECF-04BD-A641-80D9-0558BBF3DEAD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49178295" sldId="2147483689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49178295" sldId="2147483689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49178295" sldId="2147483689"/>
              <ac:spMk id="24" creationId="{1F65AF79-AB3D-1941-AC7D-107E7D3A2C7C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149178295" sldId="2147483689"/>
              <ac:spMk id="27" creationId="{FF46E701-2EF9-B243-A537-EB932E681D04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149178295" sldId="2147483689"/>
              <ac:grpSpMk id="17" creationId="{66631778-C8D4-C44B-904D-E682ABD5C6C2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149178295" sldId="2147483689"/>
              <ac:grpSpMk id="18" creationId="{A8460E20-78F4-FD41-AFA4-210AB4012571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149178295" sldId="2147483689"/>
              <ac:picMk id="16" creationId="{8245A002-9EC8-CF44-A3C0-977A08145721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149178295" sldId="2147483689"/>
              <ac:picMk id="19" creationId="{0EE27235-22CC-154E-AC45-F70162735BD6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149178295" sldId="2147483689"/>
              <ac:picMk id="21" creationId="{7983A600-D775-694B-9B9C-DEA7271577EE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1149178295" sldId="2147483689"/>
              <ac:cxnSpMk id="20" creationId="{B7B0A9BF-E0CC-B14C-9DE7-04F5A2B3AC7D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1676280691" sldId="2147483690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676280691" sldId="2147483690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676280691" sldId="2147483690"/>
              <ac:spMk id="13" creationId="{4F5184DB-ED5F-CC47-8BE9-6ACCFACB171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676280691" sldId="2147483690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676280691" sldId="2147483690"/>
              <ac:spMk id="16" creationId="{86BB7845-307A-B345-BE97-8B60C8ADEBA9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676280691" sldId="2147483690"/>
              <ac:spMk id="17" creationId="{448E24BA-0290-6643-8FFB-4CC3CE80A846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676280691" sldId="2147483690"/>
              <ac:spMk id="22" creationId="{0BA3573D-047C-E642-BB28-F06B1E7FADFE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676280691" sldId="2147483690"/>
              <ac:spMk id="26" creationId="{5AFE2662-632F-324F-AF7A-CD235ED1FC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676280691" sldId="2147483690"/>
              <ac:spMk id="28" creationId="{4A0BAEB8-7031-6C4B-97BC-9C5F2478A510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676280691" sldId="2147483690"/>
              <ac:grpSpMk id="14" creationId="{BFE182D5-1390-8D4F-8238-17F063E3B403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676280691" sldId="2147483690"/>
              <ac:grpSpMk id="18" creationId="{058FAA67-8E9C-7C40-BC02-87114D301FE9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676280691" sldId="2147483690"/>
              <ac:picMk id="19" creationId="{E63FC762-E297-D64F-8F91-C183AA730506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676280691" sldId="2147483690"/>
              <ac:picMk id="21" creationId="{29A2BE01-E103-9B47-9575-9EFD6A0341ED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1676280691" sldId="2147483690"/>
              <ac:cxnSpMk id="20" creationId="{85A977AC-6BB7-E543-8910-993B77534D9A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2378821321" sldId="2147483691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378821321" sldId="2147483691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378821321" sldId="2147483691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378821321" sldId="2147483691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378821321" sldId="2147483691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378821321" sldId="2147483691"/>
              <ac:spMk id="17" creationId="{BC239D4E-255F-534B-99A2-D781E5A12D95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2378821321" sldId="2147483691"/>
              <ac:grpSpMk id="12" creationId="{496DBAAB-6158-2448-A2B8-A1F500765116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2378821321" sldId="2147483691"/>
              <ac:grpSpMk id="13" creationId="{92BDD718-0ED9-444C-AC72-34F41489EA3F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2378821321" sldId="2147483691"/>
              <ac:picMk id="14" creationId="{948344B6-4D52-6642-B037-C79D0B945D73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2378821321" sldId="2147483691"/>
              <ac:picMk id="18" creationId="{D54279D0-34F2-124B-AAEE-3889AF4623F2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2378821321" sldId="2147483691"/>
              <ac:cxnSpMk id="16" creationId="{5E23D699-A4D9-634C-9C54-E05CC1616DC9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460316218" sldId="2147483692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460316218" sldId="2147483692"/>
              <ac:spMk id="2" creationId="{4CEC87AC-E1F0-A647-B21A-A0B823880D78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460316218" sldId="2147483692"/>
              <ac:spMk id="3" creationId="{F5484D10-A49C-5A4E-AFCB-93697C6F10CB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460316218" sldId="2147483692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460316218" sldId="2147483692"/>
              <ac:spMk id="14" creationId="{58E9F277-C239-5141-9D11-5871B62B70F0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460316218" sldId="2147483692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460316218" sldId="2147483692"/>
              <ac:spMk id="21" creationId="{AB3E47B8-F623-6B43-84B6-D21CD03350CC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460316218" sldId="2147483692"/>
              <ac:spMk id="22" creationId="{B21AF683-2E05-E648-88E9-C1C366070061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460316218" sldId="2147483692"/>
              <ac:spMk id="26" creationId="{C86C0E49-867F-7149-B27D-11488AD7AD68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460316218" sldId="2147483692"/>
              <ac:grpSpMk id="16" creationId="{19FA9884-189B-A043-9879-F69961F79999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460316218" sldId="2147483692"/>
              <ac:grpSpMk id="17" creationId="{8710B9C0-A8F7-0143-B647-F418038EE526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460316218" sldId="2147483692"/>
              <ac:picMk id="18" creationId="{035A97B5-D486-6246-9363-BE4D8B54466A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460316218" sldId="2147483692"/>
              <ac:picMk id="20" creationId="{32B75494-E60B-8F46-A3F0-1A14630038DF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460316218" sldId="2147483692"/>
              <ac:cxnSpMk id="19" creationId="{FED29A0F-AAC3-F547-B8AD-3F718FBD974D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1045765184" sldId="2147483693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045765184" sldId="2147483693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045765184" sldId="2147483693"/>
              <ac:spMk id="13" creationId="{24801E64-A2D1-4647-855D-CEBEE56823F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045765184" sldId="2147483693"/>
              <ac:spMk id="14" creationId="{92D8A95C-4C2D-1248-8F85-002564518911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045765184" sldId="2147483693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045765184" sldId="2147483693"/>
              <ac:spMk id="21" creationId="{430F1EBB-67F7-2442-9AD3-7DB0FCD8FAB3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045765184" sldId="2147483693"/>
              <ac:spMk id="22" creationId="{EDC901FB-9DB4-2641-BBFF-00AF75DE9E2A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045765184" sldId="2147483693"/>
              <ac:spMk id="28" creationId="{B7BB372A-BAB0-C743-A7A1-07581D5C90C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045765184" sldId="2147483693"/>
              <ac:spMk id="32" creationId="{E720C23D-7E1D-E343-902B-0B1BC5F024CE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045765184" sldId="2147483693"/>
              <ac:grpSpMk id="23" creationId="{F63CBE14-DD57-154B-949E-0555656C50BE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045765184" sldId="2147483693"/>
              <ac:grpSpMk id="24" creationId="{2025A588-28A7-3749-AC06-8B6463BF16B0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045765184" sldId="2147483693"/>
              <ac:picMk id="25" creationId="{40F56F3D-38BD-0B42-9FE6-7DAE3B5869DC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045765184" sldId="2147483693"/>
              <ac:picMk id="27" creationId="{E9674E48-6F1E-D141-9F95-01423440F6B0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1045765184" sldId="2147483693"/>
              <ac:cxnSpMk id="26" creationId="{DD16DBF4-1FEA-7F4C-8D82-3D9D6B710D80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1335239739" sldId="2147483694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335239739" sldId="2147483694"/>
              <ac:spMk id="4" creationId="{C94BA286-50AF-0048-A3FB-B2FE65D9AB43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335239739" sldId="2147483694"/>
              <ac:spMk id="11" creationId="{AA98936B-9BEC-F84C-B5DA-8EC845CF58D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335239739" sldId="2147483694"/>
              <ac:spMk id="13" creationId="{24801E64-A2D1-4647-855D-CEBEE56823F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335239739" sldId="2147483694"/>
              <ac:spMk id="14" creationId="{92D8A95C-4C2D-1248-8F85-002564518911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335239739" sldId="2147483694"/>
              <ac:spMk id="15" creationId="{070EEFE6-077D-DB49-B778-FA66FF929D72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335239739" sldId="2147483694"/>
              <ac:spMk id="21" creationId="{430F1EBB-67F7-2442-9AD3-7DB0FCD8FAB3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335239739" sldId="2147483694"/>
              <ac:spMk id="22" creationId="{EDC901FB-9DB4-2641-BBFF-00AF75DE9E2A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1335239739" sldId="2147483694"/>
              <ac:spMk id="27" creationId="{101EFB2C-7586-D946-8D49-7B65D6641E94}"/>
            </ac:spMkLst>
          </pc:s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335239739" sldId="2147483694"/>
              <ac:grpSpMk id="16" creationId="{4DA76B79-FC33-AA4D-9FE2-569F8B719615}"/>
            </ac:grpSpMkLst>
          </pc:grpChg>
          <pc:grpChg chg="mod">
            <ac:chgData name="Brett Marquard" userId="2485ab77-f8c3-4d93-ad2d-de25c8837a4d" providerId="ADAL" clId="{F5355CCC-1127-442D-B161-626EB9CCDD82}" dt="2021-11-22T19:44:58.665" v="1644"/>
            <ac:grpSpMkLst>
              <pc:docMk/>
              <pc:sldMasterMk cId="382845598" sldId="2147483678"/>
              <pc:sldLayoutMk cId="1335239739" sldId="2147483694"/>
              <ac:grpSpMk id="17" creationId="{03B57502-0F03-E742-B942-1C18BA3DC76B}"/>
            </ac:grpSpMkLst>
          </pc:grp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335239739" sldId="2147483694"/>
              <ac:picMk id="18" creationId="{0BDA8956-7650-DC4F-9B88-B3639117FC35}"/>
            </ac:picMkLst>
          </pc:picChg>
          <pc:picChg chg="mod">
            <ac:chgData name="Brett Marquard" userId="2485ab77-f8c3-4d93-ad2d-de25c8837a4d" providerId="ADAL" clId="{F5355CCC-1127-442D-B161-626EB9CCDD82}" dt="2021-11-22T19:44:58.665" v="1644"/>
            <ac:picMkLst>
              <pc:docMk/>
              <pc:sldMasterMk cId="382845598" sldId="2147483678"/>
              <pc:sldLayoutMk cId="1335239739" sldId="2147483694"/>
              <ac:picMk id="20" creationId="{05A2B04C-EE1C-A846-9E6C-018362DB5C6E}"/>
            </ac:picMkLst>
          </pc:pic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1335239739" sldId="2147483694"/>
              <ac:cxnSpMk id="19" creationId="{E4958E81-431A-774A-8400-35FA9C19B580}"/>
            </ac:cxnSpMkLst>
          </pc:cxnChg>
        </pc:sldLayoutChg>
        <pc:sldLayoutChg chg="modSp">
          <pc:chgData name="Brett Marquard" userId="2485ab77-f8c3-4d93-ad2d-de25c8837a4d" providerId="ADAL" clId="{F5355CCC-1127-442D-B161-626EB9CCDD82}" dt="2021-11-22T19:44:58.665" v="1644"/>
          <pc:sldLayoutMkLst>
            <pc:docMk/>
            <pc:sldMasterMk cId="382845598" sldId="2147483678"/>
            <pc:sldLayoutMk cId="2858833988" sldId="2147483695"/>
          </pc:sldLayoutMkLst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858833988" sldId="2147483695"/>
              <ac:spMk id="3" creationId="{00000000-0000-0000-0000-000000000000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858833988" sldId="2147483695"/>
              <ac:spMk id="4" creationId="{00000000-0000-0000-0000-000000000000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858833988" sldId="2147483695"/>
              <ac:spMk id="8" creationId="{00000000-0000-0000-0000-000000000000}"/>
            </ac:spMkLst>
          </pc:spChg>
          <pc:spChg chg="mod">
            <ac:chgData name="Brett Marquard" userId="2485ab77-f8c3-4d93-ad2d-de25c8837a4d" providerId="ADAL" clId="{F5355CCC-1127-442D-B161-626EB9CCDD82}" dt="2021-11-22T19:44:58.665" v="1644"/>
            <ac:spMkLst>
              <pc:docMk/>
              <pc:sldMasterMk cId="382845598" sldId="2147483678"/>
              <pc:sldLayoutMk cId="2858833988" sldId="2147483695"/>
              <ac:spMk id="9" creationId="{00000000-0000-0000-0000-000000000000}"/>
            </ac:spMkLst>
          </pc:spChg>
          <pc:cxnChg chg="mod">
            <ac:chgData name="Brett Marquard" userId="2485ab77-f8c3-4d93-ad2d-de25c8837a4d" providerId="ADAL" clId="{F5355CCC-1127-442D-B161-626EB9CCDD82}" dt="2021-11-22T19:44:58.665" v="1644"/>
            <ac:cxnSpMkLst>
              <pc:docMk/>
              <pc:sldMasterMk cId="382845598" sldId="2147483678"/>
              <pc:sldLayoutMk cId="2858833988" sldId="2147483695"/>
              <ac:cxnSpMk id="10" creationId="{00000000-0000-0000-0000-000000000000}"/>
            </ac:cxnSpMkLst>
          </pc:cxn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90D0F-9FB2-4335-960C-DA8FC31159D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87663" y="1143000"/>
            <a:ext cx="1082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B201A-824B-4956-833C-23D380D1D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7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87663" y="1143000"/>
            <a:ext cx="10826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https://products.aspose.app/slides/conversion/ppt-to-svg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38C64D-4980-4C98-AA44-443BC9F83B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66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sv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22419F-5286-AF42-9891-0337C17C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79139" y="19771617"/>
            <a:ext cx="2318004" cy="138989"/>
          </a:xfrm>
          <a:prstGeom prst="rect">
            <a:avLst/>
          </a:prstGeom>
          <a:solidFill>
            <a:srgbClr val="FFC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A2A3755-985E-A945-B10A-918D11062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32398" y="15528705"/>
            <a:ext cx="4283765" cy="311734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ts val="1800"/>
              </a:lnSpc>
              <a:spcBef>
                <a:spcPts val="1600"/>
              </a:spcBef>
              <a:spcAft>
                <a:spcPts val="0"/>
              </a:spcAft>
              <a:buNone/>
              <a:defRPr sz="1400" spc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Optional Presenter Information</a:t>
            </a:r>
            <a:br>
              <a:rPr lang="en-US" dirty="0"/>
            </a:br>
            <a:r>
              <a:rPr lang="en-US" dirty="0"/>
              <a:t>Name, Title, Organization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88C98D89-F4C5-5941-A518-7E0B530B90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17058" y="12165930"/>
            <a:ext cx="6235019" cy="316793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ts val="2100"/>
              </a:lnSpc>
              <a:buNone/>
              <a:defRPr sz="1800" b="0" spc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secondary title, date, or location information. If none use this space for speaker information.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F6529F8-43B2-6346-AED6-5AB278A850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1802" y="4070506"/>
            <a:ext cx="6624694" cy="790056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8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title. Limit to title length to 2-3 lines.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726961-8415-CE46-81E9-09009FEA1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4394230"/>
            <a:ext cx="9144000" cy="1719664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E529E1-520F-9149-8A4B-8F7EAF37A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71"/>
          <a:stretch/>
        </p:blipFill>
        <p:spPr>
          <a:xfrm>
            <a:off x="1" y="6311526"/>
            <a:ext cx="1803284" cy="12588036"/>
          </a:xfrm>
          <a:prstGeom prst="rect">
            <a:avLst/>
          </a:prstGeom>
        </p:spPr>
      </p:pic>
      <p:grpSp>
        <p:nvGrpSpPr>
          <p:cNvPr id="21" name="Group 20" descr="ONC and HHS">
            <a:extLst>
              <a:ext uri="{FF2B5EF4-FFF2-40B4-BE49-F238E27FC236}">
                <a16:creationId xmlns:a16="http://schemas.microsoft.com/office/drawing/2014/main" id="{C1B550C0-1AEE-9D47-8145-190C2DE4C8DF}"/>
              </a:ext>
            </a:extLst>
          </p:cNvPr>
          <p:cNvGrpSpPr/>
          <p:nvPr userDrawn="1"/>
        </p:nvGrpSpPr>
        <p:grpSpPr>
          <a:xfrm>
            <a:off x="6499057" y="20937221"/>
            <a:ext cx="2309720" cy="2568169"/>
            <a:chOff x="9702892" y="96218"/>
            <a:chExt cx="2304868" cy="505811"/>
          </a:xfrm>
        </p:grpSpPr>
        <p:pic>
          <p:nvPicPr>
            <p:cNvPr id="22" name="Graphic 21" descr="U.S. Department of Health and Human Services">
              <a:extLst>
                <a:ext uri="{FF2B5EF4-FFF2-40B4-BE49-F238E27FC236}">
                  <a16:creationId xmlns:a16="http://schemas.microsoft.com/office/drawing/2014/main" id="{42ED958E-9FA6-BA41-8A2F-C336972396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501949" y="96218"/>
              <a:ext cx="505811" cy="505811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6CDBE738-426D-9642-91CC-3D98E5DCF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614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opic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437" y="841168"/>
            <a:ext cx="3733309" cy="1618610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B2EA2CF-6147-AB4A-9107-66F7705388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7871" y="0"/>
            <a:ext cx="2852530" cy="26060400"/>
          </a:xfrm>
          <a:prstGeom prst="rect">
            <a:avLst/>
          </a:prstGeom>
          <a:solidFill>
            <a:srgbClr val="F3F3F5"/>
          </a:solidFill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9911BE2E-844B-C94D-BC56-77EAAFC8C0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2140" y="18683130"/>
            <a:ext cx="2186606" cy="15183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buNone/>
              <a:defRPr sz="1400" b="1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4Click to edit title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FEB8F53-7C4F-A14E-999E-564F0A2079F3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182140" y="20462882"/>
            <a:ext cx="2186606" cy="411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4Click to edit Master text styles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8DFB890-EA31-754C-9C85-4EA0F35EB074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3677482" y="20462882"/>
            <a:ext cx="2186606" cy="411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3Click to edit Master text styles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B345D1CA-41B4-C341-B62C-1D220DF4F31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7482" y="18683130"/>
            <a:ext cx="2186606" cy="15183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buNone/>
              <a:defRPr sz="1400" b="1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3Click to edit title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8E1809B-86AB-514E-9087-851F76A2C091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182140" y="13160930"/>
            <a:ext cx="2186606" cy="411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2Click to edit Master text styles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98DE66BF-E609-2047-9DAE-B5AAE02158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82140" y="11381190"/>
            <a:ext cx="2186606" cy="15183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buNone/>
              <a:defRPr sz="1400" b="1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2Click to edit title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06B9C76-413A-A24A-97BA-F1F8704845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77482" y="13160930"/>
            <a:ext cx="2186606" cy="4111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1Click to edit Master text styles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3350E8A1-C700-5C42-BA87-AA046D22C9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77482" y="11381190"/>
            <a:ext cx="2186606" cy="15183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1400"/>
              </a:lnSpc>
              <a:buNone/>
              <a:defRPr sz="1400" b="1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1Click to edit title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24E6867-F179-D246-BB50-DCF91A8FC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59438" y="8243446"/>
            <a:ext cx="5005213" cy="16490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 spc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Second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9438" y="4598367"/>
            <a:ext cx="5005213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2-3 lines 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69F12B3B-81FE-8D41-89C2-2D3D31B7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59426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77A3D85-F940-9B48-B520-B97638F6E973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51E46B-410D-0646-A0AC-E8CD1F7E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871" y="23854501"/>
            <a:ext cx="2852530" cy="223739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2703DE-AFC3-3C4B-8B04-871498B97854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56BA1F7-B199-844B-931D-C21CDFB9C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165A451-1141-164C-B17D-3827308BCEF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Graphic 31" descr="U.S. Department of Health and Human Services">
                <a:extLst>
                  <a:ext uri="{FF2B5EF4-FFF2-40B4-BE49-F238E27FC236}">
                    <a16:creationId xmlns:a16="http://schemas.microsoft.com/office/drawing/2014/main" id="{B802537F-43AA-3949-B26C-85D66CFFF36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4D9CE177-0228-D046-A744-26DF44290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42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245A002-9EC8-CF44-A3C0-977A08145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770768" y="14559972"/>
            <a:ext cx="3379125" cy="11114043"/>
          </a:xfrm>
          <a:prstGeom prst="rect">
            <a:avLst/>
          </a:prstGeom>
        </p:spPr>
      </p:pic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1" y="3474732"/>
            <a:ext cx="3808011" cy="175022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88" y="15310657"/>
            <a:ext cx="3721244" cy="92138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B86ECF-04BD-A641-80D9-0558BBF3DEA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54488" y="11936655"/>
            <a:ext cx="3721244" cy="30701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Optional Heading/ Secondary Messaging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650" y="4431534"/>
            <a:ext cx="3718790" cy="720122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to 3 lines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F65AF79-AB3D-1941-AC7D-107E7D3A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5283E6-F5FE-DA4F-8A90-82F7D93BDDA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46E701-2EF9-B243-A537-EB932E681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5674051"/>
            <a:ext cx="9144000" cy="45875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631778-C8D4-C44B-904D-E682ABD5C6C2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460E20-78F4-FD41-AFA4-210AB4012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7B0A9BF-E0CC-B14C-9DE7-04F5A2B3AC7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Graphic 20" descr="U.S. Department of Health and Human Services">
                <a:extLst>
                  <a:ext uri="{FF2B5EF4-FFF2-40B4-BE49-F238E27FC236}">
                    <a16:creationId xmlns:a16="http://schemas.microsoft.com/office/drawing/2014/main" id="{7983A600-D775-694B-9B9C-DEA7271577E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0EE27235-22CC-154E-AC45-F70162735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78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9281" y="3474754"/>
            <a:ext cx="4461808" cy="21150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6BB7845-307A-B345-BE97-8B60C8AD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827" y="15310657"/>
            <a:ext cx="3721244" cy="92138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48E24BA-0290-6643-8FFB-4CC3CE80A846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907827" y="11936655"/>
            <a:ext cx="3721244" cy="30701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Optional Heading/ Secondary Messaging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F5184DB-ED5F-CC47-8BE9-6ACCFACB1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0989" y="4431534"/>
            <a:ext cx="3718790" cy="720122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to 2 to 3 lines 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5AFE2662-632F-324F-AF7A-CD235ED1FC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C893FF-3CDA-4C4A-B405-867AFDB9BC93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0BAEB8-7031-6C4B-97BC-9C5F2478A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5674051"/>
            <a:ext cx="9144000" cy="45875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E182D5-1390-8D4F-8238-17F063E3B403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58FAA67-8E9C-7C40-BC02-87114D301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5A977AC-6BB7-E543-8910-993B77534D9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Graphic 20" descr="U.S. Department of Health and Human Services">
                <a:extLst>
                  <a:ext uri="{FF2B5EF4-FFF2-40B4-BE49-F238E27FC236}">
                    <a16:creationId xmlns:a16="http://schemas.microsoft.com/office/drawing/2014/main" id="{29A2BE01-E103-9B47-9575-9EFD6A0341E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E63FC762-E297-D64F-8F91-C183AA730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062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83" y="6647300"/>
            <a:ext cx="7945374" cy="17977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55" y="2264395"/>
            <a:ext cx="6530855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style. Limit titles to 2 lines. Longer descriptions should be below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C239D4E-255F-534B-99A2-D781E5A1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1F7FC9-F877-3D49-A87E-20809F6EC111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6DBAAB-6158-2448-A2B8-A1F500765116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BDD718-0ED9-444C-AC72-34F41489E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E23D699-A4D9-634C-9C54-E05CC1616DC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Graphic 17" descr="U.S. Department of Health and Human Services">
                <a:extLst>
                  <a:ext uri="{FF2B5EF4-FFF2-40B4-BE49-F238E27FC236}">
                    <a16:creationId xmlns:a16="http://schemas.microsoft.com/office/drawing/2014/main" id="{D54279D0-34F2-124B-AAEE-3889AF4623F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48344B6-4D52-6642-B037-C79D0B945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99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B3E47B8-F623-6B43-84B6-D21CD03350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57455" y="9870254"/>
            <a:ext cx="3810695" cy="147549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B21AF683-2E05-E648-88E9-C1C3660700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7455" y="7036973"/>
            <a:ext cx="3810695" cy="2316480"/>
          </a:xfrm>
          <a:prstGeom prst="rect">
            <a:avLst/>
          </a:prstGeom>
          <a:solidFill>
            <a:schemeClr val="accent3"/>
          </a:solidFill>
        </p:spPr>
        <p:txBody>
          <a:bodyPr lIns="182880" rIns="182880" anchor="ctr">
            <a:noAutofit/>
          </a:bodyPr>
          <a:lstStyle>
            <a:lvl1pPr marL="0" marR="0" indent="0" algn="l" defTabSz="1828344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1828344" rtl="0" eaLnBrk="1" fontAlgn="auto" latinLnBrk="0" hangingPunct="1">
              <a:lnSpc>
                <a:spcPts val="228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95" y="9870254"/>
            <a:ext cx="3810695" cy="147549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58E9F277-C239-5141-9D11-5871B62B70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595" y="7036973"/>
            <a:ext cx="3810695" cy="2316480"/>
          </a:xfrm>
          <a:prstGeom prst="rect">
            <a:avLst/>
          </a:prstGeom>
          <a:solidFill>
            <a:schemeClr val="accent3"/>
          </a:solidFill>
        </p:spPr>
        <p:txBody>
          <a:bodyPr lIns="182880" rIns="182880" anchor="ctr">
            <a:noAutofit/>
          </a:bodyPr>
          <a:lstStyle>
            <a:lvl1pPr marL="0" marR="0" indent="0" algn="l" defTabSz="1828344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1828344" rtl="0" eaLnBrk="1" fontAlgn="auto" latinLnBrk="0" hangingPunct="1">
              <a:lnSpc>
                <a:spcPts val="228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45" y="2264395"/>
            <a:ext cx="6502280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style. Limit titles to 2 lines. Longer descriptions should be below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86C0E49-867F-7149-B27D-11488AD7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1827461-01F4-954C-8020-B3464C216238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FA9884-189B-A043-9879-F69961F79999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10B9C0-A8F7-0143-B647-F418038EE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FED29A0F-AAC3-F547-B8AD-3F718FBD97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Graphic 19" descr="U.S. Department of Health and Human Services">
                <a:extLst>
                  <a:ext uri="{FF2B5EF4-FFF2-40B4-BE49-F238E27FC236}">
                    <a16:creationId xmlns:a16="http://schemas.microsoft.com/office/drawing/2014/main" id="{32B75494-E60B-8F46-A3F0-1A14630038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35A97B5-D486-6246-9363-BE4D8B544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553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Dar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E720C23D-7E1D-E343-902B-0B1BC5F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5610" y="6555430"/>
            <a:ext cx="2684890" cy="16681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DC901FB-9DB4-2641-BBFF-00AF75DE9E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3981" y="18225135"/>
            <a:ext cx="4452421" cy="50119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828389" rtl="0" eaLnBrk="1" fontAlgn="auto" latinLnBrk="0" hangingPunct="1">
              <a:lnSpc>
                <a:spcPts val="35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891" marR="0" lvl="0" indent="-342891" algn="ctr" defTabSz="1828389" rtl="0" eaLnBrk="1" fontAlgn="auto" latinLnBrk="0" hangingPunct="1">
              <a:lnSpc>
                <a:spcPts val="1400"/>
              </a:lnSpc>
              <a:spcBef>
                <a:spcPts val="2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Insert 1-2 sentence description.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30F1EBB-67F7-2442-9AD3-7DB0FCD8FA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981" y="14372361"/>
            <a:ext cx="4452421" cy="32114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Secondary Messaging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92D8A95C-4C2D-1248-8F85-0025645189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981" y="6555425"/>
            <a:ext cx="4452421" cy="19019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 </a:t>
            </a:r>
          </a:p>
        </p:txBody>
      </p:sp>
      <p:sp>
        <p:nvSpPr>
          <p:cNvPr id="13" name="Title Placeholder 3">
            <a:extLst>
              <a:ext uri="{FF2B5EF4-FFF2-40B4-BE49-F238E27FC236}">
                <a16:creationId xmlns:a16="http://schemas.microsoft.com/office/drawing/2014/main" id="{24801E64-A2D1-4647-855D-CEBEE5682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981" y="9358895"/>
            <a:ext cx="4452421" cy="4668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300" b="1" spc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B7BB372A-BAB0-C743-A7A1-07581D5C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2F1E74A-3710-294D-8128-EECFA813CD70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63CBE14-DD57-154B-949E-0555656C50BE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025A588-28A7-3749-AC06-8B6463BF16B0}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D16DBF4-1FEA-7F4C-8D82-3D9D6B710D8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Graphic 26" descr="U.S. Department of Health and Human Services">
                <a:extLst>
                  <a:ext uri="{FF2B5EF4-FFF2-40B4-BE49-F238E27FC236}">
                    <a16:creationId xmlns:a16="http://schemas.microsoft.com/office/drawing/2014/main" id="{E9674E48-6F1E-D141-9F95-01423440F6B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lum bright="100000" contrast="-70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40F56F3D-38BD-0B42-9FE6-7DAE3B586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95793" y="128020"/>
              <a:ext cx="1596131" cy="423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665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 Ligh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BA286-50AF-0048-A3FB-B2FE65D9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A516C3-7F91-6844-94B6-812319C79C6C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01EFB2C-7586-D946-8D49-7B65D6641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5610" y="6555430"/>
            <a:ext cx="2684890" cy="16681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EDC901FB-9DB4-2641-BBFF-00AF75DE9E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3981" y="18225135"/>
            <a:ext cx="4452421" cy="501194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1828389" rtl="0" eaLnBrk="1" fontAlgn="auto" latinLnBrk="0" hangingPunct="1">
              <a:lnSpc>
                <a:spcPts val="35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891" marR="0" lvl="0" indent="-342891" algn="ctr" defTabSz="1828389" rtl="0" eaLnBrk="1" fontAlgn="auto" latinLnBrk="0" hangingPunct="1">
              <a:lnSpc>
                <a:spcPts val="1400"/>
              </a:lnSpc>
              <a:spcBef>
                <a:spcPts val="2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Insert 1-2 sentence description.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92D8A95C-4C2D-1248-8F85-0025645189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3981" y="6555425"/>
            <a:ext cx="4452421" cy="19019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="1" spc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430F1EBB-67F7-2442-9AD3-7DB0FCD8FA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3981" y="14372361"/>
            <a:ext cx="4452421" cy="32114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 spc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Secondary Messaging</a:t>
            </a:r>
          </a:p>
        </p:txBody>
      </p:sp>
      <p:sp>
        <p:nvSpPr>
          <p:cNvPr id="13" name="Title Placeholder 3">
            <a:extLst>
              <a:ext uri="{FF2B5EF4-FFF2-40B4-BE49-F238E27FC236}">
                <a16:creationId xmlns:a16="http://schemas.microsoft.com/office/drawing/2014/main" id="{24801E64-A2D1-4647-855D-CEBEE56823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981" y="9358895"/>
            <a:ext cx="4452421" cy="46687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300" b="1" spc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A76B79-FC33-AA4D-9FE2-569F8B719615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B57502-0F03-E742-B942-1C18BA3DC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4958E81-431A-774A-8400-35FA9C19B58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Graphic 19" descr="U.S. Department of Health and Human Services">
                <a:extLst>
                  <a:ext uri="{FF2B5EF4-FFF2-40B4-BE49-F238E27FC236}">
                    <a16:creationId xmlns:a16="http://schemas.microsoft.com/office/drawing/2014/main" id="{05A2B04C-EE1C-A846-9E6C-018362DB5C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BDA8956-7650-DC4F-9B88-B3639117F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06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/>
          <p:cNvSpPr/>
          <p:nvPr userDrawn="1"/>
        </p:nvSpPr>
        <p:spPr>
          <a:xfrm>
            <a:off x="8728518" y="15"/>
            <a:ext cx="410022" cy="3481754"/>
          </a:xfrm>
          <a:prstGeom prst="homePlate">
            <a:avLst>
              <a:gd name="adj" fmla="val 0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Pentagon 8"/>
          <p:cNvSpPr/>
          <p:nvPr userDrawn="1"/>
        </p:nvSpPr>
        <p:spPr>
          <a:xfrm>
            <a:off x="18" y="15"/>
            <a:ext cx="9096829" cy="3481754"/>
          </a:xfrm>
          <a:prstGeom prst="homePlate">
            <a:avLst>
              <a:gd name="adj" fmla="val 21132"/>
            </a:avLst>
          </a:prstGeom>
          <a:solidFill>
            <a:srgbClr val="0753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7" y="3533092"/>
            <a:ext cx="9138539" cy="0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733" b="1"/>
            </a:lvl1pPr>
          </a:lstStyle>
          <a:p>
            <a:r>
              <a:rPr lang="en-US" dirty="0"/>
              <a:t>Click to Add Slide Title (2 line maximum, 28pt font)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922532"/>
            <a:ext cx="4038600" cy="18487563"/>
          </a:xfrm>
        </p:spPr>
        <p:txBody>
          <a:bodyPr>
            <a:normAutofit/>
          </a:bodyPr>
          <a:lstStyle>
            <a:lvl1pPr>
              <a:defRPr sz="2667" b="1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6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4922532"/>
            <a:ext cx="4038600" cy="18487563"/>
          </a:xfrm>
        </p:spPr>
        <p:txBody>
          <a:bodyPr>
            <a:normAutofit/>
          </a:bodyPr>
          <a:lstStyle>
            <a:lvl1pPr>
              <a:defRPr sz="2667" b="1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6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FB6AE-E1BF-994E-8E90-6BA7B36DE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9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C93C3FC2-A4B2-9C46-A3E4-9593F824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610475-4DA2-D542-9308-080102FB15F2}" type="datetime1">
              <a:rPr lang="en-US" smtClean="0"/>
              <a:t>5/2/2022</a:t>
            </a:fld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45B2844-9C59-4F4A-A23F-C56225ED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94" y="6647300"/>
            <a:ext cx="7951493" cy="17977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92172F-024B-A640-80DA-4146BE8305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56" y="2264395"/>
            <a:ext cx="6473705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below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B57C602-E421-454F-B361-24B06228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8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Gray Ang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6F541C7A-B66F-4043-99C4-B3DE6F350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340669" y="5151510"/>
            <a:ext cx="3809218" cy="2089641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6A6FA3BA-5E0E-3C4E-8287-A2DD93695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678565" y="12544918"/>
            <a:ext cx="2469491" cy="13547012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2B417B-3723-9F49-B5EE-F226258E740A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4488" y="12488886"/>
            <a:ext cx="8000618" cy="12136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50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3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Only use level one bullets for lists of two or more items. </a:t>
            </a:r>
            <a:r>
              <a:rPr lang="en-US" dirty="0"/>
              <a:t>A bullet is not necessary for a list of one item. If emphasis is required, use bold and colored text.</a:t>
            </a:r>
          </a:p>
          <a:p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 (preferred max of bullet sublevels)</a:t>
            </a:r>
          </a:p>
          <a:p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 (use level 3 sparingly)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57" y="5224521"/>
            <a:ext cx="7999361" cy="6206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title. Use this slide template for creating simple headlines, descriptive text and little to no imagery.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79536CAD-51A7-3944-815E-BA31D3C1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FDEF925-0EA7-D64C-9476-351B8ED94E97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65EFBE-E6AF-484D-ADB2-5CBC625E77FE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87239F8-8E2B-4E4A-A4D8-F789E6B3B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D824DD1-7A2B-B643-89C9-52FC993956B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Graphic 21" descr="U.S. Department of Health and Human Services">
                <a:extLst>
                  <a:ext uri="{FF2B5EF4-FFF2-40B4-BE49-F238E27FC236}">
                    <a16:creationId xmlns:a16="http://schemas.microsoft.com/office/drawing/2014/main" id="{85BCBDF2-1255-314D-94B7-AD47E3D7BAE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43DDAEE-67D2-5D42-B133-DAA062C17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77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2B417B-3723-9F49-B5EE-F226258E740A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4488" y="12488886"/>
            <a:ext cx="8000618" cy="12136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spcAft>
                <a:spcPts val="500"/>
              </a:spcAft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300"/>
              </a:spcBef>
              <a:spcAft>
                <a:spcPts val="6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Only use level one bullets for lists of two or more items. </a:t>
            </a:r>
            <a:r>
              <a:rPr lang="en-US" dirty="0"/>
              <a:t>A bullet is not necessary for a list of one item. If emphasis is required, use bold and colored text.</a:t>
            </a:r>
          </a:p>
          <a:p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 (preferred max of bullet sublevels)</a:t>
            </a:r>
          </a:p>
          <a:p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 (use level 3 sparingly)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57" y="5224521"/>
            <a:ext cx="7999361" cy="6206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title. Use this slide template for creating simple headlines, descriptive text and little to no imagery.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79536CAD-51A7-3944-815E-BA31D3C1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279D60D-72DF-D842-A572-5571979DEDC3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CD4356-D067-6541-8F13-DF49FEF186EF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0FE7E3-EBEB-D240-A026-FC5670A8E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0AC49D-364E-B147-87C9-DCFB5C245C3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Graphic 16" descr="U.S. Department of Health and Human Services">
                <a:extLst>
                  <a:ext uri="{FF2B5EF4-FFF2-40B4-BE49-F238E27FC236}">
                    <a16:creationId xmlns:a16="http://schemas.microsoft.com/office/drawing/2014/main" id="{B93978F1-4173-8B43-A918-F932ED7B319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01E53505-1F5B-8541-82EF-97CF0828C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85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Accent Bar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F01133-9AC1-084A-84BA-93821D4A1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329" y="-6150"/>
            <a:ext cx="8109997" cy="26131980"/>
            <a:chOff x="15090" y="-1619"/>
            <a:chExt cx="10813329" cy="687683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28BE8D-1584-0845-B995-131866E8D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5090" y="-1619"/>
              <a:ext cx="2533800" cy="68768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rnd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B8F1AE80-2263-584D-B5BE-93FCCBE4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48890" y="-1618"/>
              <a:ext cx="8279529" cy="6876836"/>
            </a:xfrm>
            <a:prstGeom prst="rt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12" y="3073992"/>
            <a:ext cx="3428999" cy="191632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4488" y="11564179"/>
            <a:ext cx="4678694" cy="123342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spcBef>
                <a:spcPts val="22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1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Only use level one bullets for lists of two or more items. </a:t>
            </a:r>
            <a:r>
              <a:rPr lang="en-US" dirty="0"/>
              <a:t>A bullet is not necessary for a list of one item. If emphasis is required, use bold and colored text.</a:t>
            </a:r>
          </a:p>
          <a:p>
            <a:r>
              <a:rPr lang="en-US" dirty="0"/>
              <a:t>Level one bullet</a:t>
            </a:r>
          </a:p>
          <a:p>
            <a:pPr lvl="1"/>
            <a:r>
              <a:rPr lang="en-US" dirty="0"/>
              <a:t>Level two bullet</a:t>
            </a:r>
          </a:p>
          <a:p>
            <a:pPr lvl="2"/>
            <a:r>
              <a:rPr lang="en-US" dirty="0"/>
              <a:t>Level three bullet (use level 3 sparingly)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45" y="6573148"/>
            <a:ext cx="4678694" cy="499103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in text below.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C93C3FC2-A4B2-9C46-A3E4-9593F824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282211-2347-484F-AA4D-75D8CC7BA212}" type="datetime1">
              <a:rPr lang="en-US" smtClean="0"/>
              <a:t>5/2/2022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84A836-F585-454C-B9A9-661098BD1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073960"/>
            <a:ext cx="5560256" cy="1712622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96B1F6E-F31F-E24A-9067-926B9539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pic>
        <p:nvPicPr>
          <p:cNvPr id="7" name="Picture 6" descr="A picture containing card&#10;&#10;Description automatically generated">
            <a:extLst>
              <a:ext uri="{FF2B5EF4-FFF2-40B4-BE49-F238E27FC236}">
                <a16:creationId xmlns:a16="http://schemas.microsoft.com/office/drawing/2014/main" id="{9D02289B-3D7F-8B44-BEB1-23D26F54F4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" y="1663688"/>
            <a:ext cx="836809" cy="432462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AD007A8-9C60-354B-B446-08C8C1554180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87F2CC5-D309-B649-B2C1-5AE00A65A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F815044-B404-0444-BFA6-743EEBC4078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Graphic 25" descr="U.S. Department of Health and Human Services">
                <a:extLst>
                  <a:ext uri="{FF2B5EF4-FFF2-40B4-BE49-F238E27FC236}">
                    <a16:creationId xmlns:a16="http://schemas.microsoft.com/office/drawing/2014/main" id="{8774A62A-2160-9249-A9DA-B1CEBAB6B1C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C2F97EA5-00B0-284A-A50D-BAE58A195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72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974" y="6647301"/>
            <a:ext cx="2999132" cy="1797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85" y="6647300"/>
            <a:ext cx="4794670" cy="17977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56" y="2264395"/>
            <a:ext cx="6473705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below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38DD076-3230-E743-B1C5-E5A77C97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B4C75F7-E148-2249-9FC6-BCC413BC9656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993EC7-85C1-0144-8F75-A33B1181B309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96AFF5-EEE2-024A-A6A8-3C6DE2103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344340B-B400-D447-B9A7-D9AD077A099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Graphic 17" descr="U.S. Department of Health and Human Services">
                <a:extLst>
                  <a:ext uri="{FF2B5EF4-FFF2-40B4-BE49-F238E27FC236}">
                    <a16:creationId xmlns:a16="http://schemas.microsoft.com/office/drawing/2014/main" id="{32965D91-206E-8E49-A79B-FC6657DF7A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8DA418F9-6D93-974E-AA0B-597E9FB65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447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 with Graphic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E0788D-6F86-DE49-B365-4D063648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171" b="35104"/>
          <a:stretch/>
        </p:blipFill>
        <p:spPr>
          <a:xfrm flipH="1">
            <a:off x="5770768" y="10783982"/>
            <a:ext cx="3379125" cy="1530791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974" y="6647301"/>
            <a:ext cx="2999132" cy="1797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4D10-A49C-5A4E-AFCB-93697C6F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585" y="6647300"/>
            <a:ext cx="4794670" cy="179779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56" y="2264395"/>
            <a:ext cx="6473705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below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38DD076-3230-E743-B1C5-E5A77C97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DF0E08-4049-D042-AA37-49EB08043904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B1B906-77CC-8C46-B4BE-EEA18D4F4041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F0D1EE9-368D-584C-9E09-556CD8605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B6B32225-5ECB-354F-950E-94681EA0AAB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Graphic 19" descr="U.S. Department of Health and Human Services">
                <a:extLst>
                  <a:ext uri="{FF2B5EF4-FFF2-40B4-BE49-F238E27FC236}">
                    <a16:creationId xmlns:a16="http://schemas.microsoft.com/office/drawing/2014/main" id="{721D9D82-E238-6848-84C2-EB7472C09E5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0BA8F0C2-0400-E74D-B266-16D275155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860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9194" y="8611269"/>
            <a:ext cx="2431890" cy="13848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156512C-9840-8348-AA68-2C2C994FE92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3356055" y="8611269"/>
            <a:ext cx="2431890" cy="13848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105993F-14E1-A247-9FE0-2A6E9AA9E21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86409" y="8611269"/>
            <a:ext cx="2431890" cy="13848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45" y="4059938"/>
            <a:ext cx="7241834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in text below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B002628-564A-B14E-A7B9-7D9B76C4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1F5FFE-664E-0C45-B36C-27EEC4BA33CF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B4C69A-7885-BD4C-A004-79A95AA9056A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5072C6D-0E35-0D44-B237-11B0F9C8A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A004DD6-EF24-F246-9FF1-E2C1291F2EC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" name="Graphic 18" descr="U.S. Department of Health and Human Services">
                <a:extLst>
                  <a:ext uri="{FF2B5EF4-FFF2-40B4-BE49-F238E27FC236}">
                    <a16:creationId xmlns:a16="http://schemas.microsoft.com/office/drawing/2014/main" id="{710FD69E-0EDD-EB43-BB6A-FEEF7740931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4693EB1-6BC5-2147-A414-FA16230C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961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con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6A76091-6016-B547-AFCF-6DF65686A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5674051"/>
            <a:ext cx="9144000" cy="458755"/>
          </a:xfrm>
          <a:prstGeom prst="rect">
            <a:avLst/>
          </a:prstGeom>
          <a:gradFill>
            <a:gsLst>
              <a:gs pos="50000">
                <a:srgbClr val="498A95"/>
              </a:gs>
              <a:gs pos="0">
                <a:schemeClr val="tx2"/>
              </a:gs>
              <a:gs pos="100000">
                <a:schemeClr val="accent3"/>
              </a:gs>
            </a:gsLst>
            <a:lin ang="0" scaled="0"/>
          </a:gradFill>
          <a:ln w="3810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A98936B-9BEC-F84C-B5DA-8EC845C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498" y="841203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70EEFE6-077D-DB49-B778-FA66FF929D72}"/>
              </a:ext>
            </a:extLst>
          </p:cNvPr>
          <p:cNvSpPr txBox="1">
            <a:spLocks/>
          </p:cNvSpPr>
          <p:nvPr userDrawn="1"/>
        </p:nvSpPr>
        <p:spPr>
          <a:xfrm>
            <a:off x="-22860" y="652015"/>
            <a:ext cx="335280" cy="1387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99C3163-F19B-2C48-9165-2CFC1523AB8D}" type="slidenum">
              <a:rPr lang="en-US" sz="1100" b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1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107DEA2-831A-7744-BEE8-6FFABBCD9F01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22674" y="16847163"/>
            <a:ext cx="1364523" cy="719894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E1A4606-C6D4-174F-B8FB-8408F9E065F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30535" y="9643043"/>
            <a:ext cx="1330697" cy="58667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013E82-17F1-1341-B426-48E2CE227BF9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675636" y="16847163"/>
            <a:ext cx="1364523" cy="719894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0BA3573D-047C-E642-BB28-F06B1E7F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8688" y="9643043"/>
            <a:ext cx="1330697" cy="58667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C357743-35E9-2F49-8C40-185D71B10A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882854" y="16847163"/>
            <a:ext cx="1364523" cy="719894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156512C-9840-8348-AA68-2C2C994FE92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901102" y="9643043"/>
            <a:ext cx="1330697" cy="5866732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B86B236-BB4D-2343-84B1-5894BA7C1D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64444" y="16847163"/>
            <a:ext cx="1364523" cy="719894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None/>
              <a:defRPr sz="1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2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105993F-14E1-A247-9FE0-2A6E9AA9E21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98271" y="9643043"/>
            <a:ext cx="1330697" cy="5866732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C87AC-E1F0-A647-B21A-A0B823880D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45" y="4059938"/>
            <a:ext cx="7241834" cy="316088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text. Limit titles to 2 lines. Longer descriptions should be placed in text below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D6D93BA8-9EC6-BD41-B6D5-FDB991C7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9F8C64-9680-754C-B074-50842FD3EC02}" type="datetime1">
              <a:rPr lang="en-US" smtClean="0"/>
              <a:t>5/2/2022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1CEC7E-BC44-8F4B-A42D-ADC326177E02}"/>
              </a:ext>
            </a:extLst>
          </p:cNvPr>
          <p:cNvGrpSpPr/>
          <p:nvPr userDrawn="1"/>
        </p:nvGrpSpPr>
        <p:grpSpPr>
          <a:xfrm>
            <a:off x="7215132" y="365664"/>
            <a:ext cx="1928879" cy="2333098"/>
            <a:chOff x="9620161" y="96218"/>
            <a:chExt cx="2571839" cy="61397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F11FC4F-6A02-7548-9743-477B0DF250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9620161" y="96218"/>
              <a:ext cx="2571839" cy="613973"/>
              <a:chOff x="9620161" y="96218"/>
              <a:chExt cx="2571839" cy="61397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18DBC7A-C7DF-874B-9684-8752006D784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620161" y="710191"/>
                <a:ext cx="2571839" cy="0"/>
              </a:xfrm>
              <a:prstGeom prst="straightConnector1">
                <a:avLst/>
              </a:prstGeom>
              <a:ln w="34925" cap="rnd">
                <a:solidFill>
                  <a:schemeClr val="accent3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Graphic 26" descr="U.S. Department of Health and Human Services">
                <a:extLst>
                  <a:ext uri="{FF2B5EF4-FFF2-40B4-BE49-F238E27FC236}">
                    <a16:creationId xmlns:a16="http://schemas.microsoft.com/office/drawing/2014/main" id="{D063957D-E1B8-EA45-8C1A-03DCCBFA2C2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01949" y="96218"/>
                <a:ext cx="505811" cy="505811"/>
              </a:xfrm>
              <a:prstGeom prst="rect">
                <a:avLst/>
              </a:prstGeom>
            </p:spPr>
          </p:pic>
        </p:grp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D198D5CB-A682-C14E-A71B-3946F11BA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02892" y="139107"/>
              <a:ext cx="1572125" cy="414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64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8A4072E7-2B57-6D45-95B1-BA1228AF1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4498" y="992258"/>
            <a:ext cx="6107873" cy="1322502"/>
          </a:xfrm>
          <a:prstGeom prst="rect">
            <a:avLst/>
          </a:prstGeom>
        </p:spPr>
        <p:txBody>
          <a:bodyPr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DA42-8D97-BE4A-8D91-E3B1FBAF88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18" y="24769428"/>
            <a:ext cx="944880" cy="1322502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98E73A6-AAD0-524F-9C43-189042A5AE80}" type="datetime1">
              <a:rPr lang="en-US" smtClean="0"/>
              <a:t>5/2/2022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hyperlink" Target="StructureDefinition-us-core-encounter.html" TargetMode="External"/><Relationship Id="rId42" Type="http://schemas.openxmlformats.org/officeDocument/2006/relationships/hyperlink" Target="StructureDefinition-us-core-birthsex.html" TargetMode="External"/><Relationship Id="rId47" Type="http://schemas.openxmlformats.org/officeDocument/2006/relationships/image" Target="../media/image29.emf"/><Relationship Id="rId63" Type="http://schemas.openxmlformats.org/officeDocument/2006/relationships/hyperlink" Target="StructureDefinition-head-occipital-frontal-circumference-percentile.html" TargetMode="External"/><Relationship Id="rId68" Type="http://schemas.openxmlformats.org/officeDocument/2006/relationships/image" Target="../media/image36.svg"/><Relationship Id="rId7" Type="http://schemas.openxmlformats.org/officeDocument/2006/relationships/hyperlink" Target="StructureDefinition-us-core-observation-sdoh-assessment.html" TargetMode="External"/><Relationship Id="rId71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hyperlink" Target="sdoh.html" TargetMode="External"/><Relationship Id="rId29" Type="http://schemas.openxmlformats.org/officeDocument/2006/relationships/image" Target="../media/image24.png"/><Relationship Id="rId11" Type="http://schemas.openxmlformats.org/officeDocument/2006/relationships/hyperlink" Target="StructureDefinition-us-core-documentreference.html" TargetMode="External"/><Relationship Id="rId24" Type="http://schemas.openxmlformats.org/officeDocument/2006/relationships/image" Target="../media/image21.svg"/><Relationship Id="rId32" Type="http://schemas.openxmlformats.org/officeDocument/2006/relationships/image" Target="../media/image26.emf"/><Relationship Id="rId37" Type="http://schemas.openxmlformats.org/officeDocument/2006/relationships/hyperlink" Target="StructureDefinition-us-core-procedure.html" TargetMode="External"/><Relationship Id="rId40" Type="http://schemas.openxmlformats.org/officeDocument/2006/relationships/hyperlink" Target="medication-list-guidance.html" TargetMode="External"/><Relationship Id="rId45" Type="http://schemas.openxmlformats.org/officeDocument/2006/relationships/hyperlink" Target="StructureDefinition-us-core-race.html" TargetMode="External"/><Relationship Id="rId53" Type="http://schemas.openxmlformats.org/officeDocument/2006/relationships/hyperlink" Target="StructureDefinition-us-core-vital-signs.html" TargetMode="External"/><Relationship Id="rId58" Type="http://schemas.openxmlformats.org/officeDocument/2006/relationships/hyperlink" Target="StructureDefinition-us-core-respiratory-rate.html" TargetMode="External"/><Relationship Id="rId66" Type="http://schemas.openxmlformats.org/officeDocument/2006/relationships/hyperlink" Target="StructureDefinition-us-core-smokingstatus.html" TargetMode="External"/><Relationship Id="rId5" Type="http://schemas.openxmlformats.org/officeDocument/2006/relationships/image" Target="../media/image12.emf"/><Relationship Id="rId61" Type="http://schemas.openxmlformats.org/officeDocument/2006/relationships/hyperlink" Target="StructureDefinition-pediatric-bmi-for-age.html" TargetMode="External"/><Relationship Id="rId19" Type="http://schemas.openxmlformats.org/officeDocument/2006/relationships/image" Target="../media/image19.svg"/><Relationship Id="rId14" Type="http://schemas.openxmlformats.org/officeDocument/2006/relationships/image" Target="../media/image17.svg"/><Relationship Id="rId22" Type="http://schemas.openxmlformats.org/officeDocument/2006/relationships/hyperlink" Target="StructureDefinition-us-core-condition-encounter-diagnosis.html" TargetMode="External"/><Relationship Id="rId27" Type="http://schemas.openxmlformats.org/officeDocument/2006/relationships/image" Target="../media/image23.svg"/><Relationship Id="rId30" Type="http://schemas.openxmlformats.org/officeDocument/2006/relationships/image" Target="../media/image25.svg"/><Relationship Id="rId35" Type="http://schemas.openxmlformats.org/officeDocument/2006/relationships/image" Target="../media/image27.emf"/><Relationship Id="rId43" Type="http://schemas.openxmlformats.org/officeDocument/2006/relationships/hyperlink" Target="StructureDefinition-us-core-observation-sexual-orientation.html" TargetMode="External"/><Relationship Id="rId48" Type="http://schemas.openxmlformats.org/officeDocument/2006/relationships/image" Target="../media/image30.png"/><Relationship Id="rId56" Type="http://schemas.openxmlformats.org/officeDocument/2006/relationships/hyperlink" Target="StructureDefinition-us-core-body-weight.html" TargetMode="External"/><Relationship Id="rId64" Type="http://schemas.openxmlformats.org/officeDocument/2006/relationships/image" Target="../media/image33.png"/><Relationship Id="rId69" Type="http://schemas.openxmlformats.org/officeDocument/2006/relationships/hyperlink" Target="StructureDefinition-us-core-implantable-device.html" TargetMode="External"/><Relationship Id="rId8" Type="http://schemas.openxmlformats.org/officeDocument/2006/relationships/image" Target="../media/image13.png"/><Relationship Id="rId51" Type="http://schemas.openxmlformats.org/officeDocument/2006/relationships/hyperlink" Target="StructureDefinition-us-core-provenance.html" TargetMode="External"/><Relationship Id="rId72" Type="http://schemas.openxmlformats.org/officeDocument/2006/relationships/image" Target="../media/image39.svg"/><Relationship Id="rId3" Type="http://schemas.openxmlformats.org/officeDocument/2006/relationships/image" Target="../media/image11.png"/><Relationship Id="rId12" Type="http://schemas.openxmlformats.org/officeDocument/2006/relationships/image" Target="../media/image15.emf"/><Relationship Id="rId17" Type="http://schemas.openxmlformats.org/officeDocument/2006/relationships/hyperlink" Target="StructureDefinition-us-core-observation-clinical-test.html" TargetMode="External"/><Relationship Id="rId25" Type="http://schemas.openxmlformats.org/officeDocument/2006/relationships/hyperlink" Target="StructureDefinition-us-core-goal.html" TargetMode="External"/><Relationship Id="rId33" Type="http://schemas.openxmlformats.org/officeDocument/2006/relationships/hyperlink" Target="StructureDefinition-us-core-observation-lab.html" TargetMode="External"/><Relationship Id="rId38" Type="http://schemas.openxmlformats.org/officeDocument/2006/relationships/hyperlink" Target="StructureDefinition-us-core-servicerequest.html" TargetMode="External"/><Relationship Id="rId46" Type="http://schemas.openxmlformats.org/officeDocument/2006/relationships/hyperlink" Target="StructureDefinition-us-core-ethnicity.html" TargetMode="External"/><Relationship Id="rId59" Type="http://schemas.openxmlformats.org/officeDocument/2006/relationships/hyperlink" Target="StructureDefinition-us-core-body-temperature.html" TargetMode="External"/><Relationship Id="rId67" Type="http://schemas.openxmlformats.org/officeDocument/2006/relationships/image" Target="../media/image35.png"/><Relationship Id="rId20" Type="http://schemas.openxmlformats.org/officeDocument/2006/relationships/hyperlink" Target="StructureDefinition-us-core-observation-imaging.html" TargetMode="External"/><Relationship Id="rId41" Type="http://schemas.openxmlformats.org/officeDocument/2006/relationships/hyperlink" Target="StructureDefinition-us-core-patient.html" TargetMode="External"/><Relationship Id="rId54" Type="http://schemas.openxmlformats.org/officeDocument/2006/relationships/hyperlink" Target="StructureDefinition-us-core-blood-pressure.html" TargetMode="External"/><Relationship Id="rId62" Type="http://schemas.openxmlformats.org/officeDocument/2006/relationships/hyperlink" Target="StructureDefinition-pediatric-weight-for-height.html" TargetMode="External"/><Relationship Id="rId70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hyperlink" Target="StructureDefinition-us-core-careplan.html" TargetMode="External"/><Relationship Id="rId15" Type="http://schemas.openxmlformats.org/officeDocument/2006/relationships/hyperlink" Target="clinical-notes-guidance.html" TargetMode="External"/><Relationship Id="rId23" Type="http://schemas.openxmlformats.org/officeDocument/2006/relationships/image" Target="../media/image20.png"/><Relationship Id="rId28" Type="http://schemas.openxmlformats.org/officeDocument/2006/relationships/hyperlink" Target="StructureDefinition-us-core-condition-problems-health-concerns.html" TargetMode="External"/><Relationship Id="rId36" Type="http://schemas.openxmlformats.org/officeDocument/2006/relationships/hyperlink" Target="StructureDefinition-us-core-condition.html" TargetMode="External"/><Relationship Id="rId49" Type="http://schemas.openxmlformats.org/officeDocument/2006/relationships/image" Target="../media/image31.svg"/><Relationship Id="rId57" Type="http://schemas.openxmlformats.org/officeDocument/2006/relationships/hyperlink" Target="StructureDefinition-us-core-heart-rate.html" TargetMode="External"/><Relationship Id="rId10" Type="http://schemas.openxmlformats.org/officeDocument/2006/relationships/hyperlink" Target="StructureDefinition-us-core-careteam.html" TargetMode="External"/><Relationship Id="rId31" Type="http://schemas.openxmlformats.org/officeDocument/2006/relationships/hyperlink" Target="StructureDefinition-us-core-immunization.html" TargetMode="External"/><Relationship Id="rId44" Type="http://schemas.openxmlformats.org/officeDocument/2006/relationships/hyperlink" Target="StructureDefinition-us-core-genderIdentity.html" TargetMode="External"/><Relationship Id="rId52" Type="http://schemas.openxmlformats.org/officeDocument/2006/relationships/hyperlink" Target="basic-provenance.html" TargetMode="External"/><Relationship Id="rId60" Type="http://schemas.openxmlformats.org/officeDocument/2006/relationships/hyperlink" Target="StructureDefinition-us-core-pulse-oximetry.html" TargetMode="External"/><Relationship Id="rId65" Type="http://schemas.openxmlformats.org/officeDocument/2006/relationships/image" Target="../media/image34.svg"/><Relationship Id="rId4" Type="http://schemas.openxmlformats.org/officeDocument/2006/relationships/hyperlink" Target="StructureDefinition-us-core-allergyintolerance.html" TargetMode="External"/><Relationship Id="rId9" Type="http://schemas.openxmlformats.org/officeDocument/2006/relationships/image" Target="../media/image14.svg"/><Relationship Id="rId13" Type="http://schemas.openxmlformats.org/officeDocument/2006/relationships/image" Target="../media/image16.png"/><Relationship Id="rId18" Type="http://schemas.openxmlformats.org/officeDocument/2006/relationships/image" Target="../media/image18.png"/><Relationship Id="rId39" Type="http://schemas.openxmlformats.org/officeDocument/2006/relationships/image" Target="../media/image28.emf"/><Relationship Id="rId34" Type="http://schemas.openxmlformats.org/officeDocument/2006/relationships/hyperlink" Target="StructureDefinition-us-core-diagnosticreport-lab.html" TargetMode="External"/><Relationship Id="rId50" Type="http://schemas.openxmlformats.org/officeDocument/2006/relationships/image" Target="../media/image32.png"/><Relationship Id="rId55" Type="http://schemas.openxmlformats.org/officeDocument/2006/relationships/hyperlink" Target="StructureDefinition-us-core-body-heigh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1000" y="323381"/>
            <a:ext cx="6322017" cy="348027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US Core Data for Interoperability USCDI v2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052BD-182C-4D1B-8D6A-DF3DF4AAA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689" y="379757"/>
            <a:ext cx="1615361" cy="540477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21CE90BC-DA6C-4848-AFC4-EFA8AC53DC9E}"/>
              </a:ext>
            </a:extLst>
          </p:cNvPr>
          <p:cNvSpPr/>
          <p:nvPr/>
        </p:nvSpPr>
        <p:spPr>
          <a:xfrm>
            <a:off x="1151575" y="1548990"/>
            <a:ext cx="7107915" cy="982040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9" name="Rounded Rectangle 38">
            <a:extLst>
              <a:ext uri="{FF2B5EF4-FFF2-40B4-BE49-F238E27FC236}">
                <a16:creationId xmlns:a16="http://schemas.microsoft.com/office/drawing/2014/main" id="{F27FA06E-BB1A-4FD3-92F0-F806214CF9C8}"/>
              </a:ext>
            </a:extLst>
          </p:cNvPr>
          <p:cNvSpPr/>
          <p:nvPr/>
        </p:nvSpPr>
        <p:spPr>
          <a:xfrm>
            <a:off x="1151574" y="1672078"/>
            <a:ext cx="7105539" cy="6352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Allergies and Intolerances  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Allergy Intolerance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Substance (Medication) </a:t>
            </a:r>
          </a:p>
          <a:p>
            <a:pPr marL="160335" indent="-160335" defTabSz="914377">
              <a:buFont typeface="Arial" panose="020B0604020202020204" pitchFamily="34" charset="0"/>
              <a:buChar char="•"/>
              <a:tabLst>
                <a:tab pos="2795518" algn="l"/>
              </a:tabLst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Substance (Drug Class)</a:t>
            </a:r>
          </a:p>
          <a:p>
            <a:pPr marL="160335" indent="-160335" defTabSz="914377">
              <a:buFont typeface="Arial" panose="020B0604020202020204" pitchFamily="34" charset="0"/>
              <a:buChar char="•"/>
              <a:tabLst>
                <a:tab pos="2795518" algn="l"/>
              </a:tabLst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Reaction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E19C596F-0DC5-49E7-BBA9-A8E8769140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971" y="1864877"/>
            <a:ext cx="287728" cy="35027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41EE8A6-9EE7-4743-967A-DEB494A42E82}"/>
              </a:ext>
            </a:extLst>
          </p:cNvPr>
          <p:cNvSpPr/>
          <p:nvPr/>
        </p:nvSpPr>
        <p:spPr>
          <a:xfrm>
            <a:off x="1147764" y="2583523"/>
            <a:ext cx="7125462" cy="1187174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6" name="Rounded Rectangle 8">
            <a:extLst>
              <a:ext uri="{FF2B5EF4-FFF2-40B4-BE49-F238E27FC236}">
                <a16:creationId xmlns:a16="http://schemas.microsoft.com/office/drawing/2014/main" id="{9E2845C1-695E-4651-9AAB-FD24B4BCFE43}"/>
              </a:ext>
            </a:extLst>
          </p:cNvPr>
          <p:cNvSpPr/>
          <p:nvPr/>
        </p:nvSpPr>
        <p:spPr>
          <a:xfrm>
            <a:off x="1160031" y="2749956"/>
            <a:ext cx="7118485" cy="6923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spcAft>
                <a:spcPts val="6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Assessment and Plan of Treatment 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Assessment and Plan of Treatment 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</a:t>
            </a:r>
            <a:r>
              <a:rPr lang="en-US" sz="1050" b="1" dirty="0" err="1">
                <a:solidFill>
                  <a:schemeClr val="bg1"/>
                </a:solidFill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CarePlan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Profile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SDOH Assessment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Observation SDOH Assessment 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8B72FDA3-13CB-4BBF-A8D8-41826B255C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80385" y="2863460"/>
            <a:ext cx="342900" cy="381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6F09608-B238-4A17-B6E6-4A8BC3F29322}"/>
              </a:ext>
            </a:extLst>
          </p:cNvPr>
          <p:cNvSpPr/>
          <p:nvPr/>
        </p:nvSpPr>
        <p:spPr>
          <a:xfrm>
            <a:off x="1151569" y="3830234"/>
            <a:ext cx="7115346" cy="1301831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1" name="Rounded Rectangle 49">
            <a:extLst>
              <a:ext uri="{FF2B5EF4-FFF2-40B4-BE49-F238E27FC236}">
                <a16:creationId xmlns:a16="http://schemas.microsoft.com/office/drawing/2014/main" id="{CF013401-1617-4746-A763-5678D9D266C8}"/>
              </a:ext>
            </a:extLst>
          </p:cNvPr>
          <p:cNvSpPr/>
          <p:nvPr/>
        </p:nvSpPr>
        <p:spPr>
          <a:xfrm>
            <a:off x="1138628" y="3924313"/>
            <a:ext cx="7118485" cy="10239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Care Team Members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</a:t>
            </a:r>
            <a:r>
              <a:rPr lang="en-US" sz="1100" b="1" dirty="0" err="1">
                <a:solidFill>
                  <a:schemeClr val="bg1"/>
                </a:solidFill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CareTeam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Care Team Member Name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Care Team Members Identifier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Care Team Members Role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Care Team Members Location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Care Team Members Telecom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96759-E88C-4C91-B3E5-362D0F8B5892}"/>
              </a:ext>
            </a:extLst>
          </p:cNvPr>
          <p:cNvSpPr/>
          <p:nvPr/>
        </p:nvSpPr>
        <p:spPr>
          <a:xfrm>
            <a:off x="1151574" y="5189248"/>
            <a:ext cx="7120865" cy="1388438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50" b="1" dirty="0">
              <a:solidFill>
                <a:srgbClr val="FFFFFF"/>
              </a:solidFill>
            </a:endParaRPr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0DBBA671-7F10-4E7B-932A-3DC683F6C4D5}"/>
              </a:ext>
            </a:extLst>
          </p:cNvPr>
          <p:cNvSpPr/>
          <p:nvPr/>
        </p:nvSpPr>
        <p:spPr>
          <a:xfrm>
            <a:off x="1160023" y="5141501"/>
            <a:ext cx="7112415" cy="1408416"/>
          </a:xfrm>
          <a:prstGeom prst="roundRect">
            <a:avLst>
              <a:gd name="adj" fmla="val 8214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Clinical Notes</a:t>
            </a:r>
            <a:r>
              <a:rPr lang="en-US" sz="1100" b="1">
                <a:solidFill>
                  <a:schemeClr val="bg1"/>
                </a:solidFill>
                <a:cs typeface="Calibri" panose="020F0502020204030204" pitchFamily="34" charset="0"/>
              </a:rPr>
              <a:t>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11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</a:t>
            </a:r>
            <a:r>
              <a:rPr lang="en-US" sz="1100" b="1" dirty="0" err="1">
                <a:solidFill>
                  <a:schemeClr val="bg1"/>
                </a:solidFill>
                <a:cs typeface="Calibri" panose="020F0502020204030204" pitchFamily="34" charset="0"/>
                <a:hlinkClick r:id="rId11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DocumentReference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11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2976" indent="-162976" defTabSz="914377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Consultation Note </a:t>
            </a:r>
          </a:p>
          <a:p>
            <a:pPr marL="162976" indent="-162976" defTabSz="914377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Discharge Summary Note</a:t>
            </a:r>
          </a:p>
          <a:p>
            <a:pPr marL="162976" indent="-162976" defTabSz="914377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History &amp; Physical</a:t>
            </a:r>
          </a:p>
          <a:p>
            <a:pPr marL="162976" indent="-162976" defTabSz="914377">
              <a:spcAft>
                <a:spcPts val="133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 Note</a:t>
            </a:r>
          </a:p>
          <a:p>
            <a:pPr marL="162976" indent="-162976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Progress Note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F30428-30ED-4269-8972-613D3198C4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5141" y="5634928"/>
            <a:ext cx="355600" cy="4064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CBE3318-AFD3-4FA7-9E76-2DB9DA1551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71269" y="4342604"/>
            <a:ext cx="443344" cy="2683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D80003-C222-4AF2-B827-9EB1039FFD45}"/>
              </a:ext>
            </a:extLst>
          </p:cNvPr>
          <p:cNvSpPr txBox="1"/>
          <p:nvPr/>
        </p:nvSpPr>
        <p:spPr>
          <a:xfrm>
            <a:off x="6069700" y="6306031"/>
            <a:ext cx="211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Clinical Notes Guidance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76B795-F578-4C5F-BAE1-B29E67FA8E6C}"/>
              </a:ext>
            </a:extLst>
          </p:cNvPr>
          <p:cNvSpPr txBox="1"/>
          <p:nvPr/>
        </p:nvSpPr>
        <p:spPr>
          <a:xfrm>
            <a:off x="6069701" y="3503857"/>
            <a:ext cx="211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SDOH Guidance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CBDEFB-91E1-4BF7-9B20-5238F0C3D9DB}"/>
              </a:ext>
            </a:extLst>
          </p:cNvPr>
          <p:cNvSpPr/>
          <p:nvPr/>
        </p:nvSpPr>
        <p:spPr>
          <a:xfrm>
            <a:off x="1151575" y="6624685"/>
            <a:ext cx="7115345" cy="84766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Rounded Rectangle 38">
            <a:extLst>
              <a:ext uri="{FF2B5EF4-FFF2-40B4-BE49-F238E27FC236}">
                <a16:creationId xmlns:a16="http://schemas.microsoft.com/office/drawing/2014/main" id="{989F6C67-2048-4506-84E6-EA1F6ED1F4D4}"/>
              </a:ext>
            </a:extLst>
          </p:cNvPr>
          <p:cNvSpPr/>
          <p:nvPr/>
        </p:nvSpPr>
        <p:spPr>
          <a:xfrm>
            <a:off x="1138628" y="6595137"/>
            <a:ext cx="7115346" cy="8538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Clinical Tests	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Clinical Test Result Observation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Clinical Test</a:t>
            </a:r>
          </a:p>
          <a:p>
            <a:pPr marL="160335" indent="-160335" defTabSz="914377">
              <a:buFont typeface="Arial" panose="020B0604020202020204" pitchFamily="34" charset="0"/>
              <a:buChar char="•"/>
              <a:tabLst>
                <a:tab pos="2795518" algn="l"/>
              </a:tabLst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Clinical Test Result/Report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1C6CD-38B4-47A3-9850-0235DCCF2DE5}"/>
              </a:ext>
            </a:extLst>
          </p:cNvPr>
          <p:cNvSpPr txBox="1"/>
          <p:nvPr/>
        </p:nvSpPr>
        <p:spPr>
          <a:xfrm>
            <a:off x="6069701" y="10535011"/>
            <a:ext cx="211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SDOH Guidance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1AFCF87-907F-4B27-A65F-E61CCF6E4BB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94064" y="6870132"/>
            <a:ext cx="310575" cy="2981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212E421-DCC8-4F33-9C9C-E26671CBD268}"/>
              </a:ext>
            </a:extLst>
          </p:cNvPr>
          <p:cNvSpPr/>
          <p:nvPr/>
        </p:nvSpPr>
        <p:spPr>
          <a:xfrm>
            <a:off x="1151854" y="7517434"/>
            <a:ext cx="7107915" cy="84766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3" name="Rounded Rectangle 38">
            <a:extLst>
              <a:ext uri="{FF2B5EF4-FFF2-40B4-BE49-F238E27FC236}">
                <a16:creationId xmlns:a16="http://schemas.microsoft.com/office/drawing/2014/main" id="{44A69BD1-75B8-4171-BA8C-3D26341F6C98}"/>
              </a:ext>
            </a:extLst>
          </p:cNvPr>
          <p:cNvSpPr/>
          <p:nvPr/>
        </p:nvSpPr>
        <p:spPr>
          <a:xfrm>
            <a:off x="1151853" y="7555890"/>
            <a:ext cx="7105539" cy="6352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Diagnostic Imaging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Diagnostic Imaging Result Observation Profile</a:t>
            </a:r>
            <a:endParaRPr lang="en-US" sz="11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Diagnostic Imaging Test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Diagnostic Imaging 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Report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A62F5315-5E8B-4E24-B932-AAE1C2CF15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94064" y="7904330"/>
            <a:ext cx="310575" cy="2981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D0FC4CA-EE73-4D07-8552-B7D9594781AB}"/>
              </a:ext>
            </a:extLst>
          </p:cNvPr>
          <p:cNvSpPr/>
          <p:nvPr/>
        </p:nvSpPr>
        <p:spPr>
          <a:xfrm>
            <a:off x="1146048" y="8406809"/>
            <a:ext cx="7111058" cy="1301831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6" name="Rounded Rectangle 49">
            <a:extLst>
              <a:ext uri="{FF2B5EF4-FFF2-40B4-BE49-F238E27FC236}">
                <a16:creationId xmlns:a16="http://schemas.microsoft.com/office/drawing/2014/main" id="{DC1BBD21-9BB8-4C31-8CFD-85DDD795FEAC}"/>
              </a:ext>
            </a:extLst>
          </p:cNvPr>
          <p:cNvSpPr/>
          <p:nvPr/>
        </p:nvSpPr>
        <p:spPr>
          <a:xfrm>
            <a:off x="1133147" y="8500328"/>
            <a:ext cx="7118485" cy="10239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Encounter Information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Encounter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Encounter Type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Encounter Diagnosis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2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Condition Encounter Diagnosis Profile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Encounter Time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Encounter Location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Encounter Disposition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2508BED-7365-4575-B535-9199C2C2342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394064" y="8934961"/>
            <a:ext cx="290277" cy="23979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38E16A-86D6-4B26-BC22-5414B2D4ED8C}"/>
              </a:ext>
            </a:extLst>
          </p:cNvPr>
          <p:cNvSpPr/>
          <p:nvPr/>
        </p:nvSpPr>
        <p:spPr>
          <a:xfrm>
            <a:off x="1146049" y="9754412"/>
            <a:ext cx="7113434" cy="84766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9" name="Rounded Rectangle 38">
            <a:extLst>
              <a:ext uri="{FF2B5EF4-FFF2-40B4-BE49-F238E27FC236}">
                <a16:creationId xmlns:a16="http://schemas.microsoft.com/office/drawing/2014/main" id="{1256CD63-6551-44BA-8BB5-37ACB82171B0}"/>
              </a:ext>
            </a:extLst>
          </p:cNvPr>
          <p:cNvSpPr/>
          <p:nvPr/>
        </p:nvSpPr>
        <p:spPr>
          <a:xfrm>
            <a:off x="1160031" y="9792868"/>
            <a:ext cx="7105539" cy="6352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Goals	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Goal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Patient Goals</a:t>
            </a:r>
          </a:p>
          <a:p>
            <a:pPr marL="160335" indent="-160335" defTabSz="914377">
              <a:buFont typeface="Arial" panose="020B0604020202020204" pitchFamily="34" charset="0"/>
              <a:buChar char="•"/>
              <a:tabLst>
                <a:tab pos="2795518" algn="l"/>
              </a:tabLst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SDOH Goals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148F379-48B3-45EB-B331-E8DEE52F61D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394064" y="10043560"/>
            <a:ext cx="314325" cy="26431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7CD3EEB-2198-4BE8-BDA4-6B075C37A7E2}"/>
              </a:ext>
            </a:extLst>
          </p:cNvPr>
          <p:cNvSpPr/>
          <p:nvPr/>
        </p:nvSpPr>
        <p:spPr>
          <a:xfrm>
            <a:off x="1146050" y="10653553"/>
            <a:ext cx="7113434" cy="723536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2" name="Rounded Rectangle 38">
            <a:extLst>
              <a:ext uri="{FF2B5EF4-FFF2-40B4-BE49-F238E27FC236}">
                <a16:creationId xmlns:a16="http://schemas.microsoft.com/office/drawing/2014/main" id="{89D81CC2-DE8F-4117-970B-62453567AE16}"/>
              </a:ext>
            </a:extLst>
          </p:cNvPr>
          <p:cNvSpPr/>
          <p:nvPr/>
        </p:nvSpPr>
        <p:spPr>
          <a:xfrm>
            <a:off x="1160031" y="10692015"/>
            <a:ext cx="7105539" cy="6352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Health Concerns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2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Condition Problems and Health Concerns Profile</a:t>
            </a:r>
            <a:endParaRPr lang="en-US" sz="11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Health Concerns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CEECDD1-831E-45D7-8DD4-F7F431C9EB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342892" y="11043870"/>
            <a:ext cx="363749" cy="26115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E786C7D-E430-43BB-86C7-3165E4244894}"/>
              </a:ext>
            </a:extLst>
          </p:cNvPr>
          <p:cNvSpPr/>
          <p:nvPr/>
        </p:nvSpPr>
        <p:spPr>
          <a:xfrm>
            <a:off x="1146049" y="11433681"/>
            <a:ext cx="7108300" cy="723536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38" name="Rounded Rectangle 38">
            <a:extLst>
              <a:ext uri="{FF2B5EF4-FFF2-40B4-BE49-F238E27FC236}">
                <a16:creationId xmlns:a16="http://schemas.microsoft.com/office/drawing/2014/main" id="{198AD1D4-68B1-4252-8185-8C29EB428C27}"/>
              </a:ext>
            </a:extLst>
          </p:cNvPr>
          <p:cNvSpPr/>
          <p:nvPr/>
        </p:nvSpPr>
        <p:spPr>
          <a:xfrm>
            <a:off x="1156078" y="11472143"/>
            <a:ext cx="7105539" cy="6352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Immunizations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Immunization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Immunizations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F4CB7B7-1168-4B49-8036-FEC7BF1FB5C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394064" y="11612174"/>
            <a:ext cx="296749" cy="28113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A80114A-B05E-4BEB-9875-3B8A8CB1C609}"/>
              </a:ext>
            </a:extLst>
          </p:cNvPr>
          <p:cNvSpPr/>
          <p:nvPr/>
        </p:nvSpPr>
        <p:spPr>
          <a:xfrm>
            <a:off x="1143714" y="12203264"/>
            <a:ext cx="7117903" cy="84766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1" name="Rounded Rectangle 38">
            <a:extLst>
              <a:ext uri="{FF2B5EF4-FFF2-40B4-BE49-F238E27FC236}">
                <a16:creationId xmlns:a16="http://schemas.microsoft.com/office/drawing/2014/main" id="{6C09C70A-C717-48C9-A357-D6D8AFC06551}"/>
              </a:ext>
            </a:extLst>
          </p:cNvPr>
          <p:cNvSpPr/>
          <p:nvPr/>
        </p:nvSpPr>
        <p:spPr>
          <a:xfrm>
            <a:off x="1148814" y="12298310"/>
            <a:ext cx="7105539" cy="6352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Laboratory			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Tests	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Laboratory Result Observation Profile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,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Values/Results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</a:t>
            </a:r>
            <a:r>
              <a:rPr lang="en-US" sz="1050" b="1" dirty="0" err="1">
                <a:solidFill>
                  <a:schemeClr val="bg1"/>
                </a:solidFill>
                <a:cs typeface="Calibri" panose="020F0502020204030204" pitchFamily="34" charset="0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DiagnosticReport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Profile for Laboratory Results</a:t>
            </a:r>
            <a:b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E8696E0-E689-4164-B19E-0DE8FB26367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408477" y="12269655"/>
            <a:ext cx="232576" cy="41148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7BBCE17-7DCD-4543-B61B-4FB2878C0121}"/>
              </a:ext>
            </a:extLst>
          </p:cNvPr>
          <p:cNvSpPr/>
          <p:nvPr/>
        </p:nvSpPr>
        <p:spPr>
          <a:xfrm>
            <a:off x="1146050" y="13095937"/>
            <a:ext cx="7133488" cy="83069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4" name="Rounded Rectangle 38">
            <a:extLst>
              <a:ext uri="{FF2B5EF4-FFF2-40B4-BE49-F238E27FC236}">
                <a16:creationId xmlns:a16="http://schemas.microsoft.com/office/drawing/2014/main" id="{6BD71EC3-1955-49EF-8908-6707FA668DF3}"/>
              </a:ext>
            </a:extLst>
          </p:cNvPr>
          <p:cNvSpPr/>
          <p:nvPr/>
        </p:nvSpPr>
        <p:spPr>
          <a:xfrm>
            <a:off x="1160031" y="13134393"/>
            <a:ext cx="7105539" cy="5847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Medications	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Medication Request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Medications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A2849A-3499-490B-9A4F-7D15405D315A}"/>
              </a:ext>
            </a:extLst>
          </p:cNvPr>
          <p:cNvSpPr/>
          <p:nvPr/>
        </p:nvSpPr>
        <p:spPr>
          <a:xfrm>
            <a:off x="1143714" y="18705311"/>
            <a:ext cx="7135407" cy="1062175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46" name="Rounded Rectangle 38">
            <a:extLst>
              <a:ext uri="{FF2B5EF4-FFF2-40B4-BE49-F238E27FC236}">
                <a16:creationId xmlns:a16="http://schemas.microsoft.com/office/drawing/2014/main" id="{D9C4A403-68D8-48AA-8398-C487E876CCA7}"/>
              </a:ext>
            </a:extLst>
          </p:cNvPr>
          <p:cNvSpPr/>
          <p:nvPr/>
        </p:nvSpPr>
        <p:spPr>
          <a:xfrm>
            <a:off x="1148814" y="18739393"/>
            <a:ext cx="7105539" cy="9309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Procedures 	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Procedure Profile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Procedures 			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SDOH Interventions 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Procedure Profile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, 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ServiceRequest Profile</a:t>
            </a:r>
            <a:b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640A2A2-D688-479B-951E-EEFB6AA0D48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7419539" y="13285326"/>
            <a:ext cx="259616" cy="31427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9B1847D-B1C7-4146-B76F-D6A400150F67}"/>
              </a:ext>
            </a:extLst>
          </p:cNvPr>
          <p:cNvSpPr txBox="1"/>
          <p:nvPr/>
        </p:nvSpPr>
        <p:spPr>
          <a:xfrm>
            <a:off x="5867400" y="13622756"/>
            <a:ext cx="2317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Medication List Guidance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2FD250-09B3-46C7-9CEB-E449DFDBBC91}"/>
              </a:ext>
            </a:extLst>
          </p:cNvPr>
          <p:cNvSpPr/>
          <p:nvPr/>
        </p:nvSpPr>
        <p:spPr>
          <a:xfrm>
            <a:off x="1143290" y="13971548"/>
            <a:ext cx="7135828" cy="3341068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686A514-7711-4AA7-A9B2-0C4520D75C86}"/>
              </a:ext>
            </a:extLst>
          </p:cNvPr>
          <p:cNvSpPr/>
          <p:nvPr/>
        </p:nvSpPr>
        <p:spPr>
          <a:xfrm>
            <a:off x="1004888" y="14065071"/>
            <a:ext cx="7274650" cy="32905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Patient Demographics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Patient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Name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Last Name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Previous Name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Middle Name (incl. middle initial)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Suffix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Sex (Assigned at Birth)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Birth Sex Extension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Sexual Orientation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4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Sexual Orientation Observation Profile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Gender Identity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4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Gender Identity Extension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Date of Birth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Race	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Race Extension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Ethnicity	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4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Ethnicity Extension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Preferred Language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Current Address 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Previous Address 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Phone Number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Phone Number Type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Email Address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33E3A13-3BD9-4CB9-BE41-1B105FF0AAD8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408477" y="14387861"/>
            <a:ext cx="275312" cy="31878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BBF2856-39F4-44EF-9155-F324550A77F7}"/>
              </a:ext>
            </a:extLst>
          </p:cNvPr>
          <p:cNvSpPr/>
          <p:nvPr/>
        </p:nvSpPr>
        <p:spPr>
          <a:xfrm>
            <a:off x="1142292" y="17346370"/>
            <a:ext cx="7136829" cy="1301831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53" name="Rounded Rectangle 49">
            <a:extLst>
              <a:ext uri="{FF2B5EF4-FFF2-40B4-BE49-F238E27FC236}">
                <a16:creationId xmlns:a16="http://schemas.microsoft.com/office/drawing/2014/main" id="{E6B66286-3979-4073-B3B7-2E23FB39D5CC}"/>
              </a:ext>
            </a:extLst>
          </p:cNvPr>
          <p:cNvSpPr/>
          <p:nvPr/>
        </p:nvSpPr>
        <p:spPr>
          <a:xfrm>
            <a:off x="1129388" y="17439889"/>
            <a:ext cx="7118485" cy="10239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Problems	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28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Condition Problems and Health Concerns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Problems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SDOH Problems/Health Concerns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Date of Onset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Date of Resolution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133309F4-FE7D-4065-B5B8-33F80C4CBA7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429486" y="17906734"/>
            <a:ext cx="233293" cy="23329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9BDA5E8-A854-4837-B3A3-610411850E31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7381793" y="18807438"/>
            <a:ext cx="342900" cy="34894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1DD255D-799E-4879-BD27-201E683FB319}"/>
              </a:ext>
            </a:extLst>
          </p:cNvPr>
          <p:cNvSpPr txBox="1"/>
          <p:nvPr/>
        </p:nvSpPr>
        <p:spPr>
          <a:xfrm>
            <a:off x="6069701" y="19501467"/>
            <a:ext cx="211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SDOH Guidance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C7153A-FED1-4871-A7C8-4742EA943AB9}"/>
              </a:ext>
            </a:extLst>
          </p:cNvPr>
          <p:cNvSpPr txBox="1"/>
          <p:nvPr/>
        </p:nvSpPr>
        <p:spPr>
          <a:xfrm>
            <a:off x="6069700" y="19724020"/>
            <a:ext cx="211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SDOH Guidance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6910E75-41E6-4862-99CA-5F7E5D28535A}"/>
              </a:ext>
            </a:extLst>
          </p:cNvPr>
          <p:cNvSpPr/>
          <p:nvPr/>
        </p:nvSpPr>
        <p:spPr>
          <a:xfrm>
            <a:off x="1146050" y="19842565"/>
            <a:ext cx="7113434" cy="83069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59" name="Rounded Rectangle 38">
            <a:extLst>
              <a:ext uri="{FF2B5EF4-FFF2-40B4-BE49-F238E27FC236}">
                <a16:creationId xmlns:a16="http://schemas.microsoft.com/office/drawing/2014/main" id="{48DAE545-A21D-49EF-B2B1-D0E027B9C45A}"/>
              </a:ext>
            </a:extLst>
          </p:cNvPr>
          <p:cNvSpPr/>
          <p:nvPr/>
        </p:nvSpPr>
        <p:spPr>
          <a:xfrm>
            <a:off x="1160030" y="19881022"/>
            <a:ext cx="7105539" cy="5847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Provenance	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Provenance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Author Time Stamp</a:t>
            </a: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Author Organization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C9A552-DA36-4E36-A1EA-ED1D73CB2D8D}"/>
              </a:ext>
            </a:extLst>
          </p:cNvPr>
          <p:cNvSpPr txBox="1"/>
          <p:nvPr/>
        </p:nvSpPr>
        <p:spPr>
          <a:xfrm>
            <a:off x="6069699" y="20369384"/>
            <a:ext cx="2115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See: 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Provenance</a:t>
            </a:r>
            <a:endParaRPr lang="en-US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3AC9A37-BADA-4F51-BBB3-C5A47D37E447}"/>
              </a:ext>
            </a:extLst>
          </p:cNvPr>
          <p:cNvSpPr/>
          <p:nvPr/>
        </p:nvSpPr>
        <p:spPr>
          <a:xfrm>
            <a:off x="1140995" y="22478140"/>
            <a:ext cx="7132469" cy="3049762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62" name="Rounded Rectangle 49">
            <a:extLst>
              <a:ext uri="{FF2B5EF4-FFF2-40B4-BE49-F238E27FC236}">
                <a16:creationId xmlns:a16="http://schemas.microsoft.com/office/drawing/2014/main" id="{B43D5E10-B2C5-49F8-B874-27C77C25B548}"/>
              </a:ext>
            </a:extLst>
          </p:cNvPr>
          <p:cNvSpPr/>
          <p:nvPr/>
        </p:nvSpPr>
        <p:spPr>
          <a:xfrm>
            <a:off x="1004888" y="22364311"/>
            <a:ext cx="7118485" cy="337270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</a:rPr>
              <a:t>Vital Signs			</a:t>
            </a:r>
            <a:r>
              <a:rPr lang="en-US" sz="1100" b="1" dirty="0">
                <a:solidFill>
                  <a:schemeClr val="bg1"/>
                </a:solidFill>
                <a:cs typeface="Calibri" panose="020F0502020204030204" pitchFamily="34" charset="0"/>
                <a:hlinkClick r:id="rId5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Vitals Signs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Diastolic Blood Pressure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Blood Pressure Profile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Systolic Blood Pressure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Blood Pressure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Body Height	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Body Height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Body Weight	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Body Weight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Heart Rate	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Heart Rate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Respiratory Rate	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Respiratory Rate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Body Temperature	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5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Body Temperature Profile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Pulse Oximetry	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Pulse Oximetry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Inhaled Oxygen Concentration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Pulse Oximetry Profile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spc="-2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BMI Percentile (2-20 Years)</a:t>
            </a:r>
            <a:r>
              <a:rPr lang="en-US" sz="1050" b="1" i="1" spc="-2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  <a:hlinkClick r:id="rId6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Pediatric BMI for Age Observation Profile</a:t>
            </a: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Weight-for-length Percentile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Pediatric Weight for Height Observation Profile</a:t>
            </a:r>
            <a:b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(Birth-36 Months)</a:t>
            </a:r>
            <a:endParaRPr lang="en-US" sz="1050" b="1" i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marL="123822" indent="-123822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Occipital-frontal Head Circumference 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Pediatric Head Occipital Frontal Circumference</a:t>
            </a:r>
            <a:b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Percentile (Birth-36 Months)		</a:t>
            </a: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Percentile Profile</a:t>
            </a:r>
            <a:endParaRPr lang="en-US" sz="105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endParaRPr lang="en-US" sz="1050" b="1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C2D44F73-53B7-4F95-8B0C-26D0A1E7E748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7547302" y="20022669"/>
            <a:ext cx="278499" cy="278499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CFDEB81-9D59-4E8C-BE0E-70F9887E7297}"/>
              </a:ext>
            </a:extLst>
          </p:cNvPr>
          <p:cNvSpPr/>
          <p:nvPr/>
        </p:nvSpPr>
        <p:spPr>
          <a:xfrm>
            <a:off x="1140995" y="20722376"/>
            <a:ext cx="7132469" cy="83069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65" name="Rounded Rectangle 38">
            <a:extLst>
              <a:ext uri="{FF2B5EF4-FFF2-40B4-BE49-F238E27FC236}">
                <a16:creationId xmlns:a16="http://schemas.microsoft.com/office/drawing/2014/main" id="{11D3B4A5-824D-459D-9E75-C6645A32847A}"/>
              </a:ext>
            </a:extLst>
          </p:cNvPr>
          <p:cNvSpPr/>
          <p:nvPr/>
        </p:nvSpPr>
        <p:spPr>
          <a:xfrm>
            <a:off x="1160030" y="20744030"/>
            <a:ext cx="7105539" cy="5847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Smoking Status		</a:t>
            </a:r>
            <a:r>
              <a:rPr lang="en-US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Core Smoking Status Observation Profile</a:t>
            </a:r>
            <a:endParaRPr lang="en-US" sz="110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60859" indent="-160859" defTabSz="914377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cs typeface="Calibri" panose="020F0502020204030204" pitchFamily="34" charset="0"/>
              </a:rPr>
              <a:t>Smoking Status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DCE01A90-0D29-4E7E-8A3B-C1D188F0EA49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7568626" y="20930557"/>
            <a:ext cx="257175" cy="207169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95104C0B-3EDA-42FB-9CAE-C8B6176B471B}"/>
              </a:ext>
            </a:extLst>
          </p:cNvPr>
          <p:cNvSpPr/>
          <p:nvPr/>
        </p:nvSpPr>
        <p:spPr>
          <a:xfrm>
            <a:off x="1140995" y="21597739"/>
            <a:ext cx="7132469" cy="830699"/>
          </a:xfrm>
          <a:prstGeom prst="rect">
            <a:avLst/>
          </a:prstGeom>
          <a:solidFill>
            <a:srgbClr val="1869A5"/>
          </a:solidFill>
          <a:ln>
            <a:noFill/>
          </a:ln>
          <a:effectLst>
            <a:outerShdw blurRad="50800" dist="38100" dir="2700000" algn="tl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68" name="Rounded Rectangle 38">
            <a:extLst>
              <a:ext uri="{FF2B5EF4-FFF2-40B4-BE49-F238E27FC236}">
                <a16:creationId xmlns:a16="http://schemas.microsoft.com/office/drawing/2014/main" id="{F97297F7-6271-4634-A635-0B3E72D1DE4E}"/>
              </a:ext>
            </a:extLst>
          </p:cNvPr>
          <p:cNvSpPr/>
          <p:nvPr/>
        </p:nvSpPr>
        <p:spPr>
          <a:xfrm>
            <a:off x="1160030" y="21619393"/>
            <a:ext cx="7105539" cy="58477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377">
              <a:lnSpc>
                <a:spcPts val="2133"/>
              </a:lnSpc>
              <a:spcAft>
                <a:spcPts val="400"/>
              </a:spcAft>
            </a:pPr>
            <a:r>
              <a:rPr lang="fr-FR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Unique </a:t>
            </a:r>
            <a:r>
              <a:rPr lang="fr-FR" sz="11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fr-FR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Identifier(s)		</a:t>
            </a:r>
            <a:r>
              <a:rPr lang="fr-FR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</a:t>
            </a:r>
            <a:r>
              <a:rPr lang="fr-FR" sz="11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</a:t>
            </a:r>
            <a:r>
              <a:rPr lang="fr-FR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Implantable </a:t>
            </a:r>
            <a:r>
              <a:rPr lang="fr-FR" sz="1100" b="1" dirty="0" err="1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Device</a:t>
            </a:r>
            <a:r>
              <a:rPr lang="fr-FR" sz="11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hlinkClick r:id="rId6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Profile</a:t>
            </a:r>
            <a:endParaRPr lang="fr-FR" sz="11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2235" indent="-122235" defTabSz="685783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Unique Device Identifier(s) for a Patient’s Implantable Device(s)</a:t>
            </a:r>
            <a:endParaRPr lang="en-US" sz="1050" b="1" i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AB0F0FA-B98F-4FAF-A7F1-E88B4A59F15C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7568240" y="21889926"/>
            <a:ext cx="292100" cy="186424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1DF74871-2B23-4AA5-B7DA-D297AB505E07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7566179" y="22720276"/>
            <a:ext cx="296222" cy="3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6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NC Palette">
      <a:dk1>
        <a:srgbClr val="000000"/>
      </a:dk1>
      <a:lt1>
        <a:srgbClr val="FFFFFF"/>
      </a:lt1>
      <a:dk2>
        <a:srgbClr val="0074BB"/>
      </a:dk2>
      <a:lt2>
        <a:srgbClr val="E7E6E6"/>
      </a:lt2>
      <a:accent1>
        <a:srgbClr val="1E3A72"/>
      </a:accent1>
      <a:accent2>
        <a:srgbClr val="DA281C"/>
      </a:accent2>
      <a:accent3>
        <a:srgbClr val="FFCD35"/>
      </a:accent3>
      <a:accent4>
        <a:srgbClr val="92CAE4"/>
      </a:accent4>
      <a:accent5>
        <a:srgbClr val="407EC9"/>
      </a:accent5>
      <a:accent6>
        <a:srgbClr val="701460"/>
      </a:accent6>
      <a:hlink>
        <a:srgbClr val="F15100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82000">
              <a:srgbClr val="498A95"/>
            </a:gs>
            <a:gs pos="0">
              <a:schemeClr val="tx2"/>
            </a:gs>
          </a:gsLst>
          <a:lin ang="19800000" scaled="0"/>
        </a:gradFill>
        <a:ln w="38100" cap="rnd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1" id="{F6B3CDE9-1DC4-B94D-A259-2FF612C017B4}" vid="{2952E2BD-0375-AA42-A65E-208695A158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624</Words>
  <Application>Microsoft Office PowerPoint</Application>
  <PresentationFormat>Custom</PresentationFormat>
  <Paragraphs>99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US Core Data for Interoperability USCDI v2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Core Data for Interoperability USCDI v2</dc:title>
  <dc:creator>Brett Marquard</dc:creator>
  <cp:lastModifiedBy>Brett Marquard</cp:lastModifiedBy>
  <cp:revision>21</cp:revision>
  <dcterms:created xsi:type="dcterms:W3CDTF">2021-11-18T17:52:44Z</dcterms:created>
  <dcterms:modified xsi:type="dcterms:W3CDTF">2022-05-02T14:11:55Z</dcterms:modified>
</cp:coreProperties>
</file>