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2"/>
  </p:normalViewPr>
  <p:slideViewPr>
    <p:cSldViewPr snapToGrid="0" snapToObjects="1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1247ba66ce5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5" name="Google Shape;235;g1247ba66ce5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247ba66ce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g1247ba66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5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4" name="Google Shape;94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900"/>
              <a:buNone/>
              <a:defRPr sz="19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1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9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2" name="Google Shape;132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3" name="Google Shape;133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0" name="Google Shape;140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925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marL="914400" lvl="1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marL="1371600" lvl="2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marL="1828800" lvl="3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marL="2286000" lvl="4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marL="2743200" lvl="5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marL="3200400" lvl="6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marL="3657600" lvl="7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marL="4114800" lvl="8" indent="-3492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92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SDOH Assessment Diagrams </a:t>
            </a:r>
            <a:endParaRPr/>
          </a:p>
        </p:txBody>
      </p:sp>
      <p:sp>
        <p:nvSpPr>
          <p:cNvPr id="160" name="Google Shape;160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US Core and C-CDA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6"/>
          <p:cNvGrpSpPr/>
          <p:nvPr/>
        </p:nvGrpSpPr>
        <p:grpSpPr>
          <a:xfrm>
            <a:off x="1966423" y="720298"/>
            <a:ext cx="4872922" cy="5417402"/>
            <a:chOff x="1627538" y="632"/>
            <a:chExt cx="4872922" cy="5417402"/>
          </a:xfrm>
        </p:grpSpPr>
        <p:sp>
          <p:nvSpPr>
            <p:cNvPr id="166" name="Google Shape;166;p26"/>
            <p:cNvSpPr/>
            <p:nvPr/>
          </p:nvSpPr>
          <p:spPr>
            <a:xfrm>
              <a:off x="3387328" y="632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6"/>
            <p:cNvSpPr txBox="1"/>
            <p:nvPr/>
          </p:nvSpPr>
          <p:spPr>
            <a:xfrm>
              <a:off x="3585520" y="198824"/>
              <a:ext cx="99838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Assessments</a:t>
              </a:r>
              <a:endParaRPr sz="1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6"/>
            <p:cNvSpPr/>
            <p:nvPr/>
          </p:nvSpPr>
          <p:spPr>
            <a:xfrm rot="1800000">
              <a:off x="4755226" y="95184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6"/>
            <p:cNvSpPr txBox="1"/>
            <p:nvPr/>
          </p:nvSpPr>
          <p:spPr>
            <a:xfrm rot="1800000">
              <a:off x="4762455" y="1016217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6"/>
            <p:cNvSpPr/>
            <p:nvPr/>
          </p:nvSpPr>
          <p:spPr>
            <a:xfrm>
              <a:off x="5147117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6"/>
            <p:cNvSpPr txBox="1"/>
            <p:nvPr/>
          </p:nvSpPr>
          <p:spPr>
            <a:xfrm>
              <a:off x="5345309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Condition</a:t>
              </a:r>
              <a:endParaRPr sz="1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6"/>
            <p:cNvSpPr/>
            <p:nvPr/>
          </p:nvSpPr>
          <p:spPr>
            <a:xfrm rot="5400000">
              <a:off x="5643937" y="2470776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6"/>
            <p:cNvSpPr txBox="1"/>
            <p:nvPr/>
          </p:nvSpPr>
          <p:spPr>
            <a:xfrm rot="5400000">
              <a:off x="5697893" y="2508172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6"/>
            <p:cNvSpPr/>
            <p:nvPr/>
          </p:nvSpPr>
          <p:spPr>
            <a:xfrm>
              <a:off x="5147117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6"/>
            <p:cNvSpPr txBox="1"/>
            <p:nvPr/>
          </p:nvSpPr>
          <p:spPr>
            <a:xfrm>
              <a:off x="5345309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Creating  an SDOH Goal</a:t>
              </a:r>
              <a:endParaRPr/>
            </a:p>
          </p:txBody>
        </p:sp>
        <p:sp>
          <p:nvSpPr>
            <p:cNvPr id="176" name="Google Shape;176;p26"/>
            <p:cNvSpPr/>
            <p:nvPr/>
          </p:nvSpPr>
          <p:spPr>
            <a:xfrm rot="9000000">
              <a:off x="4772859" y="3999888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6"/>
            <p:cNvSpPr txBox="1"/>
            <p:nvPr/>
          </p:nvSpPr>
          <p:spPr>
            <a:xfrm rot="-1800000">
              <a:off x="4873541" y="4064261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26"/>
            <p:cNvSpPr/>
            <p:nvPr/>
          </p:nvSpPr>
          <p:spPr>
            <a:xfrm>
              <a:off x="3387328" y="4064691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6"/>
            <p:cNvSpPr txBox="1"/>
            <p:nvPr/>
          </p:nvSpPr>
          <p:spPr>
            <a:xfrm>
              <a:off x="3585520" y="4262883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Initiating an SDOH Service Request</a:t>
              </a:r>
              <a:endParaRPr/>
            </a:p>
          </p:txBody>
        </p:sp>
        <p:sp>
          <p:nvSpPr>
            <p:cNvPr id="180" name="Google Shape;180;p26"/>
            <p:cNvSpPr/>
            <p:nvPr/>
          </p:nvSpPr>
          <p:spPr>
            <a:xfrm rot="-9000000">
              <a:off x="3013070" y="4010069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6"/>
            <p:cNvSpPr txBox="1"/>
            <p:nvPr/>
          </p:nvSpPr>
          <p:spPr>
            <a:xfrm rot="1800000">
              <a:off x="3113752" y="4128398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26"/>
            <p:cNvSpPr/>
            <p:nvPr/>
          </p:nvSpPr>
          <p:spPr>
            <a:xfrm>
              <a:off x="1627538" y="304867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6"/>
            <p:cNvSpPr txBox="1"/>
            <p:nvPr/>
          </p:nvSpPr>
          <p:spPr>
            <a:xfrm>
              <a:off x="1825730" y="324686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Completing an SDOH Procedure</a:t>
              </a:r>
              <a:endParaRPr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6"/>
            <p:cNvSpPr/>
            <p:nvPr/>
          </p:nvSpPr>
          <p:spPr>
            <a:xfrm rot="-5400000">
              <a:off x="2124359" y="2491137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6"/>
            <p:cNvSpPr txBox="1"/>
            <p:nvPr/>
          </p:nvSpPr>
          <p:spPr>
            <a:xfrm rot="-5400000">
              <a:off x="2178315" y="2636444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6"/>
            <p:cNvSpPr/>
            <p:nvPr/>
          </p:nvSpPr>
          <p:spPr>
            <a:xfrm>
              <a:off x="1627538" y="1016646"/>
              <a:ext cx="1353343" cy="1353343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6"/>
            <p:cNvSpPr txBox="1"/>
            <p:nvPr/>
          </p:nvSpPr>
          <p:spPr>
            <a:xfrm>
              <a:off x="1825730" y="1214838"/>
              <a:ext cx="956959" cy="9569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7775" tIns="17775" rIns="17775" bIns="17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188" name="Google Shape;188;p26"/>
            <p:cNvSpPr/>
            <p:nvPr/>
          </p:nvSpPr>
          <p:spPr>
            <a:xfrm rot="-1800000">
              <a:off x="2995437" y="962024"/>
              <a:ext cx="359703" cy="45675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6"/>
            <p:cNvSpPr txBox="1"/>
            <p:nvPr/>
          </p:nvSpPr>
          <p:spPr>
            <a:xfrm rot="-1800000">
              <a:off x="3002666" y="1080353"/>
              <a:ext cx="251792" cy="2740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0" name="Google Shape;190;p26"/>
          <p:cNvSpPr/>
          <p:nvPr/>
        </p:nvSpPr>
        <p:spPr>
          <a:xfrm>
            <a:off x="3478816" y="2512635"/>
            <a:ext cx="1848137" cy="1832727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Activities</a:t>
            </a:r>
            <a:endParaRPr/>
          </a:p>
        </p:txBody>
      </p:sp>
      <p:sp>
        <p:nvSpPr>
          <p:cNvPr id="191" name="Google Shape;191;p26"/>
          <p:cNvSpPr txBox="1"/>
          <p:nvPr/>
        </p:nvSpPr>
        <p:spPr>
          <a:xfrm>
            <a:off x="5326952" y="674620"/>
            <a:ext cx="4562483" cy="738623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Social History Assessment Observation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Screening Response Observation Profile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QuestionnaireResponse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7012367" y="2200705"/>
            <a:ext cx="2212723" cy="523220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Problems and Health Concerns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7012367" y="4304471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Goal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326951" y="5417354"/>
            <a:ext cx="2495145" cy="307736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Service Request Profile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129785" y="5237249"/>
            <a:ext cx="2212723" cy="307777"/>
          </a:xfrm>
          <a:prstGeom prst="rect">
            <a:avLst/>
          </a:prstGeom>
          <a:noFill/>
          <a:ln w="9525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Procedure Profile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27"/>
          <p:cNvGrpSpPr/>
          <p:nvPr/>
        </p:nvGrpSpPr>
        <p:grpSpPr>
          <a:xfrm>
            <a:off x="1596758" y="720200"/>
            <a:ext cx="5612252" cy="5417597"/>
            <a:chOff x="1257873" y="534"/>
            <a:chExt cx="5612252" cy="5417597"/>
          </a:xfrm>
        </p:grpSpPr>
        <p:sp>
          <p:nvSpPr>
            <p:cNvPr id="201" name="Google Shape;201;p27"/>
            <p:cNvSpPr/>
            <p:nvPr/>
          </p:nvSpPr>
          <p:spPr>
            <a:xfrm>
              <a:off x="3246437" y="534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 txBox="1"/>
            <p:nvPr/>
          </p:nvSpPr>
          <p:spPr>
            <a:xfrm>
              <a:off x="3485895" y="239992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Assessing</a:t>
              </a: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 rot="2160000">
              <a:off x="4830234" y="125730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 txBox="1"/>
            <p:nvPr/>
          </p:nvSpPr>
          <p:spPr>
            <a:xfrm rot="2160000">
              <a:off x="4842728" y="13292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5235001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 txBox="1"/>
            <p:nvPr/>
          </p:nvSpPr>
          <p:spPr>
            <a:xfrm>
              <a:off x="5474459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Identifying an SDOH Problem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27"/>
            <p:cNvSpPr/>
            <p:nvPr/>
          </p:nvSpPr>
          <p:spPr>
            <a:xfrm rot="6480000">
              <a:off x="5458534" y="3144055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 txBox="1"/>
            <p:nvPr/>
          </p:nvSpPr>
          <p:spPr>
            <a:xfrm rot="-4320000">
              <a:off x="5544168" y="3192209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4475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 txBox="1"/>
            <p:nvPr/>
          </p:nvSpPr>
          <p:spPr>
            <a:xfrm>
              <a:off x="4714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SDOH Planned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27"/>
            <p:cNvSpPr/>
            <p:nvPr/>
          </p:nvSpPr>
          <p:spPr>
            <a:xfrm rot="10800000">
              <a:off x="3858281" y="432464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 txBox="1"/>
            <p:nvPr/>
          </p:nvSpPr>
          <p:spPr>
            <a:xfrm>
              <a:off x="3989118" y="4435013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2017437" y="3783007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 txBox="1"/>
            <p:nvPr/>
          </p:nvSpPr>
          <p:spPr>
            <a:xfrm>
              <a:off x="2256895" y="4022465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Implementing SDOH Procedures</a:t>
              </a:r>
              <a:endParaRPr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27"/>
            <p:cNvSpPr/>
            <p:nvPr/>
          </p:nvSpPr>
          <p:spPr>
            <a:xfrm rot="-6480000">
              <a:off x="2240970" y="3167533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 txBox="1"/>
            <p:nvPr/>
          </p:nvSpPr>
          <p:spPr>
            <a:xfrm rot="4320000">
              <a:off x="2326604" y="3340121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257873" y="1445310"/>
              <a:ext cx="1635124" cy="1635124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 txBox="1"/>
            <p:nvPr/>
          </p:nvSpPr>
          <p:spPr>
            <a:xfrm>
              <a:off x="1497331" y="1684768"/>
              <a:ext cx="1156208" cy="11562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050" tIns="19050" rIns="19050" bIns="190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500"/>
                <a:buFont typeface="Calibri"/>
                <a:buNone/>
              </a:pPr>
              <a:r>
                <a:rPr lang="en-US" sz="15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Evaluating</a:t>
              </a: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 rot="-2160000">
              <a:off x="2841670" y="1271812"/>
              <a:ext cx="436123" cy="55185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 txBox="1"/>
            <p:nvPr/>
          </p:nvSpPr>
          <p:spPr>
            <a:xfrm rot="-2160000">
              <a:off x="2854164" y="1420635"/>
              <a:ext cx="305286" cy="3311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endParaRPr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1" name="Google Shape;221;p27"/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Assessment and Planning Process</a:t>
            </a:r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 Simple SDOH Social History Observations</a:t>
            </a:r>
            <a:endParaRPr/>
          </a:p>
        </p:txBody>
      </p:sp>
      <p:sp>
        <p:nvSpPr>
          <p:cNvPr id="223" name="Google Shape;223;p27"/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SDOH Assessment Scale Observations Representing Surveys</a:t>
            </a:r>
            <a:endParaRPr/>
          </a:p>
        </p:txBody>
      </p:sp>
      <p:sp>
        <p:nvSpPr>
          <p:cNvPr id="224" name="Google Shape;224;p27"/>
          <p:cNvSpPr txBox="1"/>
          <p:nvPr/>
        </p:nvSpPr>
        <p:spPr>
          <a:xfrm>
            <a:off x="129785" y="5900"/>
            <a:ext cx="1663618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C-CDA</a:t>
            </a:r>
            <a:endParaRPr/>
          </a:p>
        </p:txBody>
      </p:sp>
      <p:cxnSp>
        <p:nvCxnSpPr>
          <p:cNvPr id="225" name="Google Shape;225;p27"/>
          <p:cNvCxnSpPr/>
          <p:nvPr/>
        </p:nvCxnSpPr>
        <p:spPr>
          <a:xfrm rot="10800000" flipH="1">
            <a:off x="5155707" y="973523"/>
            <a:ext cx="780679" cy="43654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226" name="Google Shape;226;p27"/>
          <p:cNvCxnSpPr/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227" name="Google Shape;227;p27"/>
          <p:cNvSpPr/>
          <p:nvPr/>
        </p:nvSpPr>
        <p:spPr>
          <a:xfrm>
            <a:off x="8307928" y="1002891"/>
            <a:ext cx="674490" cy="929148"/>
          </a:xfrm>
          <a:prstGeom prst="curvedLeftArrow">
            <a:avLst>
              <a:gd name="adj1" fmla="val 25000"/>
              <a:gd name="adj2" fmla="val 50000"/>
              <a:gd name="adj3" fmla="val 25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9083693" y="1153251"/>
            <a:ext cx="3015883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4226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History Observations might contain SDOH Assessment Scale Observations</a:t>
            </a:r>
            <a:endParaRPr/>
          </a:p>
        </p:txBody>
      </p:sp>
      <p:sp>
        <p:nvSpPr>
          <p:cNvPr id="229" name="Google Shape;229;p27"/>
          <p:cNvSpPr/>
          <p:nvPr/>
        </p:nvSpPr>
        <p:spPr>
          <a:xfrm>
            <a:off x="7472835" y="2714136"/>
            <a:ext cx="3057513" cy="424321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11179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Problem Observations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27"/>
          <p:cNvSpPr/>
          <p:nvPr/>
        </p:nvSpPr>
        <p:spPr>
          <a:xfrm>
            <a:off x="6708875" y="5080255"/>
            <a:ext cx="3361324" cy="513624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-329" y="61062"/>
                </a:moveTo>
                <a:lnTo>
                  <a:pt x="-9724" y="60634"/>
                </a:lnTo>
              </a:path>
            </a:pathLst>
          </a:cu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Planned Procedures might contain SDOH Assessment Scale Observations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27"/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SDOH Procedures might contain SDOH Assessment Scale Observations</a:t>
            </a:r>
            <a:endParaRPr/>
          </a:p>
        </p:txBody>
      </p:sp>
      <p:cxnSp>
        <p:nvCxnSpPr>
          <p:cNvPr id="232" name="Google Shape;232;p27"/>
          <p:cNvCxnSpPr>
            <a:stCxn id="231" idx="3"/>
          </p:cNvCxnSpPr>
          <p:nvPr/>
        </p:nvCxnSpPr>
        <p:spPr>
          <a:xfrm>
            <a:off x="2259456" y="5282872"/>
            <a:ext cx="1239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/>
          <p:nvPr/>
        </p:nvSpPr>
        <p:spPr>
          <a:xfrm>
            <a:off x="3616707" y="1664800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28"/>
          <p:cNvSpPr/>
          <p:nvPr/>
        </p:nvSpPr>
        <p:spPr>
          <a:xfrm>
            <a:off x="3616703" y="3315712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Food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8"/>
          <p:cNvSpPr/>
          <p:nvPr/>
        </p:nvSpPr>
        <p:spPr>
          <a:xfrm>
            <a:off x="3362580" y="527167"/>
            <a:ext cx="5669600" cy="558400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Value Set Reuse </a:t>
            </a:r>
            <a:endParaRPr sz="2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8"/>
          <p:cNvSpPr/>
          <p:nvPr/>
        </p:nvSpPr>
        <p:spPr>
          <a:xfrm>
            <a:off x="3616704" y="4141168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8"/>
          <p:cNvSpPr/>
          <p:nvPr/>
        </p:nvSpPr>
        <p:spPr>
          <a:xfrm>
            <a:off x="3616703" y="2490256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Housing Insecurity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8"/>
          <p:cNvSpPr/>
          <p:nvPr/>
        </p:nvSpPr>
        <p:spPr>
          <a:xfrm>
            <a:off x="3616704" y="4966624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SNOMED CT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8"/>
          <p:cNvSpPr/>
          <p:nvPr/>
        </p:nvSpPr>
        <p:spPr>
          <a:xfrm>
            <a:off x="6871821" y="3102943"/>
            <a:ext cx="1911200" cy="19172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SDOH Conditions Grouper</a:t>
            </a:r>
            <a:endParaRPr sz="1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4" name="Google Shape;244;p28"/>
          <p:cNvCxnSpPr>
            <a:stCxn id="237" idx="3"/>
            <a:endCxn id="243" idx="1"/>
          </p:cNvCxnSpPr>
          <p:nvPr/>
        </p:nvCxnSpPr>
        <p:spPr>
          <a:xfrm>
            <a:off x="5527907" y="1944000"/>
            <a:ext cx="1344000" cy="2117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5" name="Google Shape;245;p28"/>
          <p:cNvCxnSpPr>
            <a:stCxn id="238" idx="3"/>
            <a:endCxn id="243" idx="1"/>
          </p:cNvCxnSpPr>
          <p:nvPr/>
        </p:nvCxnSpPr>
        <p:spPr>
          <a:xfrm>
            <a:off x="5527903" y="3594912"/>
            <a:ext cx="1344000" cy="466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6" name="Google Shape;246;p28"/>
          <p:cNvCxnSpPr>
            <a:stCxn id="241" idx="3"/>
            <a:endCxn id="243" idx="1"/>
          </p:cNvCxnSpPr>
          <p:nvPr/>
        </p:nvCxnSpPr>
        <p:spPr>
          <a:xfrm>
            <a:off x="5527903" y="2769456"/>
            <a:ext cx="1344000" cy="12921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7" name="Google Shape;247;p28"/>
          <p:cNvCxnSpPr>
            <a:stCxn id="240" idx="3"/>
            <a:endCxn id="243" idx="1"/>
          </p:cNvCxnSpPr>
          <p:nvPr/>
        </p:nvCxnSpPr>
        <p:spPr>
          <a:xfrm rot="10800000" flipH="1">
            <a:off x="5527904" y="4061568"/>
            <a:ext cx="1344000" cy="3588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48" name="Google Shape;248;p28"/>
          <p:cNvCxnSpPr>
            <a:stCxn id="242" idx="3"/>
            <a:endCxn id="243" idx="1"/>
          </p:cNvCxnSpPr>
          <p:nvPr/>
        </p:nvCxnSpPr>
        <p:spPr>
          <a:xfrm rot="10800000" flipH="1">
            <a:off x="5527904" y="4061424"/>
            <a:ext cx="1344000" cy="11844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49" name="Google Shape;249;p28"/>
          <p:cNvSpPr/>
          <p:nvPr/>
        </p:nvSpPr>
        <p:spPr>
          <a:xfrm>
            <a:off x="3616703" y="5792079"/>
            <a:ext cx="1911200" cy="558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ICD10 Etc.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0" name="Google Shape;250;p28"/>
          <p:cNvCxnSpPr>
            <a:stCxn id="249" idx="3"/>
            <a:endCxn id="243" idx="1"/>
          </p:cNvCxnSpPr>
          <p:nvPr/>
        </p:nvCxnSpPr>
        <p:spPr>
          <a:xfrm rot="10800000" flipH="1">
            <a:off x="5527903" y="4061579"/>
            <a:ext cx="1344000" cy="20097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51" name="Google Shape;251;p28"/>
          <p:cNvSpPr/>
          <p:nvPr/>
        </p:nvSpPr>
        <p:spPr>
          <a:xfrm>
            <a:off x="2813672" y="1678676"/>
            <a:ext cx="564400" cy="4671200"/>
          </a:xfrm>
          <a:prstGeom prst="lef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8"/>
          <p:cNvSpPr/>
          <p:nvPr/>
        </p:nvSpPr>
        <p:spPr>
          <a:xfrm>
            <a:off x="9032299" y="3080431"/>
            <a:ext cx="350800" cy="1917200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8"/>
          <p:cNvSpPr/>
          <p:nvPr/>
        </p:nvSpPr>
        <p:spPr>
          <a:xfrm>
            <a:off x="824633" y="3735377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Gravity SDOH Domains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8"/>
          <p:cNvSpPr/>
          <p:nvPr/>
        </p:nvSpPr>
        <p:spPr>
          <a:xfrm>
            <a:off x="9454797" y="3730436"/>
            <a:ext cx="1911200" cy="5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Condition Profile</a:t>
            </a: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2349439" y="4826457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1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7253743" y="4826472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9705895" y="4826449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3 Multi-select Response 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4801591" y="4826464"/>
            <a:ext cx="2044800" cy="6744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Question 2 Response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4623391" y="1471425"/>
            <a:ext cx="4446000" cy="900600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Multi-Question Assessment</a:t>
            </a:r>
            <a:endParaRPr sz="19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(references individual responses)</a:t>
            </a:r>
            <a:endParaRPr sz="1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9"/>
          <p:cNvSpPr/>
          <p:nvPr/>
        </p:nvSpPr>
        <p:spPr>
          <a:xfrm rot="10800000">
            <a:off x="1910678" y="1301750"/>
            <a:ext cx="273722" cy="4378775"/>
          </a:xfrm>
          <a:prstGeom prst="rightBrace">
            <a:avLst>
              <a:gd name="adj1" fmla="val 8333"/>
              <a:gd name="adj2" fmla="val 50000"/>
            </a:avLst>
          </a:prstGeom>
          <a:noFill/>
          <a:ln w="381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292775" y="3314124"/>
            <a:ext cx="1992900" cy="1626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US" sz="19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Observation Screening and Assessments Profile</a:t>
            </a:r>
            <a:endParaRPr lang="en-US" sz="1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6" name="Google Shape;266;p29"/>
          <p:cNvCxnSpPr>
            <a:stCxn id="263" idx="2"/>
            <a:endCxn id="259" idx="0"/>
          </p:cNvCxnSpPr>
          <p:nvPr/>
        </p:nvCxnSpPr>
        <p:spPr>
          <a:xfrm flipH="1">
            <a:off x="3371839" y="2372025"/>
            <a:ext cx="3474552" cy="2454432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7" name="Google Shape;267;p29"/>
          <p:cNvCxnSpPr>
            <a:stCxn id="263" idx="2"/>
            <a:endCxn id="262" idx="0"/>
          </p:cNvCxnSpPr>
          <p:nvPr/>
        </p:nvCxnSpPr>
        <p:spPr>
          <a:xfrm flipH="1">
            <a:off x="5823991" y="2372025"/>
            <a:ext cx="1022400" cy="2454439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8" name="Google Shape;268;p29"/>
          <p:cNvCxnSpPr>
            <a:stCxn id="263" idx="2"/>
            <a:endCxn id="260" idx="0"/>
          </p:cNvCxnSpPr>
          <p:nvPr/>
        </p:nvCxnSpPr>
        <p:spPr>
          <a:xfrm>
            <a:off x="6846391" y="2372025"/>
            <a:ext cx="1429752" cy="245444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9" name="Google Shape;269;p29"/>
          <p:cNvCxnSpPr>
            <a:stCxn id="263" idx="2"/>
            <a:endCxn id="261" idx="0"/>
          </p:cNvCxnSpPr>
          <p:nvPr/>
        </p:nvCxnSpPr>
        <p:spPr>
          <a:xfrm>
            <a:off x="6846391" y="2372025"/>
            <a:ext cx="3881904" cy="2454424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196</Words>
  <Application>Microsoft Office PowerPoint</Application>
  <PresentationFormat>Widescreen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Office Theme</vt:lpstr>
      <vt:lpstr>Office Theme</vt:lpstr>
      <vt:lpstr>SDOH Assessment Diagrams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cp:lastModifiedBy>Brett Marquard</cp:lastModifiedBy>
  <cp:revision>2</cp:revision>
  <dcterms:modified xsi:type="dcterms:W3CDTF">2022-11-09T17:24:30Z</dcterms:modified>
</cp:coreProperties>
</file>