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A9D_1D1FE1C5.xml" ContentType="application/vnd.ms-powerpoint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1" r:id="rId5"/>
  </p:sldMasterIdLst>
  <p:notesMasterIdLst>
    <p:notesMasterId r:id="rId34"/>
  </p:notesMasterIdLst>
  <p:sldIdLst>
    <p:sldId id="256" r:id="rId6"/>
    <p:sldId id="2762" r:id="rId7"/>
    <p:sldId id="2763" r:id="rId8"/>
    <p:sldId id="2758" r:id="rId9"/>
    <p:sldId id="2748" r:id="rId10"/>
    <p:sldId id="2765" r:id="rId11"/>
    <p:sldId id="12362" r:id="rId12"/>
    <p:sldId id="12363" r:id="rId13"/>
    <p:sldId id="2746" r:id="rId14"/>
    <p:sldId id="2759" r:id="rId15"/>
    <p:sldId id="258" r:id="rId16"/>
    <p:sldId id="2760" r:id="rId17"/>
    <p:sldId id="2754" r:id="rId18"/>
    <p:sldId id="2755" r:id="rId19"/>
    <p:sldId id="2766" r:id="rId20"/>
    <p:sldId id="2768" r:id="rId21"/>
    <p:sldId id="2769" r:id="rId22"/>
    <p:sldId id="2770" r:id="rId23"/>
    <p:sldId id="2771" r:id="rId24"/>
    <p:sldId id="2761" r:id="rId25"/>
    <p:sldId id="2717" r:id="rId26"/>
    <p:sldId id="12328" r:id="rId27"/>
    <p:sldId id="2756" r:id="rId28"/>
    <p:sldId id="2757" r:id="rId29"/>
    <p:sldId id="2753" r:id="rId30"/>
    <p:sldId id="2767" r:id="rId31"/>
    <p:sldId id="2749" r:id="rId32"/>
    <p:sldId id="275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911716C-B146-95DB-5FCF-3D9356CA7EC1}" name="Vanessa Candelora" initials="VC" userId="Vanessa Candelor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905E"/>
    <a:srgbClr val="51657F"/>
    <a:srgbClr val="E3C19B"/>
    <a:srgbClr val="8A6240"/>
    <a:srgbClr val="ECE6CB"/>
    <a:srgbClr val="A91F24"/>
    <a:srgbClr val="FFFFFF"/>
    <a:srgbClr val="F1ECD8"/>
    <a:srgbClr val="ECECEC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7D73F7-EE8F-4B58-995C-7208BEF5223C}" v="183" vWet="187" dt="2022-04-20T13:26:35.098"/>
    <p1510:client id="{8E88BD4B-916B-40B1-981B-9E105885D3E5}" v="41" dt="2022-04-20T14:04:05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33" autoAdjust="0"/>
  </p:normalViewPr>
  <p:slideViewPr>
    <p:cSldViewPr snapToGrid="0">
      <p:cViewPr varScale="1">
        <p:scale>
          <a:sx n="69" d="100"/>
          <a:sy n="69" d="100"/>
        </p:scale>
        <p:origin x="9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omments/modernComment_A9D_1D1FE1C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DB1D00B-B2F1-427A-87F4-079567A57A65}" authorId="{C911716C-B146-95DB-5FCF-3D9356CA7EC1}" created="2022-04-20T13:26:32.549">
    <pc:sldMkLst xmlns:pc="http://schemas.microsoft.com/office/powerpoint/2013/main/command">
      <pc:docMk/>
      <pc:sldMk cId="488628677" sldId="2717"/>
    </pc:sldMkLst>
    <p188:txBody>
      <a:bodyPr/>
      <a:lstStyle/>
      <a:p>
        <a:r>
          <a:rPr lang="en-US"/>
          <a:t>Eric - this is dated, but I see it's hidden. I added the updated one on slide 20. 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8C306-C8FA-2B49-9C9A-B7929761C782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CF25A68B-5A67-DB4A-BAD4-733ACBA2C396}">
      <dgm:prSet phldrT="[Text]"/>
      <dgm:spPr/>
      <dgm:t>
        <a:bodyPr/>
        <a:lstStyle/>
        <a:p>
          <a:r>
            <a:rPr lang="en-US"/>
            <a:t>CDEX</a:t>
          </a:r>
        </a:p>
      </dgm:t>
    </dgm:pt>
    <dgm:pt modelId="{0F42F948-360A-DC45-82D1-BA151D5A69B5}" type="parTrans" cxnId="{1508F7E7-2F55-B345-A270-45E565968593}">
      <dgm:prSet/>
      <dgm:spPr/>
      <dgm:t>
        <a:bodyPr/>
        <a:lstStyle/>
        <a:p>
          <a:endParaRPr lang="en-US"/>
        </a:p>
      </dgm:t>
    </dgm:pt>
    <dgm:pt modelId="{2914D44C-424F-1549-BD56-21898B8A8DAC}" type="sibTrans" cxnId="{1508F7E7-2F55-B345-A270-45E565968593}">
      <dgm:prSet/>
      <dgm:spPr/>
      <dgm:t>
        <a:bodyPr/>
        <a:lstStyle/>
        <a:p>
          <a:endParaRPr lang="en-US"/>
        </a:p>
      </dgm:t>
    </dgm:pt>
    <dgm:pt modelId="{0F685376-A7C7-704E-9205-A237501EA901}">
      <dgm:prSet phldrT="[Text]"/>
      <dgm:spPr/>
      <dgm:t>
        <a:bodyPr/>
        <a:lstStyle/>
        <a:p>
          <a:r>
            <a:rPr lang="en-US"/>
            <a:t>DEQM</a:t>
          </a:r>
        </a:p>
      </dgm:t>
    </dgm:pt>
    <dgm:pt modelId="{14C50656-4B65-A843-B3AB-94A0A8BFB873}" type="parTrans" cxnId="{D673998A-15B0-B140-983B-CDAC9F721298}">
      <dgm:prSet/>
      <dgm:spPr/>
      <dgm:t>
        <a:bodyPr/>
        <a:lstStyle/>
        <a:p>
          <a:endParaRPr lang="en-US"/>
        </a:p>
      </dgm:t>
    </dgm:pt>
    <dgm:pt modelId="{C66A706A-30E1-7542-A370-C0EBD249AA48}" type="sibTrans" cxnId="{D673998A-15B0-B140-983B-CDAC9F721298}">
      <dgm:prSet/>
      <dgm:spPr/>
      <dgm:t>
        <a:bodyPr/>
        <a:lstStyle/>
        <a:p>
          <a:endParaRPr lang="en-US"/>
        </a:p>
      </dgm:t>
    </dgm:pt>
    <dgm:pt modelId="{ED0CD10C-1D7B-A54A-A45B-91D47266D826}">
      <dgm:prSet phldrT="[Text]"/>
      <dgm:spPr/>
      <dgm:t>
        <a:bodyPr/>
        <a:lstStyle/>
        <a:p>
          <a:r>
            <a:rPr lang="en-US"/>
            <a:t>   RA</a:t>
          </a:r>
        </a:p>
      </dgm:t>
    </dgm:pt>
    <dgm:pt modelId="{0265A65D-FC6F-2B47-ADED-4434A999271B}" type="parTrans" cxnId="{D4B0E7EA-CBC7-A040-A920-1D0C12CA956E}">
      <dgm:prSet/>
      <dgm:spPr/>
      <dgm:t>
        <a:bodyPr/>
        <a:lstStyle/>
        <a:p>
          <a:endParaRPr lang="en-US"/>
        </a:p>
      </dgm:t>
    </dgm:pt>
    <dgm:pt modelId="{B87634AC-FE43-CC46-AD10-C2E4ABDFE79A}" type="sibTrans" cxnId="{D4B0E7EA-CBC7-A040-A920-1D0C12CA956E}">
      <dgm:prSet/>
      <dgm:spPr/>
      <dgm:t>
        <a:bodyPr/>
        <a:lstStyle/>
        <a:p>
          <a:endParaRPr lang="en-US"/>
        </a:p>
      </dgm:t>
    </dgm:pt>
    <dgm:pt modelId="{51817986-3C45-994D-9A1E-966783AA2FA8}" type="pres">
      <dgm:prSet presAssocID="{7038C306-C8FA-2B49-9C9A-B7929761C782}" presName="compositeShape" presStyleCnt="0">
        <dgm:presLayoutVars>
          <dgm:chMax val="7"/>
          <dgm:dir/>
          <dgm:resizeHandles val="exact"/>
        </dgm:presLayoutVars>
      </dgm:prSet>
      <dgm:spPr/>
    </dgm:pt>
    <dgm:pt modelId="{B274D588-8152-8143-9392-09F5404D83E2}" type="pres">
      <dgm:prSet presAssocID="{CF25A68B-5A67-DB4A-BAD4-733ACBA2C396}" presName="circ1" presStyleLbl="vennNode1" presStyleIdx="0" presStyleCnt="3"/>
      <dgm:spPr/>
    </dgm:pt>
    <dgm:pt modelId="{E1C7B6AF-7A03-D349-8A00-5BDF17326ED7}" type="pres">
      <dgm:prSet presAssocID="{CF25A68B-5A67-DB4A-BAD4-733ACBA2C39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3283014-D150-F74A-A7F5-37682D2DD8A3}" type="pres">
      <dgm:prSet presAssocID="{0F685376-A7C7-704E-9205-A237501EA901}" presName="circ2" presStyleLbl="vennNode1" presStyleIdx="1" presStyleCnt="3"/>
      <dgm:spPr/>
    </dgm:pt>
    <dgm:pt modelId="{29B5618E-071D-C243-9D64-D9662B9A696F}" type="pres">
      <dgm:prSet presAssocID="{0F685376-A7C7-704E-9205-A237501EA90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0768706-4E44-7444-9B8D-1699DD8FA48D}" type="pres">
      <dgm:prSet presAssocID="{ED0CD10C-1D7B-A54A-A45B-91D47266D826}" presName="circ3" presStyleLbl="vennNode1" presStyleIdx="2" presStyleCnt="3"/>
      <dgm:spPr/>
    </dgm:pt>
    <dgm:pt modelId="{10D72CAF-38B5-A547-98CA-75F7BBF79AB3}" type="pres">
      <dgm:prSet presAssocID="{ED0CD10C-1D7B-A54A-A45B-91D47266D82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267DB07-5ADB-1743-8773-B1F202BB5294}" type="presOf" srcId="{ED0CD10C-1D7B-A54A-A45B-91D47266D826}" destId="{10D72CAF-38B5-A547-98CA-75F7BBF79AB3}" srcOrd="1" destOrd="0" presId="urn:microsoft.com/office/officeart/2005/8/layout/venn1"/>
    <dgm:cxn modelId="{5227DE45-9A5A-8741-AA77-956198322297}" type="presOf" srcId="{ED0CD10C-1D7B-A54A-A45B-91D47266D826}" destId="{E0768706-4E44-7444-9B8D-1699DD8FA48D}" srcOrd="0" destOrd="0" presId="urn:microsoft.com/office/officeart/2005/8/layout/venn1"/>
    <dgm:cxn modelId="{9C104B6C-7A6F-7541-8FE4-BE68715E0EC6}" type="presOf" srcId="{7038C306-C8FA-2B49-9C9A-B7929761C782}" destId="{51817986-3C45-994D-9A1E-966783AA2FA8}" srcOrd="0" destOrd="0" presId="urn:microsoft.com/office/officeart/2005/8/layout/venn1"/>
    <dgm:cxn modelId="{37C9A37F-E290-DD4F-B107-877F2BC3A56A}" type="presOf" srcId="{0F685376-A7C7-704E-9205-A237501EA901}" destId="{63283014-D150-F74A-A7F5-37682D2DD8A3}" srcOrd="0" destOrd="0" presId="urn:microsoft.com/office/officeart/2005/8/layout/venn1"/>
    <dgm:cxn modelId="{D673998A-15B0-B140-983B-CDAC9F721298}" srcId="{7038C306-C8FA-2B49-9C9A-B7929761C782}" destId="{0F685376-A7C7-704E-9205-A237501EA901}" srcOrd="1" destOrd="0" parTransId="{14C50656-4B65-A843-B3AB-94A0A8BFB873}" sibTransId="{C66A706A-30E1-7542-A370-C0EBD249AA48}"/>
    <dgm:cxn modelId="{BFE39FD4-A58D-1C45-A342-2C627A9FE61B}" type="presOf" srcId="{CF25A68B-5A67-DB4A-BAD4-733ACBA2C396}" destId="{E1C7B6AF-7A03-D349-8A00-5BDF17326ED7}" srcOrd="1" destOrd="0" presId="urn:microsoft.com/office/officeart/2005/8/layout/venn1"/>
    <dgm:cxn modelId="{AED768DE-DB90-5445-B138-3B2FB231CCCF}" type="presOf" srcId="{0F685376-A7C7-704E-9205-A237501EA901}" destId="{29B5618E-071D-C243-9D64-D9662B9A696F}" srcOrd="1" destOrd="0" presId="urn:microsoft.com/office/officeart/2005/8/layout/venn1"/>
    <dgm:cxn modelId="{1508F7E7-2F55-B345-A270-45E565968593}" srcId="{7038C306-C8FA-2B49-9C9A-B7929761C782}" destId="{CF25A68B-5A67-DB4A-BAD4-733ACBA2C396}" srcOrd="0" destOrd="0" parTransId="{0F42F948-360A-DC45-82D1-BA151D5A69B5}" sibTransId="{2914D44C-424F-1549-BD56-21898B8A8DAC}"/>
    <dgm:cxn modelId="{D4B0E7EA-CBC7-A040-A920-1D0C12CA956E}" srcId="{7038C306-C8FA-2B49-9C9A-B7929761C782}" destId="{ED0CD10C-1D7B-A54A-A45B-91D47266D826}" srcOrd="2" destOrd="0" parTransId="{0265A65D-FC6F-2B47-ADED-4434A999271B}" sibTransId="{B87634AC-FE43-CC46-AD10-C2E4ABDFE79A}"/>
    <dgm:cxn modelId="{078F75FC-51CD-444D-BF36-66CEDB7645E6}" type="presOf" srcId="{CF25A68B-5A67-DB4A-BAD4-733ACBA2C396}" destId="{B274D588-8152-8143-9392-09F5404D83E2}" srcOrd="0" destOrd="0" presId="urn:microsoft.com/office/officeart/2005/8/layout/venn1"/>
    <dgm:cxn modelId="{BD13F0E3-0905-E741-86AE-B0DED4A70421}" type="presParOf" srcId="{51817986-3C45-994D-9A1E-966783AA2FA8}" destId="{B274D588-8152-8143-9392-09F5404D83E2}" srcOrd="0" destOrd="0" presId="urn:microsoft.com/office/officeart/2005/8/layout/venn1"/>
    <dgm:cxn modelId="{C016D517-DB4B-F348-92D8-EC4053B49095}" type="presParOf" srcId="{51817986-3C45-994D-9A1E-966783AA2FA8}" destId="{E1C7B6AF-7A03-D349-8A00-5BDF17326ED7}" srcOrd="1" destOrd="0" presId="urn:microsoft.com/office/officeart/2005/8/layout/venn1"/>
    <dgm:cxn modelId="{17C12402-96B7-F14C-87E8-093751301B85}" type="presParOf" srcId="{51817986-3C45-994D-9A1E-966783AA2FA8}" destId="{63283014-D150-F74A-A7F5-37682D2DD8A3}" srcOrd="2" destOrd="0" presId="urn:microsoft.com/office/officeart/2005/8/layout/venn1"/>
    <dgm:cxn modelId="{66083536-2A0B-6641-A45F-21E1BE4F1427}" type="presParOf" srcId="{51817986-3C45-994D-9A1E-966783AA2FA8}" destId="{29B5618E-071D-C243-9D64-D9662B9A696F}" srcOrd="3" destOrd="0" presId="urn:microsoft.com/office/officeart/2005/8/layout/venn1"/>
    <dgm:cxn modelId="{47B52A4C-8AB4-5B4C-A2DE-DB1883835A2A}" type="presParOf" srcId="{51817986-3C45-994D-9A1E-966783AA2FA8}" destId="{E0768706-4E44-7444-9B8D-1699DD8FA48D}" srcOrd="4" destOrd="0" presId="urn:microsoft.com/office/officeart/2005/8/layout/venn1"/>
    <dgm:cxn modelId="{787D6ED3-BD79-8F4E-A1CB-B88CDF9F397A}" type="presParOf" srcId="{51817986-3C45-994D-9A1E-966783AA2FA8}" destId="{10D72CAF-38B5-A547-98CA-75F7BBF79AB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4D588-8152-8143-9392-09F5404D83E2}">
      <dsp:nvSpPr>
        <dsp:cNvPr id="0" name=""/>
        <dsp:cNvSpPr/>
      </dsp:nvSpPr>
      <dsp:spPr>
        <a:xfrm>
          <a:off x="2438399" y="67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CDEX</a:t>
          </a:r>
        </a:p>
      </dsp:txBody>
      <dsp:txXfrm>
        <a:off x="2871893" y="636693"/>
        <a:ext cx="2384213" cy="1463040"/>
      </dsp:txXfrm>
    </dsp:sp>
    <dsp:sp modelId="{63283014-D150-F74A-A7F5-37682D2DD8A3}">
      <dsp:nvSpPr>
        <dsp:cNvPr id="0" name=""/>
        <dsp:cNvSpPr/>
      </dsp:nvSpPr>
      <dsp:spPr>
        <a:xfrm>
          <a:off x="3611541" y="2099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DEQM</a:t>
          </a:r>
        </a:p>
      </dsp:txBody>
      <dsp:txXfrm>
        <a:off x="4605866" y="2939626"/>
        <a:ext cx="1950720" cy="1788160"/>
      </dsp:txXfrm>
    </dsp:sp>
    <dsp:sp modelId="{E0768706-4E44-7444-9B8D-1699DD8FA48D}">
      <dsp:nvSpPr>
        <dsp:cNvPr id="0" name=""/>
        <dsp:cNvSpPr/>
      </dsp:nvSpPr>
      <dsp:spPr>
        <a:xfrm>
          <a:off x="1265258" y="2099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   RA</a:t>
          </a:r>
        </a:p>
      </dsp:txBody>
      <dsp:txXfrm>
        <a:off x="1571413" y="2939626"/>
        <a:ext cx="1950720" cy="178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38CFA-C6C9-4C45-9C37-70745DBF369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5352-6E72-4018-95F0-9018E69A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1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s/davinci-deqm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Roadmap for supplemental example guides to flesh out specific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5352-6E72-4018-95F0-9018E69AE9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11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Where does it fit in to other Da Vinci Guides?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1774">
              <a:defRPr/>
            </a:pPr>
            <a:fld id="{FF556ABD-BC43-4650-875E-18DE8C771964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1774">
                <a:defRPr/>
              </a:pPr>
              <a:t>21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463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Hrex Published – March 2022!</a:t>
            </a:r>
          </a:p>
          <a:p>
            <a:r>
              <a:rPr lang="en-US" err="1"/>
              <a:t>Cdex</a:t>
            </a:r>
            <a:r>
              <a:rPr lang="en-US"/>
              <a:t> Published – March 2022!</a:t>
            </a:r>
          </a:p>
          <a:p>
            <a:r>
              <a:rPr lang="en-US"/>
              <a:t>Plan Net 1.1 published March 2022!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42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FF556ABD-BC43-4650-875E-18DE8C77196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Calibri" panose="020F0502020204030204" pitchFamily="34" charset="0"/>
                <a:sym typeface="Arial"/>
              </a:rPr>
              <a:pPr marL="0" marR="0" lvl="0" indent="0" algn="l" defTabSz="942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806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e.g. :</a:t>
            </a:r>
          </a:p>
          <a:p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Payer requests patient health record information to support a HEDIS/Stars quality program.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Payer requests patient health record information to support their Risk Adjustment submissions to CMS.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Payer requests patient health record information to support their member records. (Some payers create a clinical record for each of their members to facilitate data exchange with providers. Payers use this clinical record to give providers the adequate information to execute care coordination decisions.)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Payers requests patient health record information to meet new regulatory requirements (e.g., promoting patient access)</a:t>
            </a:r>
          </a:p>
          <a:p>
            <a:endParaRPr lang="en-US"/>
          </a:p>
          <a:p>
            <a:endParaRPr lang="en-US"/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of information needed by Payers includes: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 records - for example, a progress note or visit summary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C-CDA’s of various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other IG has not been or can not be implemented for the use case. For example, the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Data Exchange For Quality Measures (DEQM) Implementation Guide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a standard method for automating the reporting of Quality Measures.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CDex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used when: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measure is not yet implementable using DEQM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Provider has not implemented DEQM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information is required for an audit of the Quality Measure.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5352-6E72-4018-95F0-9018E69AE9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64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</a:t>
            </a:r>
            <a:r>
              <a:rPr lang="en-US" err="1"/>
              <a:t>build.fhir.org</a:t>
            </a:r>
            <a:r>
              <a:rPr lang="en-US"/>
              <a:t>/</a:t>
            </a:r>
            <a:r>
              <a:rPr lang="en-US" err="1"/>
              <a:t>ig</a:t>
            </a:r>
            <a:r>
              <a:rPr lang="en-US"/>
              <a:t>/HL7/</a:t>
            </a:r>
            <a:r>
              <a:rPr lang="en-US" err="1"/>
              <a:t>davinci-ecdx</a:t>
            </a:r>
            <a:r>
              <a:rPr lang="en-US"/>
              <a:t>/exchanging-clinical-</a:t>
            </a:r>
            <a:r>
              <a:rPr lang="en-US" err="1"/>
              <a:t>data.html</a:t>
            </a:r>
            <a:endParaRPr lang="en-US"/>
          </a:p>
          <a:p>
            <a:endParaRPr lang="en-US"/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example, requesting all the information related to their members using POST [base]/Group/$export.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“here has not been enough implementation experience with this use case to provide specific guidance in this guide.”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Task + Subscription may be best suited for this. Refer to discussions yesterday at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connectathon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5352-6E72-4018-95F0-9018E69AE9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88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Roadmap for supplemental example guides to flesh out specific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5352-6E72-4018-95F0-9018E69AE9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0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Roadmap for supplemental example guides to flesh out specific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5352-6E72-4018-95F0-9018E69AE9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Roadmap for supplemental example guides to flesh out specific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5352-6E72-4018-95F0-9018E69AE9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85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Payer to Provider or Provider to Provider Interaction</a:t>
            </a:r>
          </a:p>
          <a:p>
            <a:endParaRPr lang="en-US"/>
          </a:p>
          <a:p>
            <a:r>
              <a:rPr lang="en-US"/>
              <a:t>3 transaction Patterns Described</a:t>
            </a:r>
          </a:p>
          <a:p>
            <a:endParaRPr lang="en-US"/>
          </a:p>
          <a:p>
            <a:r>
              <a:rPr lang="en-US"/>
              <a:t>Request/ Response pattern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Payer to Provider or Provider to Provider Interaction</a:t>
            </a:r>
          </a:p>
          <a:p>
            <a:endParaRPr lang="en-US"/>
          </a:p>
          <a:p>
            <a:pPr marL="228600" indent="-228600">
              <a:buAutoNum type="arabicParenR"/>
            </a:pPr>
            <a:r>
              <a:rPr lang="en-US"/>
              <a:t>Direct Query - aka US Core / FHIR RESTful queries synchronous.</a:t>
            </a:r>
          </a:p>
          <a:p>
            <a:pPr marL="228600" indent="-228600">
              <a:buAutoNum type="arabicParenR"/>
            </a:pPr>
            <a:r>
              <a:rPr lang="en-US"/>
              <a:t>Task Based Request: async, e.g. requires human intervention</a:t>
            </a:r>
          </a:p>
          <a:p>
            <a:pPr marL="0" indent="0">
              <a:buNone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5352-6E72-4018-95F0-9018E69AE9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48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c0b97e4d_2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Push pattern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Provider to Payer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FHIR Operation - $submit attachment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“Unsolicited” Claims attachment - essentially a pre-negotiated agreement to send claims information to Payer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“Solicited” Claims attachment - essentially an out of band response to an X12 request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03c0b97e4d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c0b97e4d_2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Push pattern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Provider to Payer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FHIR Operation - $submit attachment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“Unsolicited” Claims attachment - essentially a pre-negotiated agreement to send claims information to Payer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“Solicited” Claims attachment - essentially an out of band response to an X12 request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03c0b97e4d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5602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c6bb76e3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06c6bb76e3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Breakout for discussion of adding a FHIR transaction for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element analysis for what is needed from the Payer277 and Payer278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– PIE workgroup</a:t>
            </a:r>
          </a:p>
          <a:p>
            <a:endParaRPr lang="en-US"/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/>
              <a:t>NOTE:</a:t>
            </a:r>
            <a:r>
              <a:rPr lang="en-CA"/>
              <a:t> Testing can happen outside scheduled hours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5352-6E72-4018-95F0-9018E69AE9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87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5352-6E72-4018-95F0-9018E69AE9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6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48200" y="2733276"/>
            <a:ext cx="6051135" cy="1676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9663153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Text">
  <p:cSld name="Main Slide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9239251" y="6489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4298535" cy="189003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5281259" y="333038"/>
            <a:ext cx="6324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1104901" y="2085975"/>
            <a:ext cx="4629151" cy="410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979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8099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099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3"/>
          </p:nvPr>
        </p:nvSpPr>
        <p:spPr>
          <a:xfrm>
            <a:off x="6457951" y="2085975"/>
            <a:ext cx="4629151" cy="410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979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8099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099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419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490">
          <p15:clr>
            <a:srgbClr val="FBAE40"/>
          </p15:clr>
        </p15:guide>
        <p15:guide id="3" orient="horz" pos="1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48200" y="2733276"/>
            <a:ext cx="6051135" cy="1676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6512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482B5C6-BF70-4C42-909C-AF4F1330E8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1163" y="315791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29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E28652A-FBAA-440B-ADE4-BE4B57BA5E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1163" y="315791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buClr>
                <a:schemeClr val="accent3"/>
              </a:buCl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buClr>
                <a:schemeClr val="bg2"/>
              </a:buCl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2085974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buClr>
                <a:schemeClr val="accent3"/>
              </a:buCl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buClr>
                <a:schemeClr val="bg2"/>
              </a:buCl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79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Slide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1530" y="3318012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74FE1-2FD9-4C0A-A490-041910F4A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2501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8988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81260" y="333037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81259" y="688754"/>
            <a:ext cx="6324777" cy="3651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>
                <a:solidFill>
                  <a:srgbClr val="CB915F"/>
                </a:solidFill>
              </a:rPr>
              <a:t>Slide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799FA4-5449-4C65-8909-B05DC7AEC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buClr>
                <a:schemeClr val="accent3"/>
              </a:buCl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buClr>
                <a:schemeClr val="bg2"/>
              </a:buCl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B9E306B-62FD-41CB-8E83-0812C2025A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2085974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buClr>
                <a:schemeClr val="accent3"/>
              </a:buCl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buClr>
                <a:schemeClr val="bg2"/>
              </a:buCl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8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74FE1-2FD9-4C0A-A490-041910F4A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2501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0618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1530" y="3318012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E28652A-FBAA-440B-ADE4-BE4B57BA5E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81259" y="333037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/>
            </a:lvl2pPr>
            <a:lvl3pPr>
              <a:lnSpc>
                <a:spcPct val="100000"/>
              </a:lnSpc>
              <a:buClr>
                <a:schemeClr val="accent3"/>
              </a:buClr>
              <a:defRPr sz="14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/>
            </a:lvl4pPr>
            <a:lvl5pPr>
              <a:lnSpc>
                <a:spcPct val="100000"/>
              </a:lnSpc>
              <a:buClr>
                <a:schemeClr val="bg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2085974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/>
            </a:lvl2pPr>
            <a:lvl3pPr>
              <a:lnSpc>
                <a:spcPct val="100000"/>
              </a:lnSpc>
              <a:buClr>
                <a:schemeClr val="accent3"/>
              </a:buClr>
              <a:defRPr sz="14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/>
            </a:lvl4pPr>
            <a:lvl5pPr>
              <a:lnSpc>
                <a:spcPct val="100000"/>
              </a:lnSpc>
              <a:buClr>
                <a:schemeClr val="bg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70384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>
          <p15:clr>
            <a:srgbClr val="FBAE40"/>
          </p15:clr>
        </p15:guide>
        <p15:guide id="3" orient="horz" pos="1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81260" y="333037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81259" y="688754"/>
            <a:ext cx="6324777" cy="3651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en-US">
                <a:solidFill>
                  <a:srgbClr val="CB915F"/>
                </a:solidFill>
              </a:rPr>
              <a:t>Slide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799FA4-5449-4C65-8909-B05DC7AEC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/>
            </a:lvl2pPr>
            <a:lvl3pPr>
              <a:lnSpc>
                <a:spcPct val="100000"/>
              </a:lnSpc>
              <a:buClr>
                <a:schemeClr val="accent3"/>
              </a:buClr>
              <a:defRPr sz="14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/>
            </a:lvl4pPr>
            <a:lvl5pPr>
              <a:lnSpc>
                <a:spcPct val="100000"/>
              </a:lnSpc>
              <a:buClr>
                <a:schemeClr val="bg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B9E306B-62FD-41CB-8E83-0812C2025A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2085974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/>
            </a:lvl2pPr>
            <a:lvl3pPr>
              <a:lnSpc>
                <a:spcPct val="100000"/>
              </a:lnSpc>
              <a:buClr>
                <a:schemeClr val="accent3"/>
              </a:buClr>
              <a:defRPr sz="14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/>
            </a:lvl4pPr>
            <a:lvl5pPr>
              <a:lnSpc>
                <a:spcPct val="100000"/>
              </a:lnSpc>
              <a:buClr>
                <a:schemeClr val="bg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247713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1530" y="3574824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2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930541"/>
            <a:ext cx="6324777" cy="365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en-US">
                <a:solidFill>
                  <a:srgbClr val="CB915F"/>
                </a:solidFill>
              </a:rPr>
              <a:t>Slide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1559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1530" y="3318012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3894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74FE1-2FD9-4C0A-A490-041910F4A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81259" y="333036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8917962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No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AA745FE-AEA1-4154-BE8D-73BBA19C10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81259" y="333037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956695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Blank" preserve="1">
  <p:cSld name="Main Slide 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8FA1B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Update as of January 27, 2021​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8FA1B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8FA1B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8FA1B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298535" cy="189003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762501" y="482483"/>
            <a:ext cx="6324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016271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945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79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93A1CCF-1E52-4AD7-85FB-BF84ECA41787}"/>
              </a:ext>
            </a:extLst>
          </p:cNvPr>
          <p:cNvSpPr txBox="1">
            <a:spLocks/>
          </p:cNvSpPr>
          <p:nvPr userDrawn="1"/>
        </p:nvSpPr>
        <p:spPr>
          <a:xfrm>
            <a:off x="11457432" y="6464808"/>
            <a:ext cx="694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DDDCF08-6CA3-E344-B17A-8FEE18337CB2}" type="slidenum">
              <a:rPr lang="en-US" smtClean="0">
                <a:latin typeface="Calibri" panose="020F0502020204030204" pitchFamily="34" charset="0"/>
              </a:rPr>
              <a:t>‹#›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232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pages/viewpage.action?pageId=9035672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t.fhir.org/#narrow/stream/180805-Da-Vinci.20eCD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onman.clinfhir.com/?event=con3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A9D_1D1FE1C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svg"/><Relationship Id="rId11" Type="http://schemas.openxmlformats.org/officeDocument/2006/relationships/hyperlink" Target="https://confluence.hl7.org/display/DVP/Da+Vinci+Use+Cases" TargetMode="External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ehaas@healthedatainc.com" TargetMode="External"/><Relationship Id="rId7" Type="http://schemas.openxmlformats.org/officeDocument/2006/relationships/hyperlink" Target="https://global.gotomeeting.com/join/514633709&#160;" TargetMode="External"/><Relationship Id="rId2" Type="http://schemas.openxmlformats.org/officeDocument/2006/relationships/hyperlink" Target="mailto:lloyd.mckenzie@accentur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fluence.hl7.org/pages/viewpage.action?pageId=40738757" TargetMode="External"/><Relationship Id="rId5" Type="http://schemas.openxmlformats.org/officeDocument/2006/relationships/hyperlink" Target="mailto:anessa.candelora@pocp.com" TargetMode="External"/><Relationship Id="rId4" Type="http://schemas.openxmlformats.org/officeDocument/2006/relationships/hyperlink" Target="mailto:dana.marcelonis@pocp.com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ehaas@healthedatainc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s/davinci-cdex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uild.fhir.org/ig/HL7/davinci-ecdx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79E2CDE-DAEE-354C-B425-8A9A23C5C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9046" y="4280962"/>
            <a:ext cx="6051550" cy="1273897"/>
          </a:xfrm>
        </p:spPr>
        <p:txBody>
          <a:bodyPr/>
          <a:lstStyle/>
          <a:p>
            <a:r>
              <a:rPr lang="en-US" sz="2000"/>
              <a:t>May 2022 HL7 </a:t>
            </a:r>
            <a:r>
              <a:rPr lang="en-US" sz="2000" err="1"/>
              <a:t>Connectathon</a:t>
            </a:r>
            <a:endParaRPr lang="en-US" sz="2000"/>
          </a:p>
          <a:p>
            <a:r>
              <a:rPr lang="en-US" sz="2000"/>
              <a:t>May 3-4, 2022 </a:t>
            </a:r>
          </a:p>
          <a:p>
            <a:r>
              <a:rPr lang="en-US" sz="2000"/>
              <a:t>Lloyd McKenzie &amp; Eric Haas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5F0C8-3BE5-0341-A419-31A98565D19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62328" y="1705491"/>
            <a:ext cx="6399530" cy="1825260"/>
          </a:xfrm>
          <a:prstGeom prst="rect">
            <a:avLst/>
          </a:prstGeom>
        </p:spPr>
        <p:txBody>
          <a:bodyPr/>
          <a:lstStyle/>
          <a:p>
            <a:r>
              <a:rPr lang="en-US" sz="3600" b="1">
                <a:solidFill>
                  <a:schemeClr val="bg2"/>
                </a:solidFill>
              </a:rPr>
              <a:t>Da Vinci Clinical Documentation Exchange (</a:t>
            </a:r>
            <a:r>
              <a:rPr lang="en-US" sz="3600" b="1" err="1">
                <a:solidFill>
                  <a:schemeClr val="bg2"/>
                </a:solidFill>
              </a:rPr>
              <a:t>CDex</a:t>
            </a:r>
            <a:r>
              <a:rPr lang="en-US" sz="3600" b="1">
                <a:solidFill>
                  <a:schemeClr val="bg2"/>
                </a:solidFill>
              </a:rPr>
              <a:t>) Track</a:t>
            </a:r>
          </a:p>
        </p:txBody>
      </p:sp>
    </p:spTree>
    <p:extLst>
      <p:ext uri="{BB962C8B-B14F-4D97-AF65-F5344CB8AC3E}">
        <p14:creationId xmlns:p14="http://schemas.microsoft.com/office/powerpoint/2010/main" val="5892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B6548-381E-78D3-4251-0D16EA4B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09CB9-97D4-5917-E155-5E90EAF7ED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Direct Query vs Task Based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3DAB5-7E42-5617-2FCA-650B1A61EE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4733568" cy="410527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Direct Query</a:t>
            </a:r>
          </a:p>
          <a:p>
            <a:r>
              <a:rPr lang="en-US"/>
              <a:t>Synchronous </a:t>
            </a:r>
          </a:p>
          <a:p>
            <a:r>
              <a:rPr lang="en-US"/>
              <a:t>Client (</a:t>
            </a:r>
            <a:r>
              <a:rPr lang="en-US" err="1"/>
              <a:t>e.g</a:t>
            </a:r>
            <a:r>
              <a:rPr lang="en-US"/>
              <a:t>, Payer) executes the basic FHIR RESTful search on the FHIR Server (e.g. Provider ) to fetch patient data</a:t>
            </a:r>
          </a:p>
          <a:p>
            <a:r>
              <a:rPr lang="en-US"/>
              <a:t>The FHIR Server (e.g. Provider ) synchronously returns the patient data</a:t>
            </a:r>
          </a:p>
          <a:p>
            <a:endParaRPr lang="en-US" b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F4F7D-18DE-7327-4D5E-6B59878FFE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2085974"/>
            <a:ext cx="4818020" cy="410527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Task Base Approach</a:t>
            </a:r>
          </a:p>
          <a:p>
            <a:r>
              <a:rPr lang="en-US"/>
              <a:t>Asynchronous </a:t>
            </a:r>
          </a:p>
          <a:p>
            <a:r>
              <a:rPr lang="en-US"/>
              <a:t>Client (</a:t>
            </a:r>
            <a:r>
              <a:rPr lang="en-US" err="1"/>
              <a:t>e.g</a:t>
            </a:r>
            <a:r>
              <a:rPr lang="en-US"/>
              <a:t>, Payer) creates a Task to request data and executes a basic FHIR RESTful create to POST it to the FHIR Server (e.g. Provider)</a:t>
            </a:r>
          </a:p>
          <a:p>
            <a:r>
              <a:rPr lang="en-US"/>
              <a:t>The FHIR asynchronously fetches the data and updates the Task. When the Task is complete, the Data Consumer reads the document referenced by the Task.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7617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4130432" y="3603306"/>
            <a:ext cx="4029266" cy="5320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Clinical Data Exchange: </a:t>
            </a:r>
            <a:br>
              <a:rPr lang="en-US"/>
            </a:br>
            <a:r>
              <a:rPr lang="en-US" sz="2000">
                <a:solidFill>
                  <a:schemeClr val="accent3"/>
                </a:solidFill>
              </a:rPr>
              <a:t>Attachments for Claims and Prior Authorization 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1457967" y="3828173"/>
            <a:ext cx="2977200" cy="162242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CA905E"/>
                </a:solidFill>
              </a:rPr>
              <a:t>1. </a:t>
            </a:r>
          </a:p>
          <a:p>
            <a:pPr algn="ctr"/>
            <a:r>
              <a:rPr lang="en" b="1">
                <a:solidFill>
                  <a:schemeClr val="dk1"/>
                </a:solidFill>
              </a:rPr>
              <a:t>Provider Submits Attachments + Data Elements for </a:t>
            </a:r>
            <a:br>
              <a:rPr lang="en" b="1">
                <a:solidFill>
                  <a:schemeClr val="dk1"/>
                </a:solidFill>
              </a:rPr>
            </a:br>
            <a:r>
              <a:rPr lang="en" b="1">
                <a:solidFill>
                  <a:schemeClr val="dk1"/>
                </a:solidFill>
              </a:rPr>
              <a:t>re-association</a:t>
            </a:r>
            <a:endParaRPr b="1"/>
          </a:p>
        </p:txBody>
      </p:sp>
      <p:sp>
        <p:nvSpPr>
          <p:cNvPr id="136" name="Google Shape;136;p24"/>
          <p:cNvSpPr txBox="1"/>
          <p:nvPr/>
        </p:nvSpPr>
        <p:spPr>
          <a:xfrm>
            <a:off x="8497360" y="3828173"/>
            <a:ext cx="194749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" sz="2400" b="1">
                <a:solidFill>
                  <a:srgbClr val="CA905E"/>
                </a:solidFill>
              </a:rPr>
              <a:t>2.</a:t>
            </a:r>
          </a:p>
          <a:p>
            <a:pPr algn="ctr"/>
            <a:r>
              <a:rPr lang="en" b="1">
                <a:solidFill>
                  <a:schemeClr val="dk1"/>
                </a:solidFill>
              </a:rPr>
              <a:t>Payer Accepts Attachments</a:t>
            </a:r>
            <a:endParaRPr b="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A3D78E-3211-4872-B3C2-2A4CC9A45B39}"/>
              </a:ext>
            </a:extLst>
          </p:cNvPr>
          <p:cNvGrpSpPr/>
          <p:nvPr/>
        </p:nvGrpSpPr>
        <p:grpSpPr>
          <a:xfrm>
            <a:off x="8984653" y="2740571"/>
            <a:ext cx="899618" cy="974976"/>
            <a:chOff x="8984653" y="2740571"/>
            <a:chExt cx="899618" cy="974976"/>
          </a:xfrm>
        </p:grpSpPr>
        <p:grpSp>
          <p:nvGrpSpPr>
            <p:cNvPr id="10" name="Graphic 12">
              <a:extLst>
                <a:ext uri="{FF2B5EF4-FFF2-40B4-BE49-F238E27FC236}">
                  <a16:creationId xmlns:a16="http://schemas.microsoft.com/office/drawing/2014/main" id="{56C50C85-03B6-4219-B49F-A2EA42F8FD55}"/>
                </a:ext>
              </a:extLst>
            </p:cNvPr>
            <p:cNvGrpSpPr/>
            <p:nvPr/>
          </p:nvGrpSpPr>
          <p:grpSpPr>
            <a:xfrm>
              <a:off x="8994380" y="2740571"/>
              <a:ext cx="889891" cy="879603"/>
              <a:chOff x="8994380" y="2740571"/>
              <a:chExt cx="889891" cy="879603"/>
            </a:xfrm>
            <a:solidFill>
              <a:schemeClr val="accent3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EEA252D-043C-43EB-B359-1DB59AE35B9A}"/>
                  </a:ext>
                </a:extLst>
              </p:cNvPr>
              <p:cNvSpPr/>
              <p:nvPr/>
            </p:nvSpPr>
            <p:spPr>
              <a:xfrm>
                <a:off x="9217647" y="2740571"/>
                <a:ext cx="443356" cy="879603"/>
              </a:xfrm>
              <a:custGeom>
                <a:avLst/>
                <a:gdLst>
                  <a:gd name="connsiteX0" fmla="*/ 0 w 443356"/>
                  <a:gd name="connsiteY0" fmla="*/ 879449 h 879603"/>
                  <a:gd name="connsiteX1" fmla="*/ 190046 w 443356"/>
                  <a:gd name="connsiteY1" fmla="*/ 879449 h 879603"/>
                  <a:gd name="connsiteX2" fmla="*/ 190046 w 443356"/>
                  <a:gd name="connsiteY2" fmla="*/ 772836 h 879603"/>
                  <a:gd name="connsiteX3" fmla="*/ 254846 w 443356"/>
                  <a:gd name="connsiteY3" fmla="*/ 772836 h 879603"/>
                  <a:gd name="connsiteX4" fmla="*/ 254846 w 443356"/>
                  <a:gd name="connsiteY4" fmla="*/ 879604 h 879603"/>
                  <a:gd name="connsiteX5" fmla="*/ 443356 w 443356"/>
                  <a:gd name="connsiteY5" fmla="*/ 879604 h 879603"/>
                  <a:gd name="connsiteX6" fmla="*/ 443356 w 443356"/>
                  <a:gd name="connsiteY6" fmla="*/ 0 h 879603"/>
                  <a:gd name="connsiteX7" fmla="*/ 0 w 443356"/>
                  <a:gd name="connsiteY7" fmla="*/ 0 h 879603"/>
                  <a:gd name="connsiteX8" fmla="*/ 0 w 443356"/>
                  <a:gd name="connsiteY8" fmla="*/ 879449 h 879603"/>
                  <a:gd name="connsiteX9" fmla="*/ 379465 w 443356"/>
                  <a:gd name="connsiteY9" fmla="*/ 682379 h 879603"/>
                  <a:gd name="connsiteX10" fmla="*/ 318079 w 443356"/>
                  <a:gd name="connsiteY10" fmla="*/ 682379 h 879603"/>
                  <a:gd name="connsiteX11" fmla="*/ 318079 w 443356"/>
                  <a:gd name="connsiteY11" fmla="*/ 622502 h 879603"/>
                  <a:gd name="connsiteX12" fmla="*/ 379465 w 443356"/>
                  <a:gd name="connsiteY12" fmla="*/ 622502 h 879603"/>
                  <a:gd name="connsiteX13" fmla="*/ 379465 w 443356"/>
                  <a:gd name="connsiteY13" fmla="*/ 682379 h 879603"/>
                  <a:gd name="connsiteX14" fmla="*/ 380201 w 443356"/>
                  <a:gd name="connsiteY14" fmla="*/ 541213 h 879603"/>
                  <a:gd name="connsiteX15" fmla="*/ 318299 w 443356"/>
                  <a:gd name="connsiteY15" fmla="*/ 541213 h 879603"/>
                  <a:gd name="connsiteX16" fmla="*/ 318299 w 443356"/>
                  <a:gd name="connsiteY16" fmla="*/ 480021 h 879603"/>
                  <a:gd name="connsiteX17" fmla="*/ 380201 w 443356"/>
                  <a:gd name="connsiteY17" fmla="*/ 480021 h 879603"/>
                  <a:gd name="connsiteX18" fmla="*/ 380201 w 443356"/>
                  <a:gd name="connsiteY18" fmla="*/ 541213 h 879603"/>
                  <a:gd name="connsiteX19" fmla="*/ 379684 w 443356"/>
                  <a:gd name="connsiteY19" fmla="*/ 414919 h 879603"/>
                  <a:gd name="connsiteX20" fmla="*/ 318988 w 443356"/>
                  <a:gd name="connsiteY20" fmla="*/ 414919 h 879603"/>
                  <a:gd name="connsiteX21" fmla="*/ 318988 w 443356"/>
                  <a:gd name="connsiteY21" fmla="*/ 351084 h 879603"/>
                  <a:gd name="connsiteX22" fmla="*/ 379684 w 443356"/>
                  <a:gd name="connsiteY22" fmla="*/ 351084 h 879603"/>
                  <a:gd name="connsiteX23" fmla="*/ 379684 w 443356"/>
                  <a:gd name="connsiteY23" fmla="*/ 414919 h 879603"/>
                  <a:gd name="connsiteX24" fmla="*/ 319082 w 443356"/>
                  <a:gd name="connsiteY24" fmla="*/ 78445 h 879603"/>
                  <a:gd name="connsiteX25" fmla="*/ 379151 w 443356"/>
                  <a:gd name="connsiteY25" fmla="*/ 78445 h 879603"/>
                  <a:gd name="connsiteX26" fmla="*/ 379151 w 443356"/>
                  <a:gd name="connsiteY26" fmla="*/ 138183 h 879603"/>
                  <a:gd name="connsiteX27" fmla="*/ 319082 w 443356"/>
                  <a:gd name="connsiteY27" fmla="*/ 138183 h 879603"/>
                  <a:gd name="connsiteX28" fmla="*/ 319082 w 443356"/>
                  <a:gd name="connsiteY28" fmla="*/ 78445 h 879603"/>
                  <a:gd name="connsiteX29" fmla="*/ 317954 w 443356"/>
                  <a:gd name="connsiteY29" fmla="*/ 218575 h 879603"/>
                  <a:gd name="connsiteX30" fmla="*/ 379684 w 443356"/>
                  <a:gd name="connsiteY30" fmla="*/ 218575 h 879603"/>
                  <a:gd name="connsiteX31" fmla="*/ 379684 w 443356"/>
                  <a:gd name="connsiteY31" fmla="*/ 278793 h 879603"/>
                  <a:gd name="connsiteX32" fmla="*/ 317954 w 443356"/>
                  <a:gd name="connsiteY32" fmla="*/ 278793 h 879603"/>
                  <a:gd name="connsiteX33" fmla="*/ 317954 w 443356"/>
                  <a:gd name="connsiteY33" fmla="*/ 218575 h 879603"/>
                  <a:gd name="connsiteX34" fmla="*/ 191863 w 443356"/>
                  <a:gd name="connsiteY34" fmla="*/ 414764 h 879603"/>
                  <a:gd name="connsiteX35" fmla="*/ 191863 w 443356"/>
                  <a:gd name="connsiteY35" fmla="*/ 350991 h 879603"/>
                  <a:gd name="connsiteX36" fmla="*/ 252371 w 443356"/>
                  <a:gd name="connsiteY36" fmla="*/ 350991 h 879603"/>
                  <a:gd name="connsiteX37" fmla="*/ 252371 w 443356"/>
                  <a:gd name="connsiteY37" fmla="*/ 414764 h 879603"/>
                  <a:gd name="connsiteX38" fmla="*/ 191863 w 443356"/>
                  <a:gd name="connsiteY38" fmla="*/ 414764 h 879603"/>
                  <a:gd name="connsiteX39" fmla="*/ 251666 w 443356"/>
                  <a:gd name="connsiteY39" fmla="*/ 478259 h 879603"/>
                  <a:gd name="connsiteX40" fmla="*/ 251666 w 443356"/>
                  <a:gd name="connsiteY40" fmla="*/ 542125 h 879603"/>
                  <a:gd name="connsiteX41" fmla="*/ 192614 w 443356"/>
                  <a:gd name="connsiteY41" fmla="*/ 542125 h 879603"/>
                  <a:gd name="connsiteX42" fmla="*/ 192614 w 443356"/>
                  <a:gd name="connsiteY42" fmla="*/ 478259 h 879603"/>
                  <a:gd name="connsiteX43" fmla="*/ 251666 w 443356"/>
                  <a:gd name="connsiteY43" fmla="*/ 478259 h 879603"/>
                  <a:gd name="connsiteX44" fmla="*/ 252261 w 443356"/>
                  <a:gd name="connsiteY44" fmla="*/ 278514 h 879603"/>
                  <a:gd name="connsiteX45" fmla="*/ 192317 w 443356"/>
                  <a:gd name="connsiteY45" fmla="*/ 278514 h 879603"/>
                  <a:gd name="connsiteX46" fmla="*/ 192317 w 443356"/>
                  <a:gd name="connsiteY46" fmla="*/ 217509 h 879603"/>
                  <a:gd name="connsiteX47" fmla="*/ 252261 w 443356"/>
                  <a:gd name="connsiteY47" fmla="*/ 217509 h 879603"/>
                  <a:gd name="connsiteX48" fmla="*/ 252261 w 443356"/>
                  <a:gd name="connsiteY48" fmla="*/ 278514 h 879603"/>
                  <a:gd name="connsiteX49" fmla="*/ 191361 w 443356"/>
                  <a:gd name="connsiteY49" fmla="*/ 77764 h 879603"/>
                  <a:gd name="connsiteX50" fmla="*/ 252057 w 443356"/>
                  <a:gd name="connsiteY50" fmla="*/ 77764 h 879603"/>
                  <a:gd name="connsiteX51" fmla="*/ 252057 w 443356"/>
                  <a:gd name="connsiteY51" fmla="*/ 138229 h 879603"/>
                  <a:gd name="connsiteX52" fmla="*/ 191361 w 443356"/>
                  <a:gd name="connsiteY52" fmla="*/ 138229 h 879603"/>
                  <a:gd name="connsiteX53" fmla="*/ 191361 w 443356"/>
                  <a:gd name="connsiteY53" fmla="*/ 77764 h 879603"/>
                  <a:gd name="connsiteX54" fmla="*/ 190876 w 443356"/>
                  <a:gd name="connsiteY54" fmla="*/ 622270 h 879603"/>
                  <a:gd name="connsiteX55" fmla="*/ 252527 w 443356"/>
                  <a:gd name="connsiteY55" fmla="*/ 622270 h 879603"/>
                  <a:gd name="connsiteX56" fmla="*/ 252527 w 443356"/>
                  <a:gd name="connsiteY56" fmla="*/ 682580 h 879603"/>
                  <a:gd name="connsiteX57" fmla="*/ 190876 w 443356"/>
                  <a:gd name="connsiteY57" fmla="*/ 682580 h 879603"/>
                  <a:gd name="connsiteX58" fmla="*/ 190876 w 443356"/>
                  <a:gd name="connsiteY58" fmla="*/ 622270 h 879603"/>
                  <a:gd name="connsiteX59" fmla="*/ 125277 w 443356"/>
                  <a:gd name="connsiteY59" fmla="*/ 682456 h 879603"/>
                  <a:gd name="connsiteX60" fmla="*/ 64737 w 443356"/>
                  <a:gd name="connsiteY60" fmla="*/ 682456 h 879603"/>
                  <a:gd name="connsiteX61" fmla="*/ 64737 w 443356"/>
                  <a:gd name="connsiteY61" fmla="*/ 622239 h 879603"/>
                  <a:gd name="connsiteX62" fmla="*/ 125277 w 443356"/>
                  <a:gd name="connsiteY62" fmla="*/ 622239 h 879603"/>
                  <a:gd name="connsiteX63" fmla="*/ 125277 w 443356"/>
                  <a:gd name="connsiteY63" fmla="*/ 682456 h 879603"/>
                  <a:gd name="connsiteX64" fmla="*/ 65113 w 443356"/>
                  <a:gd name="connsiteY64" fmla="*/ 541074 h 879603"/>
                  <a:gd name="connsiteX65" fmla="*/ 65113 w 443356"/>
                  <a:gd name="connsiteY65" fmla="*/ 478908 h 879603"/>
                  <a:gd name="connsiteX66" fmla="*/ 124807 w 443356"/>
                  <a:gd name="connsiteY66" fmla="*/ 478908 h 879603"/>
                  <a:gd name="connsiteX67" fmla="*/ 124807 w 443356"/>
                  <a:gd name="connsiteY67" fmla="*/ 541074 h 879603"/>
                  <a:gd name="connsiteX68" fmla="*/ 65113 w 443356"/>
                  <a:gd name="connsiteY68" fmla="*/ 541074 h 879603"/>
                  <a:gd name="connsiteX69" fmla="*/ 125496 w 443356"/>
                  <a:gd name="connsiteY69" fmla="*/ 413759 h 879603"/>
                  <a:gd name="connsiteX70" fmla="*/ 64549 w 443356"/>
                  <a:gd name="connsiteY70" fmla="*/ 413759 h 879603"/>
                  <a:gd name="connsiteX71" fmla="*/ 64549 w 443356"/>
                  <a:gd name="connsiteY71" fmla="*/ 350698 h 879603"/>
                  <a:gd name="connsiteX72" fmla="*/ 125496 w 443356"/>
                  <a:gd name="connsiteY72" fmla="*/ 350698 h 879603"/>
                  <a:gd name="connsiteX73" fmla="*/ 125496 w 443356"/>
                  <a:gd name="connsiteY73" fmla="*/ 413759 h 879603"/>
                  <a:gd name="connsiteX74" fmla="*/ 65066 w 443356"/>
                  <a:gd name="connsiteY74" fmla="*/ 77517 h 879603"/>
                  <a:gd name="connsiteX75" fmla="*/ 125888 w 443356"/>
                  <a:gd name="connsiteY75" fmla="*/ 77517 h 879603"/>
                  <a:gd name="connsiteX76" fmla="*/ 125888 w 443356"/>
                  <a:gd name="connsiteY76" fmla="*/ 137069 h 879603"/>
                  <a:gd name="connsiteX77" fmla="*/ 65066 w 443356"/>
                  <a:gd name="connsiteY77" fmla="*/ 137069 h 879603"/>
                  <a:gd name="connsiteX78" fmla="*/ 65066 w 443356"/>
                  <a:gd name="connsiteY78" fmla="*/ 77517 h 879603"/>
                  <a:gd name="connsiteX79" fmla="*/ 63719 w 443356"/>
                  <a:gd name="connsiteY79" fmla="*/ 218637 h 879603"/>
                  <a:gd name="connsiteX80" fmla="*/ 125199 w 443356"/>
                  <a:gd name="connsiteY80" fmla="*/ 218637 h 879603"/>
                  <a:gd name="connsiteX81" fmla="*/ 125199 w 443356"/>
                  <a:gd name="connsiteY81" fmla="*/ 278607 h 879603"/>
                  <a:gd name="connsiteX82" fmla="*/ 63719 w 443356"/>
                  <a:gd name="connsiteY82" fmla="*/ 278607 h 879603"/>
                  <a:gd name="connsiteX83" fmla="*/ 63719 w 443356"/>
                  <a:gd name="connsiteY83" fmla="*/ 218637 h 87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443356" h="879603">
                    <a:moveTo>
                      <a:pt x="0" y="879449"/>
                    </a:moveTo>
                    <a:lnTo>
                      <a:pt x="190046" y="879449"/>
                    </a:lnTo>
                    <a:lnTo>
                      <a:pt x="190046" y="772836"/>
                    </a:lnTo>
                    <a:lnTo>
                      <a:pt x="254846" y="772836"/>
                    </a:lnTo>
                    <a:lnTo>
                      <a:pt x="254846" y="879604"/>
                    </a:lnTo>
                    <a:lnTo>
                      <a:pt x="443356" y="879604"/>
                    </a:lnTo>
                    <a:lnTo>
                      <a:pt x="443356" y="0"/>
                    </a:lnTo>
                    <a:lnTo>
                      <a:pt x="0" y="0"/>
                    </a:lnTo>
                    <a:lnTo>
                      <a:pt x="0" y="879449"/>
                    </a:lnTo>
                    <a:close/>
                    <a:moveTo>
                      <a:pt x="379465" y="682379"/>
                    </a:moveTo>
                    <a:lnTo>
                      <a:pt x="318079" y="682379"/>
                    </a:lnTo>
                    <a:lnTo>
                      <a:pt x="318079" y="622502"/>
                    </a:lnTo>
                    <a:lnTo>
                      <a:pt x="379465" y="622502"/>
                    </a:lnTo>
                    <a:lnTo>
                      <a:pt x="379465" y="682379"/>
                    </a:lnTo>
                    <a:close/>
                    <a:moveTo>
                      <a:pt x="380201" y="541213"/>
                    </a:moveTo>
                    <a:lnTo>
                      <a:pt x="318299" y="541213"/>
                    </a:lnTo>
                    <a:lnTo>
                      <a:pt x="318299" y="480021"/>
                    </a:lnTo>
                    <a:lnTo>
                      <a:pt x="380201" y="480021"/>
                    </a:lnTo>
                    <a:lnTo>
                      <a:pt x="380201" y="541213"/>
                    </a:lnTo>
                    <a:close/>
                    <a:moveTo>
                      <a:pt x="379684" y="414919"/>
                    </a:moveTo>
                    <a:lnTo>
                      <a:pt x="318988" y="414919"/>
                    </a:lnTo>
                    <a:lnTo>
                      <a:pt x="318988" y="351084"/>
                    </a:lnTo>
                    <a:lnTo>
                      <a:pt x="379684" y="351084"/>
                    </a:lnTo>
                    <a:lnTo>
                      <a:pt x="379684" y="414919"/>
                    </a:lnTo>
                    <a:close/>
                    <a:moveTo>
                      <a:pt x="319082" y="78445"/>
                    </a:moveTo>
                    <a:lnTo>
                      <a:pt x="379151" y="78445"/>
                    </a:lnTo>
                    <a:lnTo>
                      <a:pt x="379151" y="138183"/>
                    </a:lnTo>
                    <a:lnTo>
                      <a:pt x="319082" y="138183"/>
                    </a:lnTo>
                    <a:lnTo>
                      <a:pt x="319082" y="78445"/>
                    </a:lnTo>
                    <a:close/>
                    <a:moveTo>
                      <a:pt x="317954" y="218575"/>
                    </a:moveTo>
                    <a:lnTo>
                      <a:pt x="379684" y="218575"/>
                    </a:lnTo>
                    <a:lnTo>
                      <a:pt x="379684" y="278793"/>
                    </a:lnTo>
                    <a:lnTo>
                      <a:pt x="317954" y="278793"/>
                    </a:lnTo>
                    <a:lnTo>
                      <a:pt x="317954" y="218575"/>
                    </a:lnTo>
                    <a:close/>
                    <a:moveTo>
                      <a:pt x="191863" y="414764"/>
                    </a:moveTo>
                    <a:lnTo>
                      <a:pt x="191863" y="350991"/>
                    </a:lnTo>
                    <a:lnTo>
                      <a:pt x="252371" y="350991"/>
                    </a:lnTo>
                    <a:lnTo>
                      <a:pt x="252371" y="414764"/>
                    </a:lnTo>
                    <a:lnTo>
                      <a:pt x="191863" y="414764"/>
                    </a:lnTo>
                    <a:close/>
                    <a:moveTo>
                      <a:pt x="251666" y="478259"/>
                    </a:moveTo>
                    <a:lnTo>
                      <a:pt x="251666" y="542125"/>
                    </a:lnTo>
                    <a:lnTo>
                      <a:pt x="192614" y="542125"/>
                    </a:lnTo>
                    <a:lnTo>
                      <a:pt x="192614" y="478259"/>
                    </a:lnTo>
                    <a:lnTo>
                      <a:pt x="251666" y="478259"/>
                    </a:lnTo>
                    <a:close/>
                    <a:moveTo>
                      <a:pt x="252261" y="278514"/>
                    </a:moveTo>
                    <a:lnTo>
                      <a:pt x="192317" y="278514"/>
                    </a:lnTo>
                    <a:lnTo>
                      <a:pt x="192317" y="217509"/>
                    </a:lnTo>
                    <a:lnTo>
                      <a:pt x="252261" y="217509"/>
                    </a:lnTo>
                    <a:lnTo>
                      <a:pt x="252261" y="278514"/>
                    </a:lnTo>
                    <a:close/>
                    <a:moveTo>
                      <a:pt x="191361" y="77764"/>
                    </a:moveTo>
                    <a:lnTo>
                      <a:pt x="252057" y="77764"/>
                    </a:lnTo>
                    <a:lnTo>
                      <a:pt x="252057" y="138229"/>
                    </a:lnTo>
                    <a:lnTo>
                      <a:pt x="191361" y="138229"/>
                    </a:lnTo>
                    <a:lnTo>
                      <a:pt x="191361" y="77764"/>
                    </a:lnTo>
                    <a:close/>
                    <a:moveTo>
                      <a:pt x="190876" y="622270"/>
                    </a:moveTo>
                    <a:lnTo>
                      <a:pt x="252527" y="622270"/>
                    </a:lnTo>
                    <a:lnTo>
                      <a:pt x="252527" y="682580"/>
                    </a:lnTo>
                    <a:lnTo>
                      <a:pt x="190876" y="682580"/>
                    </a:lnTo>
                    <a:lnTo>
                      <a:pt x="190876" y="622270"/>
                    </a:lnTo>
                    <a:close/>
                    <a:moveTo>
                      <a:pt x="125277" y="682456"/>
                    </a:moveTo>
                    <a:lnTo>
                      <a:pt x="64737" y="682456"/>
                    </a:lnTo>
                    <a:lnTo>
                      <a:pt x="64737" y="622239"/>
                    </a:lnTo>
                    <a:lnTo>
                      <a:pt x="125277" y="622239"/>
                    </a:lnTo>
                    <a:lnTo>
                      <a:pt x="125277" y="682456"/>
                    </a:lnTo>
                    <a:close/>
                    <a:moveTo>
                      <a:pt x="65113" y="541074"/>
                    </a:moveTo>
                    <a:lnTo>
                      <a:pt x="65113" y="478908"/>
                    </a:lnTo>
                    <a:lnTo>
                      <a:pt x="124807" y="478908"/>
                    </a:lnTo>
                    <a:lnTo>
                      <a:pt x="124807" y="541074"/>
                    </a:lnTo>
                    <a:lnTo>
                      <a:pt x="65113" y="541074"/>
                    </a:lnTo>
                    <a:close/>
                    <a:moveTo>
                      <a:pt x="125496" y="413759"/>
                    </a:moveTo>
                    <a:lnTo>
                      <a:pt x="64549" y="413759"/>
                    </a:lnTo>
                    <a:lnTo>
                      <a:pt x="64549" y="350698"/>
                    </a:lnTo>
                    <a:lnTo>
                      <a:pt x="125496" y="350698"/>
                    </a:lnTo>
                    <a:lnTo>
                      <a:pt x="125496" y="413759"/>
                    </a:lnTo>
                    <a:close/>
                    <a:moveTo>
                      <a:pt x="65066" y="77517"/>
                    </a:moveTo>
                    <a:lnTo>
                      <a:pt x="125888" y="77517"/>
                    </a:lnTo>
                    <a:lnTo>
                      <a:pt x="125888" y="137069"/>
                    </a:lnTo>
                    <a:lnTo>
                      <a:pt x="65066" y="137069"/>
                    </a:lnTo>
                    <a:lnTo>
                      <a:pt x="65066" y="77517"/>
                    </a:lnTo>
                    <a:close/>
                    <a:moveTo>
                      <a:pt x="63719" y="218637"/>
                    </a:moveTo>
                    <a:lnTo>
                      <a:pt x="125199" y="218637"/>
                    </a:lnTo>
                    <a:lnTo>
                      <a:pt x="125199" y="278607"/>
                    </a:lnTo>
                    <a:lnTo>
                      <a:pt x="63719" y="278607"/>
                    </a:lnTo>
                    <a:lnTo>
                      <a:pt x="63719" y="218637"/>
                    </a:lnTo>
                    <a:close/>
                  </a:path>
                </a:pathLst>
              </a:custGeom>
              <a:solidFill>
                <a:srgbClr val="51657F"/>
              </a:solidFill>
              <a:ln w="155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5E7C0B2-CC8E-460E-A7C1-0730E08445AF}"/>
                  </a:ext>
                </a:extLst>
              </p:cNvPr>
              <p:cNvSpPr/>
              <p:nvPr/>
            </p:nvSpPr>
            <p:spPr>
              <a:xfrm>
                <a:off x="8994380" y="2881536"/>
                <a:ext cx="187226" cy="737788"/>
              </a:xfrm>
              <a:custGeom>
                <a:avLst/>
                <a:gdLst>
                  <a:gd name="connsiteX0" fmla="*/ 0 w 187226"/>
                  <a:gd name="connsiteY0" fmla="*/ 737788 h 737788"/>
                  <a:gd name="connsiteX1" fmla="*/ 187226 w 187226"/>
                  <a:gd name="connsiteY1" fmla="*/ 737788 h 737788"/>
                  <a:gd name="connsiteX2" fmla="*/ 187226 w 187226"/>
                  <a:gd name="connsiteY2" fmla="*/ 0 h 737788"/>
                  <a:gd name="connsiteX3" fmla="*/ 0 w 187226"/>
                  <a:gd name="connsiteY3" fmla="*/ 0 h 737788"/>
                  <a:gd name="connsiteX4" fmla="*/ 0 w 187226"/>
                  <a:gd name="connsiteY4" fmla="*/ 737788 h 737788"/>
                  <a:gd name="connsiteX5" fmla="*/ 124008 w 187226"/>
                  <a:gd name="connsiteY5" fmla="*/ 400232 h 737788"/>
                  <a:gd name="connsiteX6" fmla="*/ 62278 w 187226"/>
                  <a:gd name="connsiteY6" fmla="*/ 400232 h 737788"/>
                  <a:gd name="connsiteX7" fmla="*/ 62278 w 187226"/>
                  <a:gd name="connsiteY7" fmla="*/ 339056 h 737788"/>
                  <a:gd name="connsiteX8" fmla="*/ 124008 w 187226"/>
                  <a:gd name="connsiteY8" fmla="*/ 339056 h 737788"/>
                  <a:gd name="connsiteX9" fmla="*/ 124008 w 187226"/>
                  <a:gd name="connsiteY9" fmla="*/ 400232 h 737788"/>
                  <a:gd name="connsiteX10" fmla="*/ 62325 w 187226"/>
                  <a:gd name="connsiteY10" fmla="*/ 76883 h 737788"/>
                  <a:gd name="connsiteX11" fmla="*/ 123084 w 187226"/>
                  <a:gd name="connsiteY11" fmla="*/ 76883 h 737788"/>
                  <a:gd name="connsiteX12" fmla="*/ 123084 w 187226"/>
                  <a:gd name="connsiteY12" fmla="*/ 137441 h 737788"/>
                  <a:gd name="connsiteX13" fmla="*/ 62325 w 187226"/>
                  <a:gd name="connsiteY13" fmla="*/ 137441 h 737788"/>
                  <a:gd name="connsiteX14" fmla="*/ 62325 w 187226"/>
                  <a:gd name="connsiteY14" fmla="*/ 76883 h 737788"/>
                  <a:gd name="connsiteX15" fmla="*/ 61965 w 187226"/>
                  <a:gd name="connsiteY15" fmla="*/ 210351 h 737788"/>
                  <a:gd name="connsiteX16" fmla="*/ 123491 w 187226"/>
                  <a:gd name="connsiteY16" fmla="*/ 210351 h 737788"/>
                  <a:gd name="connsiteX17" fmla="*/ 123491 w 187226"/>
                  <a:gd name="connsiteY17" fmla="*/ 273799 h 737788"/>
                  <a:gd name="connsiteX18" fmla="*/ 61965 w 187226"/>
                  <a:gd name="connsiteY18" fmla="*/ 273799 h 737788"/>
                  <a:gd name="connsiteX19" fmla="*/ 61965 w 187226"/>
                  <a:gd name="connsiteY19" fmla="*/ 210351 h 737788"/>
                  <a:gd name="connsiteX20" fmla="*/ 61464 w 187226"/>
                  <a:gd name="connsiteY20" fmla="*/ 481537 h 737788"/>
                  <a:gd name="connsiteX21" fmla="*/ 123288 w 187226"/>
                  <a:gd name="connsiteY21" fmla="*/ 481537 h 737788"/>
                  <a:gd name="connsiteX22" fmla="*/ 123288 w 187226"/>
                  <a:gd name="connsiteY22" fmla="*/ 540223 h 737788"/>
                  <a:gd name="connsiteX23" fmla="*/ 61464 w 187226"/>
                  <a:gd name="connsiteY23" fmla="*/ 540223 h 737788"/>
                  <a:gd name="connsiteX24" fmla="*/ 61464 w 187226"/>
                  <a:gd name="connsiteY24" fmla="*/ 481537 h 73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7226" h="737788">
                    <a:moveTo>
                      <a:pt x="0" y="737788"/>
                    </a:moveTo>
                    <a:lnTo>
                      <a:pt x="187226" y="737788"/>
                    </a:lnTo>
                    <a:lnTo>
                      <a:pt x="187226" y="0"/>
                    </a:lnTo>
                    <a:lnTo>
                      <a:pt x="0" y="0"/>
                    </a:lnTo>
                    <a:lnTo>
                      <a:pt x="0" y="737788"/>
                    </a:lnTo>
                    <a:close/>
                    <a:moveTo>
                      <a:pt x="124008" y="400232"/>
                    </a:moveTo>
                    <a:lnTo>
                      <a:pt x="62278" y="400232"/>
                    </a:lnTo>
                    <a:lnTo>
                      <a:pt x="62278" y="339056"/>
                    </a:lnTo>
                    <a:lnTo>
                      <a:pt x="124008" y="339056"/>
                    </a:lnTo>
                    <a:lnTo>
                      <a:pt x="124008" y="400232"/>
                    </a:lnTo>
                    <a:close/>
                    <a:moveTo>
                      <a:pt x="62325" y="76883"/>
                    </a:moveTo>
                    <a:lnTo>
                      <a:pt x="123084" y="76883"/>
                    </a:lnTo>
                    <a:lnTo>
                      <a:pt x="123084" y="137441"/>
                    </a:lnTo>
                    <a:lnTo>
                      <a:pt x="62325" y="137441"/>
                    </a:lnTo>
                    <a:lnTo>
                      <a:pt x="62325" y="76883"/>
                    </a:lnTo>
                    <a:close/>
                    <a:moveTo>
                      <a:pt x="61965" y="210351"/>
                    </a:moveTo>
                    <a:lnTo>
                      <a:pt x="123491" y="210351"/>
                    </a:lnTo>
                    <a:lnTo>
                      <a:pt x="123491" y="273799"/>
                    </a:lnTo>
                    <a:lnTo>
                      <a:pt x="61965" y="273799"/>
                    </a:lnTo>
                    <a:lnTo>
                      <a:pt x="61965" y="210351"/>
                    </a:lnTo>
                    <a:close/>
                    <a:moveTo>
                      <a:pt x="61464" y="481537"/>
                    </a:moveTo>
                    <a:lnTo>
                      <a:pt x="123288" y="481537"/>
                    </a:lnTo>
                    <a:lnTo>
                      <a:pt x="123288" y="540223"/>
                    </a:lnTo>
                    <a:lnTo>
                      <a:pt x="61464" y="540223"/>
                    </a:lnTo>
                    <a:lnTo>
                      <a:pt x="61464" y="481537"/>
                    </a:lnTo>
                    <a:close/>
                  </a:path>
                </a:pathLst>
              </a:custGeom>
              <a:solidFill>
                <a:srgbClr val="CA905E"/>
              </a:solidFill>
              <a:ln w="155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AAFE8E9-B1C0-48FD-AF4C-0226C0A77384}"/>
                  </a:ext>
                </a:extLst>
              </p:cNvPr>
              <p:cNvSpPr/>
              <p:nvPr/>
            </p:nvSpPr>
            <p:spPr>
              <a:xfrm>
                <a:off x="9697030" y="2881536"/>
                <a:ext cx="187241" cy="737788"/>
              </a:xfrm>
              <a:custGeom>
                <a:avLst/>
                <a:gdLst>
                  <a:gd name="connsiteX0" fmla="*/ 0 w 187241"/>
                  <a:gd name="connsiteY0" fmla="*/ 737788 h 737788"/>
                  <a:gd name="connsiteX1" fmla="*/ 187242 w 187241"/>
                  <a:gd name="connsiteY1" fmla="*/ 737788 h 737788"/>
                  <a:gd name="connsiteX2" fmla="*/ 187242 w 187241"/>
                  <a:gd name="connsiteY2" fmla="*/ 0 h 737788"/>
                  <a:gd name="connsiteX3" fmla="*/ 0 w 187241"/>
                  <a:gd name="connsiteY3" fmla="*/ 0 h 737788"/>
                  <a:gd name="connsiteX4" fmla="*/ 0 w 187241"/>
                  <a:gd name="connsiteY4" fmla="*/ 737788 h 737788"/>
                  <a:gd name="connsiteX5" fmla="*/ 124008 w 187241"/>
                  <a:gd name="connsiteY5" fmla="*/ 400232 h 737788"/>
                  <a:gd name="connsiteX6" fmla="*/ 62278 w 187241"/>
                  <a:gd name="connsiteY6" fmla="*/ 400232 h 737788"/>
                  <a:gd name="connsiteX7" fmla="*/ 62278 w 187241"/>
                  <a:gd name="connsiteY7" fmla="*/ 339056 h 737788"/>
                  <a:gd name="connsiteX8" fmla="*/ 124008 w 187241"/>
                  <a:gd name="connsiteY8" fmla="*/ 339056 h 737788"/>
                  <a:gd name="connsiteX9" fmla="*/ 124008 w 187241"/>
                  <a:gd name="connsiteY9" fmla="*/ 400232 h 737788"/>
                  <a:gd name="connsiteX10" fmla="*/ 62325 w 187241"/>
                  <a:gd name="connsiteY10" fmla="*/ 76883 h 737788"/>
                  <a:gd name="connsiteX11" fmla="*/ 123084 w 187241"/>
                  <a:gd name="connsiteY11" fmla="*/ 76883 h 737788"/>
                  <a:gd name="connsiteX12" fmla="*/ 123084 w 187241"/>
                  <a:gd name="connsiteY12" fmla="*/ 137441 h 737788"/>
                  <a:gd name="connsiteX13" fmla="*/ 62325 w 187241"/>
                  <a:gd name="connsiteY13" fmla="*/ 137441 h 737788"/>
                  <a:gd name="connsiteX14" fmla="*/ 62325 w 187241"/>
                  <a:gd name="connsiteY14" fmla="*/ 76883 h 737788"/>
                  <a:gd name="connsiteX15" fmla="*/ 61965 w 187241"/>
                  <a:gd name="connsiteY15" fmla="*/ 210351 h 737788"/>
                  <a:gd name="connsiteX16" fmla="*/ 123491 w 187241"/>
                  <a:gd name="connsiteY16" fmla="*/ 210351 h 737788"/>
                  <a:gd name="connsiteX17" fmla="*/ 123491 w 187241"/>
                  <a:gd name="connsiteY17" fmla="*/ 273799 h 737788"/>
                  <a:gd name="connsiteX18" fmla="*/ 61965 w 187241"/>
                  <a:gd name="connsiteY18" fmla="*/ 273799 h 737788"/>
                  <a:gd name="connsiteX19" fmla="*/ 61965 w 187241"/>
                  <a:gd name="connsiteY19" fmla="*/ 210351 h 737788"/>
                  <a:gd name="connsiteX20" fmla="*/ 61464 w 187241"/>
                  <a:gd name="connsiteY20" fmla="*/ 481537 h 737788"/>
                  <a:gd name="connsiteX21" fmla="*/ 123288 w 187241"/>
                  <a:gd name="connsiteY21" fmla="*/ 481537 h 737788"/>
                  <a:gd name="connsiteX22" fmla="*/ 123288 w 187241"/>
                  <a:gd name="connsiteY22" fmla="*/ 540223 h 737788"/>
                  <a:gd name="connsiteX23" fmla="*/ 61464 w 187241"/>
                  <a:gd name="connsiteY23" fmla="*/ 540223 h 737788"/>
                  <a:gd name="connsiteX24" fmla="*/ 61464 w 187241"/>
                  <a:gd name="connsiteY24" fmla="*/ 481537 h 73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7241" h="737788">
                    <a:moveTo>
                      <a:pt x="0" y="737788"/>
                    </a:moveTo>
                    <a:lnTo>
                      <a:pt x="187242" y="737788"/>
                    </a:lnTo>
                    <a:lnTo>
                      <a:pt x="187242" y="0"/>
                    </a:lnTo>
                    <a:lnTo>
                      <a:pt x="0" y="0"/>
                    </a:lnTo>
                    <a:lnTo>
                      <a:pt x="0" y="737788"/>
                    </a:lnTo>
                    <a:close/>
                    <a:moveTo>
                      <a:pt x="124008" y="400232"/>
                    </a:moveTo>
                    <a:lnTo>
                      <a:pt x="62278" y="400232"/>
                    </a:lnTo>
                    <a:lnTo>
                      <a:pt x="62278" y="339056"/>
                    </a:lnTo>
                    <a:lnTo>
                      <a:pt x="124008" y="339056"/>
                    </a:lnTo>
                    <a:lnTo>
                      <a:pt x="124008" y="400232"/>
                    </a:lnTo>
                    <a:close/>
                    <a:moveTo>
                      <a:pt x="62325" y="76883"/>
                    </a:moveTo>
                    <a:lnTo>
                      <a:pt x="123084" y="76883"/>
                    </a:lnTo>
                    <a:lnTo>
                      <a:pt x="123084" y="137441"/>
                    </a:lnTo>
                    <a:lnTo>
                      <a:pt x="62325" y="137441"/>
                    </a:lnTo>
                    <a:lnTo>
                      <a:pt x="62325" y="76883"/>
                    </a:lnTo>
                    <a:close/>
                    <a:moveTo>
                      <a:pt x="61965" y="210351"/>
                    </a:moveTo>
                    <a:lnTo>
                      <a:pt x="123491" y="210351"/>
                    </a:lnTo>
                    <a:lnTo>
                      <a:pt x="123491" y="273799"/>
                    </a:lnTo>
                    <a:lnTo>
                      <a:pt x="61965" y="273799"/>
                    </a:lnTo>
                    <a:lnTo>
                      <a:pt x="61965" y="210351"/>
                    </a:lnTo>
                    <a:close/>
                    <a:moveTo>
                      <a:pt x="61464" y="481537"/>
                    </a:moveTo>
                    <a:lnTo>
                      <a:pt x="123288" y="481537"/>
                    </a:lnTo>
                    <a:lnTo>
                      <a:pt x="123288" y="540223"/>
                    </a:lnTo>
                    <a:lnTo>
                      <a:pt x="61464" y="540223"/>
                    </a:lnTo>
                    <a:lnTo>
                      <a:pt x="61464" y="481537"/>
                    </a:lnTo>
                    <a:close/>
                  </a:path>
                </a:pathLst>
              </a:custGeom>
              <a:solidFill>
                <a:srgbClr val="CA905E"/>
              </a:solidFill>
              <a:ln w="155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75DBCE0-BE9F-41B7-BE64-08094E613225}"/>
                </a:ext>
              </a:extLst>
            </p:cNvPr>
            <p:cNvSpPr/>
            <p:nvPr/>
          </p:nvSpPr>
          <p:spPr>
            <a:xfrm>
              <a:off x="8984653" y="3660865"/>
              <a:ext cx="899618" cy="54682"/>
            </a:xfrm>
            <a:custGeom>
              <a:avLst/>
              <a:gdLst>
                <a:gd name="connsiteX0" fmla="*/ 0 w 899618"/>
                <a:gd name="connsiteY0" fmla="*/ 0 h 54682"/>
                <a:gd name="connsiteX1" fmla="*/ 899619 w 899618"/>
                <a:gd name="connsiteY1" fmla="*/ 0 h 54682"/>
                <a:gd name="connsiteX2" fmla="*/ 899619 w 899618"/>
                <a:gd name="connsiteY2" fmla="*/ 54682 h 54682"/>
                <a:gd name="connsiteX3" fmla="*/ 0 w 899618"/>
                <a:gd name="connsiteY3" fmla="*/ 54682 h 54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9618" h="54682">
                  <a:moveTo>
                    <a:pt x="0" y="0"/>
                  </a:moveTo>
                  <a:lnTo>
                    <a:pt x="899619" y="0"/>
                  </a:lnTo>
                  <a:lnTo>
                    <a:pt x="899619" y="54682"/>
                  </a:lnTo>
                  <a:lnTo>
                    <a:pt x="0" y="54682"/>
                  </a:lnTo>
                  <a:close/>
                </a:path>
              </a:pathLst>
            </a:custGeom>
            <a:solidFill>
              <a:schemeClr val="accent1"/>
            </a:solidFill>
            <a:ln w="15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57D4DEA-962F-4995-BAAC-F68F66EAA1F2}"/>
              </a:ext>
            </a:extLst>
          </p:cNvPr>
          <p:cNvGrpSpPr/>
          <p:nvPr/>
        </p:nvGrpSpPr>
        <p:grpSpPr>
          <a:xfrm>
            <a:off x="5136891" y="3199633"/>
            <a:ext cx="1804483" cy="1257080"/>
            <a:chOff x="5371603" y="3714559"/>
            <a:chExt cx="1804483" cy="12570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EA2932-302B-4F0B-A86E-E4EE752E9598}"/>
                </a:ext>
              </a:extLst>
            </p:cNvPr>
            <p:cNvSpPr/>
            <p:nvPr/>
          </p:nvSpPr>
          <p:spPr>
            <a:xfrm>
              <a:off x="5461950" y="3714559"/>
              <a:ext cx="1714135" cy="1204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Google Shape;134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71603" y="3714559"/>
              <a:ext cx="1804483" cy="1257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24"/>
            <p:cNvSpPr/>
            <p:nvPr/>
          </p:nvSpPr>
          <p:spPr>
            <a:xfrm>
              <a:off x="5524220" y="3893105"/>
              <a:ext cx="1493673" cy="898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1467"/>
                <a:t>Patient’s latest History &amp; Physical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084982-1C01-4370-9549-489DD0059625}"/>
              </a:ext>
            </a:extLst>
          </p:cNvPr>
          <p:cNvGrpSpPr/>
          <p:nvPr/>
        </p:nvGrpSpPr>
        <p:grpSpPr>
          <a:xfrm>
            <a:off x="2488330" y="2723751"/>
            <a:ext cx="753126" cy="1111099"/>
            <a:chOff x="2488330" y="2723751"/>
            <a:chExt cx="753126" cy="11110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1160B94-5F01-4FCC-873A-F39A351C3A0A}"/>
                </a:ext>
              </a:extLst>
            </p:cNvPr>
            <p:cNvSpPr/>
            <p:nvPr/>
          </p:nvSpPr>
          <p:spPr>
            <a:xfrm>
              <a:off x="2644954" y="3246857"/>
              <a:ext cx="174194" cy="560831"/>
            </a:xfrm>
            <a:custGeom>
              <a:avLst/>
              <a:gdLst>
                <a:gd name="connsiteX0" fmla="*/ 57627 w 122853"/>
                <a:gd name="connsiteY0" fmla="*/ 274463 h 395536"/>
                <a:gd name="connsiteX1" fmla="*/ 122764 w 122853"/>
                <a:gd name="connsiteY1" fmla="*/ 338022 h 395536"/>
                <a:gd name="connsiteX2" fmla="*/ 71705 w 122853"/>
                <a:gd name="connsiteY2" fmla="*/ 394706 h 395536"/>
                <a:gd name="connsiteX3" fmla="*/ 4404 w 122853"/>
                <a:gd name="connsiteY3" fmla="*/ 357625 h 395536"/>
                <a:gd name="connsiteX4" fmla="*/ 39937 w 122853"/>
                <a:gd name="connsiteY4" fmla="*/ 278547 h 395536"/>
                <a:gd name="connsiteX5" fmla="*/ 36171 w 122853"/>
                <a:gd name="connsiteY5" fmla="*/ 252286 h 395536"/>
                <a:gd name="connsiteX6" fmla="*/ 31970 w 122853"/>
                <a:gd name="connsiteY6" fmla="*/ 105615 h 395536"/>
                <a:gd name="connsiteX7" fmla="*/ 51235 w 122853"/>
                <a:gd name="connsiteY7" fmla="*/ 32312 h 395536"/>
                <a:gd name="connsiteX8" fmla="*/ 73831 w 122853"/>
                <a:gd name="connsiteY8" fmla="*/ 1607 h 395536"/>
                <a:gd name="connsiteX9" fmla="*/ 84284 w 122853"/>
                <a:gd name="connsiteY9" fmla="*/ 1121 h 395536"/>
                <a:gd name="connsiteX10" fmla="*/ 85321 w 122853"/>
                <a:gd name="connsiteY10" fmla="*/ 11249 h 395536"/>
                <a:gd name="connsiteX11" fmla="*/ 46803 w 122853"/>
                <a:gd name="connsiteY11" fmla="*/ 120404 h 395536"/>
                <a:gd name="connsiteX12" fmla="*/ 57627 w 122853"/>
                <a:gd name="connsiteY12" fmla="*/ 274475 h 395536"/>
                <a:gd name="connsiteX13" fmla="*/ 60573 w 122853"/>
                <a:gd name="connsiteY13" fmla="*/ 379111 h 395536"/>
                <a:gd name="connsiteX14" fmla="*/ 106303 w 122853"/>
                <a:gd name="connsiteY14" fmla="*/ 335897 h 395536"/>
                <a:gd name="connsiteX15" fmla="*/ 62213 w 122853"/>
                <a:gd name="connsiteY15" fmla="*/ 292299 h 395536"/>
                <a:gd name="connsiteX16" fmla="*/ 16701 w 122853"/>
                <a:gd name="connsiteY16" fmla="*/ 336025 h 395536"/>
                <a:gd name="connsiteX17" fmla="*/ 60573 w 122853"/>
                <a:gd name="connsiteY17" fmla="*/ 379098 h 39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853" h="395536">
                  <a:moveTo>
                    <a:pt x="57627" y="274463"/>
                  </a:moveTo>
                  <a:cubicBezTo>
                    <a:pt x="104023" y="285910"/>
                    <a:pt x="124390" y="305999"/>
                    <a:pt x="122764" y="338022"/>
                  </a:cubicBezTo>
                  <a:cubicBezTo>
                    <a:pt x="121342" y="366242"/>
                    <a:pt x="99899" y="390033"/>
                    <a:pt x="71705" y="394706"/>
                  </a:cubicBezTo>
                  <a:cubicBezTo>
                    <a:pt x="43306" y="399418"/>
                    <a:pt x="14741" y="383682"/>
                    <a:pt x="4404" y="357625"/>
                  </a:cubicBezTo>
                  <a:cubicBezTo>
                    <a:pt x="-7291" y="328137"/>
                    <a:pt x="4225" y="301710"/>
                    <a:pt x="39937" y="278547"/>
                  </a:cubicBezTo>
                  <a:cubicBezTo>
                    <a:pt x="38746" y="270314"/>
                    <a:pt x="37299" y="261326"/>
                    <a:pt x="36171" y="252286"/>
                  </a:cubicBezTo>
                  <a:cubicBezTo>
                    <a:pt x="30061" y="203528"/>
                    <a:pt x="26282" y="154706"/>
                    <a:pt x="31970" y="105615"/>
                  </a:cubicBezTo>
                  <a:cubicBezTo>
                    <a:pt x="34903" y="80276"/>
                    <a:pt x="39220" y="55154"/>
                    <a:pt x="51235" y="32312"/>
                  </a:cubicBezTo>
                  <a:cubicBezTo>
                    <a:pt x="57076" y="21210"/>
                    <a:pt x="65646" y="11351"/>
                    <a:pt x="73831" y="1607"/>
                  </a:cubicBezTo>
                  <a:cubicBezTo>
                    <a:pt x="75432" y="-300"/>
                    <a:pt x="82247" y="-569"/>
                    <a:pt x="84284" y="1121"/>
                  </a:cubicBezTo>
                  <a:cubicBezTo>
                    <a:pt x="86282" y="2785"/>
                    <a:pt x="87025" y="9469"/>
                    <a:pt x="85321" y="11249"/>
                  </a:cubicBezTo>
                  <a:cubicBezTo>
                    <a:pt x="55770" y="42158"/>
                    <a:pt x="51492" y="81300"/>
                    <a:pt x="46803" y="120404"/>
                  </a:cubicBezTo>
                  <a:cubicBezTo>
                    <a:pt x="42922" y="152721"/>
                    <a:pt x="47649" y="239943"/>
                    <a:pt x="57627" y="274475"/>
                  </a:cubicBezTo>
                  <a:close/>
                  <a:moveTo>
                    <a:pt x="60573" y="379111"/>
                  </a:moveTo>
                  <a:cubicBezTo>
                    <a:pt x="85526" y="379482"/>
                    <a:pt x="106367" y="359776"/>
                    <a:pt x="106303" y="335897"/>
                  </a:cubicBezTo>
                  <a:cubicBezTo>
                    <a:pt x="106239" y="312977"/>
                    <a:pt x="85834" y="292798"/>
                    <a:pt x="62213" y="292299"/>
                  </a:cubicBezTo>
                  <a:cubicBezTo>
                    <a:pt x="37849" y="291774"/>
                    <a:pt x="16727" y="312081"/>
                    <a:pt x="16701" y="336025"/>
                  </a:cubicBezTo>
                  <a:cubicBezTo>
                    <a:pt x="16688" y="359520"/>
                    <a:pt x="36261" y="378752"/>
                    <a:pt x="60573" y="379098"/>
                  </a:cubicBezTo>
                  <a:close/>
                </a:path>
              </a:pathLst>
            </a:custGeom>
            <a:solidFill>
              <a:schemeClr val="accent1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7C4CE54-DD08-4E43-9F2D-D14DC1D72ACC}"/>
                </a:ext>
              </a:extLst>
            </p:cNvPr>
            <p:cNvSpPr/>
            <p:nvPr/>
          </p:nvSpPr>
          <p:spPr>
            <a:xfrm>
              <a:off x="2982143" y="3249647"/>
              <a:ext cx="69693" cy="129602"/>
            </a:xfrm>
            <a:custGeom>
              <a:avLst/>
              <a:gdLst>
                <a:gd name="connsiteX0" fmla="*/ 48763 w 49152"/>
                <a:gd name="connsiteY0" fmla="*/ 90114 h 91404"/>
                <a:gd name="connsiteX1" fmla="*/ 36415 w 49152"/>
                <a:gd name="connsiteY1" fmla="*/ 85261 h 91404"/>
                <a:gd name="connsiteX2" fmla="*/ 33456 w 49152"/>
                <a:gd name="connsiteY2" fmla="*/ 71817 h 91404"/>
                <a:gd name="connsiteX3" fmla="*/ 4442 w 49152"/>
                <a:gd name="connsiteY3" fmla="*/ 11830 h 91404"/>
                <a:gd name="connsiteX4" fmla="*/ 2726 w 49152"/>
                <a:gd name="connsiteY4" fmla="*/ 524 h 91404"/>
                <a:gd name="connsiteX5" fmla="*/ 14511 w 49152"/>
                <a:gd name="connsiteY5" fmla="*/ 3571 h 91404"/>
                <a:gd name="connsiteX6" fmla="*/ 33174 w 49152"/>
                <a:gd name="connsiteY6" fmla="*/ 30485 h 91404"/>
                <a:gd name="connsiteX7" fmla="*/ 48584 w 49152"/>
                <a:gd name="connsiteY7" fmla="*/ 77886 h 91404"/>
                <a:gd name="connsiteX8" fmla="*/ 48763 w 49152"/>
                <a:gd name="connsiteY8" fmla="*/ 90114 h 9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152" h="91404">
                  <a:moveTo>
                    <a:pt x="48763" y="90114"/>
                  </a:moveTo>
                  <a:cubicBezTo>
                    <a:pt x="41001" y="93174"/>
                    <a:pt x="37837" y="90485"/>
                    <a:pt x="36415" y="85261"/>
                  </a:cubicBezTo>
                  <a:cubicBezTo>
                    <a:pt x="35211" y="80831"/>
                    <a:pt x="34481" y="76286"/>
                    <a:pt x="33456" y="71817"/>
                  </a:cubicBezTo>
                  <a:cubicBezTo>
                    <a:pt x="28396" y="49717"/>
                    <a:pt x="20531" y="28898"/>
                    <a:pt x="4442" y="11830"/>
                  </a:cubicBezTo>
                  <a:cubicBezTo>
                    <a:pt x="1150" y="8334"/>
                    <a:pt x="-2731" y="3878"/>
                    <a:pt x="2726" y="524"/>
                  </a:cubicBezTo>
                  <a:cubicBezTo>
                    <a:pt x="5173" y="-974"/>
                    <a:pt x="12307" y="959"/>
                    <a:pt x="14511" y="3571"/>
                  </a:cubicBezTo>
                  <a:cubicBezTo>
                    <a:pt x="21569" y="11932"/>
                    <a:pt x="28973" y="20652"/>
                    <a:pt x="33174" y="30485"/>
                  </a:cubicBezTo>
                  <a:cubicBezTo>
                    <a:pt x="39694" y="45735"/>
                    <a:pt x="43947" y="61932"/>
                    <a:pt x="48584" y="77886"/>
                  </a:cubicBezTo>
                  <a:cubicBezTo>
                    <a:pt x="49750" y="81907"/>
                    <a:pt x="48763" y="86516"/>
                    <a:pt x="48763" y="90114"/>
                  </a:cubicBezTo>
                  <a:close/>
                </a:path>
              </a:pathLst>
            </a:custGeom>
            <a:solidFill>
              <a:schemeClr val="accent1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8B41795-81BE-495C-A20F-7DC6C4EEDF83}"/>
                </a:ext>
              </a:extLst>
            </p:cNvPr>
            <p:cNvSpPr/>
            <p:nvPr/>
          </p:nvSpPr>
          <p:spPr>
            <a:xfrm>
              <a:off x="2693812" y="3685637"/>
              <a:ext cx="76351" cy="75075"/>
            </a:xfrm>
            <a:custGeom>
              <a:avLst/>
              <a:gdLst>
                <a:gd name="connsiteX0" fmla="*/ 53835 w 53848"/>
                <a:gd name="connsiteY0" fmla="*/ 27387 h 52948"/>
                <a:gd name="connsiteX1" fmla="*/ 26244 w 53848"/>
                <a:gd name="connsiteY1" fmla="*/ 52944 h 52948"/>
                <a:gd name="connsiteX2" fmla="*/ 48 w 53848"/>
                <a:gd name="connsiteY2" fmla="*/ 24634 h 52948"/>
                <a:gd name="connsiteX3" fmla="*/ 28217 w 53848"/>
                <a:gd name="connsiteY3" fmla="*/ 38 h 52948"/>
                <a:gd name="connsiteX4" fmla="*/ 53835 w 53848"/>
                <a:gd name="connsiteY4" fmla="*/ 27387 h 5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8" h="52948">
                  <a:moveTo>
                    <a:pt x="53835" y="27387"/>
                  </a:moveTo>
                  <a:cubicBezTo>
                    <a:pt x="53400" y="41843"/>
                    <a:pt x="41128" y="53213"/>
                    <a:pt x="26244" y="52944"/>
                  </a:cubicBezTo>
                  <a:cubicBezTo>
                    <a:pt x="10463" y="52663"/>
                    <a:pt x="-835" y="40447"/>
                    <a:pt x="48" y="24634"/>
                  </a:cubicBezTo>
                  <a:cubicBezTo>
                    <a:pt x="868" y="9974"/>
                    <a:pt x="13114" y="-718"/>
                    <a:pt x="28217" y="38"/>
                  </a:cubicBezTo>
                  <a:cubicBezTo>
                    <a:pt x="43088" y="793"/>
                    <a:pt x="54284" y="12739"/>
                    <a:pt x="53835" y="27387"/>
                  </a:cubicBezTo>
                  <a:close/>
                </a:path>
              </a:pathLst>
            </a:custGeom>
            <a:solidFill>
              <a:schemeClr val="accent1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8" name="Graphic 3">
              <a:extLst>
                <a:ext uri="{FF2B5EF4-FFF2-40B4-BE49-F238E27FC236}">
                  <a16:creationId xmlns:a16="http://schemas.microsoft.com/office/drawing/2014/main" id="{0E53FE95-A0BF-4C0A-A755-1A3068921F42}"/>
                </a:ext>
              </a:extLst>
            </p:cNvPr>
            <p:cNvGrpSpPr/>
            <p:nvPr/>
          </p:nvGrpSpPr>
          <p:grpSpPr>
            <a:xfrm>
              <a:off x="2914702" y="3581867"/>
              <a:ext cx="216207" cy="252983"/>
              <a:chOff x="8655960" y="3125353"/>
              <a:chExt cx="152484" cy="178421"/>
            </a:xfrm>
            <a:solidFill>
              <a:schemeClr val="accent1"/>
            </a:solidFill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169F40C-8A7F-412E-A922-850936E6158C}"/>
                  </a:ext>
                </a:extLst>
              </p:cNvPr>
              <p:cNvSpPr/>
              <p:nvPr/>
            </p:nvSpPr>
            <p:spPr>
              <a:xfrm>
                <a:off x="8725585" y="3142407"/>
                <a:ext cx="82858" cy="161367"/>
              </a:xfrm>
              <a:custGeom>
                <a:avLst/>
                <a:gdLst>
                  <a:gd name="connsiteX0" fmla="*/ 71189 w 82858"/>
                  <a:gd name="connsiteY0" fmla="*/ 127 h 161367"/>
                  <a:gd name="connsiteX1" fmla="*/ 55651 w 82858"/>
                  <a:gd name="connsiteY1" fmla="*/ 10831 h 161367"/>
                  <a:gd name="connsiteX2" fmla="*/ 53576 w 82858"/>
                  <a:gd name="connsiteY2" fmla="*/ 20997 h 161367"/>
                  <a:gd name="connsiteX3" fmla="*/ 53205 w 82858"/>
                  <a:gd name="connsiteY3" fmla="*/ 23686 h 161367"/>
                  <a:gd name="connsiteX4" fmla="*/ 52244 w 82858"/>
                  <a:gd name="connsiteY4" fmla="*/ 23532 h 161367"/>
                  <a:gd name="connsiteX5" fmla="*/ 49938 w 82858"/>
                  <a:gd name="connsiteY5" fmla="*/ 39397 h 161367"/>
                  <a:gd name="connsiteX6" fmla="*/ 39294 w 82858"/>
                  <a:gd name="connsiteY6" fmla="*/ 98885 h 161367"/>
                  <a:gd name="connsiteX7" fmla="*/ 9755 w 82858"/>
                  <a:gd name="connsiteY7" fmla="*/ 135184 h 161367"/>
                  <a:gd name="connsiteX8" fmla="*/ 1198 w 82858"/>
                  <a:gd name="connsiteY8" fmla="*/ 153289 h 161367"/>
                  <a:gd name="connsiteX9" fmla="*/ 20784 w 82858"/>
                  <a:gd name="connsiteY9" fmla="*/ 160267 h 161367"/>
                  <a:gd name="connsiteX10" fmla="*/ 52359 w 82858"/>
                  <a:gd name="connsiteY10" fmla="*/ 136183 h 161367"/>
                  <a:gd name="connsiteX11" fmla="*/ 69562 w 82858"/>
                  <a:gd name="connsiteY11" fmla="*/ 94902 h 161367"/>
                  <a:gd name="connsiteX12" fmla="*/ 71548 w 82858"/>
                  <a:gd name="connsiteY12" fmla="*/ 95223 h 161367"/>
                  <a:gd name="connsiteX13" fmla="*/ 72765 w 82858"/>
                  <a:gd name="connsiteY13" fmla="*/ 86823 h 161367"/>
                  <a:gd name="connsiteX14" fmla="*/ 82859 w 82858"/>
                  <a:gd name="connsiteY14" fmla="*/ 13468 h 161367"/>
                  <a:gd name="connsiteX15" fmla="*/ 71189 w 82858"/>
                  <a:gd name="connsiteY15" fmla="*/ 127 h 161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858" h="161367">
                    <a:moveTo>
                      <a:pt x="71189" y="127"/>
                    </a:moveTo>
                    <a:cubicBezTo>
                      <a:pt x="62927" y="-719"/>
                      <a:pt x="57458" y="2649"/>
                      <a:pt x="55651" y="10831"/>
                    </a:cubicBezTo>
                    <a:cubicBezTo>
                      <a:pt x="54908" y="14211"/>
                      <a:pt x="54050" y="17579"/>
                      <a:pt x="53576" y="20997"/>
                    </a:cubicBezTo>
                    <a:cubicBezTo>
                      <a:pt x="53448" y="21893"/>
                      <a:pt x="53333" y="22790"/>
                      <a:pt x="53205" y="23686"/>
                    </a:cubicBezTo>
                    <a:lnTo>
                      <a:pt x="52244" y="23532"/>
                    </a:lnTo>
                    <a:cubicBezTo>
                      <a:pt x="51488" y="28821"/>
                      <a:pt x="50733" y="34109"/>
                      <a:pt x="49938" y="39397"/>
                    </a:cubicBezTo>
                    <a:cubicBezTo>
                      <a:pt x="46941" y="59320"/>
                      <a:pt x="44187" y="79371"/>
                      <a:pt x="39294" y="98885"/>
                    </a:cubicBezTo>
                    <a:cubicBezTo>
                      <a:pt x="35336" y="114710"/>
                      <a:pt x="27675" y="128885"/>
                      <a:pt x="9755" y="135184"/>
                    </a:cubicBezTo>
                    <a:cubicBezTo>
                      <a:pt x="852" y="138308"/>
                      <a:pt x="-1838" y="146132"/>
                      <a:pt x="1198" y="153289"/>
                    </a:cubicBezTo>
                    <a:cubicBezTo>
                      <a:pt x="4144" y="160216"/>
                      <a:pt x="11459" y="163148"/>
                      <a:pt x="20784" y="160267"/>
                    </a:cubicBezTo>
                    <a:cubicBezTo>
                      <a:pt x="34298" y="156106"/>
                      <a:pt x="44507" y="147450"/>
                      <a:pt x="52359" y="136183"/>
                    </a:cubicBezTo>
                    <a:cubicBezTo>
                      <a:pt x="61159" y="123571"/>
                      <a:pt x="66501" y="109602"/>
                      <a:pt x="69562" y="94902"/>
                    </a:cubicBezTo>
                    <a:lnTo>
                      <a:pt x="71548" y="95223"/>
                    </a:lnTo>
                    <a:cubicBezTo>
                      <a:pt x="71945" y="92418"/>
                      <a:pt x="72368" y="89627"/>
                      <a:pt x="72765" y="86823"/>
                    </a:cubicBezTo>
                    <a:cubicBezTo>
                      <a:pt x="76185" y="62867"/>
                      <a:pt x="79375" y="38885"/>
                      <a:pt x="82859" y="13468"/>
                    </a:cubicBezTo>
                    <a:cubicBezTo>
                      <a:pt x="82833" y="6554"/>
                      <a:pt x="78529" y="882"/>
                      <a:pt x="71189" y="127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5182E2-EFD6-4672-87A5-C46F5F3A3977}"/>
                  </a:ext>
                </a:extLst>
              </p:cNvPr>
              <p:cNvSpPr/>
              <p:nvPr/>
            </p:nvSpPr>
            <p:spPr>
              <a:xfrm>
                <a:off x="8655960" y="3125353"/>
                <a:ext cx="53981" cy="169756"/>
              </a:xfrm>
              <a:custGeom>
                <a:avLst/>
                <a:gdLst>
                  <a:gd name="connsiteX0" fmla="*/ 45474 w 53981"/>
                  <a:gd name="connsiteY0" fmla="*/ 144082 h 169756"/>
                  <a:gd name="connsiteX1" fmla="*/ 29782 w 53981"/>
                  <a:gd name="connsiteY1" fmla="*/ 112481 h 169756"/>
                  <a:gd name="connsiteX2" fmla="*/ 30243 w 53981"/>
                  <a:gd name="connsiteY2" fmla="*/ 87629 h 169756"/>
                  <a:gd name="connsiteX3" fmla="*/ 39287 w 53981"/>
                  <a:gd name="connsiteY3" fmla="*/ 25478 h 169756"/>
                  <a:gd name="connsiteX4" fmla="*/ 39850 w 53981"/>
                  <a:gd name="connsiteY4" fmla="*/ 10125 h 169756"/>
                  <a:gd name="connsiteX5" fmla="*/ 29782 w 53981"/>
                  <a:gd name="connsiteY5" fmla="*/ 164 h 169756"/>
                  <a:gd name="connsiteX6" fmla="*/ 16191 w 53981"/>
                  <a:gd name="connsiteY6" fmla="*/ 5093 h 169756"/>
                  <a:gd name="connsiteX7" fmla="*/ 12182 w 53981"/>
                  <a:gd name="connsiteY7" fmla="*/ 17859 h 169756"/>
                  <a:gd name="connsiteX8" fmla="*/ 11452 w 53981"/>
                  <a:gd name="connsiteY8" fmla="*/ 22610 h 169756"/>
                  <a:gd name="connsiteX9" fmla="*/ 10184 w 53981"/>
                  <a:gd name="connsiteY9" fmla="*/ 22405 h 169756"/>
                  <a:gd name="connsiteX10" fmla="*/ 0 w 53981"/>
                  <a:gd name="connsiteY10" fmla="*/ 96067 h 169756"/>
                  <a:gd name="connsiteX11" fmla="*/ 3330 w 53981"/>
                  <a:gd name="connsiteY11" fmla="*/ 125401 h 169756"/>
                  <a:gd name="connsiteX12" fmla="*/ 27092 w 53981"/>
                  <a:gd name="connsiteY12" fmla="*/ 164722 h 169756"/>
                  <a:gd name="connsiteX13" fmla="*/ 50866 w 53981"/>
                  <a:gd name="connsiteY13" fmla="*/ 164620 h 169756"/>
                  <a:gd name="connsiteX14" fmla="*/ 45486 w 53981"/>
                  <a:gd name="connsiteY14" fmla="*/ 144082 h 16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3981" h="169756">
                    <a:moveTo>
                      <a:pt x="45474" y="144082"/>
                    </a:moveTo>
                    <a:cubicBezTo>
                      <a:pt x="35098" y="135682"/>
                      <a:pt x="29923" y="124991"/>
                      <a:pt x="29782" y="112481"/>
                    </a:cubicBezTo>
                    <a:cubicBezTo>
                      <a:pt x="29692" y="104223"/>
                      <a:pt x="29820" y="95913"/>
                      <a:pt x="30243" y="87629"/>
                    </a:cubicBezTo>
                    <a:cubicBezTo>
                      <a:pt x="33253" y="66912"/>
                      <a:pt x="36341" y="46207"/>
                      <a:pt x="39287" y="25478"/>
                    </a:cubicBezTo>
                    <a:cubicBezTo>
                      <a:pt x="40017" y="20369"/>
                      <a:pt x="41413" y="14671"/>
                      <a:pt x="39850" y="10125"/>
                    </a:cubicBezTo>
                    <a:cubicBezTo>
                      <a:pt x="38428" y="6003"/>
                      <a:pt x="33817" y="1009"/>
                      <a:pt x="29782" y="164"/>
                    </a:cubicBezTo>
                    <a:cubicBezTo>
                      <a:pt x="25670" y="-694"/>
                      <a:pt x="19406" y="1944"/>
                      <a:pt x="16191" y="5093"/>
                    </a:cubicBezTo>
                    <a:cubicBezTo>
                      <a:pt x="13335" y="7898"/>
                      <a:pt x="12912" y="13416"/>
                      <a:pt x="12182" y="17859"/>
                    </a:cubicBezTo>
                    <a:cubicBezTo>
                      <a:pt x="11926" y="19447"/>
                      <a:pt x="11708" y="21022"/>
                      <a:pt x="11452" y="22610"/>
                    </a:cubicBezTo>
                    <a:lnTo>
                      <a:pt x="10184" y="22405"/>
                    </a:lnTo>
                    <a:cubicBezTo>
                      <a:pt x="6789" y="46963"/>
                      <a:pt x="3382" y="71521"/>
                      <a:pt x="0" y="96067"/>
                    </a:cubicBezTo>
                    <a:cubicBezTo>
                      <a:pt x="1063" y="105990"/>
                      <a:pt x="1332" y="115862"/>
                      <a:pt x="3330" y="125401"/>
                    </a:cubicBezTo>
                    <a:cubicBezTo>
                      <a:pt x="6584" y="140971"/>
                      <a:pt x="13488" y="154927"/>
                      <a:pt x="27092" y="164722"/>
                    </a:cubicBezTo>
                    <a:cubicBezTo>
                      <a:pt x="36571" y="171547"/>
                      <a:pt x="45525" y="171355"/>
                      <a:pt x="50866" y="164620"/>
                    </a:cubicBezTo>
                    <a:cubicBezTo>
                      <a:pt x="56093" y="158051"/>
                      <a:pt x="55030" y="151803"/>
                      <a:pt x="45486" y="144082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4F4BF81-EA0E-4562-B7FE-50155665A17C}"/>
                </a:ext>
              </a:extLst>
            </p:cNvPr>
            <p:cNvSpPr/>
            <p:nvPr/>
          </p:nvSpPr>
          <p:spPr>
            <a:xfrm>
              <a:off x="2605209" y="2723751"/>
              <a:ext cx="527102" cy="523515"/>
            </a:xfrm>
            <a:custGeom>
              <a:avLst/>
              <a:gdLst>
                <a:gd name="connsiteX0" fmla="*/ 345358 w 371748"/>
                <a:gd name="connsiteY0" fmla="*/ 165416 h 369218"/>
                <a:gd name="connsiteX1" fmla="*/ 359871 w 371748"/>
                <a:gd name="connsiteY1" fmla="*/ 251677 h 369218"/>
                <a:gd name="connsiteX2" fmla="*/ 333381 w 371748"/>
                <a:gd name="connsiteY2" fmla="*/ 268732 h 369218"/>
                <a:gd name="connsiteX3" fmla="*/ 318381 w 371748"/>
                <a:gd name="connsiteY3" fmla="*/ 280140 h 369218"/>
                <a:gd name="connsiteX4" fmla="*/ 281144 w 371748"/>
                <a:gd name="connsiteY4" fmla="*/ 330422 h 369218"/>
                <a:gd name="connsiteX5" fmla="*/ 94625 w 371748"/>
                <a:gd name="connsiteY5" fmla="*/ 334673 h 369218"/>
                <a:gd name="connsiteX6" fmla="*/ 55530 w 371748"/>
                <a:gd name="connsiteY6" fmla="*/ 285736 h 369218"/>
                <a:gd name="connsiteX7" fmla="*/ 47858 w 371748"/>
                <a:gd name="connsiteY7" fmla="*/ 271280 h 369218"/>
                <a:gd name="connsiteX8" fmla="*/ 821 w 371748"/>
                <a:gd name="connsiteY8" fmla="*/ 223047 h 369218"/>
                <a:gd name="connsiteX9" fmla="*/ 34446 w 371748"/>
                <a:gd name="connsiteY9" fmla="*/ 162432 h 369218"/>
                <a:gd name="connsiteX10" fmla="*/ 39493 w 371748"/>
                <a:gd name="connsiteY10" fmla="*/ 119347 h 369218"/>
                <a:gd name="connsiteX11" fmla="*/ 52008 w 371748"/>
                <a:gd name="connsiteY11" fmla="*/ 77503 h 369218"/>
                <a:gd name="connsiteX12" fmla="*/ 168625 w 371748"/>
                <a:gd name="connsiteY12" fmla="*/ 653 h 369218"/>
                <a:gd name="connsiteX13" fmla="*/ 227177 w 371748"/>
                <a:gd name="connsiteY13" fmla="*/ 3290 h 369218"/>
                <a:gd name="connsiteX14" fmla="*/ 332574 w 371748"/>
                <a:gd name="connsiteY14" fmla="*/ 93393 h 369218"/>
                <a:gd name="connsiteX15" fmla="*/ 345345 w 371748"/>
                <a:gd name="connsiteY15" fmla="*/ 165416 h 369218"/>
                <a:gd name="connsiteX16" fmla="*/ 333586 w 371748"/>
                <a:gd name="connsiteY16" fmla="*/ 239052 h 369218"/>
                <a:gd name="connsiteX17" fmla="*/ 333009 w 371748"/>
                <a:gd name="connsiteY17" fmla="*/ 191831 h 369218"/>
                <a:gd name="connsiteX18" fmla="*/ 329961 w 371748"/>
                <a:gd name="connsiteY18" fmla="*/ 197503 h 369218"/>
                <a:gd name="connsiteX19" fmla="*/ 317881 w 371748"/>
                <a:gd name="connsiteY19" fmla="*/ 203956 h 369218"/>
                <a:gd name="connsiteX20" fmla="*/ 309645 w 371748"/>
                <a:gd name="connsiteY20" fmla="*/ 192688 h 369218"/>
                <a:gd name="connsiteX21" fmla="*/ 309056 w 371748"/>
                <a:gd name="connsiteY21" fmla="*/ 186043 h 369218"/>
                <a:gd name="connsiteX22" fmla="*/ 285678 w 371748"/>
                <a:gd name="connsiteY22" fmla="*/ 136901 h 369218"/>
                <a:gd name="connsiteX23" fmla="*/ 271473 w 371748"/>
                <a:gd name="connsiteY23" fmla="*/ 126158 h 369218"/>
                <a:gd name="connsiteX24" fmla="*/ 295708 w 371748"/>
                <a:gd name="connsiteY24" fmla="*/ 98540 h 369218"/>
                <a:gd name="connsiteX25" fmla="*/ 296144 w 371748"/>
                <a:gd name="connsiteY25" fmla="*/ 86606 h 369218"/>
                <a:gd name="connsiteX26" fmla="*/ 282707 w 371748"/>
                <a:gd name="connsiteY26" fmla="*/ 86491 h 369218"/>
                <a:gd name="connsiteX27" fmla="*/ 262711 w 371748"/>
                <a:gd name="connsiteY27" fmla="*/ 105108 h 369218"/>
                <a:gd name="connsiteX28" fmla="*/ 192925 w 371748"/>
                <a:gd name="connsiteY28" fmla="*/ 154148 h 369218"/>
                <a:gd name="connsiteX29" fmla="*/ 89552 w 371748"/>
                <a:gd name="connsiteY29" fmla="*/ 153495 h 369218"/>
                <a:gd name="connsiteX30" fmla="*/ 82187 w 371748"/>
                <a:gd name="connsiteY30" fmla="*/ 150653 h 369218"/>
                <a:gd name="connsiteX31" fmla="*/ 63844 w 371748"/>
                <a:gd name="connsiteY31" fmla="*/ 178373 h 369218"/>
                <a:gd name="connsiteX32" fmla="*/ 62153 w 371748"/>
                <a:gd name="connsiteY32" fmla="*/ 193354 h 369218"/>
                <a:gd name="connsiteX33" fmla="*/ 53109 w 371748"/>
                <a:gd name="connsiteY33" fmla="*/ 203854 h 369218"/>
                <a:gd name="connsiteX34" fmla="*/ 42298 w 371748"/>
                <a:gd name="connsiteY34" fmla="*/ 198092 h 369218"/>
                <a:gd name="connsiteX35" fmla="*/ 36367 w 371748"/>
                <a:gd name="connsiteY35" fmla="*/ 190998 h 369218"/>
                <a:gd name="connsiteX36" fmla="*/ 39531 w 371748"/>
                <a:gd name="connsiteY36" fmla="*/ 240601 h 369218"/>
                <a:gd name="connsiteX37" fmla="*/ 43758 w 371748"/>
                <a:gd name="connsiteY37" fmla="*/ 238207 h 369218"/>
                <a:gd name="connsiteX38" fmla="*/ 67648 w 371748"/>
                <a:gd name="connsiteY38" fmla="*/ 245813 h 369218"/>
                <a:gd name="connsiteX39" fmla="*/ 72593 w 371748"/>
                <a:gd name="connsiteY39" fmla="*/ 258386 h 369218"/>
                <a:gd name="connsiteX40" fmla="*/ 119334 w 371748"/>
                <a:gd name="connsiteY40" fmla="*/ 319910 h 369218"/>
                <a:gd name="connsiteX41" fmla="*/ 202084 w 371748"/>
                <a:gd name="connsiteY41" fmla="*/ 341216 h 369218"/>
                <a:gd name="connsiteX42" fmla="*/ 287907 w 371748"/>
                <a:gd name="connsiteY42" fmla="*/ 279026 h 369218"/>
                <a:gd name="connsiteX43" fmla="*/ 304521 w 371748"/>
                <a:gd name="connsiteY43" fmla="*/ 242138 h 369218"/>
                <a:gd name="connsiteX44" fmla="*/ 328513 w 371748"/>
                <a:gd name="connsiteY44" fmla="*/ 235236 h 369218"/>
                <a:gd name="connsiteX45" fmla="*/ 333573 w 371748"/>
                <a:gd name="connsiteY45" fmla="*/ 239090 h 36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1748" h="369218">
                  <a:moveTo>
                    <a:pt x="345358" y="165416"/>
                  </a:moveTo>
                  <a:cubicBezTo>
                    <a:pt x="373500" y="184686"/>
                    <a:pt x="380417" y="222266"/>
                    <a:pt x="359871" y="251677"/>
                  </a:cubicBezTo>
                  <a:cubicBezTo>
                    <a:pt x="353466" y="260845"/>
                    <a:pt x="345050" y="268092"/>
                    <a:pt x="333381" y="268732"/>
                  </a:cubicBezTo>
                  <a:cubicBezTo>
                    <a:pt x="324786" y="269206"/>
                    <a:pt x="321571" y="273636"/>
                    <a:pt x="318381" y="280140"/>
                  </a:cubicBezTo>
                  <a:cubicBezTo>
                    <a:pt x="309107" y="299039"/>
                    <a:pt x="296771" y="315864"/>
                    <a:pt x="281144" y="330422"/>
                  </a:cubicBezTo>
                  <a:cubicBezTo>
                    <a:pt x="227370" y="380486"/>
                    <a:pt x="150705" y="382304"/>
                    <a:pt x="94625" y="334673"/>
                  </a:cubicBezTo>
                  <a:cubicBezTo>
                    <a:pt x="78344" y="320845"/>
                    <a:pt x="65547" y="304327"/>
                    <a:pt x="55530" y="285736"/>
                  </a:cubicBezTo>
                  <a:cubicBezTo>
                    <a:pt x="52866" y="280806"/>
                    <a:pt x="50279" y="275838"/>
                    <a:pt x="47858" y="271280"/>
                  </a:cubicBezTo>
                  <a:cubicBezTo>
                    <a:pt x="16833" y="264711"/>
                    <a:pt x="4075" y="251459"/>
                    <a:pt x="821" y="223047"/>
                  </a:cubicBezTo>
                  <a:cubicBezTo>
                    <a:pt x="-2894" y="190563"/>
                    <a:pt x="5599" y="175147"/>
                    <a:pt x="34446" y="162432"/>
                  </a:cubicBezTo>
                  <a:cubicBezTo>
                    <a:pt x="36022" y="148169"/>
                    <a:pt x="36598" y="133546"/>
                    <a:pt x="39493" y="119347"/>
                  </a:cubicBezTo>
                  <a:cubicBezTo>
                    <a:pt x="42388" y="105134"/>
                    <a:pt x="46167" y="90781"/>
                    <a:pt x="52008" y="77503"/>
                  </a:cubicBezTo>
                  <a:cubicBezTo>
                    <a:pt x="73822" y="27900"/>
                    <a:pt x="115299" y="4775"/>
                    <a:pt x="168625" y="653"/>
                  </a:cubicBezTo>
                  <a:cubicBezTo>
                    <a:pt x="187980" y="-846"/>
                    <a:pt x="207976" y="320"/>
                    <a:pt x="227177" y="3290"/>
                  </a:cubicBezTo>
                  <a:cubicBezTo>
                    <a:pt x="281349" y="11664"/>
                    <a:pt x="317241" y="42419"/>
                    <a:pt x="332574" y="93393"/>
                  </a:cubicBezTo>
                  <a:cubicBezTo>
                    <a:pt x="339299" y="115749"/>
                    <a:pt x="340938" y="139551"/>
                    <a:pt x="345345" y="165416"/>
                  </a:cubicBezTo>
                  <a:close/>
                  <a:moveTo>
                    <a:pt x="333586" y="239052"/>
                  </a:moveTo>
                  <a:cubicBezTo>
                    <a:pt x="347920" y="220665"/>
                    <a:pt x="347740" y="202816"/>
                    <a:pt x="333009" y="191831"/>
                  </a:cubicBezTo>
                  <a:cubicBezTo>
                    <a:pt x="331946" y="193802"/>
                    <a:pt x="330832" y="195608"/>
                    <a:pt x="329961" y="197503"/>
                  </a:cubicBezTo>
                  <a:cubicBezTo>
                    <a:pt x="327578" y="202752"/>
                    <a:pt x="323133" y="206555"/>
                    <a:pt x="317881" y="203956"/>
                  </a:cubicBezTo>
                  <a:cubicBezTo>
                    <a:pt x="314115" y="202087"/>
                    <a:pt x="311912" y="196786"/>
                    <a:pt x="309645" y="192688"/>
                  </a:cubicBezTo>
                  <a:cubicBezTo>
                    <a:pt x="308646" y="190896"/>
                    <a:pt x="309094" y="188284"/>
                    <a:pt x="309056" y="186043"/>
                  </a:cubicBezTo>
                  <a:cubicBezTo>
                    <a:pt x="308659" y="166338"/>
                    <a:pt x="299346" y="150550"/>
                    <a:pt x="285678" y="136901"/>
                  </a:cubicBezTo>
                  <a:cubicBezTo>
                    <a:pt x="281733" y="132957"/>
                    <a:pt x="276712" y="130064"/>
                    <a:pt x="271473" y="126158"/>
                  </a:cubicBezTo>
                  <a:cubicBezTo>
                    <a:pt x="281054" y="115454"/>
                    <a:pt x="289022" y="107464"/>
                    <a:pt x="295708" y="98540"/>
                  </a:cubicBezTo>
                  <a:cubicBezTo>
                    <a:pt x="297783" y="95774"/>
                    <a:pt x="297975" y="89539"/>
                    <a:pt x="296144" y="86606"/>
                  </a:cubicBezTo>
                  <a:cubicBezTo>
                    <a:pt x="292762" y="81177"/>
                    <a:pt x="286972" y="82816"/>
                    <a:pt x="282707" y="86491"/>
                  </a:cubicBezTo>
                  <a:cubicBezTo>
                    <a:pt x="275815" y="92445"/>
                    <a:pt x="269269" y="98796"/>
                    <a:pt x="262711" y="105108"/>
                  </a:cubicBezTo>
                  <a:cubicBezTo>
                    <a:pt x="242049" y="124968"/>
                    <a:pt x="219594" y="142445"/>
                    <a:pt x="192925" y="154148"/>
                  </a:cubicBezTo>
                  <a:cubicBezTo>
                    <a:pt x="158429" y="169270"/>
                    <a:pt x="123907" y="170768"/>
                    <a:pt x="89552" y="153495"/>
                  </a:cubicBezTo>
                  <a:cubicBezTo>
                    <a:pt x="87093" y="152266"/>
                    <a:pt x="84390" y="151498"/>
                    <a:pt x="82187" y="150653"/>
                  </a:cubicBezTo>
                  <a:cubicBezTo>
                    <a:pt x="70466" y="157119"/>
                    <a:pt x="65099" y="166491"/>
                    <a:pt x="63844" y="178373"/>
                  </a:cubicBezTo>
                  <a:cubicBezTo>
                    <a:pt x="63319" y="183393"/>
                    <a:pt x="63933" y="188809"/>
                    <a:pt x="62153" y="193354"/>
                  </a:cubicBezTo>
                  <a:cubicBezTo>
                    <a:pt x="60526" y="197528"/>
                    <a:pt x="57016" y="202304"/>
                    <a:pt x="53109" y="203854"/>
                  </a:cubicBezTo>
                  <a:cubicBezTo>
                    <a:pt x="50663" y="204814"/>
                    <a:pt x="45667" y="200601"/>
                    <a:pt x="42298" y="198092"/>
                  </a:cubicBezTo>
                  <a:cubicBezTo>
                    <a:pt x="39954" y="196338"/>
                    <a:pt x="38443" y="193546"/>
                    <a:pt x="36367" y="190998"/>
                  </a:cubicBezTo>
                  <a:cubicBezTo>
                    <a:pt x="22777" y="206824"/>
                    <a:pt x="24378" y="226914"/>
                    <a:pt x="39531" y="240601"/>
                  </a:cubicBezTo>
                  <a:cubicBezTo>
                    <a:pt x="40889" y="239833"/>
                    <a:pt x="42311" y="239001"/>
                    <a:pt x="43758" y="238207"/>
                  </a:cubicBezTo>
                  <a:cubicBezTo>
                    <a:pt x="56491" y="231203"/>
                    <a:pt x="62050" y="232944"/>
                    <a:pt x="67648" y="245813"/>
                  </a:cubicBezTo>
                  <a:cubicBezTo>
                    <a:pt x="69441" y="249936"/>
                    <a:pt x="70876" y="254212"/>
                    <a:pt x="72593" y="258386"/>
                  </a:cubicBezTo>
                  <a:cubicBezTo>
                    <a:pt x="82674" y="282842"/>
                    <a:pt x="97610" y="303930"/>
                    <a:pt x="119334" y="319910"/>
                  </a:cubicBezTo>
                  <a:cubicBezTo>
                    <a:pt x="143826" y="337925"/>
                    <a:pt x="171085" y="346504"/>
                    <a:pt x="202084" y="341216"/>
                  </a:cubicBezTo>
                  <a:cubicBezTo>
                    <a:pt x="241460" y="334481"/>
                    <a:pt x="268526" y="311421"/>
                    <a:pt x="287907" y="279026"/>
                  </a:cubicBezTo>
                  <a:cubicBezTo>
                    <a:pt x="294799" y="267490"/>
                    <a:pt x="299064" y="254481"/>
                    <a:pt x="304521" y="242138"/>
                  </a:cubicBezTo>
                  <a:cubicBezTo>
                    <a:pt x="310093" y="229513"/>
                    <a:pt x="316857" y="227554"/>
                    <a:pt x="328513" y="235236"/>
                  </a:cubicBezTo>
                  <a:cubicBezTo>
                    <a:pt x="330281" y="236402"/>
                    <a:pt x="331882" y="237784"/>
                    <a:pt x="333573" y="239090"/>
                  </a:cubicBezTo>
                  <a:close/>
                </a:path>
              </a:pathLst>
            </a:custGeom>
            <a:solidFill>
              <a:srgbClr val="CA905E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468E262-0891-44F7-B9B6-86380B725795}"/>
                </a:ext>
              </a:extLst>
            </p:cNvPr>
            <p:cNvSpPr/>
            <p:nvPr/>
          </p:nvSpPr>
          <p:spPr>
            <a:xfrm>
              <a:off x="2934181" y="2986735"/>
              <a:ext cx="44672" cy="52299"/>
            </a:xfrm>
            <a:custGeom>
              <a:avLst/>
              <a:gdLst>
                <a:gd name="connsiteX0" fmla="*/ 31377 w 31506"/>
                <a:gd name="connsiteY0" fmla="*/ 20890 h 36885"/>
                <a:gd name="connsiteX1" fmla="*/ 13200 w 31506"/>
                <a:gd name="connsiteY1" fmla="*/ 36703 h 36885"/>
                <a:gd name="connsiteX2" fmla="*/ 147 w 31506"/>
                <a:gd name="connsiteY2" fmla="*/ 16165 h 36885"/>
                <a:gd name="connsiteX3" fmla="*/ 16338 w 31506"/>
                <a:gd name="connsiteY3" fmla="*/ 19 h 36885"/>
                <a:gd name="connsiteX4" fmla="*/ 31377 w 31506"/>
                <a:gd name="connsiteY4" fmla="*/ 20902 h 3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06" h="36885">
                  <a:moveTo>
                    <a:pt x="31377" y="20890"/>
                  </a:moveTo>
                  <a:cubicBezTo>
                    <a:pt x="30211" y="31235"/>
                    <a:pt x="22308" y="38111"/>
                    <a:pt x="13200" y="36703"/>
                  </a:cubicBezTo>
                  <a:cubicBezTo>
                    <a:pt x="4592" y="35371"/>
                    <a:pt x="-993" y="26587"/>
                    <a:pt x="147" y="16165"/>
                  </a:cubicBezTo>
                  <a:cubicBezTo>
                    <a:pt x="1223" y="6318"/>
                    <a:pt x="7961" y="-404"/>
                    <a:pt x="16338" y="19"/>
                  </a:cubicBezTo>
                  <a:cubicBezTo>
                    <a:pt x="25420" y="467"/>
                    <a:pt x="32568" y="10390"/>
                    <a:pt x="31377" y="20902"/>
                  </a:cubicBezTo>
                  <a:close/>
                </a:path>
              </a:pathLst>
            </a:custGeom>
            <a:solidFill>
              <a:srgbClr val="CA905E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0BD276-FC36-45EC-A056-0D098DF9ECA9}"/>
                </a:ext>
              </a:extLst>
            </p:cNvPr>
            <p:cNvSpPr/>
            <p:nvPr/>
          </p:nvSpPr>
          <p:spPr>
            <a:xfrm>
              <a:off x="2750361" y="2986738"/>
              <a:ext cx="45102" cy="52260"/>
            </a:xfrm>
            <a:custGeom>
              <a:avLst/>
              <a:gdLst>
                <a:gd name="connsiteX0" fmla="*/ 31797 w 31809"/>
                <a:gd name="connsiteY0" fmla="*/ 19222 h 36857"/>
                <a:gd name="connsiteX1" fmla="*/ 15158 w 31809"/>
                <a:gd name="connsiteY1" fmla="*/ 36841 h 36857"/>
                <a:gd name="connsiteX2" fmla="*/ 17 w 31809"/>
                <a:gd name="connsiteY2" fmla="*/ 17827 h 36857"/>
                <a:gd name="connsiteX3" fmla="*/ 16631 w 31809"/>
                <a:gd name="connsiteY3" fmla="*/ 16 h 36857"/>
                <a:gd name="connsiteX4" fmla="*/ 31797 w 31809"/>
                <a:gd name="connsiteY4" fmla="*/ 19222 h 3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09" h="36857">
                  <a:moveTo>
                    <a:pt x="31797" y="19222"/>
                  </a:moveTo>
                  <a:cubicBezTo>
                    <a:pt x="31426" y="29709"/>
                    <a:pt x="24304" y="37263"/>
                    <a:pt x="15158" y="36841"/>
                  </a:cubicBezTo>
                  <a:cubicBezTo>
                    <a:pt x="6242" y="36431"/>
                    <a:pt x="-380" y="28108"/>
                    <a:pt x="17" y="17827"/>
                  </a:cubicBezTo>
                  <a:cubicBezTo>
                    <a:pt x="427" y="7570"/>
                    <a:pt x="7856" y="-406"/>
                    <a:pt x="16631" y="16"/>
                  </a:cubicBezTo>
                  <a:cubicBezTo>
                    <a:pt x="25252" y="439"/>
                    <a:pt x="32143" y="9171"/>
                    <a:pt x="31797" y="19222"/>
                  </a:cubicBezTo>
                  <a:close/>
                </a:path>
              </a:pathLst>
            </a:custGeom>
            <a:solidFill>
              <a:srgbClr val="CA905E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aphic 3">
              <a:extLst>
                <a:ext uri="{FF2B5EF4-FFF2-40B4-BE49-F238E27FC236}">
                  <a16:creationId xmlns:a16="http://schemas.microsoft.com/office/drawing/2014/main" id="{055927AE-2260-45BD-BC06-BB5E34F07327}"/>
                </a:ext>
              </a:extLst>
            </p:cNvPr>
            <p:cNvGrpSpPr/>
            <p:nvPr/>
          </p:nvGrpSpPr>
          <p:grpSpPr>
            <a:xfrm>
              <a:off x="2488330" y="3282742"/>
              <a:ext cx="753126" cy="322505"/>
              <a:chOff x="8355254" y="2914390"/>
              <a:chExt cx="531155" cy="227452"/>
            </a:xfrm>
            <a:solidFill>
              <a:srgbClr val="51657F"/>
            </a:solidFill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C54A4CC-C13B-43EA-AB54-32073E580918}"/>
                  </a:ext>
                </a:extLst>
              </p:cNvPr>
              <p:cNvSpPr/>
              <p:nvPr/>
            </p:nvSpPr>
            <p:spPr>
              <a:xfrm>
                <a:off x="8355254" y="2914390"/>
                <a:ext cx="152077" cy="227452"/>
              </a:xfrm>
              <a:custGeom>
                <a:avLst/>
                <a:gdLst>
                  <a:gd name="connsiteX0" fmla="*/ 129904 w 152077"/>
                  <a:gd name="connsiteY0" fmla="*/ 10845 h 227452"/>
                  <a:gd name="connsiteX1" fmla="*/ 8137 w 152077"/>
                  <a:gd name="connsiteY1" fmla="*/ 161460 h 227452"/>
                  <a:gd name="connsiteX2" fmla="*/ 118 w 152077"/>
                  <a:gd name="connsiteY2" fmla="*/ 207093 h 227452"/>
                  <a:gd name="connsiteX3" fmla="*/ 54 w 152077"/>
                  <a:gd name="connsiteY3" fmla="*/ 208271 h 227452"/>
                  <a:gd name="connsiteX4" fmla="*/ 18692 w 152077"/>
                  <a:gd name="connsiteY4" fmla="*/ 227183 h 227452"/>
                  <a:gd name="connsiteX5" fmla="*/ 29298 w 152077"/>
                  <a:gd name="connsiteY5" fmla="*/ 227439 h 227452"/>
                  <a:gd name="connsiteX6" fmla="*/ 134272 w 152077"/>
                  <a:gd name="connsiteY6" fmla="*/ 227452 h 227452"/>
                  <a:gd name="connsiteX7" fmla="*/ 134170 w 152077"/>
                  <a:gd name="connsiteY7" fmla="*/ 226645 h 227452"/>
                  <a:gd name="connsiteX8" fmla="*/ 129968 w 152077"/>
                  <a:gd name="connsiteY8" fmla="*/ 79974 h 227452"/>
                  <a:gd name="connsiteX9" fmla="*/ 149234 w 152077"/>
                  <a:gd name="connsiteY9" fmla="*/ 6671 h 227452"/>
                  <a:gd name="connsiteX10" fmla="*/ 152077 w 152077"/>
                  <a:gd name="connsiteY10" fmla="*/ 1716 h 227452"/>
                  <a:gd name="connsiteX11" fmla="*/ 150950 w 152077"/>
                  <a:gd name="connsiteY11" fmla="*/ 0 h 227452"/>
                  <a:gd name="connsiteX12" fmla="*/ 129891 w 152077"/>
                  <a:gd name="connsiteY12" fmla="*/ 10858 h 227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2077" h="227452">
                    <a:moveTo>
                      <a:pt x="129904" y="10845"/>
                    </a:moveTo>
                    <a:cubicBezTo>
                      <a:pt x="68816" y="44968"/>
                      <a:pt x="28043" y="94648"/>
                      <a:pt x="8137" y="161460"/>
                    </a:cubicBezTo>
                    <a:cubicBezTo>
                      <a:pt x="3743" y="176210"/>
                      <a:pt x="1489" y="191754"/>
                      <a:pt x="118" y="207093"/>
                    </a:cubicBezTo>
                    <a:cubicBezTo>
                      <a:pt x="80" y="207503"/>
                      <a:pt x="80" y="207875"/>
                      <a:pt x="54" y="208271"/>
                    </a:cubicBezTo>
                    <a:cubicBezTo>
                      <a:pt x="-650" y="220666"/>
                      <a:pt x="5498" y="225864"/>
                      <a:pt x="18692" y="227183"/>
                    </a:cubicBezTo>
                    <a:cubicBezTo>
                      <a:pt x="22202" y="227529"/>
                      <a:pt x="25763" y="227439"/>
                      <a:pt x="29298" y="227439"/>
                    </a:cubicBezTo>
                    <a:cubicBezTo>
                      <a:pt x="64294" y="227439"/>
                      <a:pt x="99277" y="227452"/>
                      <a:pt x="134272" y="227452"/>
                    </a:cubicBezTo>
                    <a:lnTo>
                      <a:pt x="134170" y="226645"/>
                    </a:lnTo>
                    <a:cubicBezTo>
                      <a:pt x="128059" y="177887"/>
                      <a:pt x="124281" y="129065"/>
                      <a:pt x="129968" y="79974"/>
                    </a:cubicBezTo>
                    <a:cubicBezTo>
                      <a:pt x="132901" y="54635"/>
                      <a:pt x="137218" y="29513"/>
                      <a:pt x="149234" y="6671"/>
                    </a:cubicBezTo>
                    <a:cubicBezTo>
                      <a:pt x="150117" y="4994"/>
                      <a:pt x="151078" y="3342"/>
                      <a:pt x="152077" y="1716"/>
                    </a:cubicBezTo>
                    <a:cubicBezTo>
                      <a:pt x="151706" y="1140"/>
                      <a:pt x="151334" y="576"/>
                      <a:pt x="150950" y="0"/>
                    </a:cubicBezTo>
                    <a:cubicBezTo>
                      <a:pt x="143661" y="3406"/>
                      <a:pt x="136680" y="7068"/>
                      <a:pt x="129891" y="10858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375142B-402D-413A-9A37-6D919F2AC434}"/>
                  </a:ext>
                </a:extLst>
              </p:cNvPr>
              <p:cNvSpPr/>
              <p:nvPr/>
            </p:nvSpPr>
            <p:spPr>
              <a:xfrm>
                <a:off x="8760844" y="2927680"/>
                <a:ext cx="125565" cy="210818"/>
              </a:xfrm>
              <a:custGeom>
                <a:avLst/>
                <a:gdLst>
                  <a:gd name="connsiteX0" fmla="*/ 124752 w 125565"/>
                  <a:gd name="connsiteY0" fmla="*/ 181165 h 210818"/>
                  <a:gd name="connsiteX1" fmla="*/ 74026 w 125565"/>
                  <a:gd name="connsiteY1" fmla="*/ 63841 h 210818"/>
                  <a:gd name="connsiteX2" fmla="*/ 0 w 125565"/>
                  <a:gd name="connsiteY2" fmla="*/ 0 h 210818"/>
                  <a:gd name="connsiteX3" fmla="*/ 12336 w 125565"/>
                  <a:gd name="connsiteY3" fmla="*/ 57900 h 210818"/>
                  <a:gd name="connsiteX4" fmla="*/ 17677 w 125565"/>
                  <a:gd name="connsiteY4" fmla="*/ 123483 h 210818"/>
                  <a:gd name="connsiteX5" fmla="*/ 63907 w 125565"/>
                  <a:gd name="connsiteY5" fmla="*/ 210730 h 210818"/>
                  <a:gd name="connsiteX6" fmla="*/ 97288 w 125565"/>
                  <a:gd name="connsiteY6" fmla="*/ 210679 h 210818"/>
                  <a:gd name="connsiteX7" fmla="*/ 125072 w 125565"/>
                  <a:gd name="connsiteY7" fmla="*/ 196607 h 210818"/>
                  <a:gd name="connsiteX8" fmla="*/ 124764 w 125565"/>
                  <a:gd name="connsiteY8" fmla="*/ 181165 h 2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65" h="210818">
                    <a:moveTo>
                      <a:pt x="124752" y="181165"/>
                    </a:moveTo>
                    <a:cubicBezTo>
                      <a:pt x="117322" y="138284"/>
                      <a:pt x="101579" y="98540"/>
                      <a:pt x="74026" y="63841"/>
                    </a:cubicBezTo>
                    <a:cubicBezTo>
                      <a:pt x="53211" y="37631"/>
                      <a:pt x="28629" y="16261"/>
                      <a:pt x="0" y="0"/>
                    </a:cubicBezTo>
                    <a:cubicBezTo>
                      <a:pt x="4688" y="20525"/>
                      <a:pt x="9594" y="39078"/>
                      <a:pt x="12336" y="57900"/>
                    </a:cubicBezTo>
                    <a:cubicBezTo>
                      <a:pt x="15474" y="79488"/>
                      <a:pt x="15986" y="101434"/>
                      <a:pt x="17677" y="123483"/>
                    </a:cubicBezTo>
                    <a:cubicBezTo>
                      <a:pt x="58719" y="152702"/>
                      <a:pt x="65059" y="164341"/>
                      <a:pt x="63907" y="210730"/>
                    </a:cubicBezTo>
                    <a:cubicBezTo>
                      <a:pt x="75038" y="210730"/>
                      <a:pt x="86169" y="210960"/>
                      <a:pt x="97288" y="210679"/>
                    </a:cubicBezTo>
                    <a:cubicBezTo>
                      <a:pt x="112390" y="210295"/>
                      <a:pt x="121344" y="205890"/>
                      <a:pt x="125072" y="196607"/>
                    </a:cubicBezTo>
                    <a:cubicBezTo>
                      <a:pt x="126340" y="189898"/>
                      <a:pt x="124764" y="181165"/>
                      <a:pt x="124764" y="181165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EC9656-F336-4D9D-A112-7D1F4662CEC1}"/>
                  </a:ext>
                </a:extLst>
              </p:cNvPr>
              <p:cNvSpPr/>
              <p:nvPr/>
            </p:nvSpPr>
            <p:spPr>
              <a:xfrm>
                <a:off x="8702894" y="3081814"/>
                <a:ext cx="83643" cy="55956"/>
              </a:xfrm>
              <a:custGeom>
                <a:avLst/>
                <a:gdLst>
                  <a:gd name="connsiteX0" fmla="*/ 48932 w 83643"/>
                  <a:gd name="connsiteY0" fmla="*/ 527 h 55956"/>
                  <a:gd name="connsiteX1" fmla="*/ 3113 w 83643"/>
                  <a:gd name="connsiteY1" fmla="*/ 33984 h 55956"/>
                  <a:gd name="connsiteX2" fmla="*/ 0 w 83643"/>
                  <a:gd name="connsiteY2" fmla="*/ 55956 h 55956"/>
                  <a:gd name="connsiteX3" fmla="*/ 80251 w 83643"/>
                  <a:gd name="connsiteY3" fmla="*/ 55956 h 55956"/>
                  <a:gd name="connsiteX4" fmla="*/ 83018 w 83643"/>
                  <a:gd name="connsiteY4" fmla="*/ 47134 h 55956"/>
                  <a:gd name="connsiteX5" fmla="*/ 48932 w 83643"/>
                  <a:gd name="connsiteY5" fmla="*/ 540 h 55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643" h="55956">
                    <a:moveTo>
                      <a:pt x="48932" y="527"/>
                    </a:moveTo>
                    <a:cubicBezTo>
                      <a:pt x="26874" y="-2981"/>
                      <a:pt x="7173" y="11334"/>
                      <a:pt x="3113" y="33984"/>
                    </a:cubicBezTo>
                    <a:cubicBezTo>
                      <a:pt x="1909" y="40732"/>
                      <a:pt x="1178" y="47557"/>
                      <a:pt x="0" y="55956"/>
                    </a:cubicBezTo>
                    <a:lnTo>
                      <a:pt x="80251" y="55956"/>
                    </a:lnTo>
                    <a:cubicBezTo>
                      <a:pt x="81315" y="52627"/>
                      <a:pt x="82544" y="49938"/>
                      <a:pt x="83018" y="47134"/>
                    </a:cubicBezTo>
                    <a:cubicBezTo>
                      <a:pt x="86912" y="24177"/>
                      <a:pt x="72271" y="4241"/>
                      <a:pt x="48932" y="540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7634A72-B401-4DE5-88D3-190D001BB546}"/>
                  </a:ext>
                </a:extLst>
              </p:cNvPr>
              <p:cNvSpPr/>
              <p:nvPr/>
            </p:nvSpPr>
            <p:spPr>
              <a:xfrm>
                <a:off x="8523226" y="2935068"/>
                <a:ext cx="202156" cy="202458"/>
              </a:xfrm>
              <a:custGeom>
                <a:avLst/>
                <a:gdLst>
                  <a:gd name="connsiteX0" fmla="*/ 184228 w 202156"/>
                  <a:gd name="connsiteY0" fmla="*/ 26 h 202458"/>
                  <a:gd name="connsiteX1" fmla="*/ 176414 w 202156"/>
                  <a:gd name="connsiteY1" fmla="*/ 11396 h 202458"/>
                  <a:gd name="connsiteX2" fmla="*/ 151987 w 202156"/>
                  <a:gd name="connsiteY2" fmla="*/ 37900 h 202458"/>
                  <a:gd name="connsiteX3" fmla="*/ 150386 w 202156"/>
                  <a:gd name="connsiteY3" fmla="*/ 39334 h 202458"/>
                  <a:gd name="connsiteX4" fmla="*/ 122704 w 202156"/>
                  <a:gd name="connsiteY4" fmla="*/ 55480 h 202458"/>
                  <a:gd name="connsiteX5" fmla="*/ 72235 w 202156"/>
                  <a:gd name="connsiteY5" fmla="*/ 56671 h 202458"/>
                  <a:gd name="connsiteX6" fmla="*/ 44746 w 202156"/>
                  <a:gd name="connsiteY6" fmla="*/ 42932 h 202458"/>
                  <a:gd name="connsiteX7" fmla="*/ 44579 w 202156"/>
                  <a:gd name="connsiteY7" fmla="*/ 42804 h 202458"/>
                  <a:gd name="connsiteX8" fmla="*/ 13439 w 202156"/>
                  <a:gd name="connsiteY8" fmla="*/ 11921 h 202458"/>
                  <a:gd name="connsiteX9" fmla="*/ 9648 w 202156"/>
                  <a:gd name="connsiteY9" fmla="*/ 202458 h 202458"/>
                  <a:gd name="connsiteX10" fmla="*/ 135258 w 202156"/>
                  <a:gd name="connsiteY10" fmla="*/ 202458 h 202458"/>
                  <a:gd name="connsiteX11" fmla="*/ 201098 w 202156"/>
                  <a:gd name="connsiteY11" fmla="*/ 112382 h 202458"/>
                  <a:gd name="connsiteX12" fmla="*/ 184241 w 202156"/>
                  <a:gd name="connsiteY12" fmla="*/ 0 h 20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2156" h="202458">
                    <a:moveTo>
                      <a:pt x="184228" y="26"/>
                    </a:moveTo>
                    <a:cubicBezTo>
                      <a:pt x="181730" y="4008"/>
                      <a:pt x="179194" y="7798"/>
                      <a:pt x="176414" y="11396"/>
                    </a:cubicBezTo>
                    <a:cubicBezTo>
                      <a:pt x="169100" y="20845"/>
                      <a:pt x="161056" y="30064"/>
                      <a:pt x="151987" y="37900"/>
                    </a:cubicBezTo>
                    <a:cubicBezTo>
                      <a:pt x="151449" y="38374"/>
                      <a:pt x="150936" y="38886"/>
                      <a:pt x="150386" y="39334"/>
                    </a:cubicBezTo>
                    <a:cubicBezTo>
                      <a:pt x="141598" y="46658"/>
                      <a:pt x="132286" y="51985"/>
                      <a:pt x="122704" y="55480"/>
                    </a:cubicBezTo>
                    <a:cubicBezTo>
                      <a:pt x="106283" y="61460"/>
                      <a:pt x="89067" y="61857"/>
                      <a:pt x="72235" y="56671"/>
                    </a:cubicBezTo>
                    <a:cubicBezTo>
                      <a:pt x="62884" y="53790"/>
                      <a:pt x="53648" y="49232"/>
                      <a:pt x="44746" y="42932"/>
                    </a:cubicBezTo>
                    <a:lnTo>
                      <a:pt x="44579" y="42804"/>
                    </a:lnTo>
                    <a:cubicBezTo>
                      <a:pt x="32308" y="34097"/>
                      <a:pt x="22201" y="23572"/>
                      <a:pt x="13439" y="11921"/>
                    </a:cubicBezTo>
                    <a:cubicBezTo>
                      <a:pt x="-4443" y="60896"/>
                      <a:pt x="-3200" y="164494"/>
                      <a:pt x="9648" y="202458"/>
                    </a:cubicBezTo>
                    <a:lnTo>
                      <a:pt x="135258" y="202458"/>
                    </a:lnTo>
                    <a:cubicBezTo>
                      <a:pt x="136129" y="157286"/>
                      <a:pt x="153562" y="123496"/>
                      <a:pt x="201098" y="112382"/>
                    </a:cubicBezTo>
                    <a:cubicBezTo>
                      <a:pt x="205044" y="71677"/>
                      <a:pt x="197640" y="26556"/>
                      <a:pt x="184241" y="0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Clinical Data Exchange: </a:t>
            </a:r>
            <a:br>
              <a:rPr lang="en-US"/>
            </a:br>
            <a:r>
              <a:rPr lang="en-US" sz="2000">
                <a:solidFill>
                  <a:schemeClr val="accent3"/>
                </a:solidFill>
              </a:rPr>
              <a:t>Attachments for Claims and Prior Authorization 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4E0213-4B5C-411F-908F-1842BBEE97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899" y="2961257"/>
            <a:ext cx="9227331" cy="2011711"/>
          </a:xfrm>
        </p:spPr>
        <p:txBody>
          <a:bodyPr/>
          <a:lstStyle/>
          <a:p>
            <a:r>
              <a:rPr lang="en-US"/>
              <a:t>Client (e.g., the Provider) invokes the 'process-attachment' operation on the FHIR Server (e.g., the Payer ) to “PUSH” attachments data to Server</a:t>
            </a:r>
          </a:p>
          <a:p>
            <a:r>
              <a:rPr lang="en-US"/>
              <a:t>“unsolicited” vs “solicited” business workflows for claims</a:t>
            </a:r>
          </a:p>
          <a:p>
            <a:r>
              <a:rPr lang="en-US"/>
              <a:t>In addition to the attachment data, payload contains data for reassociation to the Claim/Prior Authorization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1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746235" y="409904"/>
            <a:ext cx="10657491" cy="5728429"/>
            <a:chOff x="0" y="0"/>
            <a:chExt cx="10657490" cy="5728429"/>
          </a:xfrm>
        </p:grpSpPr>
        <p:sp>
          <p:nvSpPr>
            <p:cNvPr id="130" name="Google Shape;130;p25"/>
            <p:cNvSpPr/>
            <p:nvPr/>
          </p:nvSpPr>
          <p:spPr>
            <a:xfrm>
              <a:off x="3996558" y="0"/>
              <a:ext cx="2664372" cy="1432107"/>
            </a:xfrm>
            <a:prstGeom prst="trapezoid">
              <a:avLst>
                <a:gd name="adj" fmla="val 93023"/>
              </a:avLst>
            </a:prstGeom>
            <a:solidFill>
              <a:srgbClr val="E6AD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131;p25"/>
            <p:cNvSpPr txBox="1"/>
            <p:nvPr/>
          </p:nvSpPr>
          <p:spPr>
            <a:xfrm>
              <a:off x="3996558" y="0"/>
              <a:ext cx="2664372" cy="1432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rm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 Vinci CDex</a:t>
              </a: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Cdex use case specific profiles and guidance</a:t>
              </a:r>
              <a:endParaRPr sz="1467">
                <a:solidFill>
                  <a:schemeClr val="dk1"/>
                </a:solidFill>
              </a:endParaRPr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2664372" y="1432107"/>
              <a:ext cx="5328745" cy="1432107"/>
            </a:xfrm>
            <a:prstGeom prst="trapezoid">
              <a:avLst>
                <a:gd name="adj" fmla="val 93023"/>
              </a:avLst>
            </a:prstGeom>
            <a:solidFill>
              <a:srgbClr val="FFBD2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133;p25"/>
            <p:cNvSpPr txBox="1"/>
            <p:nvPr/>
          </p:nvSpPr>
          <p:spPr>
            <a:xfrm>
              <a:off x="3596902" y="1432107"/>
              <a:ext cx="3463684" cy="1432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 Vinci HRex</a:t>
              </a: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Profiles and guidance across all Da Vinci IG’s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1332186" y="2864215"/>
              <a:ext cx="7993117" cy="1432107"/>
            </a:xfrm>
            <a:prstGeom prst="trapezoid">
              <a:avLst>
                <a:gd name="adj" fmla="val 93023"/>
              </a:avLst>
            </a:prstGeom>
            <a:solidFill>
              <a:srgbClr val="FFC65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135;p25"/>
            <p:cNvSpPr txBox="1"/>
            <p:nvPr/>
          </p:nvSpPr>
          <p:spPr>
            <a:xfrm>
              <a:off x="2730981" y="2864215"/>
              <a:ext cx="5195526" cy="1432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 Core</a:t>
              </a: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US Realm specific profiles and guidance</a:t>
              </a:r>
              <a:endParaRPr sz="1467">
                <a:solidFill>
                  <a:schemeClr val="dk1"/>
                </a:solidFill>
              </a:endParaRPr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0" y="4296322"/>
              <a:ext cx="10657490" cy="1432107"/>
            </a:xfrm>
            <a:prstGeom prst="trapezoid">
              <a:avLst>
                <a:gd name="adj" fmla="val 93023"/>
              </a:avLst>
            </a:prstGeom>
            <a:solidFill>
              <a:srgbClr val="FFD59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137;p25"/>
            <p:cNvSpPr txBox="1"/>
            <p:nvPr/>
          </p:nvSpPr>
          <p:spPr>
            <a:xfrm>
              <a:off x="1865060" y="4296322"/>
              <a:ext cx="6927368" cy="1432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500"/>
              </a:pPr>
              <a:r>
                <a:rPr lang="en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FHIR</a:t>
              </a: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Universal applicable resources and guidance</a:t>
              </a:r>
              <a:endParaRPr sz="1467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94180B-BEEB-0340-ACE9-CF6DC48C1CCB}"/>
              </a:ext>
            </a:extLst>
          </p:cNvPr>
          <p:cNvSpPr txBox="1"/>
          <p:nvPr/>
        </p:nvSpPr>
        <p:spPr>
          <a:xfrm>
            <a:off x="8739352" y="182880"/>
            <a:ext cx="278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Profile Pyramid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C5D69D-D21A-E393-D9DC-ADA9951931AC}"/>
              </a:ext>
            </a:extLst>
          </p:cNvPr>
          <p:cNvSpPr txBox="1"/>
          <p:nvPr/>
        </p:nvSpPr>
        <p:spPr>
          <a:xfrm>
            <a:off x="2854620" y="5371523"/>
            <a:ext cx="6505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1"/>
                </a:solidFill>
              </a:rPr>
              <a:t>JWS based specification</a:t>
            </a:r>
          </a:p>
          <a:p>
            <a:pPr algn="ctr"/>
            <a:r>
              <a:rPr lang="en-US"/>
              <a:t>see implementation guide for details and examples</a:t>
            </a:r>
          </a:p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EFDF4-BE34-744A-AF43-B36B34F9C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95" y="1319131"/>
            <a:ext cx="4495289" cy="141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276308-88AF-DD4C-A573-B7546302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16626F-0FE9-1A43-82DC-06922B12FE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Signatures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5B114B6-6D78-1A14-83E3-737616008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70689"/>
              </p:ext>
            </p:extLst>
          </p:nvPr>
        </p:nvGraphicFramePr>
        <p:xfrm>
          <a:off x="2043239" y="2911971"/>
          <a:ext cx="812800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39190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72741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0375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4857179"/>
                    </a:ext>
                  </a:extLst>
                </a:gridCol>
              </a:tblGrid>
              <a:tr h="34470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Direct Query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Task Based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Attachments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25522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Requirement for Signature</a:t>
                      </a:r>
                    </a:p>
                  </a:txBody>
                  <a:tcPr marT="91440" marB="91440" anchor="ctr">
                    <a:solidFill>
                      <a:srgbClr val="CA90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Pre-negotiated (out of band)</a:t>
                      </a:r>
                    </a:p>
                  </a:txBody>
                  <a:tcPr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Task input parameter (in band)</a:t>
                      </a:r>
                    </a:p>
                  </a:txBody>
                  <a:tcPr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Pre-negotiated (out of band)</a:t>
                      </a:r>
                    </a:p>
                    <a:p>
                      <a:pPr algn="ctr"/>
                      <a:endParaRPr lang="en-US" sz="1600"/>
                    </a:p>
                  </a:txBody>
                  <a:tcPr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38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What is signed</a:t>
                      </a:r>
                    </a:p>
                  </a:txBody>
                  <a:tcPr marT="91440" marB="91440" anchor="ctr">
                    <a:solidFill>
                      <a:srgbClr val="CA90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Search Bundle</a:t>
                      </a:r>
                    </a:p>
                  </a:txBody>
                  <a:tcPr marT="91440" marB="91440" anchor="ctr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Document Bundle</a:t>
                      </a:r>
                    </a:p>
                  </a:txBody>
                  <a:tcPr marT="91440" marB="91440" anchor="ctr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Document Bundle</a:t>
                      </a:r>
                    </a:p>
                  </a:txBody>
                  <a:tcPr marT="91440" marB="91440" anchor="ctr"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09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Who sign it</a:t>
                      </a:r>
                    </a:p>
                  </a:txBody>
                  <a:tcPr marT="91440" marB="91440" anchor="ctr">
                    <a:solidFill>
                      <a:srgbClr val="CA90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Organization</a:t>
                      </a:r>
                    </a:p>
                  </a:txBody>
                  <a:tcPr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Individual</a:t>
                      </a:r>
                    </a:p>
                  </a:txBody>
                  <a:tcPr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Individual</a:t>
                      </a:r>
                    </a:p>
                  </a:txBody>
                  <a:tcPr marT="91440" marB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62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15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47FBE8-A68E-D279-D3AE-CC913309D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CONNECTATHON ACTIVITIES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1F032A-0E97-A381-20E3-EEC6750F71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769BB5-8CEE-4FE9-8C67-32969D95C28F}"/>
              </a:ext>
            </a:extLst>
          </p:cNvPr>
          <p:cNvGrpSpPr/>
          <p:nvPr/>
        </p:nvGrpSpPr>
        <p:grpSpPr>
          <a:xfrm>
            <a:off x="1094316" y="3391871"/>
            <a:ext cx="793239" cy="792982"/>
            <a:chOff x="5935188" y="4142916"/>
            <a:chExt cx="591607" cy="59150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B92F4-F9B8-4FB1-89B0-C98E7AF8FA62}"/>
                </a:ext>
              </a:extLst>
            </p:cNvPr>
            <p:cNvSpPr/>
            <p:nvPr/>
          </p:nvSpPr>
          <p:spPr>
            <a:xfrm>
              <a:off x="6189791" y="4596627"/>
              <a:ext cx="40195" cy="5356"/>
            </a:xfrm>
            <a:custGeom>
              <a:avLst/>
              <a:gdLst>
                <a:gd name="connsiteX0" fmla="*/ 40195 w 40195"/>
                <a:gd name="connsiteY0" fmla="*/ 5357 h 5356"/>
                <a:gd name="connsiteX1" fmla="*/ 0 w 40195"/>
                <a:gd name="connsiteY1" fmla="*/ 0 h 5356"/>
                <a:gd name="connsiteX2" fmla="*/ 40195 w 40195"/>
                <a:gd name="connsiteY2" fmla="*/ 5357 h 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95" h="5356">
                  <a:moveTo>
                    <a:pt x="40195" y="5357"/>
                  </a:moveTo>
                  <a:cubicBezTo>
                    <a:pt x="26311" y="5213"/>
                    <a:pt x="12848" y="3356"/>
                    <a:pt x="0" y="0"/>
                  </a:cubicBezTo>
                  <a:cubicBezTo>
                    <a:pt x="12837" y="3417"/>
                    <a:pt x="26301" y="5275"/>
                    <a:pt x="40195" y="5357"/>
                  </a:cubicBezTo>
                  <a:close/>
                </a:path>
              </a:pathLst>
            </a:custGeom>
            <a:solidFill>
              <a:schemeClr val="accent1"/>
            </a:solidFill>
            <a:ln w="10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D032F1-AE24-4F5B-A724-9A94ADC3DD37}"/>
                </a:ext>
              </a:extLst>
            </p:cNvPr>
            <p:cNvSpPr/>
            <p:nvPr/>
          </p:nvSpPr>
          <p:spPr>
            <a:xfrm>
              <a:off x="6230458" y="4601983"/>
              <a:ext cx="1590" cy="10"/>
            </a:xfrm>
            <a:custGeom>
              <a:avLst/>
              <a:gdLst>
                <a:gd name="connsiteX0" fmla="*/ 534 w 1590"/>
                <a:gd name="connsiteY0" fmla="*/ 10 h 10"/>
                <a:gd name="connsiteX1" fmla="*/ 1591 w 1590"/>
                <a:gd name="connsiteY1" fmla="*/ 0 h 10"/>
                <a:gd name="connsiteX2" fmla="*/ 0 w 1590"/>
                <a:gd name="connsiteY2" fmla="*/ 0 h 10"/>
                <a:gd name="connsiteX3" fmla="*/ 534 w 1590"/>
                <a:gd name="connsiteY3" fmla="*/ 0 h 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0" h="10">
                  <a:moveTo>
                    <a:pt x="534" y="10"/>
                  </a:moveTo>
                  <a:cubicBezTo>
                    <a:pt x="893" y="10"/>
                    <a:pt x="1242" y="0"/>
                    <a:pt x="1591" y="0"/>
                  </a:cubicBezTo>
                  <a:cubicBezTo>
                    <a:pt x="1057" y="0"/>
                    <a:pt x="534" y="10"/>
                    <a:pt x="0" y="0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 w="10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15783BE-AA23-4F57-A575-2F3E44D595B2}"/>
                </a:ext>
              </a:extLst>
            </p:cNvPr>
            <p:cNvSpPr/>
            <p:nvPr/>
          </p:nvSpPr>
          <p:spPr>
            <a:xfrm>
              <a:off x="6186866" y="4595816"/>
              <a:ext cx="1693" cy="472"/>
            </a:xfrm>
            <a:custGeom>
              <a:avLst/>
              <a:gdLst>
                <a:gd name="connsiteX0" fmla="*/ 1693 w 1693"/>
                <a:gd name="connsiteY0" fmla="*/ 472 h 472"/>
                <a:gd name="connsiteX1" fmla="*/ 0 w 1693"/>
                <a:gd name="connsiteY1" fmla="*/ 0 h 472"/>
                <a:gd name="connsiteX2" fmla="*/ 1693 w 1693"/>
                <a:gd name="connsiteY2" fmla="*/ 472 h 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" h="472">
                  <a:moveTo>
                    <a:pt x="1693" y="472"/>
                  </a:moveTo>
                  <a:cubicBezTo>
                    <a:pt x="1129" y="318"/>
                    <a:pt x="564" y="164"/>
                    <a:pt x="0" y="0"/>
                  </a:cubicBezTo>
                  <a:cubicBezTo>
                    <a:pt x="564" y="164"/>
                    <a:pt x="1129" y="318"/>
                    <a:pt x="1693" y="472"/>
                  </a:cubicBezTo>
                  <a:close/>
                </a:path>
              </a:pathLst>
            </a:custGeom>
            <a:solidFill>
              <a:schemeClr val="accent1"/>
            </a:solidFill>
            <a:ln w="10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4B7083-5576-49C6-BD04-2761D0673B65}"/>
                </a:ext>
              </a:extLst>
            </p:cNvPr>
            <p:cNvSpPr/>
            <p:nvPr/>
          </p:nvSpPr>
          <p:spPr>
            <a:xfrm>
              <a:off x="6192028" y="4368991"/>
              <a:ext cx="121878" cy="140575"/>
            </a:xfrm>
            <a:custGeom>
              <a:avLst/>
              <a:gdLst>
                <a:gd name="connsiteX0" fmla="*/ 0 w 121878"/>
                <a:gd name="connsiteY0" fmla="*/ 0 h 140575"/>
                <a:gd name="connsiteX1" fmla="*/ 0 w 121878"/>
                <a:gd name="connsiteY1" fmla="*/ 140575 h 140575"/>
                <a:gd name="connsiteX2" fmla="*/ 121878 w 121878"/>
                <a:gd name="connsiteY2" fmla="*/ 70282 h 140575"/>
                <a:gd name="connsiteX3" fmla="*/ 0 w 121878"/>
                <a:gd name="connsiteY3" fmla="*/ 0 h 14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78" h="140575">
                  <a:moveTo>
                    <a:pt x="0" y="0"/>
                  </a:moveTo>
                  <a:lnTo>
                    <a:pt x="0" y="140575"/>
                  </a:lnTo>
                  <a:cubicBezTo>
                    <a:pt x="40677" y="117117"/>
                    <a:pt x="80944" y="93895"/>
                    <a:pt x="121878" y="70282"/>
                  </a:cubicBezTo>
                  <a:cubicBezTo>
                    <a:pt x="80934" y="46670"/>
                    <a:pt x="40667" y="234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0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F846D2-52A5-423D-AE6B-DCB1B35D30D1}"/>
                </a:ext>
              </a:extLst>
            </p:cNvPr>
            <p:cNvSpPr/>
            <p:nvPr/>
          </p:nvSpPr>
          <p:spPr>
            <a:xfrm>
              <a:off x="6188560" y="4596278"/>
              <a:ext cx="1231" cy="338"/>
            </a:xfrm>
            <a:custGeom>
              <a:avLst/>
              <a:gdLst>
                <a:gd name="connsiteX0" fmla="*/ 1231 w 1231"/>
                <a:gd name="connsiteY0" fmla="*/ 339 h 338"/>
                <a:gd name="connsiteX1" fmla="*/ 0 w 1231"/>
                <a:gd name="connsiteY1" fmla="*/ 0 h 338"/>
                <a:gd name="connsiteX2" fmla="*/ 1231 w 1231"/>
                <a:gd name="connsiteY2" fmla="*/ 339 h 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" h="338">
                  <a:moveTo>
                    <a:pt x="1231" y="339"/>
                  </a:moveTo>
                  <a:lnTo>
                    <a:pt x="0" y="0"/>
                  </a:lnTo>
                  <a:cubicBezTo>
                    <a:pt x="410" y="113"/>
                    <a:pt x="821" y="226"/>
                    <a:pt x="1231" y="339"/>
                  </a:cubicBezTo>
                  <a:close/>
                </a:path>
              </a:pathLst>
            </a:custGeom>
            <a:solidFill>
              <a:schemeClr val="accent1"/>
            </a:solidFill>
            <a:ln w="10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B559653-5A25-4070-99C5-684E577ED751}"/>
                </a:ext>
              </a:extLst>
            </p:cNvPr>
            <p:cNvSpPr/>
            <p:nvPr/>
          </p:nvSpPr>
          <p:spPr>
            <a:xfrm>
              <a:off x="6230304" y="4601994"/>
              <a:ext cx="153" cy="10261"/>
            </a:xfrm>
            <a:custGeom>
              <a:avLst/>
              <a:gdLst>
                <a:gd name="connsiteX0" fmla="*/ 0 w 153"/>
                <a:gd name="connsiteY0" fmla="*/ 0 h 10261"/>
                <a:gd name="connsiteX1" fmla="*/ 154 w 153"/>
                <a:gd name="connsiteY1" fmla="*/ 0 h 10261"/>
                <a:gd name="connsiteX2" fmla="*/ 0 w 153"/>
                <a:gd name="connsiteY2" fmla="*/ 0 h 1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" h="10261">
                  <a:moveTo>
                    <a:pt x="0" y="0"/>
                  </a:moveTo>
                  <a:cubicBezTo>
                    <a:pt x="51" y="0"/>
                    <a:pt x="103" y="0"/>
                    <a:pt x="15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1B35369-CF48-4692-9815-7528111756ED}"/>
                </a:ext>
              </a:extLst>
            </p:cNvPr>
            <p:cNvSpPr/>
            <p:nvPr/>
          </p:nvSpPr>
          <p:spPr>
            <a:xfrm>
              <a:off x="6067696" y="4275537"/>
              <a:ext cx="326385" cy="326446"/>
            </a:xfrm>
            <a:custGeom>
              <a:avLst/>
              <a:gdLst>
                <a:gd name="connsiteX0" fmla="*/ 163296 w 326385"/>
                <a:gd name="connsiteY0" fmla="*/ 1 h 326446"/>
                <a:gd name="connsiteX1" fmla="*/ 1 w 326385"/>
                <a:gd name="connsiteY1" fmla="*/ 163059 h 326446"/>
                <a:gd name="connsiteX2" fmla="*/ 119181 w 326385"/>
                <a:gd name="connsiteY2" fmla="*/ 320279 h 326446"/>
                <a:gd name="connsiteX3" fmla="*/ 120874 w 326385"/>
                <a:gd name="connsiteY3" fmla="*/ 320751 h 326446"/>
                <a:gd name="connsiteX4" fmla="*/ 122105 w 326385"/>
                <a:gd name="connsiteY4" fmla="*/ 321090 h 326446"/>
                <a:gd name="connsiteX5" fmla="*/ 162300 w 326385"/>
                <a:gd name="connsiteY5" fmla="*/ 326446 h 326446"/>
                <a:gd name="connsiteX6" fmla="*/ 162772 w 326385"/>
                <a:gd name="connsiteY6" fmla="*/ 326446 h 326446"/>
                <a:gd name="connsiteX7" fmla="*/ 164363 w 326385"/>
                <a:gd name="connsiteY7" fmla="*/ 326446 h 326446"/>
                <a:gd name="connsiteX8" fmla="*/ 326385 w 326385"/>
                <a:gd name="connsiteY8" fmla="*/ 163142 h 326446"/>
                <a:gd name="connsiteX9" fmla="*/ 163306 w 326385"/>
                <a:gd name="connsiteY9" fmla="*/ 1 h 326446"/>
                <a:gd name="connsiteX10" fmla="*/ 58944 w 326385"/>
                <a:gd name="connsiteY10" fmla="*/ 160771 h 326446"/>
                <a:gd name="connsiteX11" fmla="*/ 164630 w 326385"/>
                <a:gd name="connsiteY11" fmla="*/ 55086 h 326446"/>
                <a:gd name="connsiteX12" fmla="*/ 270315 w 326385"/>
                <a:gd name="connsiteY12" fmla="*/ 160771 h 326446"/>
                <a:gd name="connsiteX13" fmla="*/ 164630 w 326385"/>
                <a:gd name="connsiteY13" fmla="*/ 266456 h 326446"/>
                <a:gd name="connsiteX14" fmla="*/ 58944 w 326385"/>
                <a:gd name="connsiteY14" fmla="*/ 160771 h 32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6385" h="326446">
                  <a:moveTo>
                    <a:pt x="163296" y="1"/>
                  </a:moveTo>
                  <a:cubicBezTo>
                    <a:pt x="73362" y="-297"/>
                    <a:pt x="319" y="72859"/>
                    <a:pt x="1" y="163059"/>
                  </a:cubicBezTo>
                  <a:cubicBezTo>
                    <a:pt x="-266" y="237703"/>
                    <a:pt x="50150" y="300833"/>
                    <a:pt x="119181" y="320279"/>
                  </a:cubicBezTo>
                  <a:cubicBezTo>
                    <a:pt x="119745" y="320433"/>
                    <a:pt x="120309" y="320597"/>
                    <a:pt x="120874" y="320751"/>
                  </a:cubicBezTo>
                  <a:lnTo>
                    <a:pt x="122105" y="321090"/>
                  </a:lnTo>
                  <a:cubicBezTo>
                    <a:pt x="134953" y="324456"/>
                    <a:pt x="148416" y="326303"/>
                    <a:pt x="162300" y="326446"/>
                  </a:cubicBezTo>
                  <a:lnTo>
                    <a:pt x="162772" y="326446"/>
                  </a:lnTo>
                  <a:cubicBezTo>
                    <a:pt x="163306" y="326446"/>
                    <a:pt x="163829" y="326446"/>
                    <a:pt x="164363" y="326446"/>
                  </a:cubicBezTo>
                  <a:cubicBezTo>
                    <a:pt x="253424" y="326262"/>
                    <a:pt x="326241" y="253578"/>
                    <a:pt x="326385" y="163142"/>
                  </a:cubicBezTo>
                  <a:cubicBezTo>
                    <a:pt x="326529" y="73105"/>
                    <a:pt x="254245" y="309"/>
                    <a:pt x="163306" y="1"/>
                  </a:cubicBezTo>
                  <a:close/>
                  <a:moveTo>
                    <a:pt x="58944" y="160771"/>
                  </a:moveTo>
                  <a:cubicBezTo>
                    <a:pt x="58944" y="102515"/>
                    <a:pt x="106384" y="55086"/>
                    <a:pt x="164630" y="55086"/>
                  </a:cubicBezTo>
                  <a:cubicBezTo>
                    <a:pt x="222875" y="55086"/>
                    <a:pt x="270315" y="102526"/>
                    <a:pt x="270315" y="160771"/>
                  </a:cubicBezTo>
                  <a:cubicBezTo>
                    <a:pt x="270315" y="219017"/>
                    <a:pt x="222875" y="266456"/>
                    <a:pt x="164630" y="266456"/>
                  </a:cubicBezTo>
                  <a:cubicBezTo>
                    <a:pt x="106384" y="266456"/>
                    <a:pt x="58944" y="219017"/>
                    <a:pt x="58944" y="160771"/>
                  </a:cubicBezTo>
                  <a:close/>
                </a:path>
              </a:pathLst>
            </a:custGeom>
            <a:solidFill>
              <a:schemeClr val="bg2"/>
            </a:solidFill>
            <a:ln w="10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DE655A8-61B4-464B-8725-9EBAE3135A82}"/>
                </a:ext>
              </a:extLst>
            </p:cNvPr>
            <p:cNvSpPr/>
            <p:nvPr/>
          </p:nvSpPr>
          <p:spPr>
            <a:xfrm>
              <a:off x="5935188" y="4142916"/>
              <a:ext cx="591607" cy="591505"/>
            </a:xfrm>
            <a:custGeom>
              <a:avLst/>
              <a:gdLst>
                <a:gd name="connsiteX0" fmla="*/ 567626 w 591607"/>
                <a:gd name="connsiteY0" fmla="*/ 235465 h 591505"/>
                <a:gd name="connsiteX1" fmla="*/ 530038 w 591607"/>
                <a:gd name="connsiteY1" fmla="*/ 231073 h 591505"/>
                <a:gd name="connsiteX2" fmla="*/ 507339 w 591607"/>
                <a:gd name="connsiteY2" fmla="*/ 175178 h 591505"/>
                <a:gd name="connsiteX3" fmla="*/ 530469 w 591607"/>
                <a:gd name="connsiteY3" fmla="*/ 145942 h 591505"/>
                <a:gd name="connsiteX4" fmla="*/ 528437 w 591607"/>
                <a:gd name="connsiteY4" fmla="*/ 109964 h 591505"/>
                <a:gd name="connsiteX5" fmla="*/ 483357 w 591607"/>
                <a:gd name="connsiteY5" fmla="*/ 64885 h 591505"/>
                <a:gd name="connsiteX6" fmla="*/ 447380 w 591607"/>
                <a:gd name="connsiteY6" fmla="*/ 62853 h 591505"/>
                <a:gd name="connsiteX7" fmla="*/ 419006 w 591607"/>
                <a:gd name="connsiteY7" fmla="*/ 85336 h 591505"/>
                <a:gd name="connsiteX8" fmla="*/ 360217 w 591607"/>
                <a:gd name="connsiteY8" fmla="*/ 60708 h 591505"/>
                <a:gd name="connsiteX9" fmla="*/ 355938 w 591607"/>
                <a:gd name="connsiteY9" fmla="*/ 23982 h 591505"/>
                <a:gd name="connsiteX10" fmla="*/ 329062 w 591607"/>
                <a:gd name="connsiteY10" fmla="*/ 0 h 591505"/>
                <a:gd name="connsiteX11" fmla="*/ 265132 w 591607"/>
                <a:gd name="connsiteY11" fmla="*/ 0 h 591505"/>
                <a:gd name="connsiteX12" fmla="*/ 238256 w 591607"/>
                <a:gd name="connsiteY12" fmla="*/ 23982 h 591505"/>
                <a:gd name="connsiteX13" fmla="*/ 233977 w 591607"/>
                <a:gd name="connsiteY13" fmla="*/ 60708 h 591505"/>
                <a:gd name="connsiteX14" fmla="*/ 173690 w 591607"/>
                <a:gd name="connsiteY14" fmla="*/ 86198 h 591505"/>
                <a:gd name="connsiteX15" fmla="*/ 144239 w 591607"/>
                <a:gd name="connsiteY15" fmla="*/ 62853 h 591505"/>
                <a:gd name="connsiteX16" fmla="*/ 108261 w 591607"/>
                <a:gd name="connsiteY16" fmla="*/ 64885 h 591505"/>
                <a:gd name="connsiteX17" fmla="*/ 63068 w 591607"/>
                <a:gd name="connsiteY17" fmla="*/ 110077 h 591505"/>
                <a:gd name="connsiteX18" fmla="*/ 61037 w 591607"/>
                <a:gd name="connsiteY18" fmla="*/ 146055 h 591505"/>
                <a:gd name="connsiteX19" fmla="*/ 85665 w 591607"/>
                <a:gd name="connsiteY19" fmla="*/ 177220 h 591505"/>
                <a:gd name="connsiteX20" fmla="*/ 63387 w 591607"/>
                <a:gd name="connsiteY20" fmla="*/ 233649 h 591505"/>
                <a:gd name="connsiteX21" fmla="*/ 23982 w 591607"/>
                <a:gd name="connsiteY21" fmla="*/ 238143 h 591505"/>
                <a:gd name="connsiteX22" fmla="*/ 0 w 591607"/>
                <a:gd name="connsiteY22" fmla="*/ 265019 h 591505"/>
                <a:gd name="connsiteX23" fmla="*/ 0 w 591607"/>
                <a:gd name="connsiteY23" fmla="*/ 328949 h 591505"/>
                <a:gd name="connsiteX24" fmla="*/ 23982 w 591607"/>
                <a:gd name="connsiteY24" fmla="*/ 355825 h 591505"/>
                <a:gd name="connsiteX25" fmla="*/ 65531 w 591607"/>
                <a:gd name="connsiteY25" fmla="*/ 360648 h 591505"/>
                <a:gd name="connsiteX26" fmla="*/ 87266 w 591607"/>
                <a:gd name="connsiteY26" fmla="*/ 412264 h 591505"/>
                <a:gd name="connsiteX27" fmla="*/ 61026 w 591607"/>
                <a:gd name="connsiteY27" fmla="*/ 445348 h 591505"/>
                <a:gd name="connsiteX28" fmla="*/ 63058 w 591607"/>
                <a:gd name="connsiteY28" fmla="*/ 481325 h 591505"/>
                <a:gd name="connsiteX29" fmla="*/ 108251 w 591607"/>
                <a:gd name="connsiteY29" fmla="*/ 526518 h 591505"/>
                <a:gd name="connsiteX30" fmla="*/ 144228 w 591607"/>
                <a:gd name="connsiteY30" fmla="*/ 528550 h 591505"/>
                <a:gd name="connsiteX31" fmla="*/ 177107 w 591607"/>
                <a:gd name="connsiteY31" fmla="*/ 502526 h 591505"/>
                <a:gd name="connsiteX32" fmla="*/ 230755 w 591607"/>
                <a:gd name="connsiteY32" fmla="*/ 525225 h 591505"/>
                <a:gd name="connsiteX33" fmla="*/ 235681 w 591607"/>
                <a:gd name="connsiteY33" fmla="*/ 567524 h 591505"/>
                <a:gd name="connsiteX34" fmla="*/ 262556 w 591607"/>
                <a:gd name="connsiteY34" fmla="*/ 591505 h 591505"/>
                <a:gd name="connsiteX35" fmla="*/ 326486 w 591607"/>
                <a:gd name="connsiteY35" fmla="*/ 591505 h 591505"/>
                <a:gd name="connsiteX36" fmla="*/ 353362 w 591607"/>
                <a:gd name="connsiteY36" fmla="*/ 567524 h 591505"/>
                <a:gd name="connsiteX37" fmla="*/ 358072 w 591607"/>
                <a:gd name="connsiteY37" fmla="*/ 526723 h 591505"/>
                <a:gd name="connsiteX38" fmla="*/ 415579 w 591607"/>
                <a:gd name="connsiteY38" fmla="*/ 503491 h 591505"/>
                <a:gd name="connsiteX39" fmla="*/ 447380 w 591607"/>
                <a:gd name="connsiteY39" fmla="*/ 528652 h 591505"/>
                <a:gd name="connsiteX40" fmla="*/ 483357 w 591607"/>
                <a:gd name="connsiteY40" fmla="*/ 526621 h 591505"/>
                <a:gd name="connsiteX41" fmla="*/ 528550 w 591607"/>
                <a:gd name="connsiteY41" fmla="*/ 481428 h 591505"/>
                <a:gd name="connsiteX42" fmla="*/ 530582 w 591607"/>
                <a:gd name="connsiteY42" fmla="*/ 445450 h 591505"/>
                <a:gd name="connsiteX43" fmla="*/ 505841 w 591607"/>
                <a:gd name="connsiteY43" fmla="*/ 414080 h 591505"/>
                <a:gd name="connsiteX44" fmla="*/ 529504 w 591607"/>
                <a:gd name="connsiteY44" fmla="*/ 357538 h 591505"/>
                <a:gd name="connsiteX45" fmla="*/ 567626 w 591607"/>
                <a:gd name="connsiteY45" fmla="*/ 353146 h 591505"/>
                <a:gd name="connsiteX46" fmla="*/ 591608 w 591607"/>
                <a:gd name="connsiteY46" fmla="*/ 326271 h 591505"/>
                <a:gd name="connsiteX47" fmla="*/ 591608 w 591607"/>
                <a:gd name="connsiteY47" fmla="*/ 262341 h 591505"/>
                <a:gd name="connsiteX48" fmla="*/ 567626 w 591607"/>
                <a:gd name="connsiteY48" fmla="*/ 235465 h 591505"/>
                <a:gd name="connsiteX49" fmla="*/ 295609 w 591607"/>
                <a:gd name="connsiteY49" fmla="*/ 479489 h 591505"/>
                <a:gd name="connsiteX50" fmla="*/ 112048 w 591607"/>
                <a:gd name="connsiteY50" fmla="*/ 295773 h 591505"/>
                <a:gd name="connsiteX51" fmla="*/ 295311 w 591607"/>
                <a:gd name="connsiteY51" fmla="*/ 112007 h 591505"/>
                <a:gd name="connsiteX52" fmla="*/ 479550 w 591607"/>
                <a:gd name="connsiteY52" fmla="*/ 295270 h 591505"/>
                <a:gd name="connsiteX53" fmla="*/ 295609 w 591607"/>
                <a:gd name="connsiteY53" fmla="*/ 479478 h 591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91607" h="591505">
                  <a:moveTo>
                    <a:pt x="567626" y="235465"/>
                  </a:moveTo>
                  <a:lnTo>
                    <a:pt x="530038" y="231073"/>
                  </a:lnTo>
                  <a:cubicBezTo>
                    <a:pt x="524897" y="211473"/>
                    <a:pt x="517190" y="192735"/>
                    <a:pt x="507339" y="175178"/>
                  </a:cubicBezTo>
                  <a:lnTo>
                    <a:pt x="530469" y="145942"/>
                  </a:lnTo>
                  <a:cubicBezTo>
                    <a:pt x="539037" y="135126"/>
                    <a:pt x="538073" y="119703"/>
                    <a:pt x="528437" y="109964"/>
                  </a:cubicBezTo>
                  <a:lnTo>
                    <a:pt x="483357" y="64885"/>
                  </a:lnTo>
                  <a:cubicBezTo>
                    <a:pt x="473609" y="55136"/>
                    <a:pt x="458195" y="54284"/>
                    <a:pt x="447380" y="62853"/>
                  </a:cubicBezTo>
                  <a:lnTo>
                    <a:pt x="419006" y="85336"/>
                  </a:lnTo>
                  <a:cubicBezTo>
                    <a:pt x="400586" y="74521"/>
                    <a:pt x="380884" y="66280"/>
                    <a:pt x="360217" y="60708"/>
                  </a:cubicBezTo>
                  <a:lnTo>
                    <a:pt x="355938" y="23982"/>
                  </a:lnTo>
                  <a:cubicBezTo>
                    <a:pt x="354337" y="10272"/>
                    <a:pt x="342772" y="0"/>
                    <a:pt x="329062" y="0"/>
                  </a:cubicBezTo>
                  <a:lnTo>
                    <a:pt x="265132" y="0"/>
                  </a:lnTo>
                  <a:cubicBezTo>
                    <a:pt x="251422" y="0"/>
                    <a:pt x="239857" y="10282"/>
                    <a:pt x="238256" y="23982"/>
                  </a:cubicBezTo>
                  <a:lnTo>
                    <a:pt x="233977" y="60708"/>
                  </a:lnTo>
                  <a:cubicBezTo>
                    <a:pt x="212777" y="66383"/>
                    <a:pt x="192540" y="74952"/>
                    <a:pt x="173690" y="86198"/>
                  </a:cubicBezTo>
                  <a:lnTo>
                    <a:pt x="144239" y="62853"/>
                  </a:lnTo>
                  <a:cubicBezTo>
                    <a:pt x="133423" y="54284"/>
                    <a:pt x="117999" y="55249"/>
                    <a:pt x="108261" y="64885"/>
                  </a:cubicBezTo>
                  <a:lnTo>
                    <a:pt x="63068" y="110077"/>
                  </a:lnTo>
                  <a:cubicBezTo>
                    <a:pt x="53320" y="119826"/>
                    <a:pt x="52468" y="135239"/>
                    <a:pt x="61037" y="146055"/>
                  </a:cubicBezTo>
                  <a:lnTo>
                    <a:pt x="85665" y="177220"/>
                  </a:lnTo>
                  <a:cubicBezTo>
                    <a:pt x="75813" y="194993"/>
                    <a:pt x="68322" y="213946"/>
                    <a:pt x="63387" y="233649"/>
                  </a:cubicBezTo>
                  <a:lnTo>
                    <a:pt x="23982" y="238143"/>
                  </a:lnTo>
                  <a:cubicBezTo>
                    <a:pt x="10272" y="239744"/>
                    <a:pt x="0" y="251309"/>
                    <a:pt x="0" y="265019"/>
                  </a:cubicBezTo>
                  <a:lnTo>
                    <a:pt x="0" y="328949"/>
                  </a:lnTo>
                  <a:cubicBezTo>
                    <a:pt x="0" y="342659"/>
                    <a:pt x="10282" y="354224"/>
                    <a:pt x="23982" y="355825"/>
                  </a:cubicBezTo>
                  <a:lnTo>
                    <a:pt x="65531" y="360648"/>
                  </a:lnTo>
                  <a:cubicBezTo>
                    <a:pt x="70775" y="378636"/>
                    <a:pt x="78061" y="395989"/>
                    <a:pt x="87266" y="412264"/>
                  </a:cubicBezTo>
                  <a:lnTo>
                    <a:pt x="61026" y="445348"/>
                  </a:lnTo>
                  <a:cubicBezTo>
                    <a:pt x="52458" y="456164"/>
                    <a:pt x="53422" y="471587"/>
                    <a:pt x="63058" y="481325"/>
                  </a:cubicBezTo>
                  <a:lnTo>
                    <a:pt x="108251" y="526518"/>
                  </a:lnTo>
                  <a:cubicBezTo>
                    <a:pt x="117999" y="536267"/>
                    <a:pt x="133412" y="537118"/>
                    <a:pt x="144228" y="528550"/>
                  </a:cubicBezTo>
                  <a:lnTo>
                    <a:pt x="177107" y="502526"/>
                  </a:lnTo>
                  <a:cubicBezTo>
                    <a:pt x="194028" y="512275"/>
                    <a:pt x="212017" y="519868"/>
                    <a:pt x="230755" y="525225"/>
                  </a:cubicBezTo>
                  <a:lnTo>
                    <a:pt x="235681" y="567524"/>
                  </a:lnTo>
                  <a:cubicBezTo>
                    <a:pt x="237292" y="581233"/>
                    <a:pt x="248846" y="591505"/>
                    <a:pt x="262556" y="591505"/>
                  </a:cubicBezTo>
                  <a:lnTo>
                    <a:pt x="326486" y="591505"/>
                  </a:lnTo>
                  <a:cubicBezTo>
                    <a:pt x="340196" y="591505"/>
                    <a:pt x="351761" y="581223"/>
                    <a:pt x="353362" y="567524"/>
                  </a:cubicBezTo>
                  <a:lnTo>
                    <a:pt x="358072" y="526723"/>
                  </a:lnTo>
                  <a:cubicBezTo>
                    <a:pt x="378205" y="521479"/>
                    <a:pt x="397477" y="513660"/>
                    <a:pt x="415579" y="503491"/>
                  </a:cubicBezTo>
                  <a:lnTo>
                    <a:pt x="447380" y="528652"/>
                  </a:lnTo>
                  <a:cubicBezTo>
                    <a:pt x="458195" y="537221"/>
                    <a:pt x="473619" y="536256"/>
                    <a:pt x="483357" y="526621"/>
                  </a:cubicBezTo>
                  <a:lnTo>
                    <a:pt x="528550" y="481428"/>
                  </a:lnTo>
                  <a:cubicBezTo>
                    <a:pt x="538298" y="471679"/>
                    <a:pt x="539150" y="456266"/>
                    <a:pt x="530582" y="445450"/>
                  </a:cubicBezTo>
                  <a:lnTo>
                    <a:pt x="505841" y="414080"/>
                  </a:lnTo>
                  <a:cubicBezTo>
                    <a:pt x="516123" y="396307"/>
                    <a:pt x="524147" y="377354"/>
                    <a:pt x="529504" y="357538"/>
                  </a:cubicBezTo>
                  <a:lnTo>
                    <a:pt x="567626" y="353146"/>
                  </a:lnTo>
                  <a:cubicBezTo>
                    <a:pt x="581336" y="351535"/>
                    <a:pt x="591608" y="339981"/>
                    <a:pt x="591608" y="326271"/>
                  </a:cubicBezTo>
                  <a:lnTo>
                    <a:pt x="591608" y="262341"/>
                  </a:lnTo>
                  <a:cubicBezTo>
                    <a:pt x="591608" y="248631"/>
                    <a:pt x="581326" y="237066"/>
                    <a:pt x="567626" y="235465"/>
                  </a:cubicBezTo>
                  <a:close/>
                  <a:moveTo>
                    <a:pt x="295609" y="479489"/>
                  </a:moveTo>
                  <a:cubicBezTo>
                    <a:pt x="195527" y="479766"/>
                    <a:pt x="112140" y="398688"/>
                    <a:pt x="112048" y="295773"/>
                  </a:cubicBezTo>
                  <a:cubicBezTo>
                    <a:pt x="111965" y="195116"/>
                    <a:pt x="193259" y="112756"/>
                    <a:pt x="295311" y="112007"/>
                  </a:cubicBezTo>
                  <a:cubicBezTo>
                    <a:pt x="395969" y="111391"/>
                    <a:pt x="479099" y="194080"/>
                    <a:pt x="479550" y="295270"/>
                  </a:cubicBezTo>
                  <a:cubicBezTo>
                    <a:pt x="480002" y="396564"/>
                    <a:pt x="397980" y="479201"/>
                    <a:pt x="295609" y="479478"/>
                  </a:cubicBezTo>
                  <a:close/>
                </a:path>
              </a:pathLst>
            </a:custGeom>
            <a:solidFill>
              <a:srgbClr val="CA905E"/>
            </a:solidFill>
            <a:ln w="10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7385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49E43-F70D-A611-0795-14037443FC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Schedule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272237-D1A3-2C7E-65E4-51A36D396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"/>
          <a:stretch/>
        </p:blipFill>
        <p:spPr bwMode="auto">
          <a:xfrm>
            <a:off x="1163230" y="1843471"/>
            <a:ext cx="9865539" cy="41541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C73512-FAA3-04AA-6DD6-46520BE0DAB3}"/>
              </a:ext>
            </a:extLst>
          </p:cNvPr>
          <p:cNvSpPr txBox="1"/>
          <p:nvPr/>
        </p:nvSpPr>
        <p:spPr>
          <a:xfrm>
            <a:off x="2810788" y="1330125"/>
            <a:ext cx="65704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err="1">
                <a:solidFill>
                  <a:schemeClr val="accent1"/>
                </a:solidFill>
              </a:rPr>
              <a:t>Connectathon</a:t>
            </a:r>
            <a:r>
              <a:rPr lang="en-CA" sz="2000">
                <a:solidFill>
                  <a:schemeClr val="accent1"/>
                </a:solidFill>
              </a:rPr>
              <a:t> kick-off </a:t>
            </a:r>
            <a:r>
              <a:rPr lang="en-US" sz="2000" b="1">
                <a:solidFill>
                  <a:schemeClr val="accent1"/>
                </a:solidFill>
              </a:rPr>
              <a:t>May 2, 2022 at 4:00 PM ET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A79C0-8C2B-6DAB-3C2C-8735016916A0}"/>
              </a:ext>
            </a:extLst>
          </p:cNvPr>
          <p:cNvSpPr txBox="1"/>
          <p:nvPr/>
        </p:nvSpPr>
        <p:spPr>
          <a:xfrm>
            <a:off x="2465614" y="6156982"/>
            <a:ext cx="72607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b="1"/>
              <a:t>Can still schedule ad-hoc sessions as desired by participants</a:t>
            </a:r>
          </a:p>
        </p:txBody>
      </p:sp>
    </p:spTree>
    <p:extLst>
      <p:ext uri="{BB962C8B-B14F-4D97-AF65-F5344CB8AC3E}">
        <p14:creationId xmlns:p14="http://schemas.microsoft.com/office/powerpoint/2010/main" val="67293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C15315-693D-B87E-5A98-505DF537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8FA1B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8FA1B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16935-BE43-325F-5294-38141CB71D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Communications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4404E6-C3B0-67FB-4E68-A2207B61B3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3393551"/>
            <a:ext cx="4629150" cy="1520742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Track Details: </a:t>
            </a:r>
            <a:r>
              <a:rPr lang="en-US">
                <a:hlinkClick r:id="rId3"/>
              </a:rPr>
              <a:t>https://confluence.hl7.org/pages/viewpage.action?pageId=90356723</a:t>
            </a:r>
            <a:r>
              <a:rPr lang="en-US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9EE0F4-27F1-2160-0852-3B5C8E97E1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3393550"/>
            <a:ext cx="4629150" cy="1520742"/>
          </a:xfrm>
        </p:spPr>
        <p:txBody>
          <a:bodyPr/>
          <a:lstStyle/>
          <a:p>
            <a:pPr marL="0" indent="0">
              <a:buNone/>
            </a:pPr>
            <a:r>
              <a:rPr lang="en-US" b="1" err="1"/>
              <a:t>Zulip</a:t>
            </a:r>
            <a:r>
              <a:rPr lang="en-US" b="1"/>
              <a:t> Chat</a:t>
            </a:r>
            <a:r>
              <a:rPr lang="en-US"/>
              <a:t>: </a:t>
            </a:r>
            <a:r>
              <a:rPr lang="en-US">
                <a:hlinkClick r:id="rId4"/>
              </a:rPr>
              <a:t>https://chat.fhir.org/#narrow/stream/180805-Da-Vinci.20eCDx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797B22-0C0D-EC80-45B6-C12AF80CD312}"/>
              </a:ext>
            </a:extLst>
          </p:cNvPr>
          <p:cNvSpPr>
            <a:spLocks noGrp="1"/>
          </p:cNvSpPr>
          <p:nvPr>
            <p:ph type="ftr" idx="4294967295"/>
          </p:nvPr>
        </p:nvSpPr>
        <p:spPr>
          <a:xfrm>
            <a:off x="303170" y="648970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8FA1B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Update as of January 27, 2021​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408950-F4FA-4A3C-81EF-96D6B286D9EC}"/>
              </a:ext>
            </a:extLst>
          </p:cNvPr>
          <p:cNvSpPr/>
          <p:nvPr/>
        </p:nvSpPr>
        <p:spPr>
          <a:xfrm>
            <a:off x="1227758" y="2263992"/>
            <a:ext cx="570427" cy="928731"/>
          </a:xfrm>
          <a:custGeom>
            <a:avLst/>
            <a:gdLst>
              <a:gd name="connsiteX0" fmla="*/ 259534 w 570427"/>
              <a:gd name="connsiteY0" fmla="*/ 6 h 928731"/>
              <a:gd name="connsiteX1" fmla="*/ 289208 w 570427"/>
              <a:gd name="connsiteY1" fmla="*/ 9334 h 928731"/>
              <a:gd name="connsiteX2" fmla="*/ 431279 w 570427"/>
              <a:gd name="connsiteY2" fmla="*/ 75207 h 928731"/>
              <a:gd name="connsiteX3" fmla="*/ 527923 w 570427"/>
              <a:gd name="connsiteY3" fmla="*/ 171801 h 928731"/>
              <a:gd name="connsiteX4" fmla="*/ 566864 w 570427"/>
              <a:gd name="connsiteY4" fmla="*/ 278759 h 928731"/>
              <a:gd name="connsiteX5" fmla="*/ 566239 w 570427"/>
              <a:gd name="connsiteY5" fmla="*/ 384693 h 928731"/>
              <a:gd name="connsiteX6" fmla="*/ 522271 w 570427"/>
              <a:gd name="connsiteY6" fmla="*/ 536204 h 928731"/>
              <a:gd name="connsiteX7" fmla="*/ 436919 w 570427"/>
              <a:gd name="connsiteY7" fmla="*/ 696616 h 928731"/>
              <a:gd name="connsiteX8" fmla="*/ 276946 w 570427"/>
              <a:gd name="connsiteY8" fmla="*/ 907881 h 928731"/>
              <a:gd name="connsiteX9" fmla="*/ 259934 w 570427"/>
              <a:gd name="connsiteY9" fmla="*/ 926397 h 928731"/>
              <a:gd name="connsiteX10" fmla="*/ 255081 w 570427"/>
              <a:gd name="connsiteY10" fmla="*/ 928638 h 928731"/>
              <a:gd name="connsiteX11" fmla="*/ 3170 w 570427"/>
              <a:gd name="connsiteY11" fmla="*/ 928728 h 928731"/>
              <a:gd name="connsiteX12" fmla="*/ 0 w 570427"/>
              <a:gd name="connsiteY12" fmla="*/ 928587 h 928731"/>
              <a:gd name="connsiteX13" fmla="*/ 16501 w 570427"/>
              <a:gd name="connsiteY13" fmla="*/ 914857 h 928731"/>
              <a:gd name="connsiteX14" fmla="*/ 229933 w 570427"/>
              <a:gd name="connsiteY14" fmla="*/ 718493 h 928731"/>
              <a:gd name="connsiteX15" fmla="*/ 367320 w 570427"/>
              <a:gd name="connsiteY15" fmla="*/ 554293 h 928731"/>
              <a:gd name="connsiteX16" fmla="*/ 450949 w 570427"/>
              <a:gd name="connsiteY16" fmla="*/ 401109 h 928731"/>
              <a:gd name="connsiteX17" fmla="*/ 472961 w 570427"/>
              <a:gd name="connsiteY17" fmla="*/ 316112 h 928731"/>
              <a:gd name="connsiteX18" fmla="*/ 406818 w 570427"/>
              <a:gd name="connsiteY18" fmla="*/ 104262 h 928731"/>
              <a:gd name="connsiteX19" fmla="*/ 285616 w 570427"/>
              <a:gd name="connsiteY19" fmla="*/ 20284 h 928731"/>
              <a:gd name="connsiteX20" fmla="*/ 234105 w 570427"/>
              <a:gd name="connsiteY20" fmla="*/ 659 h 928731"/>
              <a:gd name="connsiteX21" fmla="*/ 233215 w 570427"/>
              <a:gd name="connsiteY21" fmla="*/ 0 h 928731"/>
              <a:gd name="connsiteX22" fmla="*/ 259528 w 570427"/>
              <a:gd name="connsiteY22" fmla="*/ 0 h 9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0427" h="928731">
                <a:moveTo>
                  <a:pt x="259534" y="6"/>
                </a:moveTo>
                <a:cubicBezTo>
                  <a:pt x="269425" y="3113"/>
                  <a:pt x="279333" y="6170"/>
                  <a:pt x="289208" y="9334"/>
                </a:cubicBezTo>
                <a:cubicBezTo>
                  <a:pt x="339295" y="25395"/>
                  <a:pt x="387316" y="45972"/>
                  <a:pt x="431279" y="75207"/>
                </a:cubicBezTo>
                <a:cubicBezTo>
                  <a:pt x="469938" y="100918"/>
                  <a:pt x="503158" y="132151"/>
                  <a:pt x="527923" y="171801"/>
                </a:cubicBezTo>
                <a:cubicBezTo>
                  <a:pt x="548472" y="204695"/>
                  <a:pt x="561150" y="240427"/>
                  <a:pt x="566864" y="278759"/>
                </a:cubicBezTo>
                <a:cubicBezTo>
                  <a:pt x="572139" y="314125"/>
                  <a:pt x="571244" y="349406"/>
                  <a:pt x="566239" y="384693"/>
                </a:cubicBezTo>
                <a:cubicBezTo>
                  <a:pt x="558779" y="437291"/>
                  <a:pt x="542797" y="487412"/>
                  <a:pt x="522271" y="536204"/>
                </a:cubicBezTo>
                <a:cubicBezTo>
                  <a:pt x="498694" y="592259"/>
                  <a:pt x="469487" y="645341"/>
                  <a:pt x="436919" y="696616"/>
                </a:cubicBezTo>
                <a:cubicBezTo>
                  <a:pt x="389405" y="771429"/>
                  <a:pt x="335794" y="841643"/>
                  <a:pt x="276946" y="907881"/>
                </a:cubicBezTo>
                <a:cubicBezTo>
                  <a:pt x="271379" y="914147"/>
                  <a:pt x="265732" y="920351"/>
                  <a:pt x="259934" y="926397"/>
                </a:cubicBezTo>
                <a:cubicBezTo>
                  <a:pt x="258768" y="927608"/>
                  <a:pt x="256725" y="928638"/>
                  <a:pt x="255081" y="928638"/>
                </a:cubicBezTo>
                <a:cubicBezTo>
                  <a:pt x="171108" y="928745"/>
                  <a:pt x="87142" y="928734"/>
                  <a:pt x="3170" y="928728"/>
                </a:cubicBezTo>
                <a:cubicBezTo>
                  <a:pt x="2432" y="928728"/>
                  <a:pt x="1689" y="928666"/>
                  <a:pt x="0" y="928587"/>
                </a:cubicBezTo>
                <a:cubicBezTo>
                  <a:pt x="5934" y="923650"/>
                  <a:pt x="11220" y="919253"/>
                  <a:pt x="16501" y="914857"/>
                </a:cubicBezTo>
                <a:cubicBezTo>
                  <a:pt x="90891" y="852930"/>
                  <a:pt x="162788" y="788285"/>
                  <a:pt x="229933" y="718493"/>
                </a:cubicBezTo>
                <a:cubicBezTo>
                  <a:pt x="279525" y="666948"/>
                  <a:pt x="326246" y="612971"/>
                  <a:pt x="367320" y="554293"/>
                </a:cubicBezTo>
                <a:cubicBezTo>
                  <a:pt x="400878" y="506350"/>
                  <a:pt x="430288" y="456111"/>
                  <a:pt x="450949" y="401109"/>
                </a:cubicBezTo>
                <a:cubicBezTo>
                  <a:pt x="461302" y="373557"/>
                  <a:pt x="469121" y="345319"/>
                  <a:pt x="472961" y="316112"/>
                </a:cubicBezTo>
                <a:cubicBezTo>
                  <a:pt x="483584" y="235337"/>
                  <a:pt x="462838" y="164212"/>
                  <a:pt x="406818" y="104262"/>
                </a:cubicBezTo>
                <a:cubicBezTo>
                  <a:pt x="372510" y="67551"/>
                  <a:pt x="331279" y="40556"/>
                  <a:pt x="285616" y="20284"/>
                </a:cubicBezTo>
                <a:cubicBezTo>
                  <a:pt x="268845" y="12836"/>
                  <a:pt x="251298" y="7155"/>
                  <a:pt x="234105" y="659"/>
                </a:cubicBezTo>
                <a:cubicBezTo>
                  <a:pt x="233772" y="535"/>
                  <a:pt x="233508" y="225"/>
                  <a:pt x="233215" y="0"/>
                </a:cubicBezTo>
                <a:cubicBezTo>
                  <a:pt x="241986" y="0"/>
                  <a:pt x="250757" y="0"/>
                  <a:pt x="259528" y="0"/>
                </a:cubicBezTo>
                <a:close/>
              </a:path>
            </a:pathLst>
          </a:custGeom>
          <a:solidFill>
            <a:srgbClr val="CA905E"/>
          </a:solidFill>
          <a:ln w="56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C48ACD-C69C-4D98-8978-E935CA321537}"/>
              </a:ext>
            </a:extLst>
          </p:cNvPr>
          <p:cNvSpPr/>
          <p:nvPr/>
        </p:nvSpPr>
        <p:spPr>
          <a:xfrm>
            <a:off x="1666850" y="2263992"/>
            <a:ext cx="440026" cy="928446"/>
          </a:xfrm>
          <a:custGeom>
            <a:avLst/>
            <a:gdLst>
              <a:gd name="connsiteX0" fmla="*/ 26307 w 440026"/>
              <a:gd name="connsiteY0" fmla="*/ 6 h 928446"/>
              <a:gd name="connsiteX1" fmla="*/ 55846 w 440026"/>
              <a:gd name="connsiteY1" fmla="*/ 13072 h 928446"/>
              <a:gd name="connsiteX2" fmla="*/ 233665 w 440026"/>
              <a:gd name="connsiteY2" fmla="*/ 149322 h 928446"/>
              <a:gd name="connsiteX3" fmla="*/ 355903 w 440026"/>
              <a:gd name="connsiteY3" fmla="*/ 359382 h 928446"/>
              <a:gd name="connsiteX4" fmla="*/ 409306 w 440026"/>
              <a:gd name="connsiteY4" fmla="*/ 544486 h 928446"/>
              <a:gd name="connsiteX5" fmla="*/ 426735 w 440026"/>
              <a:gd name="connsiteY5" fmla="*/ 650352 h 928446"/>
              <a:gd name="connsiteX6" fmla="*/ 437218 w 440026"/>
              <a:gd name="connsiteY6" fmla="*/ 765411 h 928446"/>
              <a:gd name="connsiteX7" fmla="*/ 439453 w 440026"/>
              <a:gd name="connsiteY7" fmla="*/ 897281 h 928446"/>
              <a:gd name="connsiteX8" fmla="*/ 438062 w 440026"/>
              <a:gd name="connsiteY8" fmla="*/ 928447 h 928446"/>
              <a:gd name="connsiteX9" fmla="*/ 205832 w 440026"/>
              <a:gd name="connsiteY9" fmla="*/ 928447 h 928446"/>
              <a:gd name="connsiteX10" fmla="*/ 211507 w 440026"/>
              <a:gd name="connsiteY10" fmla="*/ 906975 h 928446"/>
              <a:gd name="connsiteX11" fmla="*/ 245049 w 440026"/>
              <a:gd name="connsiteY11" fmla="*/ 756764 h 928446"/>
              <a:gd name="connsiteX12" fmla="*/ 259331 w 440026"/>
              <a:gd name="connsiteY12" fmla="*/ 657012 h 928446"/>
              <a:gd name="connsiteX13" fmla="*/ 266672 w 440026"/>
              <a:gd name="connsiteY13" fmla="*/ 520008 h 928446"/>
              <a:gd name="connsiteX14" fmla="*/ 260778 w 440026"/>
              <a:gd name="connsiteY14" fmla="*/ 422001 h 928446"/>
              <a:gd name="connsiteX15" fmla="*/ 205162 w 440026"/>
              <a:gd name="connsiteY15" fmla="*/ 216506 h 928446"/>
              <a:gd name="connsiteX16" fmla="*/ 100034 w 440026"/>
              <a:gd name="connsiteY16" fmla="*/ 68254 h 928446"/>
              <a:gd name="connsiteX17" fmla="*/ 7943 w 440026"/>
              <a:gd name="connsiteY17" fmla="*/ 3761 h 928446"/>
              <a:gd name="connsiteX18" fmla="*/ 0 w 440026"/>
              <a:gd name="connsiteY18" fmla="*/ 0 h 928446"/>
              <a:gd name="connsiteX19" fmla="*/ 26313 w 440026"/>
              <a:gd name="connsiteY19" fmla="*/ 0 h 92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0026" h="928446">
                <a:moveTo>
                  <a:pt x="26307" y="6"/>
                </a:moveTo>
                <a:cubicBezTo>
                  <a:pt x="36159" y="4352"/>
                  <a:pt x="46079" y="8540"/>
                  <a:pt x="55846" y="13072"/>
                </a:cubicBezTo>
                <a:cubicBezTo>
                  <a:pt x="125232" y="45280"/>
                  <a:pt x="184085" y="91268"/>
                  <a:pt x="233665" y="149322"/>
                </a:cubicBezTo>
                <a:cubicBezTo>
                  <a:pt x="287142" y="211929"/>
                  <a:pt x="326037" y="283049"/>
                  <a:pt x="355903" y="359382"/>
                </a:cubicBezTo>
                <a:cubicBezTo>
                  <a:pt x="379395" y="419428"/>
                  <a:pt x="397146" y="481202"/>
                  <a:pt x="409306" y="544486"/>
                </a:cubicBezTo>
                <a:cubicBezTo>
                  <a:pt x="416056" y="579598"/>
                  <a:pt x="422299" y="614885"/>
                  <a:pt x="426735" y="650352"/>
                </a:cubicBezTo>
                <a:cubicBezTo>
                  <a:pt x="431509" y="688549"/>
                  <a:pt x="434375" y="727005"/>
                  <a:pt x="437218" y="765411"/>
                </a:cubicBezTo>
                <a:cubicBezTo>
                  <a:pt x="440466" y="809300"/>
                  <a:pt x="440415" y="853296"/>
                  <a:pt x="439453" y="897281"/>
                </a:cubicBezTo>
                <a:cubicBezTo>
                  <a:pt x="439228" y="907583"/>
                  <a:pt x="438546" y="917880"/>
                  <a:pt x="438062" y="928447"/>
                </a:cubicBezTo>
                <a:lnTo>
                  <a:pt x="205832" y="928447"/>
                </a:lnTo>
                <a:cubicBezTo>
                  <a:pt x="207730" y="921258"/>
                  <a:pt x="209587" y="914102"/>
                  <a:pt x="211507" y="906975"/>
                </a:cubicBezTo>
                <a:cubicBezTo>
                  <a:pt x="224866" y="857389"/>
                  <a:pt x="236463" y="807386"/>
                  <a:pt x="245049" y="756764"/>
                </a:cubicBezTo>
                <a:cubicBezTo>
                  <a:pt x="250667" y="723656"/>
                  <a:pt x="255199" y="690339"/>
                  <a:pt x="259331" y="657012"/>
                </a:cubicBezTo>
                <a:cubicBezTo>
                  <a:pt x="264961" y="611541"/>
                  <a:pt x="267027" y="565822"/>
                  <a:pt x="266672" y="520008"/>
                </a:cubicBezTo>
                <a:cubicBezTo>
                  <a:pt x="266413" y="487237"/>
                  <a:pt x="264612" y="454552"/>
                  <a:pt x="260778" y="422001"/>
                </a:cubicBezTo>
                <a:cubicBezTo>
                  <a:pt x="252390" y="350768"/>
                  <a:pt x="235529" y="281794"/>
                  <a:pt x="205162" y="216506"/>
                </a:cubicBezTo>
                <a:cubicBezTo>
                  <a:pt x="179193" y="160671"/>
                  <a:pt x="144959" y="110634"/>
                  <a:pt x="100034" y="68254"/>
                </a:cubicBezTo>
                <a:cubicBezTo>
                  <a:pt x="72505" y="42279"/>
                  <a:pt x="42307" y="20025"/>
                  <a:pt x="7943" y="3761"/>
                </a:cubicBezTo>
                <a:cubicBezTo>
                  <a:pt x="5297" y="2505"/>
                  <a:pt x="2646" y="1255"/>
                  <a:pt x="0" y="0"/>
                </a:cubicBezTo>
                <a:cubicBezTo>
                  <a:pt x="8771" y="0"/>
                  <a:pt x="17542" y="0"/>
                  <a:pt x="26313" y="0"/>
                </a:cubicBezTo>
                <a:close/>
              </a:path>
            </a:pathLst>
          </a:custGeom>
          <a:solidFill>
            <a:srgbClr val="51657F"/>
          </a:solidFill>
          <a:ln w="56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25B604-2F5D-4595-A2B2-D829FC1E80B0}"/>
              </a:ext>
            </a:extLst>
          </p:cNvPr>
          <p:cNvSpPr/>
          <p:nvPr/>
        </p:nvSpPr>
        <p:spPr>
          <a:xfrm>
            <a:off x="1563095" y="2263998"/>
            <a:ext cx="348419" cy="928722"/>
          </a:xfrm>
          <a:custGeom>
            <a:avLst/>
            <a:gdLst>
              <a:gd name="connsiteX0" fmla="*/ 27901 w 348419"/>
              <a:gd name="connsiteY0" fmla="*/ 0 h 928722"/>
              <a:gd name="connsiteX1" fmla="*/ 52170 w 348419"/>
              <a:gd name="connsiteY1" fmla="*/ 7020 h 928722"/>
              <a:gd name="connsiteX2" fmla="*/ 206722 w 348419"/>
              <a:gd name="connsiteY2" fmla="*/ 89360 h 928722"/>
              <a:gd name="connsiteX3" fmla="*/ 303265 w 348419"/>
              <a:gd name="connsiteY3" fmla="*/ 222541 h 928722"/>
              <a:gd name="connsiteX4" fmla="*/ 339121 w 348419"/>
              <a:gd name="connsiteY4" fmla="*/ 347182 h 928722"/>
              <a:gd name="connsiteX5" fmla="*/ 348066 w 348419"/>
              <a:gd name="connsiteY5" fmla="*/ 494004 h 928722"/>
              <a:gd name="connsiteX6" fmla="*/ 338383 w 348419"/>
              <a:gd name="connsiteY6" fmla="*/ 609514 h 928722"/>
              <a:gd name="connsiteX7" fmla="*/ 260823 w 348419"/>
              <a:gd name="connsiteY7" fmla="*/ 921184 h 928722"/>
              <a:gd name="connsiteX8" fmla="*/ 249913 w 348419"/>
              <a:gd name="connsiteY8" fmla="*/ 928722 h 928722"/>
              <a:gd name="connsiteX9" fmla="*/ 0 w 348419"/>
              <a:gd name="connsiteY9" fmla="*/ 928722 h 928722"/>
              <a:gd name="connsiteX10" fmla="*/ 2612 w 348419"/>
              <a:gd name="connsiteY10" fmla="*/ 924984 h 928722"/>
              <a:gd name="connsiteX11" fmla="*/ 128942 w 348419"/>
              <a:gd name="connsiteY11" fmla="*/ 733874 h 928722"/>
              <a:gd name="connsiteX12" fmla="*/ 220987 w 348419"/>
              <a:gd name="connsiteY12" fmla="*/ 527670 h 928722"/>
              <a:gd name="connsiteX13" fmla="*/ 245296 w 348419"/>
              <a:gd name="connsiteY13" fmla="*/ 418972 h 928722"/>
              <a:gd name="connsiteX14" fmla="*/ 248404 w 348419"/>
              <a:gd name="connsiteY14" fmla="*/ 323650 h 928722"/>
              <a:gd name="connsiteX15" fmla="*/ 165304 w 348419"/>
              <a:gd name="connsiteY15" fmla="*/ 115667 h 928722"/>
              <a:gd name="connsiteX16" fmla="*/ 2415 w 348419"/>
              <a:gd name="connsiteY16" fmla="*/ 873 h 928722"/>
              <a:gd name="connsiteX17" fmla="*/ 811 w 348419"/>
              <a:gd name="connsiteY17" fmla="*/ 0 h 928722"/>
              <a:gd name="connsiteX18" fmla="*/ 27901 w 348419"/>
              <a:gd name="connsiteY18" fmla="*/ 0 h 928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8419" h="928722">
                <a:moveTo>
                  <a:pt x="27901" y="0"/>
                </a:moveTo>
                <a:cubicBezTo>
                  <a:pt x="35991" y="2336"/>
                  <a:pt x="44103" y="4605"/>
                  <a:pt x="52170" y="7020"/>
                </a:cubicBezTo>
                <a:cubicBezTo>
                  <a:pt x="109216" y="24084"/>
                  <a:pt x="161538" y="50042"/>
                  <a:pt x="206722" y="89360"/>
                </a:cubicBezTo>
                <a:cubicBezTo>
                  <a:pt x="249175" y="126302"/>
                  <a:pt x="280707" y="171187"/>
                  <a:pt x="303265" y="222541"/>
                </a:cubicBezTo>
                <a:cubicBezTo>
                  <a:pt x="320807" y="262467"/>
                  <a:pt x="332033" y="304217"/>
                  <a:pt x="339121" y="347182"/>
                </a:cubicBezTo>
                <a:cubicBezTo>
                  <a:pt x="347149" y="395828"/>
                  <a:pt x="349384" y="444829"/>
                  <a:pt x="348066" y="494004"/>
                </a:cubicBezTo>
                <a:cubicBezTo>
                  <a:pt x="347036" y="532675"/>
                  <a:pt x="343613" y="571170"/>
                  <a:pt x="338383" y="609514"/>
                </a:cubicBezTo>
                <a:cubicBezTo>
                  <a:pt x="323819" y="716219"/>
                  <a:pt x="297484" y="819985"/>
                  <a:pt x="260823" y="921184"/>
                </a:cubicBezTo>
                <a:cubicBezTo>
                  <a:pt x="258081" y="928751"/>
                  <a:pt x="258019" y="928722"/>
                  <a:pt x="249913" y="928722"/>
                </a:cubicBezTo>
                <a:lnTo>
                  <a:pt x="0" y="928722"/>
                </a:lnTo>
                <a:cubicBezTo>
                  <a:pt x="1087" y="927163"/>
                  <a:pt x="1818" y="926048"/>
                  <a:pt x="2612" y="924984"/>
                </a:cubicBezTo>
                <a:cubicBezTo>
                  <a:pt x="48348" y="863677"/>
                  <a:pt x="91167" y="800439"/>
                  <a:pt x="128942" y="733874"/>
                </a:cubicBezTo>
                <a:cubicBezTo>
                  <a:pt x="166261" y="668108"/>
                  <a:pt x="198429" y="600034"/>
                  <a:pt x="220987" y="527670"/>
                </a:cubicBezTo>
                <a:cubicBezTo>
                  <a:pt x="232072" y="492107"/>
                  <a:pt x="240449" y="455920"/>
                  <a:pt x="245296" y="418972"/>
                </a:cubicBezTo>
                <a:cubicBezTo>
                  <a:pt x="249445" y="387311"/>
                  <a:pt x="250768" y="355503"/>
                  <a:pt x="248404" y="323650"/>
                </a:cubicBezTo>
                <a:cubicBezTo>
                  <a:pt x="242605" y="245612"/>
                  <a:pt x="216275" y="175595"/>
                  <a:pt x="165304" y="115667"/>
                </a:cubicBezTo>
                <a:cubicBezTo>
                  <a:pt x="120920" y="63486"/>
                  <a:pt x="66295" y="25542"/>
                  <a:pt x="2415" y="873"/>
                </a:cubicBezTo>
                <a:cubicBezTo>
                  <a:pt x="1852" y="653"/>
                  <a:pt x="1345" y="293"/>
                  <a:pt x="811" y="0"/>
                </a:cubicBezTo>
                <a:lnTo>
                  <a:pt x="27901" y="0"/>
                </a:lnTo>
                <a:close/>
              </a:path>
            </a:pathLst>
          </a:custGeom>
          <a:solidFill>
            <a:schemeClr val="accent1"/>
          </a:solidFill>
          <a:ln w="56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39E10D6-A7EB-4F8E-9245-667B7E1124B7}"/>
              </a:ext>
            </a:extLst>
          </p:cNvPr>
          <p:cNvSpPr/>
          <p:nvPr/>
        </p:nvSpPr>
        <p:spPr>
          <a:xfrm>
            <a:off x="6545636" y="2503123"/>
            <a:ext cx="630189" cy="655700"/>
          </a:xfrm>
          <a:custGeom>
            <a:avLst/>
            <a:gdLst>
              <a:gd name="connsiteX0" fmla="*/ 630130 w 630189"/>
              <a:gd name="connsiteY0" fmla="*/ 373431 h 655700"/>
              <a:gd name="connsiteX1" fmla="*/ 630177 w 630189"/>
              <a:gd name="connsiteY1" fmla="*/ 290911 h 655700"/>
              <a:gd name="connsiteX2" fmla="*/ 630177 w 630189"/>
              <a:gd name="connsiteY2" fmla="*/ 290832 h 655700"/>
              <a:gd name="connsiteX3" fmla="*/ 629973 w 630189"/>
              <a:gd name="connsiteY3" fmla="*/ 208233 h 655700"/>
              <a:gd name="connsiteX4" fmla="*/ 629942 w 630189"/>
              <a:gd name="connsiteY4" fmla="*/ 186430 h 655700"/>
              <a:gd name="connsiteX5" fmla="*/ 629942 w 630189"/>
              <a:gd name="connsiteY5" fmla="*/ 186430 h 655700"/>
              <a:gd name="connsiteX6" fmla="*/ 626758 w 630189"/>
              <a:gd name="connsiteY6" fmla="*/ 121290 h 655700"/>
              <a:gd name="connsiteX7" fmla="*/ 488610 w 630189"/>
              <a:gd name="connsiteY7" fmla="*/ 412 h 655700"/>
              <a:gd name="connsiteX8" fmla="*/ 477726 w 630189"/>
              <a:gd name="connsiteY8" fmla="*/ 381 h 655700"/>
              <a:gd name="connsiteX9" fmla="*/ 345536 w 630189"/>
              <a:gd name="connsiteY9" fmla="*/ 0 h 655700"/>
              <a:gd name="connsiteX10" fmla="*/ 200817 w 630189"/>
              <a:gd name="connsiteY10" fmla="*/ 190 h 655700"/>
              <a:gd name="connsiteX11" fmla="*/ 198903 w 630189"/>
              <a:gd name="connsiteY11" fmla="*/ 190 h 655700"/>
              <a:gd name="connsiteX12" fmla="*/ 179833 w 630189"/>
              <a:gd name="connsiteY12" fmla="*/ 111 h 655700"/>
              <a:gd name="connsiteX13" fmla="*/ 164543 w 630189"/>
              <a:gd name="connsiteY13" fmla="*/ 127 h 655700"/>
              <a:gd name="connsiteX14" fmla="*/ 161187 w 630189"/>
              <a:gd name="connsiteY14" fmla="*/ 143 h 655700"/>
              <a:gd name="connsiteX15" fmla="*/ 144343 w 630189"/>
              <a:gd name="connsiteY15" fmla="*/ 666 h 655700"/>
              <a:gd name="connsiteX16" fmla="*/ 140485 w 630189"/>
              <a:gd name="connsiteY16" fmla="*/ 888 h 655700"/>
              <a:gd name="connsiteX17" fmla="*/ 123031 w 630189"/>
              <a:gd name="connsiteY17" fmla="*/ 2379 h 655700"/>
              <a:gd name="connsiteX18" fmla="*/ 110594 w 630189"/>
              <a:gd name="connsiteY18" fmla="*/ 4551 h 655700"/>
              <a:gd name="connsiteX19" fmla="*/ 91336 w 630189"/>
              <a:gd name="connsiteY19" fmla="*/ 10783 h 655700"/>
              <a:gd name="connsiteX20" fmla="*/ 75543 w 630189"/>
              <a:gd name="connsiteY20" fmla="*/ 18267 h 655700"/>
              <a:gd name="connsiteX21" fmla="*/ 45245 w 630189"/>
              <a:gd name="connsiteY21" fmla="*/ 41149 h 655700"/>
              <a:gd name="connsiteX22" fmla="*/ 34941 w 630189"/>
              <a:gd name="connsiteY22" fmla="*/ 52407 h 655700"/>
              <a:gd name="connsiteX23" fmla="*/ 23744 w 630189"/>
              <a:gd name="connsiteY23" fmla="*/ 67646 h 655700"/>
              <a:gd name="connsiteX24" fmla="*/ 18709 w 630189"/>
              <a:gd name="connsiteY24" fmla="*/ 76018 h 655700"/>
              <a:gd name="connsiteX25" fmla="*/ 220 w 630189"/>
              <a:gd name="connsiteY25" fmla="*/ 143775 h 655700"/>
              <a:gd name="connsiteX26" fmla="*/ 0 w 630189"/>
              <a:gd name="connsiteY26" fmla="*/ 263685 h 655700"/>
              <a:gd name="connsiteX27" fmla="*/ 314 w 630189"/>
              <a:gd name="connsiteY27" fmla="*/ 383611 h 655700"/>
              <a:gd name="connsiteX28" fmla="*/ 34659 w 630189"/>
              <a:gd name="connsiteY28" fmla="*/ 477928 h 655700"/>
              <a:gd name="connsiteX29" fmla="*/ 46656 w 630189"/>
              <a:gd name="connsiteY29" fmla="*/ 490423 h 655700"/>
              <a:gd name="connsiteX30" fmla="*/ 60363 w 630189"/>
              <a:gd name="connsiteY30" fmla="*/ 502015 h 655700"/>
              <a:gd name="connsiteX31" fmla="*/ 67796 w 630189"/>
              <a:gd name="connsiteY31" fmla="*/ 507311 h 655700"/>
              <a:gd name="connsiteX32" fmla="*/ 127155 w 630189"/>
              <a:gd name="connsiteY32" fmla="*/ 529527 h 655700"/>
              <a:gd name="connsiteX33" fmla="*/ 127155 w 630189"/>
              <a:gd name="connsiteY33" fmla="*/ 529527 h 655700"/>
              <a:gd name="connsiteX34" fmla="*/ 76829 w 630189"/>
              <a:gd name="connsiteY34" fmla="*/ 650594 h 655700"/>
              <a:gd name="connsiteX35" fmla="*/ 74712 w 630189"/>
              <a:gd name="connsiteY35" fmla="*/ 655700 h 655700"/>
              <a:gd name="connsiteX36" fmla="*/ 81581 w 630189"/>
              <a:gd name="connsiteY36" fmla="*/ 651466 h 655700"/>
              <a:gd name="connsiteX37" fmla="*/ 83275 w 630189"/>
              <a:gd name="connsiteY37" fmla="*/ 650372 h 655700"/>
              <a:gd name="connsiteX38" fmla="*/ 254718 w 630189"/>
              <a:gd name="connsiteY38" fmla="*/ 535838 h 655700"/>
              <a:gd name="connsiteX39" fmla="*/ 271451 w 630189"/>
              <a:gd name="connsiteY39" fmla="*/ 530763 h 655700"/>
              <a:gd name="connsiteX40" fmla="*/ 487088 w 630189"/>
              <a:gd name="connsiteY40" fmla="*/ 530399 h 655700"/>
              <a:gd name="connsiteX41" fmla="*/ 538669 w 630189"/>
              <a:gd name="connsiteY41" fmla="*/ 519632 h 655700"/>
              <a:gd name="connsiteX42" fmla="*/ 549098 w 630189"/>
              <a:gd name="connsiteY42" fmla="*/ 514589 h 655700"/>
              <a:gd name="connsiteX43" fmla="*/ 630114 w 630189"/>
              <a:gd name="connsiteY43" fmla="*/ 373415 h 6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30189" h="655700">
                <a:moveTo>
                  <a:pt x="630130" y="373431"/>
                </a:moveTo>
                <a:cubicBezTo>
                  <a:pt x="630067" y="345919"/>
                  <a:pt x="630130" y="318423"/>
                  <a:pt x="630177" y="290911"/>
                </a:cubicBezTo>
                <a:lnTo>
                  <a:pt x="630177" y="290832"/>
                </a:lnTo>
                <a:cubicBezTo>
                  <a:pt x="630208" y="263304"/>
                  <a:pt x="630193" y="235761"/>
                  <a:pt x="629973" y="208233"/>
                </a:cubicBezTo>
                <a:cubicBezTo>
                  <a:pt x="629911" y="200987"/>
                  <a:pt x="629942" y="193708"/>
                  <a:pt x="629942" y="186430"/>
                </a:cubicBezTo>
                <a:lnTo>
                  <a:pt x="629942" y="186430"/>
                </a:lnTo>
                <a:cubicBezTo>
                  <a:pt x="629942" y="164595"/>
                  <a:pt x="629769" y="142712"/>
                  <a:pt x="626758" y="121290"/>
                </a:cubicBezTo>
                <a:cubicBezTo>
                  <a:pt x="617349" y="54358"/>
                  <a:pt x="555465" y="856"/>
                  <a:pt x="488610" y="412"/>
                </a:cubicBezTo>
                <a:cubicBezTo>
                  <a:pt x="484987" y="381"/>
                  <a:pt x="481348" y="412"/>
                  <a:pt x="477726" y="381"/>
                </a:cubicBezTo>
                <a:cubicBezTo>
                  <a:pt x="433657" y="111"/>
                  <a:pt x="389589" y="0"/>
                  <a:pt x="345536" y="0"/>
                </a:cubicBezTo>
                <a:cubicBezTo>
                  <a:pt x="297297" y="0"/>
                  <a:pt x="249057" y="111"/>
                  <a:pt x="200817" y="190"/>
                </a:cubicBezTo>
                <a:lnTo>
                  <a:pt x="198903" y="190"/>
                </a:lnTo>
                <a:cubicBezTo>
                  <a:pt x="192552" y="190"/>
                  <a:pt x="186185" y="143"/>
                  <a:pt x="179833" y="111"/>
                </a:cubicBezTo>
                <a:cubicBezTo>
                  <a:pt x="174736" y="79"/>
                  <a:pt x="169640" y="95"/>
                  <a:pt x="164543" y="127"/>
                </a:cubicBezTo>
                <a:cubicBezTo>
                  <a:pt x="163429" y="127"/>
                  <a:pt x="162300" y="127"/>
                  <a:pt x="161187" y="143"/>
                </a:cubicBezTo>
                <a:cubicBezTo>
                  <a:pt x="155556" y="222"/>
                  <a:pt x="149942" y="396"/>
                  <a:pt x="144343" y="666"/>
                </a:cubicBezTo>
                <a:cubicBezTo>
                  <a:pt x="143057" y="729"/>
                  <a:pt x="141771" y="809"/>
                  <a:pt x="140485" y="888"/>
                </a:cubicBezTo>
                <a:cubicBezTo>
                  <a:pt x="134651" y="1237"/>
                  <a:pt x="128818" y="1681"/>
                  <a:pt x="123031" y="2379"/>
                </a:cubicBezTo>
                <a:cubicBezTo>
                  <a:pt x="118843" y="2886"/>
                  <a:pt x="114687" y="3615"/>
                  <a:pt x="110594" y="4551"/>
                </a:cubicBezTo>
                <a:cubicBezTo>
                  <a:pt x="103992" y="6057"/>
                  <a:pt x="97593" y="8246"/>
                  <a:pt x="91336" y="10783"/>
                </a:cubicBezTo>
                <a:cubicBezTo>
                  <a:pt x="85941" y="12971"/>
                  <a:pt x="80640" y="15381"/>
                  <a:pt x="75543" y="18267"/>
                </a:cubicBezTo>
                <a:cubicBezTo>
                  <a:pt x="64550" y="24483"/>
                  <a:pt x="54356" y="32221"/>
                  <a:pt x="45245" y="41149"/>
                </a:cubicBezTo>
                <a:cubicBezTo>
                  <a:pt x="41606" y="44701"/>
                  <a:pt x="38219" y="48506"/>
                  <a:pt x="34941" y="52407"/>
                </a:cubicBezTo>
                <a:cubicBezTo>
                  <a:pt x="30895" y="57244"/>
                  <a:pt x="27162" y="62349"/>
                  <a:pt x="23744" y="67646"/>
                </a:cubicBezTo>
                <a:cubicBezTo>
                  <a:pt x="21971" y="70389"/>
                  <a:pt x="20309" y="73180"/>
                  <a:pt x="18709" y="76018"/>
                </a:cubicBezTo>
                <a:cubicBezTo>
                  <a:pt x="7136" y="96696"/>
                  <a:pt x="267" y="119974"/>
                  <a:pt x="220" y="143775"/>
                </a:cubicBezTo>
                <a:cubicBezTo>
                  <a:pt x="125" y="183750"/>
                  <a:pt x="16" y="223726"/>
                  <a:pt x="0" y="263685"/>
                </a:cubicBezTo>
                <a:cubicBezTo>
                  <a:pt x="0" y="303660"/>
                  <a:pt x="63" y="343636"/>
                  <a:pt x="314" y="383611"/>
                </a:cubicBezTo>
                <a:cubicBezTo>
                  <a:pt x="549" y="420621"/>
                  <a:pt x="12389" y="452034"/>
                  <a:pt x="34659" y="477928"/>
                </a:cubicBezTo>
                <a:cubicBezTo>
                  <a:pt x="38376" y="482241"/>
                  <a:pt x="42375" y="486412"/>
                  <a:pt x="46656" y="490423"/>
                </a:cubicBezTo>
                <a:cubicBezTo>
                  <a:pt x="50937" y="494435"/>
                  <a:pt x="55517" y="498304"/>
                  <a:pt x="60363" y="502015"/>
                </a:cubicBezTo>
                <a:cubicBezTo>
                  <a:pt x="62793" y="503886"/>
                  <a:pt x="65271" y="505646"/>
                  <a:pt x="67796" y="507311"/>
                </a:cubicBezTo>
                <a:cubicBezTo>
                  <a:pt x="85455" y="518982"/>
                  <a:pt x="105231" y="525927"/>
                  <a:pt x="127155" y="529527"/>
                </a:cubicBezTo>
                <a:lnTo>
                  <a:pt x="127155" y="529527"/>
                </a:lnTo>
                <a:cubicBezTo>
                  <a:pt x="110437" y="569740"/>
                  <a:pt x="93986" y="609350"/>
                  <a:pt x="76829" y="650594"/>
                </a:cubicBezTo>
                <a:lnTo>
                  <a:pt x="74712" y="655700"/>
                </a:lnTo>
                <a:cubicBezTo>
                  <a:pt x="77770" y="653797"/>
                  <a:pt x="79825" y="652576"/>
                  <a:pt x="81581" y="651466"/>
                </a:cubicBezTo>
                <a:cubicBezTo>
                  <a:pt x="82177" y="651102"/>
                  <a:pt x="82726" y="650737"/>
                  <a:pt x="83275" y="650372"/>
                </a:cubicBezTo>
                <a:cubicBezTo>
                  <a:pt x="140391" y="612141"/>
                  <a:pt x="197429" y="573799"/>
                  <a:pt x="254718" y="535838"/>
                </a:cubicBezTo>
                <a:cubicBezTo>
                  <a:pt x="259423" y="532730"/>
                  <a:pt x="265821" y="530795"/>
                  <a:pt x="271451" y="530763"/>
                </a:cubicBezTo>
                <a:cubicBezTo>
                  <a:pt x="343325" y="530383"/>
                  <a:pt x="415199" y="530478"/>
                  <a:pt x="487088" y="530399"/>
                </a:cubicBezTo>
                <a:cubicBezTo>
                  <a:pt x="505139" y="530383"/>
                  <a:pt x="522421" y="526720"/>
                  <a:pt x="538669" y="519632"/>
                </a:cubicBezTo>
                <a:cubicBezTo>
                  <a:pt x="542197" y="518094"/>
                  <a:pt x="545679" y="516460"/>
                  <a:pt x="549098" y="514589"/>
                </a:cubicBezTo>
                <a:cubicBezTo>
                  <a:pt x="604567" y="484414"/>
                  <a:pt x="630256" y="436462"/>
                  <a:pt x="630114" y="373415"/>
                </a:cubicBezTo>
                <a:close/>
              </a:path>
            </a:pathLst>
          </a:custGeom>
          <a:solidFill>
            <a:srgbClr val="51657F"/>
          </a:solidFill>
          <a:ln w="156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5CE5CE8-3715-4E50-BB45-EE7B8CBB6E77}"/>
              </a:ext>
            </a:extLst>
          </p:cNvPr>
          <p:cNvSpPr/>
          <p:nvPr/>
        </p:nvSpPr>
        <p:spPr>
          <a:xfrm>
            <a:off x="6939365" y="2752961"/>
            <a:ext cx="485207" cy="517557"/>
          </a:xfrm>
          <a:custGeom>
            <a:avLst/>
            <a:gdLst>
              <a:gd name="connsiteX0" fmla="*/ 424013 w 485207"/>
              <a:gd name="connsiteY0" fmla="*/ 517558 h 517557"/>
              <a:gd name="connsiteX1" fmla="*/ 378737 w 485207"/>
              <a:gd name="connsiteY1" fmla="*/ 487350 h 517557"/>
              <a:gd name="connsiteX2" fmla="*/ 284656 w 485207"/>
              <a:gd name="connsiteY2" fmla="*/ 424589 h 517557"/>
              <a:gd name="connsiteX3" fmla="*/ 269428 w 485207"/>
              <a:gd name="connsiteY3" fmla="*/ 420069 h 517557"/>
              <a:gd name="connsiteX4" fmla="*/ 100197 w 485207"/>
              <a:gd name="connsiteY4" fmla="*/ 419578 h 517557"/>
              <a:gd name="connsiteX5" fmla="*/ 2917 w 485207"/>
              <a:gd name="connsiteY5" fmla="*/ 360939 h 517557"/>
              <a:gd name="connsiteX6" fmla="*/ 0 w 485207"/>
              <a:gd name="connsiteY6" fmla="*/ 354517 h 517557"/>
              <a:gd name="connsiteX7" fmla="*/ 15557 w 485207"/>
              <a:gd name="connsiteY7" fmla="*/ 354517 h 517557"/>
              <a:gd name="connsiteX8" fmla="*/ 154929 w 485207"/>
              <a:gd name="connsiteY8" fmla="*/ 354564 h 517557"/>
              <a:gd name="connsiteX9" fmla="*/ 332724 w 485207"/>
              <a:gd name="connsiteY9" fmla="*/ 197597 h 517557"/>
              <a:gd name="connsiteX10" fmla="*/ 334402 w 485207"/>
              <a:gd name="connsiteY10" fmla="*/ 170878 h 517557"/>
              <a:gd name="connsiteX11" fmla="*/ 334527 w 485207"/>
              <a:gd name="connsiteY11" fmla="*/ 9819 h 517557"/>
              <a:gd name="connsiteX12" fmla="*/ 334527 w 485207"/>
              <a:gd name="connsiteY12" fmla="*/ 1700 h 517557"/>
              <a:gd name="connsiteX13" fmla="*/ 480204 w 485207"/>
              <a:gd name="connsiteY13" fmla="*/ 84521 h 517557"/>
              <a:gd name="connsiteX14" fmla="*/ 484955 w 485207"/>
              <a:gd name="connsiteY14" fmla="*/ 115775 h 517557"/>
              <a:gd name="connsiteX15" fmla="*/ 485128 w 485207"/>
              <a:gd name="connsiteY15" fmla="*/ 300318 h 517557"/>
              <a:gd name="connsiteX16" fmla="*/ 388789 w 485207"/>
              <a:gd name="connsiteY16" fmla="*/ 418214 h 517557"/>
              <a:gd name="connsiteX17" fmla="*/ 384978 w 485207"/>
              <a:gd name="connsiteY17" fmla="*/ 419451 h 517557"/>
              <a:gd name="connsiteX18" fmla="*/ 405303 w 485207"/>
              <a:gd name="connsiteY18" fmla="*/ 468211 h 517557"/>
              <a:gd name="connsiteX19" fmla="*/ 425283 w 485207"/>
              <a:gd name="connsiteY19" fmla="*/ 516464 h 517557"/>
              <a:gd name="connsiteX20" fmla="*/ 424013 w 485207"/>
              <a:gd name="connsiteY20" fmla="*/ 517558 h 51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5207" h="517557">
                <a:moveTo>
                  <a:pt x="424013" y="517558"/>
                </a:moveTo>
                <a:cubicBezTo>
                  <a:pt x="408926" y="507489"/>
                  <a:pt x="393823" y="497435"/>
                  <a:pt x="378737" y="487350"/>
                </a:cubicBezTo>
                <a:cubicBezTo>
                  <a:pt x="347403" y="466388"/>
                  <a:pt x="316194" y="445234"/>
                  <a:pt x="284656" y="424589"/>
                </a:cubicBezTo>
                <a:cubicBezTo>
                  <a:pt x="280375" y="421782"/>
                  <a:pt x="274541" y="420101"/>
                  <a:pt x="269428" y="420069"/>
                </a:cubicBezTo>
                <a:cubicBezTo>
                  <a:pt x="213018" y="419752"/>
                  <a:pt x="156592" y="420688"/>
                  <a:pt x="100197" y="419578"/>
                </a:cubicBezTo>
                <a:cubicBezTo>
                  <a:pt x="57414" y="418737"/>
                  <a:pt x="25218" y="397648"/>
                  <a:pt x="2917" y="360939"/>
                </a:cubicBezTo>
                <a:cubicBezTo>
                  <a:pt x="1960" y="359353"/>
                  <a:pt x="1364" y="357546"/>
                  <a:pt x="0" y="354517"/>
                </a:cubicBezTo>
                <a:cubicBezTo>
                  <a:pt x="5881" y="354517"/>
                  <a:pt x="10711" y="354517"/>
                  <a:pt x="15557" y="354517"/>
                </a:cubicBezTo>
                <a:cubicBezTo>
                  <a:pt x="62009" y="354517"/>
                  <a:pt x="108477" y="354501"/>
                  <a:pt x="154929" y="354564"/>
                </a:cubicBezTo>
                <a:cubicBezTo>
                  <a:pt x="244226" y="354691"/>
                  <a:pt x="320836" y="287157"/>
                  <a:pt x="332724" y="197597"/>
                </a:cubicBezTo>
                <a:cubicBezTo>
                  <a:pt x="333900" y="188764"/>
                  <a:pt x="334386" y="179789"/>
                  <a:pt x="334402" y="170878"/>
                </a:cubicBezTo>
                <a:cubicBezTo>
                  <a:pt x="334574" y="117202"/>
                  <a:pt x="334512" y="63510"/>
                  <a:pt x="334527" y="9819"/>
                </a:cubicBezTo>
                <a:cubicBezTo>
                  <a:pt x="334527" y="7075"/>
                  <a:pt x="334527" y="4332"/>
                  <a:pt x="334527" y="1700"/>
                </a:cubicBezTo>
                <a:cubicBezTo>
                  <a:pt x="402276" y="-7037"/>
                  <a:pt x="458671" y="17509"/>
                  <a:pt x="480204" y="84521"/>
                </a:cubicBezTo>
                <a:cubicBezTo>
                  <a:pt x="483387" y="94431"/>
                  <a:pt x="484877" y="105325"/>
                  <a:pt x="484955" y="115775"/>
                </a:cubicBezTo>
                <a:cubicBezTo>
                  <a:pt x="485379" y="177284"/>
                  <a:pt x="485144" y="238793"/>
                  <a:pt x="485128" y="300318"/>
                </a:cubicBezTo>
                <a:cubicBezTo>
                  <a:pt x="485112" y="360035"/>
                  <a:pt x="446941" y="406718"/>
                  <a:pt x="388789" y="418214"/>
                </a:cubicBezTo>
                <a:cubicBezTo>
                  <a:pt x="387786" y="418420"/>
                  <a:pt x="386829" y="418848"/>
                  <a:pt x="384978" y="419451"/>
                </a:cubicBezTo>
                <a:cubicBezTo>
                  <a:pt x="391863" y="435974"/>
                  <a:pt x="398607" y="452085"/>
                  <a:pt x="405303" y="468211"/>
                </a:cubicBezTo>
                <a:cubicBezTo>
                  <a:pt x="411984" y="484290"/>
                  <a:pt x="418618" y="500385"/>
                  <a:pt x="425283" y="516464"/>
                </a:cubicBezTo>
                <a:lnTo>
                  <a:pt x="424013" y="517558"/>
                </a:lnTo>
                <a:close/>
              </a:path>
            </a:pathLst>
          </a:custGeom>
          <a:solidFill>
            <a:schemeClr val="accent1"/>
          </a:solidFill>
          <a:ln w="156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5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B50D5-1FAC-EE0E-DE99-548E39EF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CAC0A-387B-69EE-FAD3-F4AC814C2D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Objectives and Roles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296DD-20EB-D41B-C427-FB16548698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247339"/>
            <a:ext cx="4629150" cy="2001931"/>
          </a:xfrm>
        </p:spPr>
        <p:txBody>
          <a:bodyPr/>
          <a:lstStyle/>
          <a:p>
            <a:r>
              <a:rPr lang="en-CA"/>
              <a:t>Objective is for participants to write/test code, give feedback on specification</a:t>
            </a:r>
          </a:p>
          <a:p>
            <a:r>
              <a:rPr lang="en-CA"/>
              <a:t>Participants should review the specification and track and have an application or server ready to test prior to the </a:t>
            </a:r>
            <a:r>
              <a:rPr lang="en-CA" err="1"/>
              <a:t>connectathon</a:t>
            </a:r>
            <a:r>
              <a:rPr lang="en-CA"/>
              <a:t> (see system roles)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95D79-2220-7DF3-561C-F22F6CA214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2247338"/>
            <a:ext cx="4629150" cy="410527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System roles:</a:t>
            </a:r>
          </a:p>
          <a:p>
            <a:r>
              <a:rPr lang="en-US"/>
              <a:t>Synchronous Data Source (Provider)</a:t>
            </a:r>
          </a:p>
          <a:p>
            <a:r>
              <a:rPr lang="en-US"/>
              <a:t>Synchronous Data Consumer </a:t>
            </a:r>
            <a:br>
              <a:rPr lang="en-US"/>
            </a:br>
            <a:r>
              <a:rPr lang="en-US"/>
              <a:t>(Payer or Provider)</a:t>
            </a:r>
          </a:p>
          <a:p>
            <a:r>
              <a:rPr lang="en-US"/>
              <a:t>Asynchronous Data Source (Provider)</a:t>
            </a:r>
          </a:p>
          <a:p>
            <a:r>
              <a:rPr lang="en-US"/>
              <a:t>Asynchronous Data Consumer </a:t>
            </a:r>
            <a:br>
              <a:rPr lang="en-US"/>
            </a:br>
            <a:r>
              <a:rPr lang="en-US"/>
              <a:t>(Payer or Provider</a:t>
            </a:r>
          </a:p>
          <a:p>
            <a:r>
              <a:rPr lang="en-US"/>
              <a:t>Attachments Data Source (Provider)</a:t>
            </a:r>
          </a:p>
          <a:p>
            <a:r>
              <a:rPr lang="en-US"/>
              <a:t>Attachments Data Consumer (Payer)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5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F69B0C-767A-CF83-43D7-EE9E547A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E25A7-775B-AE12-3B02-A37F3A8558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Sign Up for Track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2CF5D-AAD3-7E9F-3E76-CDCF2CCE14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44878" y="3207733"/>
            <a:ext cx="5902241" cy="2814278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Sign up for track using </a:t>
            </a:r>
            <a:r>
              <a:rPr lang="en-US" err="1"/>
              <a:t>ConMan</a:t>
            </a:r>
            <a:r>
              <a:rPr lang="en-US"/>
              <a:t> App: </a:t>
            </a:r>
            <a:br>
              <a:rPr lang="en-US"/>
            </a:br>
            <a:r>
              <a:rPr lang="en-US">
                <a:hlinkClick r:id="rId2"/>
              </a:rPr>
              <a:t>http://conman.clinfhir.com/?event=con30</a:t>
            </a:r>
            <a:endParaRPr lang="en-US"/>
          </a:p>
          <a:p>
            <a:pPr marL="0" lvl="1" indent="0" algn="ctr">
              <a:spcBef>
                <a:spcPts val="1200"/>
              </a:spcBef>
              <a:buNone/>
            </a:pPr>
            <a:r>
              <a:rPr lang="en-CA"/>
              <a:t>Name</a:t>
            </a:r>
          </a:p>
          <a:p>
            <a:pPr marL="0" lvl="1" indent="0" algn="ctr">
              <a:buNone/>
            </a:pPr>
            <a:r>
              <a:rPr lang="en-CA"/>
              <a:t>Organization</a:t>
            </a:r>
          </a:p>
          <a:p>
            <a:pPr marL="0" lvl="1" indent="0" algn="ctr">
              <a:buNone/>
            </a:pPr>
            <a:r>
              <a:rPr lang="en-CA"/>
              <a:t>Sub-track(s)</a:t>
            </a:r>
          </a:p>
          <a:p>
            <a:pPr marL="0" lvl="1" indent="0" algn="ctr">
              <a:buNone/>
            </a:pPr>
            <a:r>
              <a:rPr lang="en-CA"/>
              <a:t>What will you be bringing to test?</a:t>
            </a:r>
          </a:p>
          <a:p>
            <a:pPr marL="0" lvl="1" indent="0" algn="ctr">
              <a:buNone/>
            </a:pPr>
            <a:r>
              <a:rPr lang="en-CA"/>
              <a:t>Endpoints</a:t>
            </a:r>
          </a:p>
          <a:p>
            <a:pPr marL="0" lvl="1" indent="0" algn="ctr">
              <a:buNone/>
            </a:pPr>
            <a:r>
              <a:rPr lang="en-CA"/>
              <a:t>Special instructions to connect </a:t>
            </a:r>
            <a:br>
              <a:rPr lang="en-CA"/>
            </a:br>
            <a:r>
              <a:rPr lang="en-CA"/>
              <a:t>(e.g., email for authorization)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7BD854-7C30-4905-9708-58463AE737E2}"/>
              </a:ext>
            </a:extLst>
          </p:cNvPr>
          <p:cNvSpPr/>
          <p:nvPr/>
        </p:nvSpPr>
        <p:spPr>
          <a:xfrm>
            <a:off x="5730499" y="2425561"/>
            <a:ext cx="455848" cy="139658"/>
          </a:xfrm>
          <a:custGeom>
            <a:avLst/>
            <a:gdLst>
              <a:gd name="connsiteX0" fmla="*/ 162990 w 455848"/>
              <a:gd name="connsiteY0" fmla="*/ 138894 h 139658"/>
              <a:gd name="connsiteX1" fmla="*/ 58515 w 455848"/>
              <a:gd name="connsiteY1" fmla="*/ 138583 h 139658"/>
              <a:gd name="connsiteX2" fmla="*/ 30 w 455848"/>
              <a:gd name="connsiteY2" fmla="*/ 66460 h 139658"/>
              <a:gd name="connsiteX3" fmla="*/ 61458 w 455848"/>
              <a:gd name="connsiteY3" fmla="*/ 318 h 139658"/>
              <a:gd name="connsiteX4" fmla="*/ 395755 w 455848"/>
              <a:gd name="connsiteY4" fmla="*/ 318 h 139658"/>
              <a:gd name="connsiteX5" fmla="*/ 455746 w 455848"/>
              <a:gd name="connsiteY5" fmla="*/ 62693 h 139658"/>
              <a:gd name="connsiteX6" fmla="*/ 401086 w 455848"/>
              <a:gd name="connsiteY6" fmla="*/ 138289 h 139658"/>
              <a:gd name="connsiteX7" fmla="*/ 324600 w 455848"/>
              <a:gd name="connsiteY7" fmla="*/ 138704 h 139658"/>
              <a:gd name="connsiteX8" fmla="*/ 305993 w 455848"/>
              <a:gd name="connsiteY8" fmla="*/ 128420 h 139658"/>
              <a:gd name="connsiteX9" fmla="*/ 274197 w 455848"/>
              <a:gd name="connsiteY9" fmla="*/ 88617 h 139658"/>
              <a:gd name="connsiteX10" fmla="*/ 204842 w 455848"/>
              <a:gd name="connsiteY10" fmla="*/ 63453 h 139658"/>
              <a:gd name="connsiteX11" fmla="*/ 162972 w 455848"/>
              <a:gd name="connsiteY11" fmla="*/ 126364 h 139658"/>
              <a:gd name="connsiteX12" fmla="*/ 162972 w 455848"/>
              <a:gd name="connsiteY12" fmla="*/ 138929 h 13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5848" h="139658">
                <a:moveTo>
                  <a:pt x="162990" y="138894"/>
                </a:moveTo>
                <a:cubicBezTo>
                  <a:pt x="126417" y="138894"/>
                  <a:pt x="92406" y="140069"/>
                  <a:pt x="58515" y="138583"/>
                </a:cubicBezTo>
                <a:cubicBezTo>
                  <a:pt x="20887" y="136924"/>
                  <a:pt x="-922" y="108804"/>
                  <a:pt x="30" y="66460"/>
                </a:cubicBezTo>
                <a:cubicBezTo>
                  <a:pt x="947" y="25205"/>
                  <a:pt x="23137" y="456"/>
                  <a:pt x="61458" y="318"/>
                </a:cubicBezTo>
                <a:cubicBezTo>
                  <a:pt x="172890" y="-97"/>
                  <a:pt x="284323" y="-114"/>
                  <a:pt x="395755" y="318"/>
                </a:cubicBezTo>
                <a:cubicBezTo>
                  <a:pt x="431030" y="456"/>
                  <a:pt x="454258" y="25534"/>
                  <a:pt x="455746" y="62693"/>
                </a:cubicBezTo>
                <a:cubicBezTo>
                  <a:pt x="457477" y="105883"/>
                  <a:pt x="437192" y="135299"/>
                  <a:pt x="401086" y="138289"/>
                </a:cubicBezTo>
                <a:cubicBezTo>
                  <a:pt x="375729" y="140380"/>
                  <a:pt x="350060" y="139706"/>
                  <a:pt x="324600" y="138704"/>
                </a:cubicBezTo>
                <a:cubicBezTo>
                  <a:pt x="318178" y="138445"/>
                  <a:pt x="310562" y="133467"/>
                  <a:pt x="305993" y="128420"/>
                </a:cubicBezTo>
                <a:cubicBezTo>
                  <a:pt x="294639" y="115838"/>
                  <a:pt x="284790" y="101891"/>
                  <a:pt x="274197" y="88617"/>
                </a:cubicBezTo>
                <a:cubicBezTo>
                  <a:pt x="254569" y="64023"/>
                  <a:pt x="230649" y="55382"/>
                  <a:pt x="204842" y="63453"/>
                </a:cubicBezTo>
                <a:cubicBezTo>
                  <a:pt x="178619" y="71663"/>
                  <a:pt x="163769" y="93958"/>
                  <a:pt x="162972" y="126364"/>
                </a:cubicBezTo>
                <a:cubicBezTo>
                  <a:pt x="162886" y="129717"/>
                  <a:pt x="162972" y="133052"/>
                  <a:pt x="162972" y="138929"/>
                </a:cubicBezTo>
                <a:close/>
              </a:path>
            </a:pathLst>
          </a:custGeom>
          <a:solidFill>
            <a:srgbClr val="CA905E"/>
          </a:solidFill>
          <a:ln w="172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A6FC12-1E46-4EC7-9A34-1E130A50AC6B}"/>
              </a:ext>
            </a:extLst>
          </p:cNvPr>
          <p:cNvSpPr/>
          <p:nvPr/>
        </p:nvSpPr>
        <p:spPr>
          <a:xfrm>
            <a:off x="5724454" y="2010305"/>
            <a:ext cx="750965" cy="107708"/>
          </a:xfrm>
          <a:custGeom>
            <a:avLst/>
            <a:gdLst>
              <a:gd name="connsiteX0" fmla="*/ 750965 w 750965"/>
              <a:gd name="connsiteY0" fmla="*/ 107709 h 107708"/>
              <a:gd name="connsiteX1" fmla="*/ 0 w 750965"/>
              <a:gd name="connsiteY1" fmla="*/ 107709 h 107708"/>
              <a:gd name="connsiteX2" fmla="*/ 0 w 750965"/>
              <a:gd name="connsiteY2" fmla="*/ 0 h 107708"/>
              <a:gd name="connsiteX3" fmla="*/ 750965 w 750965"/>
              <a:gd name="connsiteY3" fmla="*/ 0 h 107708"/>
              <a:gd name="connsiteX4" fmla="*/ 750965 w 750965"/>
              <a:gd name="connsiteY4" fmla="*/ 107709 h 107708"/>
              <a:gd name="connsiteX5" fmla="*/ 14989 w 750965"/>
              <a:gd name="connsiteY5" fmla="*/ 92724 h 107708"/>
              <a:gd name="connsiteX6" fmla="*/ 735976 w 750965"/>
              <a:gd name="connsiteY6" fmla="*/ 92724 h 107708"/>
              <a:gd name="connsiteX7" fmla="*/ 735976 w 750965"/>
              <a:gd name="connsiteY7" fmla="*/ 14984 h 107708"/>
              <a:gd name="connsiteX8" fmla="*/ 15007 w 750965"/>
              <a:gd name="connsiteY8" fmla="*/ 14984 h 107708"/>
              <a:gd name="connsiteX9" fmla="*/ 15007 w 750965"/>
              <a:gd name="connsiteY9" fmla="*/ 92724 h 10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0965" h="107708">
                <a:moveTo>
                  <a:pt x="750965" y="107709"/>
                </a:moveTo>
                <a:lnTo>
                  <a:pt x="0" y="107709"/>
                </a:lnTo>
                <a:lnTo>
                  <a:pt x="0" y="0"/>
                </a:lnTo>
                <a:lnTo>
                  <a:pt x="750965" y="0"/>
                </a:lnTo>
                <a:lnTo>
                  <a:pt x="750965" y="107709"/>
                </a:lnTo>
                <a:close/>
                <a:moveTo>
                  <a:pt x="14989" y="92724"/>
                </a:moveTo>
                <a:lnTo>
                  <a:pt x="735976" y="92724"/>
                </a:lnTo>
                <a:lnTo>
                  <a:pt x="735976" y="14984"/>
                </a:lnTo>
                <a:lnTo>
                  <a:pt x="15007" y="14984"/>
                </a:lnTo>
                <a:lnTo>
                  <a:pt x="15007" y="92724"/>
                </a:lnTo>
                <a:close/>
              </a:path>
            </a:pathLst>
          </a:custGeom>
          <a:solidFill>
            <a:srgbClr val="51657F"/>
          </a:solidFill>
          <a:ln w="172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E0798BA-6F9B-4399-98E6-F24998CC6013}"/>
              </a:ext>
            </a:extLst>
          </p:cNvPr>
          <p:cNvSpPr/>
          <p:nvPr/>
        </p:nvSpPr>
        <p:spPr>
          <a:xfrm>
            <a:off x="5723640" y="2276241"/>
            <a:ext cx="751813" cy="104753"/>
          </a:xfrm>
          <a:custGeom>
            <a:avLst/>
            <a:gdLst>
              <a:gd name="connsiteX0" fmla="*/ 751814 w 751813"/>
              <a:gd name="connsiteY0" fmla="*/ 104753 h 104753"/>
              <a:gd name="connsiteX1" fmla="*/ 0 w 751813"/>
              <a:gd name="connsiteY1" fmla="*/ 104753 h 104753"/>
              <a:gd name="connsiteX2" fmla="*/ 0 w 751813"/>
              <a:gd name="connsiteY2" fmla="*/ 0 h 104753"/>
              <a:gd name="connsiteX3" fmla="*/ 751814 w 751813"/>
              <a:gd name="connsiteY3" fmla="*/ 0 h 104753"/>
              <a:gd name="connsiteX4" fmla="*/ 751814 w 751813"/>
              <a:gd name="connsiteY4" fmla="*/ 104753 h 104753"/>
              <a:gd name="connsiteX5" fmla="*/ 14989 w 751813"/>
              <a:gd name="connsiteY5" fmla="*/ 89769 h 104753"/>
              <a:gd name="connsiteX6" fmla="*/ 736807 w 751813"/>
              <a:gd name="connsiteY6" fmla="*/ 89769 h 104753"/>
              <a:gd name="connsiteX7" fmla="*/ 736807 w 751813"/>
              <a:gd name="connsiteY7" fmla="*/ 14967 h 104753"/>
              <a:gd name="connsiteX8" fmla="*/ 14989 w 751813"/>
              <a:gd name="connsiteY8" fmla="*/ 14967 h 104753"/>
              <a:gd name="connsiteX9" fmla="*/ 14989 w 751813"/>
              <a:gd name="connsiteY9" fmla="*/ 89769 h 10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813" h="104753">
                <a:moveTo>
                  <a:pt x="751814" y="104753"/>
                </a:moveTo>
                <a:lnTo>
                  <a:pt x="0" y="104753"/>
                </a:lnTo>
                <a:lnTo>
                  <a:pt x="0" y="0"/>
                </a:lnTo>
                <a:lnTo>
                  <a:pt x="751814" y="0"/>
                </a:lnTo>
                <a:lnTo>
                  <a:pt x="751814" y="104753"/>
                </a:lnTo>
                <a:close/>
                <a:moveTo>
                  <a:pt x="14989" y="89769"/>
                </a:moveTo>
                <a:lnTo>
                  <a:pt x="736807" y="89769"/>
                </a:lnTo>
                <a:lnTo>
                  <a:pt x="736807" y="14967"/>
                </a:lnTo>
                <a:lnTo>
                  <a:pt x="14989" y="14967"/>
                </a:lnTo>
                <a:lnTo>
                  <a:pt x="14989" y="89769"/>
                </a:lnTo>
                <a:close/>
              </a:path>
            </a:pathLst>
          </a:custGeom>
          <a:solidFill>
            <a:srgbClr val="51657F"/>
          </a:solidFill>
          <a:ln w="172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39E115-D921-481C-ABDF-AEC1E57708AB}"/>
              </a:ext>
            </a:extLst>
          </p:cNvPr>
          <p:cNvSpPr/>
          <p:nvPr/>
        </p:nvSpPr>
        <p:spPr>
          <a:xfrm>
            <a:off x="5724696" y="2142694"/>
            <a:ext cx="750463" cy="107397"/>
          </a:xfrm>
          <a:custGeom>
            <a:avLst/>
            <a:gdLst>
              <a:gd name="connsiteX0" fmla="*/ 750463 w 750463"/>
              <a:gd name="connsiteY0" fmla="*/ 107398 h 107397"/>
              <a:gd name="connsiteX1" fmla="*/ 0 w 750463"/>
              <a:gd name="connsiteY1" fmla="*/ 107398 h 107397"/>
              <a:gd name="connsiteX2" fmla="*/ 0 w 750463"/>
              <a:gd name="connsiteY2" fmla="*/ 0 h 107397"/>
              <a:gd name="connsiteX3" fmla="*/ 750463 w 750463"/>
              <a:gd name="connsiteY3" fmla="*/ 0 h 107397"/>
              <a:gd name="connsiteX4" fmla="*/ 750463 w 750463"/>
              <a:gd name="connsiteY4" fmla="*/ 107398 h 107397"/>
              <a:gd name="connsiteX5" fmla="*/ 14989 w 750463"/>
              <a:gd name="connsiteY5" fmla="*/ 92413 h 107397"/>
              <a:gd name="connsiteX6" fmla="*/ 735457 w 750463"/>
              <a:gd name="connsiteY6" fmla="*/ 92413 h 107397"/>
              <a:gd name="connsiteX7" fmla="*/ 735457 w 750463"/>
              <a:gd name="connsiteY7" fmla="*/ 14967 h 107397"/>
              <a:gd name="connsiteX8" fmla="*/ 14989 w 750463"/>
              <a:gd name="connsiteY8" fmla="*/ 14967 h 107397"/>
              <a:gd name="connsiteX9" fmla="*/ 14989 w 750463"/>
              <a:gd name="connsiteY9" fmla="*/ 92413 h 10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0463" h="107397">
                <a:moveTo>
                  <a:pt x="750463" y="107398"/>
                </a:moveTo>
                <a:lnTo>
                  <a:pt x="0" y="107398"/>
                </a:lnTo>
                <a:lnTo>
                  <a:pt x="0" y="0"/>
                </a:lnTo>
                <a:lnTo>
                  <a:pt x="750463" y="0"/>
                </a:lnTo>
                <a:lnTo>
                  <a:pt x="750463" y="107398"/>
                </a:lnTo>
                <a:close/>
                <a:moveTo>
                  <a:pt x="14989" y="92413"/>
                </a:moveTo>
                <a:lnTo>
                  <a:pt x="735457" y="92413"/>
                </a:lnTo>
                <a:lnTo>
                  <a:pt x="735457" y="14967"/>
                </a:lnTo>
                <a:lnTo>
                  <a:pt x="14989" y="14967"/>
                </a:lnTo>
                <a:lnTo>
                  <a:pt x="14989" y="92413"/>
                </a:lnTo>
                <a:close/>
              </a:path>
            </a:pathLst>
          </a:custGeom>
          <a:solidFill>
            <a:srgbClr val="51657F"/>
          </a:solidFill>
          <a:ln w="172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770DA31-5F8D-45AA-8F1A-B970B5B4E22E}"/>
              </a:ext>
            </a:extLst>
          </p:cNvPr>
          <p:cNvSpPr/>
          <p:nvPr/>
        </p:nvSpPr>
        <p:spPr>
          <a:xfrm>
            <a:off x="5594052" y="1732893"/>
            <a:ext cx="1011995" cy="1213624"/>
          </a:xfrm>
          <a:custGeom>
            <a:avLst/>
            <a:gdLst>
              <a:gd name="connsiteX0" fmla="*/ 1011995 w 1011995"/>
              <a:gd name="connsiteY0" fmla="*/ 0 h 1213624"/>
              <a:gd name="connsiteX1" fmla="*/ 865 w 1011995"/>
              <a:gd name="connsiteY1" fmla="*/ 0 h 1213624"/>
              <a:gd name="connsiteX2" fmla="*/ 865 w 1011995"/>
              <a:gd name="connsiteY2" fmla="*/ 932047 h 1213624"/>
              <a:gd name="connsiteX3" fmla="*/ 0 w 1011995"/>
              <a:gd name="connsiteY3" fmla="*/ 932047 h 1213624"/>
              <a:gd name="connsiteX4" fmla="*/ 0 w 1011995"/>
              <a:gd name="connsiteY4" fmla="*/ 983050 h 1213624"/>
              <a:gd name="connsiteX5" fmla="*/ 427729 w 1011995"/>
              <a:gd name="connsiteY5" fmla="*/ 983050 h 1213624"/>
              <a:gd name="connsiteX6" fmla="*/ 458261 w 1011995"/>
              <a:gd name="connsiteY6" fmla="*/ 1012949 h 1213624"/>
              <a:gd name="connsiteX7" fmla="*/ 473319 w 1011995"/>
              <a:gd name="connsiteY7" fmla="*/ 1036697 h 1213624"/>
              <a:gd name="connsiteX8" fmla="*/ 404293 w 1011995"/>
              <a:gd name="connsiteY8" fmla="*/ 1016976 h 1213624"/>
              <a:gd name="connsiteX9" fmla="*/ 348265 w 1011995"/>
              <a:gd name="connsiteY9" fmla="*/ 1041017 h 1213624"/>
              <a:gd name="connsiteX10" fmla="*/ 383644 w 1011995"/>
              <a:gd name="connsiteY10" fmla="*/ 1092400 h 1213624"/>
              <a:gd name="connsiteX11" fmla="*/ 593233 w 1011995"/>
              <a:gd name="connsiteY11" fmla="*/ 1213624 h 1213624"/>
              <a:gd name="connsiteX12" fmla="*/ 613657 w 1011995"/>
              <a:gd name="connsiteY12" fmla="*/ 1213624 h 1213624"/>
              <a:gd name="connsiteX13" fmla="*/ 727270 w 1011995"/>
              <a:gd name="connsiteY13" fmla="*/ 1153876 h 1213624"/>
              <a:gd name="connsiteX14" fmla="*/ 739715 w 1011995"/>
              <a:gd name="connsiteY14" fmla="*/ 1145062 h 1213624"/>
              <a:gd name="connsiteX15" fmla="*/ 774280 w 1011995"/>
              <a:gd name="connsiteY15" fmla="*/ 1013416 h 1213624"/>
              <a:gd name="connsiteX16" fmla="*/ 760641 w 1011995"/>
              <a:gd name="connsiteY16" fmla="*/ 983050 h 1213624"/>
              <a:gd name="connsiteX17" fmla="*/ 1011978 w 1011995"/>
              <a:gd name="connsiteY17" fmla="*/ 983050 h 1213624"/>
              <a:gd name="connsiteX18" fmla="*/ 1011978 w 1011995"/>
              <a:gd name="connsiteY18" fmla="*/ 932047 h 1213624"/>
              <a:gd name="connsiteX19" fmla="*/ 1011978 w 1011995"/>
              <a:gd name="connsiteY19" fmla="*/ 0 h 1213624"/>
              <a:gd name="connsiteX20" fmla="*/ 902761 w 1011995"/>
              <a:gd name="connsiteY20" fmla="*/ 70723 h 1213624"/>
              <a:gd name="connsiteX21" fmla="*/ 944596 w 1011995"/>
              <a:gd name="connsiteY21" fmla="*/ 112894 h 1213624"/>
              <a:gd name="connsiteX22" fmla="*/ 901342 w 1011995"/>
              <a:gd name="connsiteY22" fmla="*/ 153613 h 1213624"/>
              <a:gd name="connsiteX23" fmla="*/ 860736 w 1011995"/>
              <a:gd name="connsiteY23" fmla="*/ 112738 h 1213624"/>
              <a:gd name="connsiteX24" fmla="*/ 902761 w 1011995"/>
              <a:gd name="connsiteY24" fmla="*/ 70723 h 1213624"/>
              <a:gd name="connsiteX25" fmla="*/ 777603 w 1011995"/>
              <a:gd name="connsiteY25" fmla="*/ 70688 h 1213624"/>
              <a:gd name="connsiteX26" fmla="*/ 818694 w 1011995"/>
              <a:gd name="connsiteY26" fmla="*/ 112980 h 1213624"/>
              <a:gd name="connsiteX27" fmla="*/ 776028 w 1011995"/>
              <a:gd name="connsiteY27" fmla="*/ 153682 h 1213624"/>
              <a:gd name="connsiteX28" fmla="*/ 735959 w 1011995"/>
              <a:gd name="connsiteY28" fmla="*/ 110128 h 1213624"/>
              <a:gd name="connsiteX29" fmla="*/ 777621 w 1011995"/>
              <a:gd name="connsiteY29" fmla="*/ 70705 h 1213624"/>
              <a:gd name="connsiteX30" fmla="*/ 651009 w 1011995"/>
              <a:gd name="connsiteY30" fmla="*/ 70757 h 1213624"/>
              <a:gd name="connsiteX31" fmla="*/ 694384 w 1011995"/>
              <a:gd name="connsiteY31" fmla="*/ 111321 h 1213624"/>
              <a:gd name="connsiteX32" fmla="*/ 652722 w 1011995"/>
              <a:gd name="connsiteY32" fmla="*/ 153647 h 1213624"/>
              <a:gd name="connsiteX33" fmla="*/ 610870 w 1011995"/>
              <a:gd name="connsiteY33" fmla="*/ 114328 h 1213624"/>
              <a:gd name="connsiteX34" fmla="*/ 651009 w 1011995"/>
              <a:gd name="connsiteY34" fmla="*/ 70775 h 1213624"/>
              <a:gd name="connsiteX35" fmla="*/ 68698 w 1011995"/>
              <a:gd name="connsiteY35" fmla="*/ 226202 h 1213624"/>
              <a:gd name="connsiteX36" fmla="*/ 943350 w 1011995"/>
              <a:gd name="connsiteY36" fmla="*/ 226202 h 1213624"/>
              <a:gd name="connsiteX37" fmla="*/ 943350 w 1011995"/>
              <a:gd name="connsiteY37" fmla="*/ 847325 h 1213624"/>
              <a:gd name="connsiteX38" fmla="*/ 943436 w 1011995"/>
              <a:gd name="connsiteY38" fmla="*/ 847325 h 1213624"/>
              <a:gd name="connsiteX39" fmla="*/ 943436 w 1011995"/>
              <a:gd name="connsiteY39" fmla="*/ 918722 h 1213624"/>
              <a:gd name="connsiteX40" fmla="*/ 721576 w 1011995"/>
              <a:gd name="connsiteY40" fmla="*/ 918722 h 1213624"/>
              <a:gd name="connsiteX41" fmla="*/ 698521 w 1011995"/>
              <a:gd name="connsiteY41" fmla="*/ 886748 h 1213624"/>
              <a:gd name="connsiteX42" fmla="*/ 678252 w 1011995"/>
              <a:gd name="connsiteY42" fmla="*/ 861324 h 1213624"/>
              <a:gd name="connsiteX43" fmla="*/ 607962 w 1011995"/>
              <a:gd name="connsiteY43" fmla="*/ 855776 h 1213624"/>
              <a:gd name="connsiteX44" fmla="*/ 592887 w 1011995"/>
              <a:gd name="connsiteY44" fmla="*/ 862102 h 1213624"/>
              <a:gd name="connsiteX45" fmla="*/ 549996 w 1011995"/>
              <a:gd name="connsiteY45" fmla="*/ 877657 h 1213624"/>
              <a:gd name="connsiteX46" fmla="*/ 536686 w 1011995"/>
              <a:gd name="connsiteY46" fmla="*/ 882928 h 1213624"/>
              <a:gd name="connsiteX47" fmla="*/ 482943 w 1011995"/>
              <a:gd name="connsiteY47" fmla="*/ 907712 h 1213624"/>
              <a:gd name="connsiteX48" fmla="*/ 393077 w 1011995"/>
              <a:gd name="connsiteY48" fmla="*/ 794352 h 1213624"/>
              <a:gd name="connsiteX49" fmla="*/ 336114 w 1011995"/>
              <a:gd name="connsiteY49" fmla="*/ 787231 h 1213624"/>
              <a:gd name="connsiteX50" fmla="*/ 330351 w 1011995"/>
              <a:gd name="connsiteY50" fmla="*/ 842053 h 1213624"/>
              <a:gd name="connsiteX51" fmla="*/ 344336 w 1011995"/>
              <a:gd name="connsiteY51" fmla="*/ 860218 h 1213624"/>
              <a:gd name="connsiteX52" fmla="*/ 385582 w 1011995"/>
              <a:gd name="connsiteY52" fmla="*/ 913122 h 1213624"/>
              <a:gd name="connsiteX53" fmla="*/ 68698 w 1011995"/>
              <a:gd name="connsiteY53" fmla="*/ 913122 h 1213624"/>
              <a:gd name="connsiteX54" fmla="*/ 68698 w 1011995"/>
              <a:gd name="connsiteY54" fmla="*/ 226202 h 121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11995" h="1213624">
                <a:moveTo>
                  <a:pt x="1011995" y="0"/>
                </a:moveTo>
                <a:lnTo>
                  <a:pt x="865" y="0"/>
                </a:lnTo>
                <a:lnTo>
                  <a:pt x="865" y="932047"/>
                </a:lnTo>
                <a:lnTo>
                  <a:pt x="0" y="932047"/>
                </a:lnTo>
                <a:lnTo>
                  <a:pt x="0" y="983050"/>
                </a:lnTo>
                <a:lnTo>
                  <a:pt x="427729" y="983050"/>
                </a:lnTo>
                <a:cubicBezTo>
                  <a:pt x="440935" y="987509"/>
                  <a:pt x="451130" y="996427"/>
                  <a:pt x="458261" y="1012949"/>
                </a:cubicBezTo>
                <a:cubicBezTo>
                  <a:pt x="461221" y="1019776"/>
                  <a:pt x="466257" y="1025704"/>
                  <a:pt x="473319" y="1036697"/>
                </a:cubicBezTo>
                <a:cubicBezTo>
                  <a:pt x="447201" y="1029196"/>
                  <a:pt x="425859" y="1022628"/>
                  <a:pt x="404293" y="1016976"/>
                </a:cubicBezTo>
                <a:cubicBezTo>
                  <a:pt x="375318" y="1009406"/>
                  <a:pt x="354185" y="1018774"/>
                  <a:pt x="348265" y="1041017"/>
                </a:cubicBezTo>
                <a:cubicBezTo>
                  <a:pt x="341549" y="1066320"/>
                  <a:pt x="352990" y="1084104"/>
                  <a:pt x="383644" y="1092400"/>
                </a:cubicBezTo>
                <a:cubicBezTo>
                  <a:pt x="464388" y="1114229"/>
                  <a:pt x="530662" y="1160669"/>
                  <a:pt x="593233" y="1213624"/>
                </a:cubicBezTo>
                <a:lnTo>
                  <a:pt x="613657" y="1213624"/>
                </a:lnTo>
                <a:cubicBezTo>
                  <a:pt x="651545" y="1193731"/>
                  <a:pt x="689468" y="1173908"/>
                  <a:pt x="727270" y="1153876"/>
                </a:cubicBezTo>
                <a:cubicBezTo>
                  <a:pt x="731718" y="1151509"/>
                  <a:pt x="735647" y="1148121"/>
                  <a:pt x="739715" y="1145062"/>
                </a:cubicBezTo>
                <a:cubicBezTo>
                  <a:pt x="805089" y="1095995"/>
                  <a:pt x="807409" y="1087129"/>
                  <a:pt x="774280" y="1013416"/>
                </a:cubicBezTo>
                <a:cubicBezTo>
                  <a:pt x="770230" y="1004394"/>
                  <a:pt x="766145" y="995321"/>
                  <a:pt x="760641" y="983050"/>
                </a:cubicBezTo>
                <a:lnTo>
                  <a:pt x="1011978" y="983050"/>
                </a:lnTo>
                <a:lnTo>
                  <a:pt x="1011978" y="932047"/>
                </a:lnTo>
                <a:cubicBezTo>
                  <a:pt x="1011978" y="620276"/>
                  <a:pt x="1011978" y="311909"/>
                  <a:pt x="1011978" y="0"/>
                </a:cubicBezTo>
                <a:close/>
                <a:moveTo>
                  <a:pt x="902761" y="70723"/>
                </a:moveTo>
                <a:cubicBezTo>
                  <a:pt x="925747" y="70930"/>
                  <a:pt x="945029" y="90374"/>
                  <a:pt x="944596" y="112894"/>
                </a:cubicBezTo>
                <a:cubicBezTo>
                  <a:pt x="944146" y="135569"/>
                  <a:pt x="924293" y="154252"/>
                  <a:pt x="901342" y="153613"/>
                </a:cubicBezTo>
                <a:cubicBezTo>
                  <a:pt x="879879" y="153008"/>
                  <a:pt x="860944" y="133945"/>
                  <a:pt x="860736" y="112738"/>
                </a:cubicBezTo>
                <a:cubicBezTo>
                  <a:pt x="860528" y="90339"/>
                  <a:pt x="880347" y="70515"/>
                  <a:pt x="902761" y="70723"/>
                </a:cubicBezTo>
                <a:close/>
                <a:moveTo>
                  <a:pt x="777603" y="70688"/>
                </a:moveTo>
                <a:cubicBezTo>
                  <a:pt x="801056" y="70896"/>
                  <a:pt x="819074" y="89423"/>
                  <a:pt x="818694" y="112980"/>
                </a:cubicBezTo>
                <a:cubicBezTo>
                  <a:pt x="818313" y="136364"/>
                  <a:pt x="799447" y="154356"/>
                  <a:pt x="776028" y="153682"/>
                </a:cubicBezTo>
                <a:cubicBezTo>
                  <a:pt x="753267" y="153025"/>
                  <a:pt x="734868" y="133046"/>
                  <a:pt x="735959" y="110128"/>
                </a:cubicBezTo>
                <a:cubicBezTo>
                  <a:pt x="736997" y="88196"/>
                  <a:pt x="755691" y="70498"/>
                  <a:pt x="777621" y="70705"/>
                </a:cubicBezTo>
                <a:close/>
                <a:moveTo>
                  <a:pt x="651009" y="70757"/>
                </a:moveTo>
                <a:cubicBezTo>
                  <a:pt x="674029" y="70152"/>
                  <a:pt x="693847" y="88697"/>
                  <a:pt x="694384" y="111321"/>
                </a:cubicBezTo>
                <a:cubicBezTo>
                  <a:pt x="694903" y="133824"/>
                  <a:pt x="675691" y="153336"/>
                  <a:pt x="652722" y="153647"/>
                </a:cubicBezTo>
                <a:cubicBezTo>
                  <a:pt x="631069" y="153924"/>
                  <a:pt x="611909" y="135915"/>
                  <a:pt x="610870" y="114328"/>
                </a:cubicBezTo>
                <a:cubicBezTo>
                  <a:pt x="609780" y="91532"/>
                  <a:pt x="628369" y="71362"/>
                  <a:pt x="651009" y="70775"/>
                </a:cubicBezTo>
                <a:close/>
                <a:moveTo>
                  <a:pt x="68698" y="226202"/>
                </a:moveTo>
                <a:lnTo>
                  <a:pt x="943350" y="226202"/>
                </a:lnTo>
                <a:lnTo>
                  <a:pt x="943350" y="847325"/>
                </a:lnTo>
                <a:lnTo>
                  <a:pt x="943436" y="847325"/>
                </a:lnTo>
                <a:lnTo>
                  <a:pt x="943436" y="918722"/>
                </a:lnTo>
                <a:lnTo>
                  <a:pt x="721576" y="918722"/>
                </a:lnTo>
                <a:lnTo>
                  <a:pt x="698521" y="886748"/>
                </a:lnTo>
                <a:cubicBezTo>
                  <a:pt x="691320" y="879783"/>
                  <a:pt x="684553" y="871418"/>
                  <a:pt x="678252" y="861324"/>
                </a:cubicBezTo>
                <a:cubicBezTo>
                  <a:pt x="658036" y="828953"/>
                  <a:pt x="635985" y="831666"/>
                  <a:pt x="607962" y="855776"/>
                </a:cubicBezTo>
                <a:cubicBezTo>
                  <a:pt x="604033" y="859164"/>
                  <a:pt x="598027" y="860201"/>
                  <a:pt x="592887" y="862102"/>
                </a:cubicBezTo>
                <a:cubicBezTo>
                  <a:pt x="578607" y="867339"/>
                  <a:pt x="564276" y="872420"/>
                  <a:pt x="549996" y="877657"/>
                </a:cubicBezTo>
                <a:cubicBezTo>
                  <a:pt x="545496" y="879316"/>
                  <a:pt x="541238" y="882565"/>
                  <a:pt x="536686" y="882928"/>
                </a:cubicBezTo>
                <a:cubicBezTo>
                  <a:pt x="503523" y="885659"/>
                  <a:pt x="503523" y="885486"/>
                  <a:pt x="482943" y="907712"/>
                </a:cubicBezTo>
                <a:cubicBezTo>
                  <a:pt x="452912" y="869724"/>
                  <a:pt x="423505" y="831614"/>
                  <a:pt x="393077" y="794352"/>
                </a:cubicBezTo>
                <a:cubicBezTo>
                  <a:pt x="378347" y="776326"/>
                  <a:pt x="353025" y="774044"/>
                  <a:pt x="336114" y="787231"/>
                </a:cubicBezTo>
                <a:cubicBezTo>
                  <a:pt x="319723" y="800021"/>
                  <a:pt x="317231" y="822316"/>
                  <a:pt x="330351" y="842053"/>
                </a:cubicBezTo>
                <a:cubicBezTo>
                  <a:pt x="334574" y="848396"/>
                  <a:pt x="339645" y="854186"/>
                  <a:pt x="344336" y="860218"/>
                </a:cubicBezTo>
                <a:cubicBezTo>
                  <a:pt x="357231" y="876775"/>
                  <a:pt x="370143" y="893333"/>
                  <a:pt x="385582" y="913122"/>
                </a:cubicBezTo>
                <a:lnTo>
                  <a:pt x="68698" y="913122"/>
                </a:lnTo>
                <a:lnTo>
                  <a:pt x="68698" y="226202"/>
                </a:lnTo>
                <a:close/>
              </a:path>
            </a:pathLst>
          </a:custGeom>
          <a:solidFill>
            <a:schemeClr val="accent1"/>
          </a:solidFill>
          <a:ln w="172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A7BC-BBD8-D046-9572-8DC19649CA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7E65DE-0B3F-492A-B4C4-B0DB8662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2981" y="1677833"/>
            <a:ext cx="4629150" cy="4453029"/>
          </a:xfrm>
        </p:spPr>
        <p:txBody>
          <a:bodyPr/>
          <a:lstStyle/>
          <a:p>
            <a:pPr marL="0" indent="0" algn="ctr">
              <a:spcBef>
                <a:spcPts val="7800"/>
              </a:spcBef>
              <a:buNone/>
            </a:pPr>
            <a:r>
              <a:rPr lang="en-US" sz="2000" b="1"/>
              <a:t>Introduction</a:t>
            </a:r>
          </a:p>
          <a:p>
            <a:pPr marL="0" indent="0" algn="ctr">
              <a:spcBef>
                <a:spcPts val="7800"/>
              </a:spcBef>
              <a:buNone/>
            </a:pPr>
            <a:r>
              <a:rPr lang="en-US" sz="2000" b="1" err="1"/>
              <a:t>CDex</a:t>
            </a:r>
            <a:r>
              <a:rPr lang="en-US" sz="2000" b="1"/>
              <a:t> Overview</a:t>
            </a:r>
          </a:p>
          <a:p>
            <a:pPr marL="0" indent="0" algn="ctr">
              <a:spcBef>
                <a:spcPts val="7800"/>
              </a:spcBef>
              <a:buNone/>
            </a:pPr>
            <a:r>
              <a:rPr lang="en-US" sz="2000" b="1" err="1"/>
              <a:t>Connectathon</a:t>
            </a:r>
            <a:r>
              <a:rPr lang="en-US" sz="2000" b="1"/>
              <a:t> Activities</a:t>
            </a:r>
          </a:p>
          <a:p>
            <a:pPr marL="0" indent="0" algn="ctr">
              <a:spcBef>
                <a:spcPts val="7800"/>
              </a:spcBef>
              <a:buNone/>
            </a:pPr>
            <a:r>
              <a:rPr lang="en-US" sz="2000" b="1"/>
              <a:t>References</a:t>
            </a:r>
          </a:p>
          <a:p>
            <a:pPr marL="0" indent="0" algn="ctr">
              <a:spcBef>
                <a:spcPts val="7800"/>
              </a:spcBef>
              <a:buNone/>
            </a:pPr>
            <a:endParaRPr lang="en-US" sz="2000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E6280A-6085-41EE-AA8F-C613BB6E21B5}"/>
              </a:ext>
            </a:extLst>
          </p:cNvPr>
          <p:cNvGrpSpPr/>
          <p:nvPr/>
        </p:nvGrpSpPr>
        <p:grpSpPr>
          <a:xfrm>
            <a:off x="5566006" y="1163403"/>
            <a:ext cx="824609" cy="484456"/>
            <a:chOff x="3897202" y="2438044"/>
            <a:chExt cx="946806" cy="55624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A645EFE-05D8-47F7-8379-169A566288AD}"/>
                </a:ext>
              </a:extLst>
            </p:cNvPr>
            <p:cNvSpPr/>
            <p:nvPr/>
          </p:nvSpPr>
          <p:spPr>
            <a:xfrm>
              <a:off x="4061795" y="2484345"/>
              <a:ext cx="599792" cy="509945"/>
            </a:xfrm>
            <a:custGeom>
              <a:avLst/>
              <a:gdLst>
                <a:gd name="connsiteX0" fmla="*/ 329093 w 599792"/>
                <a:gd name="connsiteY0" fmla="*/ 449065 h 509945"/>
                <a:gd name="connsiteX1" fmla="*/ 320729 w 599792"/>
                <a:gd name="connsiteY1" fmla="*/ 451205 h 509945"/>
                <a:gd name="connsiteX2" fmla="*/ 311759 w 599792"/>
                <a:gd name="connsiteY2" fmla="*/ 464348 h 509945"/>
                <a:gd name="connsiteX3" fmla="*/ 329042 w 599792"/>
                <a:gd name="connsiteY3" fmla="*/ 506480 h 509945"/>
                <a:gd name="connsiteX4" fmla="*/ 339216 w 599792"/>
                <a:gd name="connsiteY4" fmla="*/ 509801 h 509945"/>
                <a:gd name="connsiteX5" fmla="*/ 340177 w 599792"/>
                <a:gd name="connsiteY5" fmla="*/ 509619 h 509945"/>
                <a:gd name="connsiteX6" fmla="*/ 341147 w 599792"/>
                <a:gd name="connsiteY6" fmla="*/ 509741 h 509945"/>
                <a:gd name="connsiteX7" fmla="*/ 357258 w 599792"/>
                <a:gd name="connsiteY7" fmla="*/ 499747 h 509945"/>
                <a:gd name="connsiteX8" fmla="*/ 360666 w 599792"/>
                <a:gd name="connsiteY8" fmla="*/ 489563 h 509945"/>
                <a:gd name="connsiteX9" fmla="*/ 361202 w 599792"/>
                <a:gd name="connsiteY9" fmla="*/ 487493 h 509945"/>
                <a:gd name="connsiteX10" fmla="*/ 358380 w 599792"/>
                <a:gd name="connsiteY10" fmla="*/ 472372 h 509945"/>
                <a:gd name="connsiteX11" fmla="*/ 353374 w 599792"/>
                <a:gd name="connsiteY11" fmla="*/ 464570 h 509945"/>
                <a:gd name="connsiteX12" fmla="*/ 352464 w 599792"/>
                <a:gd name="connsiteY12" fmla="*/ 462965 h 509945"/>
                <a:gd name="connsiteX13" fmla="*/ 336030 w 599792"/>
                <a:gd name="connsiteY13" fmla="*/ 450236 h 509945"/>
                <a:gd name="connsiteX14" fmla="*/ 329093 w 599792"/>
                <a:gd name="connsiteY14" fmla="*/ 449065 h 509945"/>
                <a:gd name="connsiteX15" fmla="*/ 224128 w 599792"/>
                <a:gd name="connsiteY15" fmla="*/ 473442 h 509945"/>
                <a:gd name="connsiteX16" fmla="*/ 247752 w 599792"/>
                <a:gd name="connsiteY16" fmla="*/ 492571 h 509945"/>
                <a:gd name="connsiteX17" fmla="*/ 280994 w 599792"/>
                <a:gd name="connsiteY17" fmla="*/ 483022 h 509945"/>
                <a:gd name="connsiteX18" fmla="*/ 280923 w 599792"/>
                <a:gd name="connsiteY18" fmla="*/ 480922 h 509945"/>
                <a:gd name="connsiteX19" fmla="*/ 281207 w 599792"/>
                <a:gd name="connsiteY19" fmla="*/ 460845 h 509945"/>
                <a:gd name="connsiteX20" fmla="*/ 333077 w 599792"/>
                <a:gd name="connsiteY20" fmla="*/ 418581 h 509945"/>
                <a:gd name="connsiteX21" fmla="*/ 339357 w 599792"/>
                <a:gd name="connsiteY21" fmla="*/ 419469 h 509945"/>
                <a:gd name="connsiteX22" fmla="*/ 353364 w 599792"/>
                <a:gd name="connsiteY22" fmla="*/ 381314 h 509945"/>
                <a:gd name="connsiteX23" fmla="*/ 392482 w 599792"/>
                <a:gd name="connsiteY23" fmla="*/ 364537 h 509945"/>
                <a:gd name="connsiteX24" fmla="*/ 422316 w 599792"/>
                <a:gd name="connsiteY24" fmla="*/ 317782 h 509945"/>
                <a:gd name="connsiteX25" fmla="*/ 477018 w 599792"/>
                <a:gd name="connsiteY25" fmla="*/ 316914 h 509945"/>
                <a:gd name="connsiteX26" fmla="*/ 506508 w 599792"/>
                <a:gd name="connsiteY26" fmla="*/ 284370 h 509945"/>
                <a:gd name="connsiteX27" fmla="*/ 562151 w 599792"/>
                <a:gd name="connsiteY27" fmla="*/ 294676 h 509945"/>
                <a:gd name="connsiteX28" fmla="*/ 576886 w 599792"/>
                <a:gd name="connsiteY28" fmla="*/ 306779 h 509945"/>
                <a:gd name="connsiteX29" fmla="*/ 579697 w 599792"/>
                <a:gd name="connsiteY29" fmla="*/ 309151 h 509945"/>
                <a:gd name="connsiteX30" fmla="*/ 599792 w 599792"/>
                <a:gd name="connsiteY30" fmla="*/ 294172 h 509945"/>
                <a:gd name="connsiteX31" fmla="*/ 540812 w 599792"/>
                <a:gd name="connsiteY31" fmla="*/ 182360 h 509945"/>
                <a:gd name="connsiteX32" fmla="*/ 467866 w 599792"/>
                <a:gd name="connsiteY32" fmla="*/ 44374 h 509945"/>
                <a:gd name="connsiteX33" fmla="*/ 466238 w 599792"/>
                <a:gd name="connsiteY33" fmla="*/ 42435 h 509945"/>
                <a:gd name="connsiteX34" fmla="*/ 321649 w 599792"/>
                <a:gd name="connsiteY34" fmla="*/ 4421 h 509945"/>
                <a:gd name="connsiteX35" fmla="*/ 318969 w 599792"/>
                <a:gd name="connsiteY35" fmla="*/ 3866 h 509945"/>
                <a:gd name="connsiteX36" fmla="*/ 307916 w 599792"/>
                <a:gd name="connsiteY36" fmla="*/ 1908 h 509945"/>
                <a:gd name="connsiteX37" fmla="*/ 370799 w 599792"/>
                <a:gd name="connsiteY37" fmla="*/ 55255 h 509945"/>
                <a:gd name="connsiteX38" fmla="*/ 386879 w 599792"/>
                <a:gd name="connsiteY38" fmla="*/ 117455 h 509945"/>
                <a:gd name="connsiteX39" fmla="*/ 373409 w 599792"/>
                <a:gd name="connsiteY39" fmla="*/ 156933 h 509945"/>
                <a:gd name="connsiteX40" fmla="*/ 366865 w 599792"/>
                <a:gd name="connsiteY40" fmla="*/ 175183 h 509945"/>
                <a:gd name="connsiteX41" fmla="*/ 349005 w 599792"/>
                <a:gd name="connsiteY41" fmla="*/ 223957 h 509945"/>
                <a:gd name="connsiteX42" fmla="*/ 338296 w 599792"/>
                <a:gd name="connsiteY42" fmla="*/ 242460 h 509945"/>
                <a:gd name="connsiteX43" fmla="*/ 308138 w 599792"/>
                <a:gd name="connsiteY43" fmla="*/ 251373 h 509945"/>
                <a:gd name="connsiteX44" fmla="*/ 265228 w 599792"/>
                <a:gd name="connsiteY44" fmla="*/ 211935 h 509945"/>
                <a:gd name="connsiteX45" fmla="*/ 259413 w 599792"/>
                <a:gd name="connsiteY45" fmla="*/ 145799 h 509945"/>
                <a:gd name="connsiteX46" fmla="*/ 262710 w 599792"/>
                <a:gd name="connsiteY46" fmla="*/ 126994 h 509945"/>
                <a:gd name="connsiteX47" fmla="*/ 263428 w 599792"/>
                <a:gd name="connsiteY47" fmla="*/ 123289 h 509945"/>
                <a:gd name="connsiteX48" fmla="*/ 255367 w 599792"/>
                <a:gd name="connsiteY48" fmla="*/ 118282 h 509945"/>
                <a:gd name="connsiteX49" fmla="*/ 254295 w 599792"/>
                <a:gd name="connsiteY49" fmla="*/ 118615 h 509945"/>
                <a:gd name="connsiteX50" fmla="*/ 216138 w 599792"/>
                <a:gd name="connsiteY50" fmla="*/ 144678 h 509945"/>
                <a:gd name="connsiteX51" fmla="*/ 164612 w 599792"/>
                <a:gd name="connsiteY51" fmla="*/ 179987 h 509945"/>
                <a:gd name="connsiteX52" fmla="*/ 68546 w 599792"/>
                <a:gd name="connsiteY52" fmla="*/ 247133 h 509945"/>
                <a:gd name="connsiteX53" fmla="*/ 22744 w 599792"/>
                <a:gd name="connsiteY53" fmla="*/ 279222 h 509945"/>
                <a:gd name="connsiteX54" fmla="*/ 1162 w 599792"/>
                <a:gd name="connsiteY54" fmla="*/ 311564 h 509945"/>
                <a:gd name="connsiteX55" fmla="*/ 3903 w 599792"/>
                <a:gd name="connsiteY55" fmla="*/ 332670 h 509945"/>
                <a:gd name="connsiteX56" fmla="*/ 23361 w 599792"/>
                <a:gd name="connsiteY56" fmla="*/ 340362 h 509945"/>
                <a:gd name="connsiteX57" fmla="*/ 44619 w 599792"/>
                <a:gd name="connsiteY57" fmla="*/ 337223 h 509945"/>
                <a:gd name="connsiteX58" fmla="*/ 99139 w 599792"/>
                <a:gd name="connsiteY58" fmla="*/ 310776 h 509945"/>
                <a:gd name="connsiteX59" fmla="*/ 187457 w 599792"/>
                <a:gd name="connsiteY59" fmla="*/ 256712 h 509945"/>
                <a:gd name="connsiteX60" fmla="*/ 200281 w 599792"/>
                <a:gd name="connsiteY60" fmla="*/ 253704 h 509945"/>
                <a:gd name="connsiteX61" fmla="*/ 212538 w 599792"/>
                <a:gd name="connsiteY61" fmla="*/ 266453 h 509945"/>
                <a:gd name="connsiteX62" fmla="*/ 204417 w 599792"/>
                <a:gd name="connsiteY62" fmla="*/ 282190 h 509945"/>
                <a:gd name="connsiteX63" fmla="*/ 172995 w 599792"/>
                <a:gd name="connsiteY63" fmla="*/ 301419 h 509945"/>
                <a:gd name="connsiteX64" fmla="*/ 139076 w 599792"/>
                <a:gd name="connsiteY64" fmla="*/ 322203 h 509945"/>
                <a:gd name="connsiteX65" fmla="*/ 97895 w 599792"/>
                <a:gd name="connsiteY65" fmla="*/ 347539 h 509945"/>
                <a:gd name="connsiteX66" fmla="*/ 74392 w 599792"/>
                <a:gd name="connsiteY66" fmla="*/ 374692 h 509945"/>
                <a:gd name="connsiteX67" fmla="*/ 76576 w 599792"/>
                <a:gd name="connsiteY67" fmla="*/ 394638 h 509945"/>
                <a:gd name="connsiteX68" fmla="*/ 93425 w 599792"/>
                <a:gd name="connsiteY68" fmla="*/ 404500 h 509945"/>
                <a:gd name="connsiteX69" fmla="*/ 121145 w 599792"/>
                <a:gd name="connsiteY69" fmla="*/ 396748 h 509945"/>
                <a:gd name="connsiteX70" fmla="*/ 167281 w 599792"/>
                <a:gd name="connsiteY70" fmla="*/ 368272 h 509945"/>
                <a:gd name="connsiteX71" fmla="*/ 199047 w 599792"/>
                <a:gd name="connsiteY71" fmla="*/ 348629 h 509945"/>
                <a:gd name="connsiteX72" fmla="*/ 237376 w 599792"/>
                <a:gd name="connsiteY72" fmla="*/ 325009 h 509945"/>
                <a:gd name="connsiteX73" fmla="*/ 252920 w 599792"/>
                <a:gd name="connsiteY73" fmla="*/ 323687 h 509945"/>
                <a:gd name="connsiteX74" fmla="*/ 261395 w 599792"/>
                <a:gd name="connsiteY74" fmla="*/ 335154 h 509945"/>
                <a:gd name="connsiteX75" fmla="*/ 252252 w 599792"/>
                <a:gd name="connsiteY75" fmla="*/ 351849 h 509945"/>
                <a:gd name="connsiteX76" fmla="*/ 216239 w 599792"/>
                <a:gd name="connsiteY76" fmla="*/ 374096 h 509945"/>
                <a:gd name="connsiteX77" fmla="*/ 141270 w 599792"/>
                <a:gd name="connsiteY77" fmla="*/ 420236 h 509945"/>
                <a:gd name="connsiteX78" fmla="*/ 137731 w 599792"/>
                <a:gd name="connsiteY78" fmla="*/ 427504 h 509945"/>
                <a:gd name="connsiteX79" fmla="*/ 162478 w 599792"/>
                <a:gd name="connsiteY79" fmla="*/ 457827 h 509945"/>
                <a:gd name="connsiteX80" fmla="*/ 201545 w 599792"/>
                <a:gd name="connsiteY80" fmla="*/ 451356 h 509945"/>
                <a:gd name="connsiteX81" fmla="*/ 237629 w 599792"/>
                <a:gd name="connsiteY81" fmla="*/ 427706 h 509945"/>
                <a:gd name="connsiteX82" fmla="*/ 269162 w 599792"/>
                <a:gd name="connsiteY82" fmla="*/ 406680 h 509945"/>
                <a:gd name="connsiteX83" fmla="*/ 300897 w 599792"/>
                <a:gd name="connsiteY83" fmla="*/ 385664 h 509945"/>
                <a:gd name="connsiteX84" fmla="*/ 323490 w 599792"/>
                <a:gd name="connsiteY84" fmla="*/ 388824 h 509945"/>
                <a:gd name="connsiteX85" fmla="*/ 326079 w 599792"/>
                <a:gd name="connsiteY85" fmla="*/ 399988 h 509945"/>
                <a:gd name="connsiteX86" fmla="*/ 317705 w 599792"/>
                <a:gd name="connsiteY86" fmla="*/ 411293 h 509945"/>
                <a:gd name="connsiteX87" fmla="*/ 297539 w 599792"/>
                <a:gd name="connsiteY87" fmla="*/ 424688 h 509945"/>
                <a:gd name="connsiteX88" fmla="*/ 224178 w 599792"/>
                <a:gd name="connsiteY88" fmla="*/ 473463 h 509945"/>
                <a:gd name="connsiteX89" fmla="*/ 223754 w 599792"/>
                <a:gd name="connsiteY89" fmla="*/ 471464 h 509945"/>
                <a:gd name="connsiteX90" fmla="*/ 223754 w 599792"/>
                <a:gd name="connsiteY90" fmla="*/ 471464 h 509945"/>
                <a:gd name="connsiteX91" fmla="*/ 409381 w 599792"/>
                <a:gd name="connsiteY91" fmla="*/ 468537 h 509945"/>
                <a:gd name="connsiteX92" fmla="*/ 426503 w 599792"/>
                <a:gd name="connsiteY92" fmla="*/ 462127 h 509945"/>
                <a:gd name="connsiteX93" fmla="*/ 432379 w 599792"/>
                <a:gd name="connsiteY93" fmla="*/ 444604 h 509945"/>
                <a:gd name="connsiteX94" fmla="*/ 424480 w 599792"/>
                <a:gd name="connsiteY94" fmla="*/ 432571 h 509945"/>
                <a:gd name="connsiteX95" fmla="*/ 403030 w 599792"/>
                <a:gd name="connsiteY95" fmla="*/ 402239 h 509945"/>
                <a:gd name="connsiteX96" fmla="*/ 388730 w 599792"/>
                <a:gd name="connsiteY96" fmla="*/ 394789 h 509945"/>
                <a:gd name="connsiteX97" fmla="*/ 388669 w 599792"/>
                <a:gd name="connsiteY97" fmla="*/ 394789 h 509945"/>
                <a:gd name="connsiteX98" fmla="*/ 376372 w 599792"/>
                <a:gd name="connsiteY98" fmla="*/ 401704 h 509945"/>
                <a:gd name="connsiteX99" fmla="*/ 371123 w 599792"/>
                <a:gd name="connsiteY99" fmla="*/ 430512 h 509945"/>
                <a:gd name="connsiteX100" fmla="*/ 382601 w 599792"/>
                <a:gd name="connsiteY100" fmla="*/ 453305 h 509945"/>
                <a:gd name="connsiteX101" fmla="*/ 388366 w 599792"/>
                <a:gd name="connsiteY101" fmla="*/ 462500 h 509945"/>
                <a:gd name="connsiteX102" fmla="*/ 409381 w 599792"/>
                <a:gd name="connsiteY102" fmla="*/ 468547 h 509945"/>
                <a:gd name="connsiteX103" fmla="*/ 409381 w 599792"/>
                <a:gd name="connsiteY103" fmla="*/ 468547 h 509945"/>
                <a:gd name="connsiteX104" fmla="*/ 388841 w 599792"/>
                <a:gd name="connsiteY104" fmla="*/ 463328 h 509945"/>
                <a:gd name="connsiteX105" fmla="*/ 388841 w 599792"/>
                <a:gd name="connsiteY105" fmla="*/ 463328 h 509945"/>
                <a:gd name="connsiteX106" fmla="*/ 450097 w 599792"/>
                <a:gd name="connsiteY106" fmla="*/ 341402 h 509945"/>
                <a:gd name="connsiteX107" fmla="*/ 425997 w 599792"/>
                <a:gd name="connsiteY107" fmla="*/ 355271 h 509945"/>
                <a:gd name="connsiteX108" fmla="*/ 428445 w 599792"/>
                <a:gd name="connsiteY108" fmla="*/ 384312 h 509945"/>
                <a:gd name="connsiteX109" fmla="*/ 455336 w 599792"/>
                <a:gd name="connsiteY109" fmla="*/ 423224 h 509945"/>
                <a:gd name="connsiteX110" fmla="*/ 457287 w 599792"/>
                <a:gd name="connsiteY110" fmla="*/ 425950 h 509945"/>
                <a:gd name="connsiteX111" fmla="*/ 460392 w 599792"/>
                <a:gd name="connsiteY111" fmla="*/ 428150 h 509945"/>
                <a:gd name="connsiteX112" fmla="*/ 504870 w 599792"/>
                <a:gd name="connsiteY112" fmla="*/ 403208 h 509945"/>
                <a:gd name="connsiteX113" fmla="*/ 504516 w 599792"/>
                <a:gd name="connsiteY113" fmla="*/ 400472 h 509945"/>
                <a:gd name="connsiteX114" fmla="*/ 493634 w 599792"/>
                <a:gd name="connsiteY114" fmla="*/ 382959 h 509945"/>
                <a:gd name="connsiteX115" fmla="*/ 477322 w 599792"/>
                <a:gd name="connsiteY115" fmla="*/ 356997 h 509945"/>
                <a:gd name="connsiteX116" fmla="*/ 450097 w 599792"/>
                <a:gd name="connsiteY116" fmla="*/ 341412 h 509945"/>
                <a:gd name="connsiteX117" fmla="*/ 525096 w 599792"/>
                <a:gd name="connsiteY117" fmla="*/ 311432 h 509945"/>
                <a:gd name="connsiteX118" fmla="*/ 523559 w 599792"/>
                <a:gd name="connsiteY118" fmla="*/ 311644 h 509945"/>
                <a:gd name="connsiteX119" fmla="*/ 519403 w 599792"/>
                <a:gd name="connsiteY119" fmla="*/ 312331 h 509945"/>
                <a:gd name="connsiteX120" fmla="*/ 506862 w 599792"/>
                <a:gd name="connsiteY120" fmla="*/ 324070 h 509945"/>
                <a:gd name="connsiteX121" fmla="*/ 507570 w 599792"/>
                <a:gd name="connsiteY121" fmla="*/ 347054 h 509945"/>
                <a:gd name="connsiteX122" fmla="*/ 520545 w 599792"/>
                <a:gd name="connsiteY122" fmla="*/ 368403 h 509945"/>
                <a:gd name="connsiteX123" fmla="*/ 530315 w 599792"/>
                <a:gd name="connsiteY123" fmla="*/ 384100 h 509945"/>
                <a:gd name="connsiteX124" fmla="*/ 531943 w 599792"/>
                <a:gd name="connsiteY124" fmla="*/ 384604 h 509945"/>
                <a:gd name="connsiteX125" fmla="*/ 557509 w 599792"/>
                <a:gd name="connsiteY125" fmla="*/ 367566 h 509945"/>
                <a:gd name="connsiteX126" fmla="*/ 562869 w 599792"/>
                <a:gd name="connsiteY126" fmla="*/ 350365 h 509945"/>
                <a:gd name="connsiteX127" fmla="*/ 531114 w 599792"/>
                <a:gd name="connsiteY127" fmla="*/ 312563 h 509945"/>
                <a:gd name="connsiteX128" fmla="*/ 526735 w 599792"/>
                <a:gd name="connsiteY128" fmla="*/ 311715 h 509945"/>
                <a:gd name="connsiteX129" fmla="*/ 525106 w 599792"/>
                <a:gd name="connsiteY129" fmla="*/ 311443 h 509945"/>
                <a:gd name="connsiteX130" fmla="*/ 233584 w 599792"/>
                <a:gd name="connsiteY130" fmla="*/ 0 h 509945"/>
                <a:gd name="connsiteX131" fmla="*/ 219779 w 599792"/>
                <a:gd name="connsiteY131" fmla="*/ 4058 h 509945"/>
                <a:gd name="connsiteX132" fmla="*/ 215380 w 599792"/>
                <a:gd name="connsiteY132" fmla="*/ 6208 h 509945"/>
                <a:gd name="connsiteX133" fmla="*/ 200888 w 599792"/>
                <a:gd name="connsiteY133" fmla="*/ 13092 h 509945"/>
                <a:gd name="connsiteX134" fmla="*/ 141766 w 599792"/>
                <a:gd name="connsiteY134" fmla="*/ 41628 h 509945"/>
                <a:gd name="connsiteX135" fmla="*/ 140573 w 599792"/>
                <a:gd name="connsiteY135" fmla="*/ 43253 h 509945"/>
                <a:gd name="connsiteX136" fmla="*/ 41726 w 599792"/>
                <a:gd name="connsiteY136" fmla="*/ 229408 h 509945"/>
                <a:gd name="connsiteX137" fmla="*/ 79681 w 599792"/>
                <a:gd name="connsiteY137" fmla="*/ 203315 h 509945"/>
                <a:gd name="connsiteX138" fmla="*/ 225665 w 599792"/>
                <a:gd name="connsiteY138" fmla="*/ 103081 h 509945"/>
                <a:gd name="connsiteX139" fmla="*/ 242534 w 599792"/>
                <a:gd name="connsiteY139" fmla="*/ 89343 h 509945"/>
                <a:gd name="connsiteX140" fmla="*/ 241259 w 599792"/>
                <a:gd name="connsiteY140" fmla="*/ 88606 h 509945"/>
                <a:gd name="connsiteX141" fmla="*/ 246549 w 599792"/>
                <a:gd name="connsiteY141" fmla="*/ 83993 h 509945"/>
                <a:gd name="connsiteX142" fmla="*/ 252920 w 599792"/>
                <a:gd name="connsiteY142" fmla="*/ 81288 h 509945"/>
                <a:gd name="connsiteX143" fmla="*/ 256955 w 599792"/>
                <a:gd name="connsiteY143" fmla="*/ 81843 h 509945"/>
                <a:gd name="connsiteX144" fmla="*/ 257441 w 599792"/>
                <a:gd name="connsiteY144" fmla="*/ 83438 h 509945"/>
                <a:gd name="connsiteX145" fmla="*/ 299340 w 599792"/>
                <a:gd name="connsiteY145" fmla="*/ 108047 h 509945"/>
                <a:gd name="connsiteX146" fmla="*/ 295931 w 599792"/>
                <a:gd name="connsiteY146" fmla="*/ 120755 h 509945"/>
                <a:gd name="connsiteX147" fmla="*/ 289803 w 599792"/>
                <a:gd name="connsiteY147" fmla="*/ 187265 h 509945"/>
                <a:gd name="connsiteX148" fmla="*/ 314671 w 599792"/>
                <a:gd name="connsiteY148" fmla="*/ 221282 h 509945"/>
                <a:gd name="connsiteX149" fmla="*/ 316208 w 599792"/>
                <a:gd name="connsiteY149" fmla="*/ 221737 h 509945"/>
                <a:gd name="connsiteX150" fmla="*/ 316208 w 599792"/>
                <a:gd name="connsiteY150" fmla="*/ 221737 h 509945"/>
                <a:gd name="connsiteX151" fmla="*/ 322762 w 599792"/>
                <a:gd name="connsiteY151" fmla="*/ 207201 h 509945"/>
                <a:gd name="connsiteX152" fmla="*/ 340136 w 599792"/>
                <a:gd name="connsiteY152" fmla="*/ 159194 h 509945"/>
                <a:gd name="connsiteX153" fmla="*/ 346406 w 599792"/>
                <a:gd name="connsiteY153" fmla="*/ 141842 h 509945"/>
                <a:gd name="connsiteX154" fmla="*/ 356853 w 599792"/>
                <a:gd name="connsiteY154" fmla="*/ 111863 h 509945"/>
                <a:gd name="connsiteX155" fmla="*/ 348995 w 599792"/>
                <a:gd name="connsiteY155" fmla="*/ 76755 h 509945"/>
                <a:gd name="connsiteX156" fmla="*/ 249026 w 599792"/>
                <a:gd name="connsiteY156" fmla="*/ 3896 h 509945"/>
                <a:gd name="connsiteX157" fmla="*/ 233584 w 599792"/>
                <a:gd name="connsiteY157" fmla="*/ 10 h 509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599792" h="509945">
                  <a:moveTo>
                    <a:pt x="329093" y="449065"/>
                  </a:moveTo>
                  <a:cubicBezTo>
                    <a:pt x="326079" y="449065"/>
                    <a:pt x="323247" y="449782"/>
                    <a:pt x="320729" y="451205"/>
                  </a:cubicBezTo>
                  <a:cubicBezTo>
                    <a:pt x="316289" y="453718"/>
                    <a:pt x="313104" y="458392"/>
                    <a:pt x="311759" y="464348"/>
                  </a:cubicBezTo>
                  <a:cubicBezTo>
                    <a:pt x="308320" y="479600"/>
                    <a:pt x="315420" y="496931"/>
                    <a:pt x="329042" y="506480"/>
                  </a:cubicBezTo>
                  <a:cubicBezTo>
                    <a:pt x="333158" y="509377"/>
                    <a:pt x="336172" y="510346"/>
                    <a:pt x="339216" y="509801"/>
                  </a:cubicBezTo>
                  <a:lnTo>
                    <a:pt x="340177" y="509619"/>
                  </a:lnTo>
                  <a:lnTo>
                    <a:pt x="341147" y="509741"/>
                  </a:lnTo>
                  <a:cubicBezTo>
                    <a:pt x="348257" y="510498"/>
                    <a:pt x="353142" y="507621"/>
                    <a:pt x="357258" y="499747"/>
                  </a:cubicBezTo>
                  <a:cubicBezTo>
                    <a:pt x="358775" y="496830"/>
                    <a:pt x="359695" y="493307"/>
                    <a:pt x="360666" y="489563"/>
                  </a:cubicBezTo>
                  <a:lnTo>
                    <a:pt x="361202" y="487493"/>
                  </a:lnTo>
                  <a:cubicBezTo>
                    <a:pt x="362790" y="481497"/>
                    <a:pt x="361890" y="476683"/>
                    <a:pt x="358380" y="472372"/>
                  </a:cubicBezTo>
                  <a:cubicBezTo>
                    <a:pt x="356439" y="469980"/>
                    <a:pt x="354891" y="467275"/>
                    <a:pt x="353374" y="464570"/>
                  </a:cubicBezTo>
                  <a:lnTo>
                    <a:pt x="352464" y="462965"/>
                  </a:lnTo>
                  <a:cubicBezTo>
                    <a:pt x="349005" y="456878"/>
                    <a:pt x="343625" y="452719"/>
                    <a:pt x="336030" y="450236"/>
                  </a:cubicBezTo>
                  <a:cubicBezTo>
                    <a:pt x="333633" y="449449"/>
                    <a:pt x="331307" y="449065"/>
                    <a:pt x="329093" y="449065"/>
                  </a:cubicBezTo>
                  <a:close/>
                  <a:moveTo>
                    <a:pt x="224128" y="473442"/>
                  </a:moveTo>
                  <a:cubicBezTo>
                    <a:pt x="226626" y="483910"/>
                    <a:pt x="236618" y="492137"/>
                    <a:pt x="247752" y="492571"/>
                  </a:cubicBezTo>
                  <a:cubicBezTo>
                    <a:pt x="257966" y="492974"/>
                    <a:pt x="267908" y="490118"/>
                    <a:pt x="280994" y="483022"/>
                  </a:cubicBezTo>
                  <a:lnTo>
                    <a:pt x="280923" y="480922"/>
                  </a:lnTo>
                  <a:cubicBezTo>
                    <a:pt x="280600" y="474391"/>
                    <a:pt x="280266" y="467638"/>
                    <a:pt x="281207" y="460845"/>
                  </a:cubicBezTo>
                  <a:cubicBezTo>
                    <a:pt x="284797" y="434621"/>
                    <a:pt x="306651" y="416926"/>
                    <a:pt x="333077" y="418581"/>
                  </a:cubicBezTo>
                  <a:cubicBezTo>
                    <a:pt x="335171" y="418712"/>
                    <a:pt x="337254" y="419045"/>
                    <a:pt x="339357" y="419469"/>
                  </a:cubicBezTo>
                  <a:cubicBezTo>
                    <a:pt x="339802" y="404500"/>
                    <a:pt x="344424" y="391963"/>
                    <a:pt x="353364" y="381314"/>
                  </a:cubicBezTo>
                  <a:cubicBezTo>
                    <a:pt x="363568" y="369171"/>
                    <a:pt x="376978" y="363447"/>
                    <a:pt x="392482" y="364537"/>
                  </a:cubicBezTo>
                  <a:cubicBezTo>
                    <a:pt x="393584" y="343683"/>
                    <a:pt x="403799" y="327613"/>
                    <a:pt x="422316" y="317782"/>
                  </a:cubicBezTo>
                  <a:cubicBezTo>
                    <a:pt x="439933" y="308414"/>
                    <a:pt x="458703" y="308142"/>
                    <a:pt x="477018" y="316914"/>
                  </a:cubicBezTo>
                  <a:cubicBezTo>
                    <a:pt x="482105" y="300894"/>
                    <a:pt x="492006" y="289962"/>
                    <a:pt x="506508" y="284370"/>
                  </a:cubicBezTo>
                  <a:cubicBezTo>
                    <a:pt x="525137" y="277173"/>
                    <a:pt x="543866" y="280635"/>
                    <a:pt x="562151" y="294676"/>
                  </a:cubicBezTo>
                  <a:cubicBezTo>
                    <a:pt x="567137" y="298512"/>
                    <a:pt x="571931" y="302570"/>
                    <a:pt x="576886" y="306779"/>
                  </a:cubicBezTo>
                  <a:lnTo>
                    <a:pt x="579697" y="309151"/>
                  </a:lnTo>
                  <a:lnTo>
                    <a:pt x="599792" y="294172"/>
                  </a:lnTo>
                  <a:lnTo>
                    <a:pt x="540812" y="182360"/>
                  </a:lnTo>
                  <a:cubicBezTo>
                    <a:pt x="516530" y="136351"/>
                    <a:pt x="492239" y="90332"/>
                    <a:pt x="467866" y="44374"/>
                  </a:cubicBezTo>
                  <a:cubicBezTo>
                    <a:pt x="467350" y="43394"/>
                    <a:pt x="466541" y="42597"/>
                    <a:pt x="466238" y="42435"/>
                  </a:cubicBezTo>
                  <a:cubicBezTo>
                    <a:pt x="415146" y="27416"/>
                    <a:pt x="368807" y="14122"/>
                    <a:pt x="321649" y="4421"/>
                  </a:cubicBezTo>
                  <a:lnTo>
                    <a:pt x="318969" y="3866"/>
                  </a:lnTo>
                  <a:cubicBezTo>
                    <a:pt x="315217" y="3079"/>
                    <a:pt x="311546" y="2312"/>
                    <a:pt x="307916" y="1908"/>
                  </a:cubicBezTo>
                  <a:cubicBezTo>
                    <a:pt x="332652" y="18684"/>
                    <a:pt x="353304" y="36218"/>
                    <a:pt x="370799" y="55255"/>
                  </a:cubicBezTo>
                  <a:cubicBezTo>
                    <a:pt x="388194" y="74171"/>
                    <a:pt x="393605" y="95096"/>
                    <a:pt x="386879" y="117455"/>
                  </a:cubicBezTo>
                  <a:cubicBezTo>
                    <a:pt x="382864" y="130819"/>
                    <a:pt x="378061" y="144103"/>
                    <a:pt x="373409" y="156933"/>
                  </a:cubicBezTo>
                  <a:lnTo>
                    <a:pt x="366865" y="175183"/>
                  </a:lnTo>
                  <a:cubicBezTo>
                    <a:pt x="361070" y="191495"/>
                    <a:pt x="355265" y="207827"/>
                    <a:pt x="349005" y="223957"/>
                  </a:cubicBezTo>
                  <a:cubicBezTo>
                    <a:pt x="346598" y="230155"/>
                    <a:pt x="342998" y="236383"/>
                    <a:pt x="338296" y="242460"/>
                  </a:cubicBezTo>
                  <a:cubicBezTo>
                    <a:pt x="330893" y="252009"/>
                    <a:pt x="320163" y="255158"/>
                    <a:pt x="308138" y="251373"/>
                  </a:cubicBezTo>
                  <a:cubicBezTo>
                    <a:pt x="288043" y="245003"/>
                    <a:pt x="273612" y="231740"/>
                    <a:pt x="265228" y="211935"/>
                  </a:cubicBezTo>
                  <a:cubicBezTo>
                    <a:pt x="255458" y="188860"/>
                    <a:pt x="256803" y="165553"/>
                    <a:pt x="259413" y="145799"/>
                  </a:cubicBezTo>
                  <a:cubicBezTo>
                    <a:pt x="260252" y="139490"/>
                    <a:pt x="261476" y="133222"/>
                    <a:pt x="262710" y="126994"/>
                  </a:cubicBezTo>
                  <a:lnTo>
                    <a:pt x="263428" y="123289"/>
                  </a:lnTo>
                  <a:cubicBezTo>
                    <a:pt x="260596" y="121714"/>
                    <a:pt x="257865" y="120140"/>
                    <a:pt x="255367" y="118282"/>
                  </a:cubicBezTo>
                  <a:cubicBezTo>
                    <a:pt x="255458" y="117929"/>
                    <a:pt x="255135" y="118020"/>
                    <a:pt x="254295" y="118615"/>
                  </a:cubicBezTo>
                  <a:cubicBezTo>
                    <a:pt x="241613" y="127337"/>
                    <a:pt x="228871" y="136018"/>
                    <a:pt x="216138" y="144678"/>
                  </a:cubicBezTo>
                  <a:cubicBezTo>
                    <a:pt x="198926" y="156387"/>
                    <a:pt x="181713" y="168117"/>
                    <a:pt x="164612" y="179987"/>
                  </a:cubicBezTo>
                  <a:cubicBezTo>
                    <a:pt x="132522" y="202275"/>
                    <a:pt x="100534" y="224714"/>
                    <a:pt x="68546" y="247133"/>
                  </a:cubicBezTo>
                  <a:lnTo>
                    <a:pt x="22744" y="279222"/>
                  </a:lnTo>
                  <a:cubicBezTo>
                    <a:pt x="11923" y="286783"/>
                    <a:pt x="4864" y="297371"/>
                    <a:pt x="1162" y="311564"/>
                  </a:cubicBezTo>
                  <a:cubicBezTo>
                    <a:pt x="-1053" y="320063"/>
                    <a:pt x="-82" y="327563"/>
                    <a:pt x="3903" y="332670"/>
                  </a:cubicBezTo>
                  <a:cubicBezTo>
                    <a:pt x="7837" y="337707"/>
                    <a:pt x="14744" y="340927"/>
                    <a:pt x="23361" y="340362"/>
                  </a:cubicBezTo>
                  <a:cubicBezTo>
                    <a:pt x="29489" y="340301"/>
                    <a:pt x="36245" y="339312"/>
                    <a:pt x="44619" y="337223"/>
                  </a:cubicBezTo>
                  <a:cubicBezTo>
                    <a:pt x="64299" y="332347"/>
                    <a:pt x="81228" y="321870"/>
                    <a:pt x="99139" y="310776"/>
                  </a:cubicBezTo>
                  <a:cubicBezTo>
                    <a:pt x="129094" y="292223"/>
                    <a:pt x="158230" y="274407"/>
                    <a:pt x="187457" y="256712"/>
                  </a:cubicBezTo>
                  <a:cubicBezTo>
                    <a:pt x="191250" y="254421"/>
                    <a:pt x="196165" y="253230"/>
                    <a:pt x="200281" y="253704"/>
                  </a:cubicBezTo>
                  <a:cubicBezTo>
                    <a:pt x="206662" y="254350"/>
                    <a:pt x="211597" y="259478"/>
                    <a:pt x="212538" y="266453"/>
                  </a:cubicBezTo>
                  <a:cubicBezTo>
                    <a:pt x="213044" y="270158"/>
                    <a:pt x="212659" y="277143"/>
                    <a:pt x="204417" y="282190"/>
                  </a:cubicBezTo>
                  <a:cubicBezTo>
                    <a:pt x="193920" y="288569"/>
                    <a:pt x="183452" y="294999"/>
                    <a:pt x="172995" y="301419"/>
                  </a:cubicBezTo>
                  <a:lnTo>
                    <a:pt x="139076" y="322203"/>
                  </a:lnTo>
                  <a:cubicBezTo>
                    <a:pt x="125332" y="330621"/>
                    <a:pt x="111588" y="339020"/>
                    <a:pt x="97895" y="347539"/>
                  </a:cubicBezTo>
                  <a:cubicBezTo>
                    <a:pt x="84829" y="355644"/>
                    <a:pt x="77588" y="364012"/>
                    <a:pt x="74392" y="374692"/>
                  </a:cubicBezTo>
                  <a:cubicBezTo>
                    <a:pt x="72207" y="382020"/>
                    <a:pt x="72976" y="389106"/>
                    <a:pt x="76576" y="394638"/>
                  </a:cubicBezTo>
                  <a:cubicBezTo>
                    <a:pt x="80096" y="400048"/>
                    <a:pt x="86083" y="403551"/>
                    <a:pt x="93425" y="404500"/>
                  </a:cubicBezTo>
                  <a:cubicBezTo>
                    <a:pt x="102082" y="405671"/>
                    <a:pt x="110627" y="403238"/>
                    <a:pt x="121145" y="396748"/>
                  </a:cubicBezTo>
                  <a:cubicBezTo>
                    <a:pt x="136547" y="387279"/>
                    <a:pt x="151909" y="377781"/>
                    <a:pt x="167281" y="368272"/>
                  </a:cubicBezTo>
                  <a:lnTo>
                    <a:pt x="199047" y="348629"/>
                  </a:lnTo>
                  <a:cubicBezTo>
                    <a:pt x="211810" y="340736"/>
                    <a:pt x="224573" y="332832"/>
                    <a:pt x="237376" y="325009"/>
                  </a:cubicBezTo>
                  <a:cubicBezTo>
                    <a:pt x="242331" y="321971"/>
                    <a:pt x="248157" y="321476"/>
                    <a:pt x="252920" y="323687"/>
                  </a:cubicBezTo>
                  <a:cubicBezTo>
                    <a:pt x="257471" y="325776"/>
                    <a:pt x="260566" y="329945"/>
                    <a:pt x="261395" y="335154"/>
                  </a:cubicBezTo>
                  <a:cubicBezTo>
                    <a:pt x="263023" y="345177"/>
                    <a:pt x="254912" y="350194"/>
                    <a:pt x="252252" y="351849"/>
                  </a:cubicBezTo>
                  <a:lnTo>
                    <a:pt x="216239" y="374096"/>
                  </a:lnTo>
                  <a:cubicBezTo>
                    <a:pt x="191290" y="389530"/>
                    <a:pt x="166331" y="404974"/>
                    <a:pt x="141270" y="420236"/>
                  </a:cubicBezTo>
                  <a:cubicBezTo>
                    <a:pt x="138257" y="422084"/>
                    <a:pt x="137458" y="423719"/>
                    <a:pt x="137731" y="427504"/>
                  </a:cubicBezTo>
                  <a:cubicBezTo>
                    <a:pt x="138742" y="441353"/>
                    <a:pt x="149614" y="454667"/>
                    <a:pt x="162478" y="457827"/>
                  </a:cubicBezTo>
                  <a:cubicBezTo>
                    <a:pt x="176060" y="461168"/>
                    <a:pt x="189217" y="458977"/>
                    <a:pt x="201545" y="451356"/>
                  </a:cubicBezTo>
                  <a:cubicBezTo>
                    <a:pt x="213772" y="443796"/>
                    <a:pt x="225695" y="435741"/>
                    <a:pt x="237629" y="427706"/>
                  </a:cubicBezTo>
                  <a:lnTo>
                    <a:pt x="269162" y="406680"/>
                  </a:lnTo>
                  <a:cubicBezTo>
                    <a:pt x="279730" y="399655"/>
                    <a:pt x="290298" y="392649"/>
                    <a:pt x="300897" y="385664"/>
                  </a:cubicBezTo>
                  <a:cubicBezTo>
                    <a:pt x="311253" y="378790"/>
                    <a:pt x="319374" y="382777"/>
                    <a:pt x="323490" y="388824"/>
                  </a:cubicBezTo>
                  <a:cubicBezTo>
                    <a:pt x="325907" y="392367"/>
                    <a:pt x="326797" y="396233"/>
                    <a:pt x="326079" y="399988"/>
                  </a:cubicBezTo>
                  <a:cubicBezTo>
                    <a:pt x="325239" y="404308"/>
                    <a:pt x="322428" y="408124"/>
                    <a:pt x="317705" y="411293"/>
                  </a:cubicBezTo>
                  <a:lnTo>
                    <a:pt x="297539" y="424688"/>
                  </a:lnTo>
                  <a:cubicBezTo>
                    <a:pt x="273065" y="440919"/>
                    <a:pt x="248592" y="457161"/>
                    <a:pt x="224178" y="473463"/>
                  </a:cubicBezTo>
                  <a:close/>
                  <a:moveTo>
                    <a:pt x="223754" y="471464"/>
                  </a:moveTo>
                  <a:lnTo>
                    <a:pt x="223754" y="471464"/>
                  </a:lnTo>
                  <a:close/>
                  <a:moveTo>
                    <a:pt x="409381" y="468537"/>
                  </a:moveTo>
                  <a:cubicBezTo>
                    <a:pt x="416329" y="468708"/>
                    <a:pt x="422427" y="466336"/>
                    <a:pt x="426503" y="462127"/>
                  </a:cubicBezTo>
                  <a:cubicBezTo>
                    <a:pt x="430619" y="457877"/>
                    <a:pt x="432642" y="451821"/>
                    <a:pt x="432379" y="444604"/>
                  </a:cubicBezTo>
                  <a:lnTo>
                    <a:pt x="424480" y="432571"/>
                  </a:lnTo>
                  <a:cubicBezTo>
                    <a:pt x="417654" y="422427"/>
                    <a:pt x="410585" y="411949"/>
                    <a:pt x="403030" y="402239"/>
                  </a:cubicBezTo>
                  <a:cubicBezTo>
                    <a:pt x="399511" y="397706"/>
                    <a:pt x="393888" y="394789"/>
                    <a:pt x="388730" y="394789"/>
                  </a:cubicBezTo>
                  <a:lnTo>
                    <a:pt x="388669" y="394789"/>
                  </a:lnTo>
                  <a:cubicBezTo>
                    <a:pt x="383997" y="394809"/>
                    <a:pt x="379861" y="397131"/>
                    <a:pt x="376372" y="401704"/>
                  </a:cubicBezTo>
                  <a:cubicBezTo>
                    <a:pt x="370132" y="409850"/>
                    <a:pt x="368423" y="419267"/>
                    <a:pt x="371123" y="430512"/>
                  </a:cubicBezTo>
                  <a:cubicBezTo>
                    <a:pt x="373085" y="438699"/>
                    <a:pt x="377707" y="445795"/>
                    <a:pt x="382601" y="453305"/>
                  </a:cubicBezTo>
                  <a:cubicBezTo>
                    <a:pt x="384584" y="456343"/>
                    <a:pt x="386556" y="459381"/>
                    <a:pt x="388366" y="462500"/>
                  </a:cubicBezTo>
                  <a:cubicBezTo>
                    <a:pt x="396072" y="466669"/>
                    <a:pt x="402727" y="468526"/>
                    <a:pt x="409381" y="468547"/>
                  </a:cubicBezTo>
                  <a:lnTo>
                    <a:pt x="409381" y="468547"/>
                  </a:lnTo>
                  <a:close/>
                  <a:moveTo>
                    <a:pt x="388841" y="463328"/>
                  </a:moveTo>
                  <a:lnTo>
                    <a:pt x="388841" y="463328"/>
                  </a:lnTo>
                  <a:close/>
                  <a:moveTo>
                    <a:pt x="450097" y="341402"/>
                  </a:moveTo>
                  <a:cubicBezTo>
                    <a:pt x="438750" y="341785"/>
                    <a:pt x="430862" y="346318"/>
                    <a:pt x="425997" y="355271"/>
                  </a:cubicBezTo>
                  <a:cubicBezTo>
                    <a:pt x="420981" y="364517"/>
                    <a:pt x="421770" y="374016"/>
                    <a:pt x="428445" y="384312"/>
                  </a:cubicBezTo>
                  <a:cubicBezTo>
                    <a:pt x="436980" y="397495"/>
                    <a:pt x="446315" y="410576"/>
                    <a:pt x="455336" y="423224"/>
                  </a:cubicBezTo>
                  <a:lnTo>
                    <a:pt x="457287" y="425950"/>
                  </a:lnTo>
                  <a:cubicBezTo>
                    <a:pt x="457914" y="426828"/>
                    <a:pt x="459280" y="427787"/>
                    <a:pt x="460392" y="428150"/>
                  </a:cubicBezTo>
                  <a:cubicBezTo>
                    <a:pt x="478394" y="433762"/>
                    <a:pt x="498762" y="422366"/>
                    <a:pt x="504870" y="403208"/>
                  </a:cubicBezTo>
                  <a:cubicBezTo>
                    <a:pt x="505264" y="401966"/>
                    <a:pt x="505214" y="401583"/>
                    <a:pt x="504516" y="400472"/>
                  </a:cubicBezTo>
                  <a:cubicBezTo>
                    <a:pt x="500845" y="394668"/>
                    <a:pt x="497234" y="388814"/>
                    <a:pt x="493634" y="382959"/>
                  </a:cubicBezTo>
                  <a:cubicBezTo>
                    <a:pt x="488274" y="374248"/>
                    <a:pt x="482914" y="365547"/>
                    <a:pt x="477322" y="356997"/>
                  </a:cubicBezTo>
                  <a:cubicBezTo>
                    <a:pt x="470677" y="346842"/>
                    <a:pt x="461778" y="341745"/>
                    <a:pt x="450097" y="341412"/>
                  </a:cubicBezTo>
                  <a:close/>
                  <a:moveTo>
                    <a:pt x="525096" y="311432"/>
                  </a:moveTo>
                  <a:lnTo>
                    <a:pt x="523559" y="311644"/>
                  </a:lnTo>
                  <a:cubicBezTo>
                    <a:pt x="522153" y="311816"/>
                    <a:pt x="520748" y="311967"/>
                    <a:pt x="519403" y="312331"/>
                  </a:cubicBezTo>
                  <a:cubicBezTo>
                    <a:pt x="512253" y="314370"/>
                    <a:pt x="508632" y="319831"/>
                    <a:pt x="506862" y="324070"/>
                  </a:cubicBezTo>
                  <a:cubicBezTo>
                    <a:pt x="503727" y="331520"/>
                    <a:pt x="504010" y="340534"/>
                    <a:pt x="507570" y="347054"/>
                  </a:cubicBezTo>
                  <a:cubicBezTo>
                    <a:pt x="511524" y="354282"/>
                    <a:pt x="516106" y="361459"/>
                    <a:pt x="520545" y="368403"/>
                  </a:cubicBezTo>
                  <a:cubicBezTo>
                    <a:pt x="523862" y="373602"/>
                    <a:pt x="527180" y="378790"/>
                    <a:pt x="530315" y="384100"/>
                  </a:cubicBezTo>
                  <a:cubicBezTo>
                    <a:pt x="530598" y="384826"/>
                    <a:pt x="530942" y="384887"/>
                    <a:pt x="531943" y="384604"/>
                  </a:cubicBezTo>
                  <a:cubicBezTo>
                    <a:pt x="542643" y="381798"/>
                    <a:pt x="551006" y="376226"/>
                    <a:pt x="557509" y="367566"/>
                  </a:cubicBezTo>
                  <a:cubicBezTo>
                    <a:pt x="561605" y="362115"/>
                    <a:pt x="563405" y="356321"/>
                    <a:pt x="562869" y="350365"/>
                  </a:cubicBezTo>
                  <a:cubicBezTo>
                    <a:pt x="561473" y="334861"/>
                    <a:pt x="546344" y="316843"/>
                    <a:pt x="531114" y="312563"/>
                  </a:cubicBezTo>
                  <a:cubicBezTo>
                    <a:pt x="529688" y="312159"/>
                    <a:pt x="528231" y="311947"/>
                    <a:pt x="526735" y="311715"/>
                  </a:cubicBezTo>
                  <a:lnTo>
                    <a:pt x="525106" y="311443"/>
                  </a:lnTo>
                  <a:close/>
                  <a:moveTo>
                    <a:pt x="233584" y="0"/>
                  </a:moveTo>
                  <a:cubicBezTo>
                    <a:pt x="228739" y="0"/>
                    <a:pt x="224229" y="1353"/>
                    <a:pt x="219779" y="4058"/>
                  </a:cubicBezTo>
                  <a:cubicBezTo>
                    <a:pt x="218383" y="4906"/>
                    <a:pt x="216887" y="5562"/>
                    <a:pt x="215380" y="6208"/>
                  </a:cubicBezTo>
                  <a:lnTo>
                    <a:pt x="200888" y="13092"/>
                  </a:lnTo>
                  <a:cubicBezTo>
                    <a:pt x="181157" y="22570"/>
                    <a:pt x="161436" y="32039"/>
                    <a:pt x="141766" y="41628"/>
                  </a:cubicBezTo>
                  <a:cubicBezTo>
                    <a:pt x="141655" y="41719"/>
                    <a:pt x="141078" y="42304"/>
                    <a:pt x="140573" y="43253"/>
                  </a:cubicBezTo>
                  <a:cubicBezTo>
                    <a:pt x="107573" y="105291"/>
                    <a:pt x="74645" y="167340"/>
                    <a:pt x="41726" y="229408"/>
                  </a:cubicBezTo>
                  <a:lnTo>
                    <a:pt x="79681" y="203315"/>
                  </a:lnTo>
                  <a:cubicBezTo>
                    <a:pt x="128325" y="169883"/>
                    <a:pt x="176980" y="136442"/>
                    <a:pt x="225665" y="103081"/>
                  </a:cubicBezTo>
                  <a:cubicBezTo>
                    <a:pt x="231955" y="98771"/>
                    <a:pt x="237952" y="94652"/>
                    <a:pt x="242534" y="89343"/>
                  </a:cubicBezTo>
                  <a:lnTo>
                    <a:pt x="241259" y="88606"/>
                  </a:lnTo>
                  <a:lnTo>
                    <a:pt x="246549" y="83993"/>
                  </a:lnTo>
                  <a:cubicBezTo>
                    <a:pt x="247651" y="82731"/>
                    <a:pt x="249856" y="80934"/>
                    <a:pt x="252920" y="81288"/>
                  </a:cubicBezTo>
                  <a:lnTo>
                    <a:pt x="256955" y="81843"/>
                  </a:lnTo>
                  <a:lnTo>
                    <a:pt x="257441" y="83438"/>
                  </a:lnTo>
                  <a:lnTo>
                    <a:pt x="299340" y="108047"/>
                  </a:lnTo>
                  <a:lnTo>
                    <a:pt x="295931" y="120755"/>
                  </a:lnTo>
                  <a:cubicBezTo>
                    <a:pt x="289510" y="145244"/>
                    <a:pt x="286000" y="165926"/>
                    <a:pt x="289803" y="187265"/>
                  </a:cubicBezTo>
                  <a:cubicBezTo>
                    <a:pt x="292897" y="204617"/>
                    <a:pt x="300796" y="215428"/>
                    <a:pt x="314671" y="221282"/>
                  </a:cubicBezTo>
                  <a:cubicBezTo>
                    <a:pt x="315693" y="221726"/>
                    <a:pt x="316158" y="221737"/>
                    <a:pt x="316208" y="221737"/>
                  </a:cubicBezTo>
                  <a:lnTo>
                    <a:pt x="316208" y="221737"/>
                  </a:lnTo>
                  <a:cubicBezTo>
                    <a:pt x="318858" y="216124"/>
                    <a:pt x="321083" y="211753"/>
                    <a:pt x="322762" y="207201"/>
                  </a:cubicBezTo>
                  <a:cubicBezTo>
                    <a:pt x="328668" y="191242"/>
                    <a:pt x="334402" y="175223"/>
                    <a:pt x="340136" y="159194"/>
                  </a:cubicBezTo>
                  <a:lnTo>
                    <a:pt x="346406" y="141842"/>
                  </a:lnTo>
                  <a:cubicBezTo>
                    <a:pt x="350037" y="131899"/>
                    <a:pt x="353668" y="121946"/>
                    <a:pt x="356853" y="111863"/>
                  </a:cubicBezTo>
                  <a:cubicBezTo>
                    <a:pt x="361101" y="98437"/>
                    <a:pt x="358532" y="86950"/>
                    <a:pt x="348995" y="76755"/>
                  </a:cubicBezTo>
                  <a:cubicBezTo>
                    <a:pt x="319667" y="45393"/>
                    <a:pt x="286031" y="20885"/>
                    <a:pt x="249026" y="3896"/>
                  </a:cubicBezTo>
                  <a:cubicBezTo>
                    <a:pt x="243383" y="1302"/>
                    <a:pt x="238317" y="10"/>
                    <a:pt x="233584" y="10"/>
                  </a:cubicBezTo>
                  <a:close/>
                </a:path>
              </a:pathLst>
            </a:custGeom>
            <a:solidFill>
              <a:srgbClr val="FFFFFF"/>
            </a:solidFill>
            <a:ln w="10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aphic 7">
              <a:extLst>
                <a:ext uri="{FF2B5EF4-FFF2-40B4-BE49-F238E27FC236}">
                  <a16:creationId xmlns:a16="http://schemas.microsoft.com/office/drawing/2014/main" id="{2A2B55BF-F174-41CF-892F-8C7D158437C9}"/>
                </a:ext>
              </a:extLst>
            </p:cNvPr>
            <p:cNvGrpSpPr/>
            <p:nvPr/>
          </p:nvGrpSpPr>
          <p:grpSpPr>
            <a:xfrm>
              <a:off x="4554771" y="2438044"/>
              <a:ext cx="289237" cy="363023"/>
              <a:chOff x="4554771" y="2438044"/>
              <a:chExt cx="289237" cy="363023"/>
            </a:xfrm>
            <a:solidFill>
              <a:schemeClr val="accent1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CEC286C-9998-4ACC-A02C-FC3F180A7FA9}"/>
                  </a:ext>
                </a:extLst>
              </p:cNvPr>
              <p:cNvSpPr/>
              <p:nvPr/>
            </p:nvSpPr>
            <p:spPr>
              <a:xfrm>
                <a:off x="4726209" y="2704901"/>
                <a:ext cx="27205" cy="27556"/>
              </a:xfrm>
              <a:custGeom>
                <a:avLst/>
                <a:gdLst>
                  <a:gd name="connsiteX0" fmla="*/ 13603 w 27205"/>
                  <a:gd name="connsiteY0" fmla="*/ 0 h 27556"/>
                  <a:gd name="connsiteX1" fmla="*/ 1 w 27205"/>
                  <a:gd name="connsiteY1" fmla="*/ 13597 h 27556"/>
                  <a:gd name="connsiteX2" fmla="*/ 4036 w 27205"/>
                  <a:gd name="connsiteY2" fmla="*/ 23499 h 27556"/>
                  <a:gd name="connsiteX3" fmla="*/ 13633 w 27205"/>
                  <a:gd name="connsiteY3" fmla="*/ 27557 h 27556"/>
                  <a:gd name="connsiteX4" fmla="*/ 13664 w 27205"/>
                  <a:gd name="connsiteY4" fmla="*/ 27557 h 27556"/>
                  <a:gd name="connsiteX5" fmla="*/ 27205 w 27205"/>
                  <a:gd name="connsiteY5" fmla="*/ 13960 h 27556"/>
                  <a:gd name="connsiteX6" fmla="*/ 23160 w 27205"/>
                  <a:gd name="connsiteY6" fmla="*/ 4017 h 27556"/>
                  <a:gd name="connsiteX7" fmla="*/ 13603 w 27205"/>
                  <a:gd name="connsiteY7" fmla="*/ 10 h 27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205" h="27556">
                    <a:moveTo>
                      <a:pt x="13603" y="0"/>
                    </a:moveTo>
                    <a:cubicBezTo>
                      <a:pt x="6301" y="0"/>
                      <a:pt x="72" y="6228"/>
                      <a:pt x="1" y="13597"/>
                    </a:cubicBezTo>
                    <a:cubicBezTo>
                      <a:pt x="-40" y="17321"/>
                      <a:pt x="1396" y="20844"/>
                      <a:pt x="4036" y="23499"/>
                    </a:cubicBezTo>
                    <a:cubicBezTo>
                      <a:pt x="6615" y="26113"/>
                      <a:pt x="10023" y="27547"/>
                      <a:pt x="13633" y="27557"/>
                    </a:cubicBezTo>
                    <a:lnTo>
                      <a:pt x="13664" y="27557"/>
                    </a:lnTo>
                    <a:cubicBezTo>
                      <a:pt x="20955" y="27557"/>
                      <a:pt x="27155" y="21339"/>
                      <a:pt x="27205" y="13960"/>
                    </a:cubicBezTo>
                    <a:cubicBezTo>
                      <a:pt x="27236" y="10205"/>
                      <a:pt x="25800" y="6682"/>
                      <a:pt x="23160" y="4017"/>
                    </a:cubicBezTo>
                    <a:cubicBezTo>
                      <a:pt x="20591" y="1433"/>
                      <a:pt x="17193" y="10"/>
                      <a:pt x="13603" y="10"/>
                    </a:cubicBezTo>
                    <a:close/>
                  </a:path>
                </a:pathLst>
              </a:custGeom>
              <a:grpFill/>
              <a:ln w="10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B27B97D-46DE-4D7B-8CF7-E7389FBAC04E}"/>
                  </a:ext>
                </a:extLst>
              </p:cNvPr>
              <p:cNvSpPr/>
              <p:nvPr/>
            </p:nvSpPr>
            <p:spPr>
              <a:xfrm>
                <a:off x="4554771" y="2438044"/>
                <a:ext cx="289237" cy="363023"/>
              </a:xfrm>
              <a:custGeom>
                <a:avLst/>
                <a:gdLst>
                  <a:gd name="connsiteX0" fmla="*/ 135527 w 289237"/>
                  <a:gd name="connsiteY0" fmla="*/ 0 h 363023"/>
                  <a:gd name="connsiteX1" fmla="*/ 0 w 289237"/>
                  <a:gd name="connsiteY1" fmla="*/ 72183 h 363023"/>
                  <a:gd name="connsiteX2" fmla="*/ 153508 w 289237"/>
                  <a:gd name="connsiteY2" fmla="*/ 363023 h 363023"/>
                  <a:gd name="connsiteX3" fmla="*/ 185405 w 289237"/>
                  <a:gd name="connsiteY3" fmla="*/ 346015 h 363023"/>
                  <a:gd name="connsiteX4" fmla="*/ 261123 w 289237"/>
                  <a:gd name="connsiteY4" fmla="*/ 305709 h 363023"/>
                  <a:gd name="connsiteX5" fmla="*/ 284231 w 289237"/>
                  <a:gd name="connsiteY5" fmla="*/ 293727 h 363023"/>
                  <a:gd name="connsiteX6" fmla="*/ 289237 w 289237"/>
                  <a:gd name="connsiteY6" fmla="*/ 291164 h 363023"/>
                  <a:gd name="connsiteX7" fmla="*/ 135527 w 289237"/>
                  <a:gd name="connsiteY7" fmla="*/ 0 h 363023"/>
                  <a:gd name="connsiteX8" fmla="*/ 185102 w 289237"/>
                  <a:gd name="connsiteY8" fmla="*/ 307052 h 363023"/>
                  <a:gd name="connsiteX9" fmla="*/ 185041 w 289237"/>
                  <a:gd name="connsiteY9" fmla="*/ 307052 h 363023"/>
                  <a:gd name="connsiteX10" fmla="*/ 166453 w 289237"/>
                  <a:gd name="connsiteY10" fmla="*/ 299239 h 363023"/>
                  <a:gd name="connsiteX11" fmla="*/ 158767 w 289237"/>
                  <a:gd name="connsiteY11" fmla="*/ 280333 h 363023"/>
                  <a:gd name="connsiteX12" fmla="*/ 185031 w 289237"/>
                  <a:gd name="connsiteY12" fmla="*/ 254219 h 363023"/>
                  <a:gd name="connsiteX13" fmla="*/ 203579 w 289237"/>
                  <a:gd name="connsiteY13" fmla="*/ 261971 h 363023"/>
                  <a:gd name="connsiteX14" fmla="*/ 211305 w 289237"/>
                  <a:gd name="connsiteY14" fmla="*/ 280918 h 363023"/>
                  <a:gd name="connsiteX15" fmla="*/ 185102 w 289237"/>
                  <a:gd name="connsiteY15" fmla="*/ 307062 h 36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9237" h="363023">
                    <a:moveTo>
                      <a:pt x="135527" y="0"/>
                    </a:moveTo>
                    <a:lnTo>
                      <a:pt x="0" y="72183"/>
                    </a:lnTo>
                    <a:lnTo>
                      <a:pt x="153508" y="363023"/>
                    </a:lnTo>
                    <a:lnTo>
                      <a:pt x="185405" y="346015"/>
                    </a:lnTo>
                    <a:cubicBezTo>
                      <a:pt x="210638" y="332559"/>
                      <a:pt x="235870" y="319124"/>
                      <a:pt x="261123" y="305709"/>
                    </a:cubicBezTo>
                    <a:cubicBezTo>
                      <a:pt x="268778" y="301651"/>
                      <a:pt x="276505" y="297684"/>
                      <a:pt x="284231" y="293727"/>
                    </a:cubicBezTo>
                    <a:lnTo>
                      <a:pt x="289237" y="291164"/>
                    </a:lnTo>
                    <a:lnTo>
                      <a:pt x="135527" y="0"/>
                    </a:lnTo>
                    <a:close/>
                    <a:moveTo>
                      <a:pt x="185102" y="307052"/>
                    </a:moveTo>
                    <a:lnTo>
                      <a:pt x="185041" y="307052"/>
                    </a:lnTo>
                    <a:cubicBezTo>
                      <a:pt x="178033" y="307042"/>
                      <a:pt x="171429" y="304266"/>
                      <a:pt x="166453" y="299239"/>
                    </a:cubicBezTo>
                    <a:cubicBezTo>
                      <a:pt x="161437" y="294172"/>
                      <a:pt x="158696" y="287449"/>
                      <a:pt x="158767" y="280333"/>
                    </a:cubicBezTo>
                    <a:cubicBezTo>
                      <a:pt x="158909" y="265928"/>
                      <a:pt x="170690" y="254219"/>
                      <a:pt x="185031" y="254219"/>
                    </a:cubicBezTo>
                    <a:cubicBezTo>
                      <a:pt x="192019" y="254219"/>
                      <a:pt x="198613" y="256975"/>
                      <a:pt x="203579" y="261971"/>
                    </a:cubicBezTo>
                    <a:cubicBezTo>
                      <a:pt x="208615" y="267039"/>
                      <a:pt x="211366" y="273771"/>
                      <a:pt x="211305" y="280918"/>
                    </a:cubicBezTo>
                    <a:cubicBezTo>
                      <a:pt x="211194" y="295342"/>
                      <a:pt x="199452" y="307062"/>
                      <a:pt x="185102" y="307062"/>
                    </a:cubicBezTo>
                    <a:close/>
                  </a:path>
                </a:pathLst>
              </a:custGeom>
              <a:grpFill/>
              <a:ln w="10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E57039B-9ACD-41B2-B79C-528354C58A49}"/>
                </a:ext>
              </a:extLst>
            </p:cNvPr>
            <p:cNvSpPr/>
            <p:nvPr/>
          </p:nvSpPr>
          <p:spPr>
            <a:xfrm>
              <a:off x="3897202" y="2445230"/>
              <a:ext cx="279447" cy="355846"/>
            </a:xfrm>
            <a:custGeom>
              <a:avLst/>
              <a:gdLst>
                <a:gd name="connsiteX0" fmla="*/ 0 w 279447"/>
                <a:gd name="connsiteY0" fmla="*/ 290750 h 355846"/>
                <a:gd name="connsiteX1" fmla="*/ 125970 w 279447"/>
                <a:gd name="connsiteY1" fmla="*/ 355846 h 355846"/>
                <a:gd name="connsiteX2" fmla="*/ 279448 w 279447"/>
                <a:gd name="connsiteY2" fmla="*/ 65056 h 355846"/>
                <a:gd name="connsiteX3" fmla="*/ 153619 w 279447"/>
                <a:gd name="connsiteY3" fmla="*/ 0 h 355846"/>
                <a:gd name="connsiteX4" fmla="*/ 2538 w 279447"/>
                <a:gd name="connsiteY4" fmla="*/ 286318 h 355846"/>
                <a:gd name="connsiteX5" fmla="*/ 0 w 279447"/>
                <a:gd name="connsiteY5" fmla="*/ 290750 h 355846"/>
                <a:gd name="connsiteX6" fmla="*/ 94386 w 279447"/>
                <a:gd name="connsiteY6" fmla="*/ 299855 h 355846"/>
                <a:gd name="connsiteX7" fmla="*/ 75788 w 279447"/>
                <a:gd name="connsiteY7" fmla="*/ 291991 h 355846"/>
                <a:gd name="connsiteX8" fmla="*/ 67981 w 279447"/>
                <a:gd name="connsiteY8" fmla="*/ 273156 h 355846"/>
                <a:gd name="connsiteX9" fmla="*/ 67981 w 279447"/>
                <a:gd name="connsiteY9" fmla="*/ 273156 h 355846"/>
                <a:gd name="connsiteX10" fmla="*/ 94397 w 279447"/>
                <a:gd name="connsiteY10" fmla="*/ 247032 h 355846"/>
                <a:gd name="connsiteX11" fmla="*/ 94427 w 279447"/>
                <a:gd name="connsiteY11" fmla="*/ 247032 h 355846"/>
                <a:gd name="connsiteX12" fmla="*/ 113227 w 279447"/>
                <a:gd name="connsiteY12" fmla="*/ 255037 h 355846"/>
                <a:gd name="connsiteX13" fmla="*/ 120903 w 279447"/>
                <a:gd name="connsiteY13" fmla="*/ 273761 h 355846"/>
                <a:gd name="connsiteX14" fmla="*/ 94488 w 279447"/>
                <a:gd name="connsiteY14" fmla="*/ 299855 h 355846"/>
                <a:gd name="connsiteX15" fmla="*/ 94397 w 279447"/>
                <a:gd name="connsiteY15" fmla="*/ 299855 h 355846"/>
                <a:gd name="connsiteX16" fmla="*/ 80632 w 279447"/>
                <a:gd name="connsiteY16" fmla="*/ 273287 h 355846"/>
                <a:gd name="connsiteX17" fmla="*/ 84759 w 279447"/>
                <a:gd name="connsiteY17" fmla="*/ 283088 h 355846"/>
                <a:gd name="connsiteX18" fmla="*/ 94376 w 279447"/>
                <a:gd name="connsiteY18" fmla="*/ 287227 h 355846"/>
                <a:gd name="connsiteX19" fmla="*/ 94427 w 279447"/>
                <a:gd name="connsiteY19" fmla="*/ 287227 h 355846"/>
                <a:gd name="connsiteX20" fmla="*/ 108231 w 279447"/>
                <a:gd name="connsiteY20" fmla="*/ 273580 h 355846"/>
                <a:gd name="connsiteX21" fmla="*/ 104186 w 279447"/>
                <a:gd name="connsiteY21" fmla="*/ 263930 h 355846"/>
                <a:gd name="connsiteX22" fmla="*/ 94407 w 279447"/>
                <a:gd name="connsiteY22" fmla="*/ 259680 h 355846"/>
                <a:gd name="connsiteX23" fmla="*/ 94397 w 279447"/>
                <a:gd name="connsiteY23" fmla="*/ 259680 h 355846"/>
                <a:gd name="connsiteX24" fmla="*/ 80632 w 279447"/>
                <a:gd name="connsiteY24" fmla="*/ 273297 h 355846"/>
                <a:gd name="connsiteX25" fmla="*/ 80632 w 279447"/>
                <a:gd name="connsiteY25" fmla="*/ 273297 h 3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9447" h="355846">
                  <a:moveTo>
                    <a:pt x="0" y="290750"/>
                  </a:moveTo>
                  <a:lnTo>
                    <a:pt x="125970" y="355846"/>
                  </a:lnTo>
                  <a:lnTo>
                    <a:pt x="279448" y="65056"/>
                  </a:lnTo>
                  <a:lnTo>
                    <a:pt x="153619" y="0"/>
                  </a:lnTo>
                  <a:lnTo>
                    <a:pt x="2538" y="286318"/>
                  </a:lnTo>
                  <a:cubicBezTo>
                    <a:pt x="1750" y="287822"/>
                    <a:pt x="890" y="289296"/>
                    <a:pt x="0" y="290750"/>
                  </a:cubicBezTo>
                  <a:close/>
                  <a:moveTo>
                    <a:pt x="94386" y="299855"/>
                  </a:moveTo>
                  <a:cubicBezTo>
                    <a:pt x="87429" y="299855"/>
                    <a:pt x="80835" y="297069"/>
                    <a:pt x="75788" y="291991"/>
                  </a:cubicBezTo>
                  <a:cubicBezTo>
                    <a:pt x="70762" y="286954"/>
                    <a:pt x="67920" y="280090"/>
                    <a:pt x="67981" y="273156"/>
                  </a:cubicBezTo>
                  <a:lnTo>
                    <a:pt x="67981" y="273156"/>
                  </a:lnTo>
                  <a:cubicBezTo>
                    <a:pt x="68112" y="258984"/>
                    <a:pt x="80208" y="247032"/>
                    <a:pt x="94397" y="247032"/>
                  </a:cubicBezTo>
                  <a:lnTo>
                    <a:pt x="94427" y="247032"/>
                  </a:lnTo>
                  <a:cubicBezTo>
                    <a:pt x="101354" y="247032"/>
                    <a:pt x="108211" y="249960"/>
                    <a:pt x="113227" y="255037"/>
                  </a:cubicBezTo>
                  <a:cubicBezTo>
                    <a:pt x="118213" y="260094"/>
                    <a:pt x="121014" y="266918"/>
                    <a:pt x="120903" y="273761"/>
                  </a:cubicBezTo>
                  <a:cubicBezTo>
                    <a:pt x="120681" y="288075"/>
                    <a:pt x="108828" y="299784"/>
                    <a:pt x="94488" y="299855"/>
                  </a:cubicBezTo>
                  <a:lnTo>
                    <a:pt x="94397" y="299855"/>
                  </a:lnTo>
                  <a:close/>
                  <a:moveTo>
                    <a:pt x="80632" y="273287"/>
                  </a:moveTo>
                  <a:cubicBezTo>
                    <a:pt x="80602" y="276850"/>
                    <a:pt x="82099" y="280434"/>
                    <a:pt x="84759" y="283088"/>
                  </a:cubicBezTo>
                  <a:cubicBezTo>
                    <a:pt x="87408" y="285753"/>
                    <a:pt x="90827" y="287227"/>
                    <a:pt x="94376" y="287227"/>
                  </a:cubicBezTo>
                  <a:lnTo>
                    <a:pt x="94427" y="287227"/>
                  </a:lnTo>
                  <a:cubicBezTo>
                    <a:pt x="101789" y="287186"/>
                    <a:pt x="108120" y="280948"/>
                    <a:pt x="108231" y="273580"/>
                  </a:cubicBezTo>
                  <a:cubicBezTo>
                    <a:pt x="108292" y="270097"/>
                    <a:pt x="106816" y="266584"/>
                    <a:pt x="104186" y="263930"/>
                  </a:cubicBezTo>
                  <a:cubicBezTo>
                    <a:pt x="101536" y="261225"/>
                    <a:pt x="97966" y="259680"/>
                    <a:pt x="94407" y="259680"/>
                  </a:cubicBezTo>
                  <a:lnTo>
                    <a:pt x="94397" y="259680"/>
                  </a:lnTo>
                  <a:cubicBezTo>
                    <a:pt x="87125" y="259680"/>
                    <a:pt x="80703" y="266039"/>
                    <a:pt x="80632" y="273297"/>
                  </a:cubicBezTo>
                  <a:lnTo>
                    <a:pt x="80632" y="273297"/>
                  </a:lnTo>
                  <a:close/>
                </a:path>
              </a:pathLst>
            </a:custGeom>
            <a:solidFill>
              <a:schemeClr val="accent1"/>
            </a:solidFill>
            <a:ln w="10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FC2784-E1A2-4D33-B82B-1412E5DAAC40}"/>
                </a:ext>
              </a:extLst>
            </p:cNvPr>
            <p:cNvSpPr/>
            <p:nvPr/>
          </p:nvSpPr>
          <p:spPr>
            <a:xfrm>
              <a:off x="4061795" y="2486243"/>
              <a:ext cx="599792" cy="490700"/>
            </a:xfrm>
            <a:custGeom>
              <a:avLst/>
              <a:gdLst>
                <a:gd name="connsiteX0" fmla="*/ 224128 w 599792"/>
                <a:gd name="connsiteY0" fmla="*/ 471535 h 490700"/>
                <a:gd name="connsiteX1" fmla="*/ 247752 w 599792"/>
                <a:gd name="connsiteY1" fmla="*/ 490663 h 490700"/>
                <a:gd name="connsiteX2" fmla="*/ 280994 w 599792"/>
                <a:gd name="connsiteY2" fmla="*/ 481114 h 490700"/>
                <a:gd name="connsiteX3" fmla="*/ 280923 w 599792"/>
                <a:gd name="connsiteY3" fmla="*/ 479014 h 490700"/>
                <a:gd name="connsiteX4" fmla="*/ 281207 w 599792"/>
                <a:gd name="connsiteY4" fmla="*/ 458937 h 490700"/>
                <a:gd name="connsiteX5" fmla="*/ 333077 w 599792"/>
                <a:gd name="connsiteY5" fmla="*/ 416673 h 490700"/>
                <a:gd name="connsiteX6" fmla="*/ 339357 w 599792"/>
                <a:gd name="connsiteY6" fmla="*/ 417562 h 490700"/>
                <a:gd name="connsiteX7" fmla="*/ 353364 w 599792"/>
                <a:gd name="connsiteY7" fmla="*/ 379406 h 490700"/>
                <a:gd name="connsiteX8" fmla="*/ 392482 w 599792"/>
                <a:gd name="connsiteY8" fmla="*/ 362630 h 490700"/>
                <a:gd name="connsiteX9" fmla="*/ 422316 w 599792"/>
                <a:gd name="connsiteY9" fmla="*/ 315874 h 490700"/>
                <a:gd name="connsiteX10" fmla="*/ 477018 w 599792"/>
                <a:gd name="connsiteY10" fmla="*/ 315006 h 490700"/>
                <a:gd name="connsiteX11" fmla="*/ 506508 w 599792"/>
                <a:gd name="connsiteY11" fmla="*/ 282462 h 490700"/>
                <a:gd name="connsiteX12" fmla="*/ 562151 w 599792"/>
                <a:gd name="connsiteY12" fmla="*/ 292768 h 490700"/>
                <a:gd name="connsiteX13" fmla="*/ 576886 w 599792"/>
                <a:gd name="connsiteY13" fmla="*/ 304871 h 490700"/>
                <a:gd name="connsiteX14" fmla="*/ 579697 w 599792"/>
                <a:gd name="connsiteY14" fmla="*/ 307243 h 490700"/>
                <a:gd name="connsiteX15" fmla="*/ 599792 w 599792"/>
                <a:gd name="connsiteY15" fmla="*/ 292264 h 490700"/>
                <a:gd name="connsiteX16" fmla="*/ 540812 w 599792"/>
                <a:gd name="connsiteY16" fmla="*/ 180452 h 490700"/>
                <a:gd name="connsiteX17" fmla="*/ 467866 w 599792"/>
                <a:gd name="connsiteY17" fmla="*/ 42466 h 490700"/>
                <a:gd name="connsiteX18" fmla="*/ 466238 w 599792"/>
                <a:gd name="connsiteY18" fmla="*/ 40528 h 490700"/>
                <a:gd name="connsiteX19" fmla="*/ 321649 w 599792"/>
                <a:gd name="connsiteY19" fmla="*/ 2513 h 490700"/>
                <a:gd name="connsiteX20" fmla="*/ 318969 w 599792"/>
                <a:gd name="connsiteY20" fmla="*/ 1958 h 490700"/>
                <a:gd name="connsiteX21" fmla="*/ 307916 w 599792"/>
                <a:gd name="connsiteY21" fmla="*/ 0 h 490700"/>
                <a:gd name="connsiteX22" fmla="*/ 370799 w 599792"/>
                <a:gd name="connsiteY22" fmla="*/ 53347 h 490700"/>
                <a:gd name="connsiteX23" fmla="*/ 386879 w 599792"/>
                <a:gd name="connsiteY23" fmla="*/ 115547 h 490700"/>
                <a:gd name="connsiteX24" fmla="*/ 373409 w 599792"/>
                <a:gd name="connsiteY24" fmla="*/ 155025 h 490700"/>
                <a:gd name="connsiteX25" fmla="*/ 366865 w 599792"/>
                <a:gd name="connsiteY25" fmla="*/ 173275 h 490700"/>
                <a:gd name="connsiteX26" fmla="*/ 349005 w 599792"/>
                <a:gd name="connsiteY26" fmla="*/ 222049 h 490700"/>
                <a:gd name="connsiteX27" fmla="*/ 338296 w 599792"/>
                <a:gd name="connsiteY27" fmla="*/ 240552 h 490700"/>
                <a:gd name="connsiteX28" fmla="*/ 308138 w 599792"/>
                <a:gd name="connsiteY28" fmla="*/ 249465 h 490700"/>
                <a:gd name="connsiteX29" fmla="*/ 265228 w 599792"/>
                <a:gd name="connsiteY29" fmla="*/ 210027 h 490700"/>
                <a:gd name="connsiteX30" fmla="*/ 259413 w 599792"/>
                <a:gd name="connsiteY30" fmla="*/ 143891 h 490700"/>
                <a:gd name="connsiteX31" fmla="*/ 262710 w 599792"/>
                <a:gd name="connsiteY31" fmla="*/ 125086 h 490700"/>
                <a:gd name="connsiteX32" fmla="*/ 263428 w 599792"/>
                <a:gd name="connsiteY32" fmla="*/ 121381 h 490700"/>
                <a:gd name="connsiteX33" fmla="*/ 255367 w 599792"/>
                <a:gd name="connsiteY33" fmla="*/ 116375 h 490700"/>
                <a:gd name="connsiteX34" fmla="*/ 254295 w 599792"/>
                <a:gd name="connsiteY34" fmla="*/ 116708 h 490700"/>
                <a:gd name="connsiteX35" fmla="*/ 216138 w 599792"/>
                <a:gd name="connsiteY35" fmla="*/ 142771 h 490700"/>
                <a:gd name="connsiteX36" fmla="*/ 164612 w 599792"/>
                <a:gd name="connsiteY36" fmla="*/ 178080 h 490700"/>
                <a:gd name="connsiteX37" fmla="*/ 68546 w 599792"/>
                <a:gd name="connsiteY37" fmla="*/ 245225 h 490700"/>
                <a:gd name="connsiteX38" fmla="*/ 22744 w 599792"/>
                <a:gd name="connsiteY38" fmla="*/ 277314 h 490700"/>
                <a:gd name="connsiteX39" fmla="*/ 1162 w 599792"/>
                <a:gd name="connsiteY39" fmla="*/ 309656 h 490700"/>
                <a:gd name="connsiteX40" fmla="*/ 3903 w 599792"/>
                <a:gd name="connsiteY40" fmla="*/ 330763 h 490700"/>
                <a:gd name="connsiteX41" fmla="*/ 23361 w 599792"/>
                <a:gd name="connsiteY41" fmla="*/ 338454 h 490700"/>
                <a:gd name="connsiteX42" fmla="*/ 44619 w 599792"/>
                <a:gd name="connsiteY42" fmla="*/ 335315 h 490700"/>
                <a:gd name="connsiteX43" fmla="*/ 99139 w 599792"/>
                <a:gd name="connsiteY43" fmla="*/ 308869 h 490700"/>
                <a:gd name="connsiteX44" fmla="*/ 187457 w 599792"/>
                <a:gd name="connsiteY44" fmla="*/ 254805 h 490700"/>
                <a:gd name="connsiteX45" fmla="*/ 200281 w 599792"/>
                <a:gd name="connsiteY45" fmla="*/ 251797 h 490700"/>
                <a:gd name="connsiteX46" fmla="*/ 212538 w 599792"/>
                <a:gd name="connsiteY46" fmla="*/ 264545 h 490700"/>
                <a:gd name="connsiteX47" fmla="*/ 204417 w 599792"/>
                <a:gd name="connsiteY47" fmla="*/ 280282 h 490700"/>
                <a:gd name="connsiteX48" fmla="*/ 172995 w 599792"/>
                <a:gd name="connsiteY48" fmla="*/ 299511 h 490700"/>
                <a:gd name="connsiteX49" fmla="*/ 139076 w 599792"/>
                <a:gd name="connsiteY49" fmla="*/ 320295 h 490700"/>
                <a:gd name="connsiteX50" fmla="*/ 97895 w 599792"/>
                <a:gd name="connsiteY50" fmla="*/ 345631 h 490700"/>
                <a:gd name="connsiteX51" fmla="*/ 74392 w 599792"/>
                <a:gd name="connsiteY51" fmla="*/ 372784 h 490700"/>
                <a:gd name="connsiteX52" fmla="*/ 76576 w 599792"/>
                <a:gd name="connsiteY52" fmla="*/ 392730 h 490700"/>
                <a:gd name="connsiteX53" fmla="*/ 93425 w 599792"/>
                <a:gd name="connsiteY53" fmla="*/ 402592 h 490700"/>
                <a:gd name="connsiteX54" fmla="*/ 121145 w 599792"/>
                <a:gd name="connsiteY54" fmla="*/ 394840 h 490700"/>
                <a:gd name="connsiteX55" fmla="*/ 167281 w 599792"/>
                <a:gd name="connsiteY55" fmla="*/ 366364 h 490700"/>
                <a:gd name="connsiteX56" fmla="*/ 199047 w 599792"/>
                <a:gd name="connsiteY56" fmla="*/ 346721 h 490700"/>
                <a:gd name="connsiteX57" fmla="*/ 237376 w 599792"/>
                <a:gd name="connsiteY57" fmla="*/ 323101 h 490700"/>
                <a:gd name="connsiteX58" fmla="*/ 252920 w 599792"/>
                <a:gd name="connsiteY58" fmla="*/ 321779 h 490700"/>
                <a:gd name="connsiteX59" fmla="*/ 261395 w 599792"/>
                <a:gd name="connsiteY59" fmla="*/ 333246 h 490700"/>
                <a:gd name="connsiteX60" fmla="*/ 252252 w 599792"/>
                <a:gd name="connsiteY60" fmla="*/ 349941 h 490700"/>
                <a:gd name="connsiteX61" fmla="*/ 216239 w 599792"/>
                <a:gd name="connsiteY61" fmla="*/ 372189 h 490700"/>
                <a:gd name="connsiteX62" fmla="*/ 141270 w 599792"/>
                <a:gd name="connsiteY62" fmla="*/ 418329 h 490700"/>
                <a:gd name="connsiteX63" fmla="*/ 137731 w 599792"/>
                <a:gd name="connsiteY63" fmla="*/ 425596 h 490700"/>
                <a:gd name="connsiteX64" fmla="*/ 162478 w 599792"/>
                <a:gd name="connsiteY64" fmla="*/ 455919 h 490700"/>
                <a:gd name="connsiteX65" fmla="*/ 201545 w 599792"/>
                <a:gd name="connsiteY65" fmla="*/ 449449 h 490700"/>
                <a:gd name="connsiteX66" fmla="*/ 237629 w 599792"/>
                <a:gd name="connsiteY66" fmla="*/ 425798 h 490700"/>
                <a:gd name="connsiteX67" fmla="*/ 269162 w 599792"/>
                <a:gd name="connsiteY67" fmla="*/ 404772 h 490700"/>
                <a:gd name="connsiteX68" fmla="*/ 300897 w 599792"/>
                <a:gd name="connsiteY68" fmla="*/ 383756 h 490700"/>
                <a:gd name="connsiteX69" fmla="*/ 323490 w 599792"/>
                <a:gd name="connsiteY69" fmla="*/ 386916 h 490700"/>
                <a:gd name="connsiteX70" fmla="*/ 326079 w 599792"/>
                <a:gd name="connsiteY70" fmla="*/ 398080 h 490700"/>
                <a:gd name="connsiteX71" fmla="*/ 317705 w 599792"/>
                <a:gd name="connsiteY71" fmla="*/ 409385 h 490700"/>
                <a:gd name="connsiteX72" fmla="*/ 297539 w 599792"/>
                <a:gd name="connsiteY72" fmla="*/ 422780 h 490700"/>
                <a:gd name="connsiteX73" fmla="*/ 224178 w 599792"/>
                <a:gd name="connsiteY73" fmla="*/ 471555 h 490700"/>
                <a:gd name="connsiteX74" fmla="*/ 223754 w 599792"/>
                <a:gd name="connsiteY74" fmla="*/ 469556 h 490700"/>
                <a:gd name="connsiteX75" fmla="*/ 223754 w 599792"/>
                <a:gd name="connsiteY75" fmla="*/ 469556 h 4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99792" h="490700">
                  <a:moveTo>
                    <a:pt x="224128" y="471535"/>
                  </a:moveTo>
                  <a:cubicBezTo>
                    <a:pt x="226626" y="482002"/>
                    <a:pt x="236618" y="490229"/>
                    <a:pt x="247752" y="490663"/>
                  </a:cubicBezTo>
                  <a:cubicBezTo>
                    <a:pt x="257966" y="491067"/>
                    <a:pt x="267908" y="488210"/>
                    <a:pt x="280994" y="481114"/>
                  </a:cubicBezTo>
                  <a:lnTo>
                    <a:pt x="280923" y="479014"/>
                  </a:lnTo>
                  <a:cubicBezTo>
                    <a:pt x="280600" y="472483"/>
                    <a:pt x="280266" y="465730"/>
                    <a:pt x="281207" y="458937"/>
                  </a:cubicBezTo>
                  <a:cubicBezTo>
                    <a:pt x="284797" y="432713"/>
                    <a:pt x="306651" y="415018"/>
                    <a:pt x="333077" y="416673"/>
                  </a:cubicBezTo>
                  <a:cubicBezTo>
                    <a:pt x="335171" y="416804"/>
                    <a:pt x="337254" y="417138"/>
                    <a:pt x="339357" y="417562"/>
                  </a:cubicBezTo>
                  <a:cubicBezTo>
                    <a:pt x="339802" y="402592"/>
                    <a:pt x="344424" y="390055"/>
                    <a:pt x="353364" y="379406"/>
                  </a:cubicBezTo>
                  <a:cubicBezTo>
                    <a:pt x="363568" y="367263"/>
                    <a:pt x="376978" y="361539"/>
                    <a:pt x="392482" y="362630"/>
                  </a:cubicBezTo>
                  <a:cubicBezTo>
                    <a:pt x="393584" y="341775"/>
                    <a:pt x="403799" y="325705"/>
                    <a:pt x="422316" y="315874"/>
                  </a:cubicBezTo>
                  <a:cubicBezTo>
                    <a:pt x="439933" y="306507"/>
                    <a:pt x="458703" y="306234"/>
                    <a:pt x="477018" y="315006"/>
                  </a:cubicBezTo>
                  <a:cubicBezTo>
                    <a:pt x="482105" y="298986"/>
                    <a:pt x="492006" y="288055"/>
                    <a:pt x="506508" y="282462"/>
                  </a:cubicBezTo>
                  <a:cubicBezTo>
                    <a:pt x="525137" y="275265"/>
                    <a:pt x="543866" y="278728"/>
                    <a:pt x="562151" y="292768"/>
                  </a:cubicBezTo>
                  <a:cubicBezTo>
                    <a:pt x="567137" y="296604"/>
                    <a:pt x="571931" y="300662"/>
                    <a:pt x="576886" y="304871"/>
                  </a:cubicBezTo>
                  <a:lnTo>
                    <a:pt x="579697" y="307243"/>
                  </a:lnTo>
                  <a:lnTo>
                    <a:pt x="599792" y="292264"/>
                  </a:lnTo>
                  <a:lnTo>
                    <a:pt x="540812" y="180452"/>
                  </a:lnTo>
                  <a:cubicBezTo>
                    <a:pt x="516530" y="134443"/>
                    <a:pt x="492239" y="88424"/>
                    <a:pt x="467866" y="42466"/>
                  </a:cubicBezTo>
                  <a:cubicBezTo>
                    <a:pt x="467350" y="41487"/>
                    <a:pt x="466541" y="40689"/>
                    <a:pt x="466238" y="40528"/>
                  </a:cubicBezTo>
                  <a:cubicBezTo>
                    <a:pt x="415146" y="25508"/>
                    <a:pt x="368807" y="12214"/>
                    <a:pt x="321649" y="2513"/>
                  </a:cubicBezTo>
                  <a:lnTo>
                    <a:pt x="318969" y="1958"/>
                  </a:lnTo>
                  <a:cubicBezTo>
                    <a:pt x="315217" y="1171"/>
                    <a:pt x="311546" y="404"/>
                    <a:pt x="307916" y="0"/>
                  </a:cubicBezTo>
                  <a:cubicBezTo>
                    <a:pt x="332652" y="16776"/>
                    <a:pt x="353304" y="34310"/>
                    <a:pt x="370799" y="53347"/>
                  </a:cubicBezTo>
                  <a:cubicBezTo>
                    <a:pt x="388194" y="72263"/>
                    <a:pt x="393605" y="93188"/>
                    <a:pt x="386879" y="115547"/>
                  </a:cubicBezTo>
                  <a:cubicBezTo>
                    <a:pt x="382864" y="128911"/>
                    <a:pt x="378061" y="142195"/>
                    <a:pt x="373409" y="155025"/>
                  </a:cubicBezTo>
                  <a:lnTo>
                    <a:pt x="366865" y="173275"/>
                  </a:lnTo>
                  <a:cubicBezTo>
                    <a:pt x="361070" y="189587"/>
                    <a:pt x="355265" y="205919"/>
                    <a:pt x="349005" y="222049"/>
                  </a:cubicBezTo>
                  <a:cubicBezTo>
                    <a:pt x="346598" y="228247"/>
                    <a:pt x="342998" y="234475"/>
                    <a:pt x="338296" y="240552"/>
                  </a:cubicBezTo>
                  <a:cubicBezTo>
                    <a:pt x="330893" y="250101"/>
                    <a:pt x="320163" y="253250"/>
                    <a:pt x="308138" y="249465"/>
                  </a:cubicBezTo>
                  <a:cubicBezTo>
                    <a:pt x="288043" y="243096"/>
                    <a:pt x="273612" y="229832"/>
                    <a:pt x="265228" y="210027"/>
                  </a:cubicBezTo>
                  <a:cubicBezTo>
                    <a:pt x="255458" y="186952"/>
                    <a:pt x="256803" y="163645"/>
                    <a:pt x="259413" y="143891"/>
                  </a:cubicBezTo>
                  <a:cubicBezTo>
                    <a:pt x="260252" y="137582"/>
                    <a:pt x="261476" y="131314"/>
                    <a:pt x="262710" y="125086"/>
                  </a:cubicBezTo>
                  <a:lnTo>
                    <a:pt x="263428" y="121381"/>
                  </a:lnTo>
                  <a:cubicBezTo>
                    <a:pt x="260596" y="119807"/>
                    <a:pt x="257865" y="118232"/>
                    <a:pt x="255367" y="116375"/>
                  </a:cubicBezTo>
                  <a:cubicBezTo>
                    <a:pt x="255458" y="116021"/>
                    <a:pt x="255135" y="116112"/>
                    <a:pt x="254295" y="116708"/>
                  </a:cubicBezTo>
                  <a:cubicBezTo>
                    <a:pt x="241613" y="125429"/>
                    <a:pt x="228871" y="134110"/>
                    <a:pt x="216138" y="142771"/>
                  </a:cubicBezTo>
                  <a:cubicBezTo>
                    <a:pt x="198926" y="154480"/>
                    <a:pt x="181713" y="166209"/>
                    <a:pt x="164612" y="178080"/>
                  </a:cubicBezTo>
                  <a:cubicBezTo>
                    <a:pt x="132522" y="200367"/>
                    <a:pt x="100534" y="222806"/>
                    <a:pt x="68546" y="245225"/>
                  </a:cubicBezTo>
                  <a:lnTo>
                    <a:pt x="22744" y="277314"/>
                  </a:lnTo>
                  <a:cubicBezTo>
                    <a:pt x="11923" y="284875"/>
                    <a:pt x="4864" y="295464"/>
                    <a:pt x="1162" y="309656"/>
                  </a:cubicBezTo>
                  <a:cubicBezTo>
                    <a:pt x="-1053" y="318155"/>
                    <a:pt x="-82" y="325655"/>
                    <a:pt x="3903" y="330763"/>
                  </a:cubicBezTo>
                  <a:cubicBezTo>
                    <a:pt x="7837" y="335800"/>
                    <a:pt x="14744" y="339020"/>
                    <a:pt x="23361" y="338454"/>
                  </a:cubicBezTo>
                  <a:cubicBezTo>
                    <a:pt x="29489" y="338394"/>
                    <a:pt x="36245" y="337404"/>
                    <a:pt x="44619" y="335315"/>
                  </a:cubicBezTo>
                  <a:cubicBezTo>
                    <a:pt x="64299" y="330440"/>
                    <a:pt x="81228" y="319962"/>
                    <a:pt x="99139" y="308869"/>
                  </a:cubicBezTo>
                  <a:cubicBezTo>
                    <a:pt x="129094" y="290316"/>
                    <a:pt x="158230" y="272500"/>
                    <a:pt x="187457" y="254805"/>
                  </a:cubicBezTo>
                  <a:cubicBezTo>
                    <a:pt x="191250" y="252513"/>
                    <a:pt x="196165" y="251322"/>
                    <a:pt x="200281" y="251797"/>
                  </a:cubicBezTo>
                  <a:cubicBezTo>
                    <a:pt x="206662" y="252443"/>
                    <a:pt x="211597" y="257570"/>
                    <a:pt x="212538" y="264545"/>
                  </a:cubicBezTo>
                  <a:cubicBezTo>
                    <a:pt x="213044" y="268250"/>
                    <a:pt x="212659" y="275235"/>
                    <a:pt x="204417" y="280282"/>
                  </a:cubicBezTo>
                  <a:cubicBezTo>
                    <a:pt x="193920" y="286662"/>
                    <a:pt x="183452" y="293092"/>
                    <a:pt x="172995" y="299511"/>
                  </a:cubicBezTo>
                  <a:lnTo>
                    <a:pt x="139076" y="320295"/>
                  </a:lnTo>
                  <a:cubicBezTo>
                    <a:pt x="125332" y="328713"/>
                    <a:pt x="111588" y="337112"/>
                    <a:pt x="97895" y="345631"/>
                  </a:cubicBezTo>
                  <a:cubicBezTo>
                    <a:pt x="84829" y="353737"/>
                    <a:pt x="77588" y="362105"/>
                    <a:pt x="74392" y="372784"/>
                  </a:cubicBezTo>
                  <a:cubicBezTo>
                    <a:pt x="72207" y="380113"/>
                    <a:pt x="72976" y="387199"/>
                    <a:pt x="76576" y="392730"/>
                  </a:cubicBezTo>
                  <a:cubicBezTo>
                    <a:pt x="80096" y="398141"/>
                    <a:pt x="86083" y="401643"/>
                    <a:pt x="93425" y="402592"/>
                  </a:cubicBezTo>
                  <a:cubicBezTo>
                    <a:pt x="102082" y="403763"/>
                    <a:pt x="110627" y="401330"/>
                    <a:pt x="121145" y="394840"/>
                  </a:cubicBezTo>
                  <a:cubicBezTo>
                    <a:pt x="136547" y="385372"/>
                    <a:pt x="151909" y="375873"/>
                    <a:pt x="167281" y="366364"/>
                  </a:cubicBezTo>
                  <a:lnTo>
                    <a:pt x="199047" y="346721"/>
                  </a:lnTo>
                  <a:cubicBezTo>
                    <a:pt x="211810" y="338828"/>
                    <a:pt x="224573" y="330924"/>
                    <a:pt x="237376" y="323101"/>
                  </a:cubicBezTo>
                  <a:cubicBezTo>
                    <a:pt x="242331" y="320063"/>
                    <a:pt x="248157" y="319568"/>
                    <a:pt x="252920" y="321779"/>
                  </a:cubicBezTo>
                  <a:cubicBezTo>
                    <a:pt x="257471" y="323868"/>
                    <a:pt x="260566" y="328037"/>
                    <a:pt x="261395" y="333246"/>
                  </a:cubicBezTo>
                  <a:cubicBezTo>
                    <a:pt x="263023" y="343269"/>
                    <a:pt x="254912" y="348286"/>
                    <a:pt x="252252" y="349941"/>
                  </a:cubicBezTo>
                  <a:lnTo>
                    <a:pt x="216239" y="372189"/>
                  </a:lnTo>
                  <a:cubicBezTo>
                    <a:pt x="191290" y="387622"/>
                    <a:pt x="166331" y="403066"/>
                    <a:pt x="141270" y="418329"/>
                  </a:cubicBezTo>
                  <a:cubicBezTo>
                    <a:pt x="138257" y="420176"/>
                    <a:pt x="137458" y="421811"/>
                    <a:pt x="137731" y="425596"/>
                  </a:cubicBezTo>
                  <a:cubicBezTo>
                    <a:pt x="138742" y="439445"/>
                    <a:pt x="149614" y="452760"/>
                    <a:pt x="162478" y="455919"/>
                  </a:cubicBezTo>
                  <a:cubicBezTo>
                    <a:pt x="176060" y="459260"/>
                    <a:pt x="189217" y="457070"/>
                    <a:pt x="201545" y="449449"/>
                  </a:cubicBezTo>
                  <a:cubicBezTo>
                    <a:pt x="213772" y="441888"/>
                    <a:pt x="225695" y="433833"/>
                    <a:pt x="237629" y="425798"/>
                  </a:cubicBezTo>
                  <a:lnTo>
                    <a:pt x="269162" y="404772"/>
                  </a:lnTo>
                  <a:cubicBezTo>
                    <a:pt x="279730" y="397747"/>
                    <a:pt x="290298" y="390742"/>
                    <a:pt x="300897" y="383756"/>
                  </a:cubicBezTo>
                  <a:cubicBezTo>
                    <a:pt x="311253" y="376882"/>
                    <a:pt x="319374" y="380870"/>
                    <a:pt x="323490" y="386916"/>
                  </a:cubicBezTo>
                  <a:cubicBezTo>
                    <a:pt x="325907" y="390459"/>
                    <a:pt x="326797" y="394325"/>
                    <a:pt x="326079" y="398080"/>
                  </a:cubicBezTo>
                  <a:cubicBezTo>
                    <a:pt x="325239" y="402400"/>
                    <a:pt x="322428" y="406216"/>
                    <a:pt x="317705" y="409385"/>
                  </a:cubicBezTo>
                  <a:lnTo>
                    <a:pt x="297539" y="422780"/>
                  </a:lnTo>
                  <a:cubicBezTo>
                    <a:pt x="273065" y="439011"/>
                    <a:pt x="248592" y="455253"/>
                    <a:pt x="224178" y="471555"/>
                  </a:cubicBezTo>
                  <a:close/>
                  <a:moveTo>
                    <a:pt x="223754" y="469556"/>
                  </a:moveTo>
                  <a:lnTo>
                    <a:pt x="223754" y="469556"/>
                  </a:lnTo>
                  <a:close/>
                </a:path>
              </a:pathLst>
            </a:custGeom>
            <a:solidFill>
              <a:schemeClr val="bg2"/>
            </a:solidFill>
            <a:ln w="10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36F29B0-C5E1-4323-B4DB-A1AC7A76E4E8}"/>
                </a:ext>
              </a:extLst>
            </p:cNvPr>
            <p:cNvSpPr/>
            <p:nvPr/>
          </p:nvSpPr>
          <p:spPr>
            <a:xfrm>
              <a:off x="4103521" y="2484345"/>
              <a:ext cx="317107" cy="229407"/>
            </a:xfrm>
            <a:custGeom>
              <a:avLst/>
              <a:gdLst>
                <a:gd name="connsiteX0" fmla="*/ 191857 w 317107"/>
                <a:gd name="connsiteY0" fmla="*/ 0 h 229407"/>
                <a:gd name="connsiteX1" fmla="*/ 178053 w 317107"/>
                <a:gd name="connsiteY1" fmla="*/ 4058 h 229407"/>
                <a:gd name="connsiteX2" fmla="*/ 173654 w 317107"/>
                <a:gd name="connsiteY2" fmla="*/ 6208 h 229407"/>
                <a:gd name="connsiteX3" fmla="*/ 159161 w 317107"/>
                <a:gd name="connsiteY3" fmla="*/ 13092 h 229407"/>
                <a:gd name="connsiteX4" fmla="*/ 100040 w 317107"/>
                <a:gd name="connsiteY4" fmla="*/ 41628 h 229407"/>
                <a:gd name="connsiteX5" fmla="*/ 98846 w 317107"/>
                <a:gd name="connsiteY5" fmla="*/ 43253 h 229407"/>
                <a:gd name="connsiteX6" fmla="*/ 0 w 317107"/>
                <a:gd name="connsiteY6" fmla="*/ 229408 h 229407"/>
                <a:gd name="connsiteX7" fmla="*/ 37955 w 317107"/>
                <a:gd name="connsiteY7" fmla="*/ 203315 h 229407"/>
                <a:gd name="connsiteX8" fmla="*/ 183939 w 317107"/>
                <a:gd name="connsiteY8" fmla="*/ 103081 h 229407"/>
                <a:gd name="connsiteX9" fmla="*/ 200808 w 317107"/>
                <a:gd name="connsiteY9" fmla="*/ 89343 h 229407"/>
                <a:gd name="connsiteX10" fmla="*/ 199533 w 317107"/>
                <a:gd name="connsiteY10" fmla="*/ 88606 h 229407"/>
                <a:gd name="connsiteX11" fmla="*/ 204822 w 317107"/>
                <a:gd name="connsiteY11" fmla="*/ 83993 h 229407"/>
                <a:gd name="connsiteX12" fmla="*/ 211194 w 317107"/>
                <a:gd name="connsiteY12" fmla="*/ 81288 h 229407"/>
                <a:gd name="connsiteX13" fmla="*/ 215229 w 317107"/>
                <a:gd name="connsiteY13" fmla="*/ 81843 h 229407"/>
                <a:gd name="connsiteX14" fmla="*/ 215714 w 317107"/>
                <a:gd name="connsiteY14" fmla="*/ 83438 h 229407"/>
                <a:gd name="connsiteX15" fmla="*/ 257613 w 317107"/>
                <a:gd name="connsiteY15" fmla="*/ 108047 h 229407"/>
                <a:gd name="connsiteX16" fmla="*/ 254205 w 317107"/>
                <a:gd name="connsiteY16" fmla="*/ 120755 h 229407"/>
                <a:gd name="connsiteX17" fmla="*/ 248077 w 317107"/>
                <a:gd name="connsiteY17" fmla="*/ 187265 h 229407"/>
                <a:gd name="connsiteX18" fmla="*/ 272945 w 317107"/>
                <a:gd name="connsiteY18" fmla="*/ 221282 h 229407"/>
                <a:gd name="connsiteX19" fmla="*/ 274482 w 317107"/>
                <a:gd name="connsiteY19" fmla="*/ 221737 h 229407"/>
                <a:gd name="connsiteX20" fmla="*/ 274482 w 317107"/>
                <a:gd name="connsiteY20" fmla="*/ 221737 h 229407"/>
                <a:gd name="connsiteX21" fmla="*/ 281035 w 317107"/>
                <a:gd name="connsiteY21" fmla="*/ 207201 h 229407"/>
                <a:gd name="connsiteX22" fmla="*/ 298410 w 317107"/>
                <a:gd name="connsiteY22" fmla="*/ 159194 h 229407"/>
                <a:gd name="connsiteX23" fmla="*/ 304680 w 317107"/>
                <a:gd name="connsiteY23" fmla="*/ 141842 h 229407"/>
                <a:gd name="connsiteX24" fmla="*/ 315127 w 317107"/>
                <a:gd name="connsiteY24" fmla="*/ 111863 h 229407"/>
                <a:gd name="connsiteX25" fmla="*/ 307269 w 317107"/>
                <a:gd name="connsiteY25" fmla="*/ 76755 h 229407"/>
                <a:gd name="connsiteX26" fmla="*/ 207300 w 317107"/>
                <a:gd name="connsiteY26" fmla="*/ 3896 h 229407"/>
                <a:gd name="connsiteX27" fmla="*/ 191857 w 317107"/>
                <a:gd name="connsiteY27" fmla="*/ 10 h 22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7107" h="229407">
                  <a:moveTo>
                    <a:pt x="191857" y="0"/>
                  </a:moveTo>
                  <a:cubicBezTo>
                    <a:pt x="187013" y="0"/>
                    <a:pt x="182503" y="1353"/>
                    <a:pt x="178053" y="4058"/>
                  </a:cubicBezTo>
                  <a:cubicBezTo>
                    <a:pt x="176657" y="4906"/>
                    <a:pt x="175161" y="5562"/>
                    <a:pt x="173654" y="6208"/>
                  </a:cubicBezTo>
                  <a:lnTo>
                    <a:pt x="159161" y="13092"/>
                  </a:lnTo>
                  <a:cubicBezTo>
                    <a:pt x="139431" y="22570"/>
                    <a:pt x="119710" y="32039"/>
                    <a:pt x="100040" y="41628"/>
                  </a:cubicBezTo>
                  <a:cubicBezTo>
                    <a:pt x="99928" y="41719"/>
                    <a:pt x="99352" y="42304"/>
                    <a:pt x="98846" y="43253"/>
                  </a:cubicBezTo>
                  <a:cubicBezTo>
                    <a:pt x="65847" y="105291"/>
                    <a:pt x="32918" y="167340"/>
                    <a:pt x="0" y="229408"/>
                  </a:cubicBezTo>
                  <a:lnTo>
                    <a:pt x="37955" y="203315"/>
                  </a:lnTo>
                  <a:cubicBezTo>
                    <a:pt x="86599" y="169883"/>
                    <a:pt x="135254" y="136442"/>
                    <a:pt x="183939" y="103081"/>
                  </a:cubicBezTo>
                  <a:cubicBezTo>
                    <a:pt x="190229" y="98771"/>
                    <a:pt x="196226" y="94652"/>
                    <a:pt x="200808" y="89343"/>
                  </a:cubicBezTo>
                  <a:lnTo>
                    <a:pt x="199533" y="88606"/>
                  </a:lnTo>
                  <a:lnTo>
                    <a:pt x="204822" y="83993"/>
                  </a:lnTo>
                  <a:cubicBezTo>
                    <a:pt x="205925" y="82731"/>
                    <a:pt x="208129" y="80934"/>
                    <a:pt x="211194" y="81288"/>
                  </a:cubicBezTo>
                  <a:lnTo>
                    <a:pt x="215229" y="81843"/>
                  </a:lnTo>
                  <a:lnTo>
                    <a:pt x="215714" y="83438"/>
                  </a:lnTo>
                  <a:lnTo>
                    <a:pt x="257613" y="108047"/>
                  </a:lnTo>
                  <a:lnTo>
                    <a:pt x="254205" y="120755"/>
                  </a:lnTo>
                  <a:cubicBezTo>
                    <a:pt x="247783" y="145244"/>
                    <a:pt x="244274" y="165926"/>
                    <a:pt x="248077" y="187265"/>
                  </a:cubicBezTo>
                  <a:cubicBezTo>
                    <a:pt x="251171" y="204617"/>
                    <a:pt x="259070" y="215428"/>
                    <a:pt x="272945" y="221282"/>
                  </a:cubicBezTo>
                  <a:cubicBezTo>
                    <a:pt x="273966" y="221726"/>
                    <a:pt x="274432" y="221737"/>
                    <a:pt x="274482" y="221737"/>
                  </a:cubicBezTo>
                  <a:lnTo>
                    <a:pt x="274482" y="221737"/>
                  </a:lnTo>
                  <a:cubicBezTo>
                    <a:pt x="277132" y="216124"/>
                    <a:pt x="279357" y="211753"/>
                    <a:pt x="281035" y="207201"/>
                  </a:cubicBezTo>
                  <a:cubicBezTo>
                    <a:pt x="286942" y="191242"/>
                    <a:pt x="292676" y="175223"/>
                    <a:pt x="298410" y="159194"/>
                  </a:cubicBezTo>
                  <a:lnTo>
                    <a:pt x="304680" y="141842"/>
                  </a:lnTo>
                  <a:cubicBezTo>
                    <a:pt x="308311" y="131899"/>
                    <a:pt x="311941" y="121946"/>
                    <a:pt x="315127" y="111863"/>
                  </a:cubicBezTo>
                  <a:cubicBezTo>
                    <a:pt x="319375" y="98437"/>
                    <a:pt x="316806" y="86950"/>
                    <a:pt x="307269" y="76755"/>
                  </a:cubicBezTo>
                  <a:cubicBezTo>
                    <a:pt x="277941" y="45393"/>
                    <a:pt x="244304" y="20885"/>
                    <a:pt x="207300" y="3896"/>
                  </a:cubicBezTo>
                  <a:cubicBezTo>
                    <a:pt x="201657" y="1302"/>
                    <a:pt x="196590" y="10"/>
                    <a:pt x="191857" y="10"/>
                  </a:cubicBezTo>
                  <a:close/>
                </a:path>
              </a:pathLst>
            </a:custGeom>
            <a:solidFill>
              <a:srgbClr val="CA905E"/>
            </a:solidFill>
            <a:ln w="10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87A82D4-28D6-4D95-B431-A4E05B286455}"/>
                </a:ext>
              </a:extLst>
            </p:cNvPr>
            <p:cNvSpPr/>
            <p:nvPr/>
          </p:nvSpPr>
          <p:spPr>
            <a:xfrm>
              <a:off x="4484547" y="2825737"/>
              <a:ext cx="82363" cy="88181"/>
            </a:xfrm>
            <a:custGeom>
              <a:avLst/>
              <a:gdLst>
                <a:gd name="connsiteX0" fmla="*/ 27344 w 82363"/>
                <a:gd name="connsiteY0" fmla="*/ 0 h 88181"/>
                <a:gd name="connsiteX1" fmla="*/ 3244 w 82363"/>
                <a:gd name="connsiteY1" fmla="*/ 13869 h 88181"/>
                <a:gd name="connsiteX2" fmla="*/ 5692 w 82363"/>
                <a:gd name="connsiteY2" fmla="*/ 42910 h 88181"/>
                <a:gd name="connsiteX3" fmla="*/ 32583 w 82363"/>
                <a:gd name="connsiteY3" fmla="*/ 81823 h 88181"/>
                <a:gd name="connsiteX4" fmla="*/ 34535 w 82363"/>
                <a:gd name="connsiteY4" fmla="*/ 84548 h 88181"/>
                <a:gd name="connsiteX5" fmla="*/ 37639 w 82363"/>
                <a:gd name="connsiteY5" fmla="*/ 86748 h 88181"/>
                <a:gd name="connsiteX6" fmla="*/ 82117 w 82363"/>
                <a:gd name="connsiteY6" fmla="*/ 61806 h 88181"/>
                <a:gd name="connsiteX7" fmla="*/ 81763 w 82363"/>
                <a:gd name="connsiteY7" fmla="*/ 59070 h 88181"/>
                <a:gd name="connsiteX8" fmla="*/ 70881 w 82363"/>
                <a:gd name="connsiteY8" fmla="*/ 41557 h 88181"/>
                <a:gd name="connsiteX9" fmla="*/ 54569 w 82363"/>
                <a:gd name="connsiteY9" fmla="*/ 15595 h 88181"/>
                <a:gd name="connsiteX10" fmla="*/ 27344 w 82363"/>
                <a:gd name="connsiteY10" fmla="*/ 10 h 8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363" h="88181">
                  <a:moveTo>
                    <a:pt x="27344" y="0"/>
                  </a:moveTo>
                  <a:cubicBezTo>
                    <a:pt x="15997" y="384"/>
                    <a:pt x="8109" y="4916"/>
                    <a:pt x="3244" y="13869"/>
                  </a:cubicBezTo>
                  <a:cubicBezTo>
                    <a:pt x="-1772" y="23115"/>
                    <a:pt x="-983" y="32614"/>
                    <a:pt x="5692" y="42910"/>
                  </a:cubicBezTo>
                  <a:cubicBezTo>
                    <a:pt x="14227" y="56093"/>
                    <a:pt x="23562" y="69175"/>
                    <a:pt x="32583" y="81823"/>
                  </a:cubicBezTo>
                  <a:lnTo>
                    <a:pt x="34535" y="84548"/>
                  </a:lnTo>
                  <a:cubicBezTo>
                    <a:pt x="35162" y="85426"/>
                    <a:pt x="36527" y="86385"/>
                    <a:pt x="37639" y="86748"/>
                  </a:cubicBezTo>
                  <a:cubicBezTo>
                    <a:pt x="55641" y="92361"/>
                    <a:pt x="76009" y="80965"/>
                    <a:pt x="82117" y="61806"/>
                  </a:cubicBezTo>
                  <a:cubicBezTo>
                    <a:pt x="82512" y="60564"/>
                    <a:pt x="82461" y="60181"/>
                    <a:pt x="81763" y="59070"/>
                  </a:cubicBezTo>
                  <a:cubicBezTo>
                    <a:pt x="78092" y="53266"/>
                    <a:pt x="74482" y="47412"/>
                    <a:pt x="70881" y="41557"/>
                  </a:cubicBezTo>
                  <a:cubicBezTo>
                    <a:pt x="65521" y="32846"/>
                    <a:pt x="60161" y="24145"/>
                    <a:pt x="54569" y="15595"/>
                  </a:cubicBezTo>
                  <a:cubicBezTo>
                    <a:pt x="47924" y="5441"/>
                    <a:pt x="39025" y="343"/>
                    <a:pt x="27344" y="10"/>
                  </a:cubicBezTo>
                  <a:close/>
                </a:path>
              </a:pathLst>
            </a:custGeom>
            <a:solidFill>
              <a:srgbClr val="CA905E"/>
            </a:solidFill>
            <a:ln w="10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1687760-AE87-460D-A3A8-70C426E9A3B3}"/>
                </a:ext>
              </a:extLst>
            </p:cNvPr>
            <p:cNvSpPr/>
            <p:nvPr/>
          </p:nvSpPr>
          <p:spPr>
            <a:xfrm>
              <a:off x="4431671" y="2879134"/>
              <a:ext cx="62515" cy="73757"/>
            </a:xfrm>
            <a:custGeom>
              <a:avLst/>
              <a:gdLst>
                <a:gd name="connsiteX0" fmla="*/ 39495 w 62515"/>
                <a:gd name="connsiteY0" fmla="*/ 73747 h 73757"/>
                <a:gd name="connsiteX1" fmla="*/ 56617 w 62515"/>
                <a:gd name="connsiteY1" fmla="*/ 67338 h 73757"/>
                <a:gd name="connsiteX2" fmla="*/ 62492 w 62515"/>
                <a:gd name="connsiteY2" fmla="*/ 49814 h 73757"/>
                <a:gd name="connsiteX3" fmla="*/ 54594 w 62515"/>
                <a:gd name="connsiteY3" fmla="*/ 37782 h 73757"/>
                <a:gd name="connsiteX4" fmla="*/ 33144 w 62515"/>
                <a:gd name="connsiteY4" fmla="*/ 7449 h 73757"/>
                <a:gd name="connsiteX5" fmla="*/ 18844 w 62515"/>
                <a:gd name="connsiteY5" fmla="*/ 0 h 73757"/>
                <a:gd name="connsiteX6" fmla="*/ 18783 w 62515"/>
                <a:gd name="connsiteY6" fmla="*/ 0 h 73757"/>
                <a:gd name="connsiteX7" fmla="*/ 6485 w 62515"/>
                <a:gd name="connsiteY7" fmla="*/ 6914 h 73757"/>
                <a:gd name="connsiteX8" fmla="*/ 1237 w 62515"/>
                <a:gd name="connsiteY8" fmla="*/ 35723 h 73757"/>
                <a:gd name="connsiteX9" fmla="*/ 12715 w 62515"/>
                <a:gd name="connsiteY9" fmla="*/ 58515 h 73757"/>
                <a:gd name="connsiteX10" fmla="*/ 18480 w 62515"/>
                <a:gd name="connsiteY10" fmla="*/ 67711 h 73757"/>
                <a:gd name="connsiteX11" fmla="*/ 39495 w 62515"/>
                <a:gd name="connsiteY11" fmla="*/ 73757 h 73757"/>
                <a:gd name="connsiteX12" fmla="*/ 39495 w 62515"/>
                <a:gd name="connsiteY12" fmla="*/ 73757 h 73757"/>
                <a:gd name="connsiteX13" fmla="*/ 18955 w 62515"/>
                <a:gd name="connsiteY13" fmla="*/ 68539 h 73757"/>
                <a:gd name="connsiteX14" fmla="*/ 18955 w 62515"/>
                <a:gd name="connsiteY14" fmla="*/ 68539 h 7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515" h="73757">
                  <a:moveTo>
                    <a:pt x="39495" y="73747"/>
                  </a:moveTo>
                  <a:cubicBezTo>
                    <a:pt x="46443" y="73919"/>
                    <a:pt x="52541" y="71547"/>
                    <a:pt x="56617" y="67338"/>
                  </a:cubicBezTo>
                  <a:cubicBezTo>
                    <a:pt x="60733" y="63088"/>
                    <a:pt x="62755" y="57031"/>
                    <a:pt x="62492" y="49814"/>
                  </a:cubicBezTo>
                  <a:lnTo>
                    <a:pt x="54594" y="37782"/>
                  </a:lnTo>
                  <a:cubicBezTo>
                    <a:pt x="47768" y="27638"/>
                    <a:pt x="40698" y="17160"/>
                    <a:pt x="33144" y="7449"/>
                  </a:cubicBezTo>
                  <a:cubicBezTo>
                    <a:pt x="29624" y="2917"/>
                    <a:pt x="24002" y="0"/>
                    <a:pt x="18844" y="0"/>
                  </a:cubicBezTo>
                  <a:lnTo>
                    <a:pt x="18783" y="0"/>
                  </a:lnTo>
                  <a:cubicBezTo>
                    <a:pt x="14111" y="20"/>
                    <a:pt x="9975" y="2342"/>
                    <a:pt x="6485" y="6914"/>
                  </a:cubicBezTo>
                  <a:cubicBezTo>
                    <a:pt x="246" y="15060"/>
                    <a:pt x="-1464" y="24478"/>
                    <a:pt x="1237" y="35723"/>
                  </a:cubicBezTo>
                  <a:cubicBezTo>
                    <a:pt x="3199" y="43909"/>
                    <a:pt x="7820" y="51005"/>
                    <a:pt x="12715" y="58515"/>
                  </a:cubicBezTo>
                  <a:cubicBezTo>
                    <a:pt x="14697" y="61554"/>
                    <a:pt x="16669" y="64592"/>
                    <a:pt x="18480" y="67711"/>
                  </a:cubicBezTo>
                  <a:cubicBezTo>
                    <a:pt x="26186" y="71880"/>
                    <a:pt x="32840" y="73737"/>
                    <a:pt x="39495" y="73757"/>
                  </a:cubicBezTo>
                  <a:lnTo>
                    <a:pt x="39495" y="73757"/>
                  </a:lnTo>
                  <a:close/>
                  <a:moveTo>
                    <a:pt x="18955" y="68539"/>
                  </a:moveTo>
                  <a:lnTo>
                    <a:pt x="18955" y="68539"/>
                  </a:lnTo>
                  <a:close/>
                </a:path>
              </a:pathLst>
            </a:custGeom>
            <a:solidFill>
              <a:srgbClr val="CA905E"/>
            </a:solidFill>
            <a:ln w="10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C590E0-CEC0-478B-8966-5F76FB025269}"/>
                </a:ext>
              </a:extLst>
            </p:cNvPr>
            <p:cNvSpPr/>
            <p:nvPr/>
          </p:nvSpPr>
          <p:spPr>
            <a:xfrm>
              <a:off x="4566476" y="2795777"/>
              <a:ext cx="58269" cy="73338"/>
            </a:xfrm>
            <a:custGeom>
              <a:avLst/>
              <a:gdLst>
                <a:gd name="connsiteX0" fmla="*/ 20404 w 58269"/>
                <a:gd name="connsiteY0" fmla="*/ 0 h 73338"/>
                <a:gd name="connsiteX1" fmla="*/ 18867 w 58269"/>
                <a:gd name="connsiteY1" fmla="*/ 202 h 73338"/>
                <a:gd name="connsiteX2" fmla="*/ 14711 w 58269"/>
                <a:gd name="connsiteY2" fmla="*/ 908 h 73338"/>
                <a:gd name="connsiteX3" fmla="*/ 2170 w 58269"/>
                <a:gd name="connsiteY3" fmla="*/ 12648 h 73338"/>
                <a:gd name="connsiteX4" fmla="*/ 2878 w 58269"/>
                <a:gd name="connsiteY4" fmla="*/ 35632 h 73338"/>
                <a:gd name="connsiteX5" fmla="*/ 15854 w 58269"/>
                <a:gd name="connsiteY5" fmla="*/ 56981 h 73338"/>
                <a:gd name="connsiteX6" fmla="*/ 25623 w 58269"/>
                <a:gd name="connsiteY6" fmla="*/ 72677 h 73338"/>
                <a:gd name="connsiteX7" fmla="*/ 27251 w 58269"/>
                <a:gd name="connsiteY7" fmla="*/ 73182 h 73338"/>
                <a:gd name="connsiteX8" fmla="*/ 52817 w 58269"/>
                <a:gd name="connsiteY8" fmla="*/ 56143 h 73338"/>
                <a:gd name="connsiteX9" fmla="*/ 58177 w 58269"/>
                <a:gd name="connsiteY9" fmla="*/ 38943 h 73338"/>
                <a:gd name="connsiteX10" fmla="*/ 26422 w 58269"/>
                <a:gd name="connsiteY10" fmla="*/ 1141 h 73338"/>
                <a:gd name="connsiteX11" fmla="*/ 22043 w 58269"/>
                <a:gd name="connsiteY11" fmla="*/ 293 h 73338"/>
                <a:gd name="connsiteX12" fmla="*/ 20415 w 58269"/>
                <a:gd name="connsiteY12" fmla="*/ 20 h 7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269" h="73338">
                  <a:moveTo>
                    <a:pt x="20404" y="0"/>
                  </a:moveTo>
                  <a:lnTo>
                    <a:pt x="18867" y="202"/>
                  </a:lnTo>
                  <a:cubicBezTo>
                    <a:pt x="17462" y="384"/>
                    <a:pt x="16056" y="535"/>
                    <a:pt x="14711" y="908"/>
                  </a:cubicBezTo>
                  <a:cubicBezTo>
                    <a:pt x="7561" y="2947"/>
                    <a:pt x="3940" y="8408"/>
                    <a:pt x="2170" y="12648"/>
                  </a:cubicBezTo>
                  <a:cubicBezTo>
                    <a:pt x="-965" y="20097"/>
                    <a:pt x="-682" y="29111"/>
                    <a:pt x="2878" y="35632"/>
                  </a:cubicBezTo>
                  <a:cubicBezTo>
                    <a:pt x="6833" y="42859"/>
                    <a:pt x="11414" y="50036"/>
                    <a:pt x="15854" y="56981"/>
                  </a:cubicBezTo>
                  <a:cubicBezTo>
                    <a:pt x="19171" y="62179"/>
                    <a:pt x="22488" y="67368"/>
                    <a:pt x="25623" y="72677"/>
                  </a:cubicBezTo>
                  <a:cubicBezTo>
                    <a:pt x="25906" y="73404"/>
                    <a:pt x="26250" y="73465"/>
                    <a:pt x="27251" y="73182"/>
                  </a:cubicBezTo>
                  <a:cubicBezTo>
                    <a:pt x="37951" y="70376"/>
                    <a:pt x="46315" y="64804"/>
                    <a:pt x="52817" y="56143"/>
                  </a:cubicBezTo>
                  <a:cubicBezTo>
                    <a:pt x="56913" y="50692"/>
                    <a:pt x="58713" y="44898"/>
                    <a:pt x="58177" y="38943"/>
                  </a:cubicBezTo>
                  <a:cubicBezTo>
                    <a:pt x="56782" y="23438"/>
                    <a:pt x="41652" y="5421"/>
                    <a:pt x="26422" y="1141"/>
                  </a:cubicBezTo>
                  <a:cubicBezTo>
                    <a:pt x="24996" y="737"/>
                    <a:pt x="23540" y="525"/>
                    <a:pt x="22043" y="293"/>
                  </a:cubicBezTo>
                  <a:lnTo>
                    <a:pt x="20415" y="20"/>
                  </a:lnTo>
                  <a:close/>
                </a:path>
              </a:pathLst>
            </a:custGeom>
            <a:solidFill>
              <a:srgbClr val="CA905E"/>
            </a:solidFill>
            <a:ln w="10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B0B0464-BAA6-49AB-9963-0C333BBA5743}"/>
                </a:ext>
              </a:extLst>
            </p:cNvPr>
            <p:cNvSpPr/>
            <p:nvPr/>
          </p:nvSpPr>
          <p:spPr>
            <a:xfrm>
              <a:off x="4372693" y="2933410"/>
              <a:ext cx="51059" cy="60880"/>
            </a:xfrm>
            <a:custGeom>
              <a:avLst/>
              <a:gdLst>
                <a:gd name="connsiteX0" fmla="*/ 18194 w 51059"/>
                <a:gd name="connsiteY0" fmla="*/ 0 h 60880"/>
                <a:gd name="connsiteX1" fmla="*/ 9830 w 51059"/>
                <a:gd name="connsiteY1" fmla="*/ 2140 h 60880"/>
                <a:gd name="connsiteX2" fmla="*/ 860 w 51059"/>
                <a:gd name="connsiteY2" fmla="*/ 15282 h 60880"/>
                <a:gd name="connsiteX3" fmla="*/ 18143 w 51059"/>
                <a:gd name="connsiteY3" fmla="*/ 57415 h 60880"/>
                <a:gd name="connsiteX4" fmla="*/ 28317 w 51059"/>
                <a:gd name="connsiteY4" fmla="*/ 60736 h 60880"/>
                <a:gd name="connsiteX5" fmla="*/ 29278 w 51059"/>
                <a:gd name="connsiteY5" fmla="*/ 60554 h 60880"/>
                <a:gd name="connsiteX6" fmla="*/ 30249 w 51059"/>
                <a:gd name="connsiteY6" fmla="*/ 60675 h 60880"/>
                <a:gd name="connsiteX7" fmla="*/ 46359 w 51059"/>
                <a:gd name="connsiteY7" fmla="*/ 50682 h 60880"/>
                <a:gd name="connsiteX8" fmla="*/ 49767 w 51059"/>
                <a:gd name="connsiteY8" fmla="*/ 40497 h 60880"/>
                <a:gd name="connsiteX9" fmla="*/ 50303 w 51059"/>
                <a:gd name="connsiteY9" fmla="*/ 38428 h 60880"/>
                <a:gd name="connsiteX10" fmla="*/ 47482 w 51059"/>
                <a:gd name="connsiteY10" fmla="*/ 23307 h 60880"/>
                <a:gd name="connsiteX11" fmla="*/ 42476 w 51059"/>
                <a:gd name="connsiteY11" fmla="*/ 15504 h 60880"/>
                <a:gd name="connsiteX12" fmla="*/ 41565 w 51059"/>
                <a:gd name="connsiteY12" fmla="*/ 13900 h 60880"/>
                <a:gd name="connsiteX13" fmla="*/ 25131 w 51059"/>
                <a:gd name="connsiteY13" fmla="*/ 1171 h 60880"/>
                <a:gd name="connsiteX14" fmla="*/ 18194 w 51059"/>
                <a:gd name="connsiteY14" fmla="*/ 0 h 6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059" h="60880">
                  <a:moveTo>
                    <a:pt x="18194" y="0"/>
                  </a:moveTo>
                  <a:cubicBezTo>
                    <a:pt x="15180" y="0"/>
                    <a:pt x="12348" y="717"/>
                    <a:pt x="9830" y="2140"/>
                  </a:cubicBezTo>
                  <a:cubicBezTo>
                    <a:pt x="5390" y="4653"/>
                    <a:pt x="2205" y="9327"/>
                    <a:pt x="860" y="15282"/>
                  </a:cubicBezTo>
                  <a:cubicBezTo>
                    <a:pt x="-2579" y="30535"/>
                    <a:pt x="4521" y="47866"/>
                    <a:pt x="18143" y="57415"/>
                  </a:cubicBezTo>
                  <a:cubicBezTo>
                    <a:pt x="22259" y="60312"/>
                    <a:pt x="25273" y="61281"/>
                    <a:pt x="28317" y="60736"/>
                  </a:cubicBezTo>
                  <a:lnTo>
                    <a:pt x="29278" y="60554"/>
                  </a:lnTo>
                  <a:lnTo>
                    <a:pt x="30249" y="60675"/>
                  </a:lnTo>
                  <a:cubicBezTo>
                    <a:pt x="37358" y="61433"/>
                    <a:pt x="42243" y="58556"/>
                    <a:pt x="46359" y="50682"/>
                  </a:cubicBezTo>
                  <a:cubicBezTo>
                    <a:pt x="47876" y="47765"/>
                    <a:pt x="48796" y="44242"/>
                    <a:pt x="49767" y="40497"/>
                  </a:cubicBezTo>
                  <a:lnTo>
                    <a:pt x="50303" y="38428"/>
                  </a:lnTo>
                  <a:cubicBezTo>
                    <a:pt x="51891" y="32432"/>
                    <a:pt x="50991" y="27617"/>
                    <a:pt x="47482" y="23307"/>
                  </a:cubicBezTo>
                  <a:cubicBezTo>
                    <a:pt x="45540" y="20915"/>
                    <a:pt x="43993" y="18210"/>
                    <a:pt x="42476" y="15504"/>
                  </a:cubicBezTo>
                  <a:lnTo>
                    <a:pt x="41565" y="13900"/>
                  </a:lnTo>
                  <a:cubicBezTo>
                    <a:pt x="38107" y="7813"/>
                    <a:pt x="32726" y="3654"/>
                    <a:pt x="25131" y="1171"/>
                  </a:cubicBezTo>
                  <a:cubicBezTo>
                    <a:pt x="22735" y="384"/>
                    <a:pt x="20409" y="0"/>
                    <a:pt x="18194" y="0"/>
                  </a:cubicBezTo>
                  <a:close/>
                </a:path>
              </a:pathLst>
            </a:custGeom>
            <a:solidFill>
              <a:srgbClr val="CA905E"/>
            </a:solidFill>
            <a:ln w="10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BF6DDC-A334-4803-BB10-CF114707192F}"/>
              </a:ext>
            </a:extLst>
          </p:cNvPr>
          <p:cNvGrpSpPr/>
          <p:nvPr/>
        </p:nvGrpSpPr>
        <p:grpSpPr>
          <a:xfrm>
            <a:off x="5785458" y="2312275"/>
            <a:ext cx="428974" cy="594463"/>
            <a:chOff x="5993623" y="2802255"/>
            <a:chExt cx="428974" cy="59446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4712CE5-0CE8-4A8B-85E5-C359B8303ED6}"/>
                </a:ext>
              </a:extLst>
            </p:cNvPr>
            <p:cNvSpPr/>
            <p:nvPr/>
          </p:nvSpPr>
          <p:spPr>
            <a:xfrm>
              <a:off x="6091415" y="2802255"/>
              <a:ext cx="233051" cy="157427"/>
            </a:xfrm>
            <a:custGeom>
              <a:avLst/>
              <a:gdLst>
                <a:gd name="connsiteX0" fmla="*/ 57674 w 233051"/>
                <a:gd name="connsiteY0" fmla="*/ 59614 h 157427"/>
                <a:gd name="connsiteX1" fmla="*/ 119026 w 233051"/>
                <a:gd name="connsiteY1" fmla="*/ 99 h 157427"/>
                <a:gd name="connsiteX2" fmla="*/ 175595 w 233051"/>
                <a:gd name="connsiteY2" fmla="*/ 59583 h 157427"/>
                <a:gd name="connsiteX3" fmla="*/ 209478 w 233051"/>
                <a:gd name="connsiteY3" fmla="*/ 59614 h 157427"/>
                <a:gd name="connsiteX4" fmla="*/ 232930 w 233051"/>
                <a:gd name="connsiteY4" fmla="*/ 83416 h 157427"/>
                <a:gd name="connsiteX5" fmla="*/ 232909 w 233051"/>
                <a:gd name="connsiteY5" fmla="*/ 135535 h 157427"/>
                <a:gd name="connsiteX6" fmla="*/ 212207 w 233051"/>
                <a:gd name="connsiteY6" fmla="*/ 157284 h 157427"/>
                <a:gd name="connsiteX7" fmla="*/ 21979 w 233051"/>
                <a:gd name="connsiteY7" fmla="*/ 157325 h 157427"/>
                <a:gd name="connsiteX8" fmla="*/ 380 w 233051"/>
                <a:gd name="connsiteY8" fmla="*/ 135821 h 157427"/>
                <a:gd name="connsiteX9" fmla="*/ 420 w 233051"/>
                <a:gd name="connsiteY9" fmla="*/ 80893 h 157427"/>
                <a:gd name="connsiteX10" fmla="*/ 21354 w 233051"/>
                <a:gd name="connsiteY10" fmla="*/ 59726 h 157427"/>
                <a:gd name="connsiteX11" fmla="*/ 57674 w 233051"/>
                <a:gd name="connsiteY11" fmla="*/ 59614 h 157427"/>
                <a:gd name="connsiteX12" fmla="*/ 138953 w 233051"/>
                <a:gd name="connsiteY12" fmla="*/ 59553 h 157427"/>
                <a:gd name="connsiteX13" fmla="*/ 117737 w 233051"/>
                <a:gd name="connsiteY13" fmla="*/ 36384 h 157427"/>
                <a:gd name="connsiteX14" fmla="*/ 94880 w 233051"/>
                <a:gd name="connsiteY14" fmla="*/ 59389 h 157427"/>
                <a:gd name="connsiteX15" fmla="*/ 116871 w 233051"/>
                <a:gd name="connsiteY15" fmla="*/ 81669 h 157427"/>
                <a:gd name="connsiteX16" fmla="*/ 138953 w 233051"/>
                <a:gd name="connsiteY16" fmla="*/ 59553 h 15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3051" h="157427">
                  <a:moveTo>
                    <a:pt x="57674" y="59614"/>
                  </a:moveTo>
                  <a:cubicBezTo>
                    <a:pt x="67653" y="18824"/>
                    <a:pt x="89322" y="-1607"/>
                    <a:pt x="119026" y="99"/>
                  </a:cubicBezTo>
                  <a:cubicBezTo>
                    <a:pt x="149224" y="1835"/>
                    <a:pt x="170077" y="23114"/>
                    <a:pt x="175595" y="59583"/>
                  </a:cubicBezTo>
                  <a:cubicBezTo>
                    <a:pt x="186651" y="59583"/>
                    <a:pt x="198070" y="59430"/>
                    <a:pt x="209478" y="59614"/>
                  </a:cubicBezTo>
                  <a:cubicBezTo>
                    <a:pt x="226566" y="59890"/>
                    <a:pt x="232779" y="66183"/>
                    <a:pt x="232930" y="83416"/>
                  </a:cubicBezTo>
                  <a:cubicBezTo>
                    <a:pt x="233081" y="100793"/>
                    <a:pt x="233111" y="118169"/>
                    <a:pt x="232909" y="135535"/>
                  </a:cubicBezTo>
                  <a:cubicBezTo>
                    <a:pt x="232738" y="150950"/>
                    <a:pt x="226979" y="157243"/>
                    <a:pt x="212207" y="157284"/>
                  </a:cubicBezTo>
                  <a:cubicBezTo>
                    <a:pt x="148801" y="157468"/>
                    <a:pt x="85385" y="157468"/>
                    <a:pt x="21979" y="157325"/>
                  </a:cubicBezTo>
                  <a:cubicBezTo>
                    <a:pt x="7469" y="157294"/>
                    <a:pt x="793" y="150767"/>
                    <a:pt x="380" y="135821"/>
                  </a:cubicBezTo>
                  <a:cubicBezTo>
                    <a:pt x="-123" y="117525"/>
                    <a:pt x="-143" y="99189"/>
                    <a:pt x="420" y="80893"/>
                  </a:cubicBezTo>
                  <a:cubicBezTo>
                    <a:pt x="843" y="67102"/>
                    <a:pt x="7751" y="60319"/>
                    <a:pt x="21354" y="59726"/>
                  </a:cubicBezTo>
                  <a:cubicBezTo>
                    <a:pt x="33327" y="59205"/>
                    <a:pt x="45339" y="59614"/>
                    <a:pt x="57674" y="59614"/>
                  </a:cubicBezTo>
                  <a:close/>
                  <a:moveTo>
                    <a:pt x="138953" y="59553"/>
                  </a:moveTo>
                  <a:cubicBezTo>
                    <a:pt x="139135" y="47355"/>
                    <a:pt x="129579" y="36915"/>
                    <a:pt x="117737" y="36384"/>
                  </a:cubicBezTo>
                  <a:cubicBezTo>
                    <a:pt x="105815" y="35843"/>
                    <a:pt x="94709" y="47029"/>
                    <a:pt x="94880" y="59389"/>
                  </a:cubicBezTo>
                  <a:cubicBezTo>
                    <a:pt x="95051" y="71587"/>
                    <a:pt x="104990" y="81659"/>
                    <a:pt x="116871" y="81669"/>
                  </a:cubicBezTo>
                  <a:cubicBezTo>
                    <a:pt x="128793" y="81679"/>
                    <a:pt x="138762" y="71689"/>
                    <a:pt x="138953" y="59553"/>
                  </a:cubicBezTo>
                  <a:close/>
                </a:path>
              </a:pathLst>
            </a:custGeom>
            <a:solidFill>
              <a:srgbClr val="CA905E"/>
            </a:solidFill>
            <a:ln w="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53DF98-99A1-4236-BE67-604A8C3F93B0}"/>
                </a:ext>
              </a:extLst>
            </p:cNvPr>
            <p:cNvSpPr/>
            <p:nvPr/>
          </p:nvSpPr>
          <p:spPr>
            <a:xfrm>
              <a:off x="6347010" y="2882021"/>
              <a:ext cx="75587" cy="441014"/>
            </a:xfrm>
            <a:custGeom>
              <a:avLst/>
              <a:gdLst>
                <a:gd name="connsiteX0" fmla="*/ 0 w 75587"/>
                <a:gd name="connsiteY0" fmla="*/ 57812 h 441014"/>
                <a:gd name="connsiteX1" fmla="*/ 0 w 75587"/>
                <a:gd name="connsiteY1" fmla="*/ 524 h 441014"/>
                <a:gd name="connsiteX2" fmla="*/ 42905 w 75587"/>
                <a:gd name="connsiteY2" fmla="*/ 861 h 441014"/>
                <a:gd name="connsiteX3" fmla="*/ 75117 w 75587"/>
                <a:gd name="connsiteY3" fmla="*/ 37157 h 441014"/>
                <a:gd name="connsiteX4" fmla="*/ 75248 w 75587"/>
                <a:gd name="connsiteY4" fmla="*/ 395730 h 441014"/>
                <a:gd name="connsiteX5" fmla="*/ 71844 w 75587"/>
                <a:gd name="connsiteY5" fmla="*/ 405935 h 441014"/>
                <a:gd name="connsiteX6" fmla="*/ 38384 w 75587"/>
                <a:gd name="connsiteY6" fmla="*/ 441015 h 441014"/>
                <a:gd name="connsiteX7" fmla="*/ 38384 w 75587"/>
                <a:gd name="connsiteY7" fmla="*/ 79275 h 441014"/>
                <a:gd name="connsiteX8" fmla="*/ 16765 w 75587"/>
                <a:gd name="connsiteY8" fmla="*/ 57812 h 441014"/>
                <a:gd name="connsiteX9" fmla="*/ 10 w 75587"/>
                <a:gd name="connsiteY9" fmla="*/ 57812 h 44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587" h="441014">
                  <a:moveTo>
                    <a:pt x="0" y="57812"/>
                  </a:moveTo>
                  <a:lnTo>
                    <a:pt x="0" y="524"/>
                  </a:lnTo>
                  <a:cubicBezTo>
                    <a:pt x="14600" y="524"/>
                    <a:pt x="28939" y="-855"/>
                    <a:pt x="42905" y="861"/>
                  </a:cubicBezTo>
                  <a:cubicBezTo>
                    <a:pt x="62188" y="3231"/>
                    <a:pt x="74583" y="17328"/>
                    <a:pt x="75117" y="37157"/>
                  </a:cubicBezTo>
                  <a:cubicBezTo>
                    <a:pt x="75942" y="67670"/>
                    <a:pt x="75479" y="365196"/>
                    <a:pt x="75248" y="395730"/>
                  </a:cubicBezTo>
                  <a:cubicBezTo>
                    <a:pt x="75217" y="399193"/>
                    <a:pt x="74049" y="403483"/>
                    <a:pt x="71844" y="405935"/>
                  </a:cubicBezTo>
                  <a:cubicBezTo>
                    <a:pt x="61946" y="416937"/>
                    <a:pt x="51474" y="427408"/>
                    <a:pt x="38384" y="441015"/>
                  </a:cubicBezTo>
                  <a:cubicBezTo>
                    <a:pt x="38384" y="406742"/>
                    <a:pt x="38374" y="109523"/>
                    <a:pt x="38384" y="79275"/>
                  </a:cubicBezTo>
                  <a:cubicBezTo>
                    <a:pt x="38384" y="64960"/>
                    <a:pt x="31177" y="57805"/>
                    <a:pt x="16765" y="57812"/>
                  </a:cubicBezTo>
                  <a:cubicBezTo>
                    <a:pt x="11711" y="57812"/>
                    <a:pt x="6646" y="57812"/>
                    <a:pt x="10" y="57812"/>
                  </a:cubicBezTo>
                  <a:close/>
                </a:path>
              </a:pathLst>
            </a:custGeom>
            <a:solidFill>
              <a:schemeClr val="bg2"/>
            </a:solidFill>
            <a:ln w="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6D5E312-A5AE-40EC-BFCD-2D942AD28206}"/>
                </a:ext>
              </a:extLst>
            </p:cNvPr>
            <p:cNvSpPr/>
            <p:nvPr/>
          </p:nvSpPr>
          <p:spPr>
            <a:xfrm>
              <a:off x="6210491" y="3042366"/>
              <a:ext cx="132712" cy="35171"/>
            </a:xfrm>
            <a:custGeom>
              <a:avLst/>
              <a:gdLst>
                <a:gd name="connsiteX0" fmla="*/ 132713 w 132712"/>
                <a:gd name="connsiteY0" fmla="*/ 0 h 35171"/>
                <a:gd name="connsiteX1" fmla="*/ 132713 w 132712"/>
                <a:gd name="connsiteY1" fmla="*/ 35172 h 35171"/>
                <a:gd name="connsiteX2" fmla="*/ 0 w 132712"/>
                <a:gd name="connsiteY2" fmla="*/ 35172 h 35171"/>
                <a:gd name="connsiteX3" fmla="*/ 0 w 132712"/>
                <a:gd name="connsiteY3" fmla="*/ 0 h 35171"/>
                <a:gd name="connsiteX4" fmla="*/ 132713 w 132712"/>
                <a:gd name="connsiteY4" fmla="*/ 0 h 3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712" h="35171">
                  <a:moveTo>
                    <a:pt x="132713" y="0"/>
                  </a:moveTo>
                  <a:lnTo>
                    <a:pt x="132713" y="35172"/>
                  </a:lnTo>
                  <a:lnTo>
                    <a:pt x="0" y="35172"/>
                  </a:lnTo>
                  <a:lnTo>
                    <a:pt x="0" y="0"/>
                  </a:lnTo>
                  <a:lnTo>
                    <a:pt x="132713" y="0"/>
                  </a:lnTo>
                  <a:close/>
                </a:path>
              </a:pathLst>
            </a:custGeom>
            <a:solidFill>
              <a:schemeClr val="bg2"/>
            </a:solidFill>
            <a:ln w="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8C1BE1C-3012-48EF-AB46-3D7F68230A8B}"/>
                </a:ext>
              </a:extLst>
            </p:cNvPr>
            <p:cNvSpPr/>
            <p:nvPr/>
          </p:nvSpPr>
          <p:spPr>
            <a:xfrm>
              <a:off x="6210491" y="3142375"/>
              <a:ext cx="132712" cy="35171"/>
            </a:xfrm>
            <a:custGeom>
              <a:avLst/>
              <a:gdLst>
                <a:gd name="connsiteX0" fmla="*/ 132713 w 132712"/>
                <a:gd name="connsiteY0" fmla="*/ 0 h 35171"/>
                <a:gd name="connsiteX1" fmla="*/ 132713 w 132712"/>
                <a:gd name="connsiteY1" fmla="*/ 35172 h 35171"/>
                <a:gd name="connsiteX2" fmla="*/ 0 w 132712"/>
                <a:gd name="connsiteY2" fmla="*/ 35172 h 35171"/>
                <a:gd name="connsiteX3" fmla="*/ 0 w 132712"/>
                <a:gd name="connsiteY3" fmla="*/ 0 h 35171"/>
                <a:gd name="connsiteX4" fmla="*/ 132713 w 132712"/>
                <a:gd name="connsiteY4" fmla="*/ 0 h 3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712" h="35171">
                  <a:moveTo>
                    <a:pt x="132713" y="0"/>
                  </a:moveTo>
                  <a:lnTo>
                    <a:pt x="132713" y="35172"/>
                  </a:lnTo>
                  <a:lnTo>
                    <a:pt x="0" y="35172"/>
                  </a:lnTo>
                  <a:lnTo>
                    <a:pt x="0" y="0"/>
                  </a:lnTo>
                  <a:lnTo>
                    <a:pt x="132713" y="0"/>
                  </a:lnTo>
                  <a:close/>
                </a:path>
              </a:pathLst>
            </a:custGeom>
            <a:solidFill>
              <a:schemeClr val="bg2"/>
            </a:solidFill>
            <a:ln w="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505045-D839-439A-8E9F-00EAF25CDCAF}"/>
                </a:ext>
              </a:extLst>
            </p:cNvPr>
            <p:cNvSpPr/>
            <p:nvPr/>
          </p:nvSpPr>
          <p:spPr>
            <a:xfrm>
              <a:off x="6210491" y="3245368"/>
              <a:ext cx="132712" cy="35171"/>
            </a:xfrm>
            <a:custGeom>
              <a:avLst/>
              <a:gdLst>
                <a:gd name="connsiteX0" fmla="*/ 132713 w 132712"/>
                <a:gd name="connsiteY0" fmla="*/ 0 h 35171"/>
                <a:gd name="connsiteX1" fmla="*/ 132713 w 132712"/>
                <a:gd name="connsiteY1" fmla="*/ 35172 h 35171"/>
                <a:gd name="connsiteX2" fmla="*/ 0 w 132712"/>
                <a:gd name="connsiteY2" fmla="*/ 35172 h 35171"/>
                <a:gd name="connsiteX3" fmla="*/ 0 w 132712"/>
                <a:gd name="connsiteY3" fmla="*/ 0 h 35171"/>
                <a:gd name="connsiteX4" fmla="*/ 132713 w 132712"/>
                <a:gd name="connsiteY4" fmla="*/ 0 h 3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712" h="35171">
                  <a:moveTo>
                    <a:pt x="132713" y="0"/>
                  </a:moveTo>
                  <a:lnTo>
                    <a:pt x="132713" y="35172"/>
                  </a:lnTo>
                  <a:lnTo>
                    <a:pt x="0" y="35172"/>
                  </a:lnTo>
                  <a:lnTo>
                    <a:pt x="0" y="0"/>
                  </a:lnTo>
                  <a:lnTo>
                    <a:pt x="132713" y="0"/>
                  </a:lnTo>
                  <a:close/>
                </a:path>
              </a:pathLst>
            </a:custGeom>
            <a:solidFill>
              <a:schemeClr val="bg2"/>
            </a:solidFill>
            <a:ln w="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A871AC-4E49-4245-9DC7-2721A7D641CE}"/>
                </a:ext>
              </a:extLst>
            </p:cNvPr>
            <p:cNvSpPr/>
            <p:nvPr/>
          </p:nvSpPr>
          <p:spPr>
            <a:xfrm>
              <a:off x="6073343" y="3200679"/>
              <a:ext cx="113858" cy="96382"/>
            </a:xfrm>
            <a:custGeom>
              <a:avLst/>
              <a:gdLst>
                <a:gd name="connsiteX0" fmla="*/ 43746 w 113858"/>
                <a:gd name="connsiteY0" fmla="*/ 50277 h 96382"/>
                <a:gd name="connsiteX1" fmla="*/ 91656 w 113858"/>
                <a:gd name="connsiteY1" fmla="*/ 5002 h 96382"/>
                <a:gd name="connsiteX2" fmla="*/ 109237 w 113858"/>
                <a:gd name="connsiteY2" fmla="*/ 3878 h 96382"/>
                <a:gd name="connsiteX3" fmla="*/ 109388 w 113858"/>
                <a:gd name="connsiteY3" fmla="*/ 20274 h 96382"/>
                <a:gd name="connsiteX4" fmla="*/ 59656 w 113858"/>
                <a:gd name="connsiteY4" fmla="*/ 88023 h 96382"/>
                <a:gd name="connsiteX5" fmla="*/ 35832 w 113858"/>
                <a:gd name="connsiteY5" fmla="*/ 87492 h 96382"/>
                <a:gd name="connsiteX6" fmla="*/ 3127 w 113858"/>
                <a:gd name="connsiteY6" fmla="*/ 40296 h 96382"/>
                <a:gd name="connsiteX7" fmla="*/ 5453 w 113858"/>
                <a:gd name="connsiteY7" fmla="*/ 23952 h 96382"/>
                <a:gd name="connsiteX8" fmla="*/ 20617 w 113858"/>
                <a:gd name="connsiteY8" fmla="*/ 24820 h 96382"/>
                <a:gd name="connsiteX9" fmla="*/ 43756 w 113858"/>
                <a:gd name="connsiteY9" fmla="*/ 50267 h 9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858" h="96382">
                  <a:moveTo>
                    <a:pt x="43746" y="50277"/>
                  </a:moveTo>
                  <a:cubicBezTo>
                    <a:pt x="61327" y="33799"/>
                    <a:pt x="77005" y="19916"/>
                    <a:pt x="91656" y="5002"/>
                  </a:cubicBezTo>
                  <a:cubicBezTo>
                    <a:pt x="98080" y="-1536"/>
                    <a:pt x="102490" y="-1403"/>
                    <a:pt x="109237" y="3878"/>
                  </a:cubicBezTo>
                  <a:cubicBezTo>
                    <a:pt x="116859" y="9854"/>
                    <a:pt x="113707" y="14461"/>
                    <a:pt x="109388" y="20274"/>
                  </a:cubicBezTo>
                  <a:cubicBezTo>
                    <a:pt x="92683" y="42758"/>
                    <a:pt x="76360" y="65539"/>
                    <a:pt x="59656" y="88023"/>
                  </a:cubicBezTo>
                  <a:cubicBezTo>
                    <a:pt x="51248" y="99342"/>
                    <a:pt x="44078" y="99168"/>
                    <a:pt x="35832" y="87492"/>
                  </a:cubicBezTo>
                  <a:cubicBezTo>
                    <a:pt x="24786" y="71862"/>
                    <a:pt x="14455" y="55701"/>
                    <a:pt x="3127" y="40296"/>
                  </a:cubicBezTo>
                  <a:cubicBezTo>
                    <a:pt x="-2059" y="33248"/>
                    <a:pt x="-458" y="29172"/>
                    <a:pt x="5453" y="23952"/>
                  </a:cubicBezTo>
                  <a:cubicBezTo>
                    <a:pt x="11363" y="18742"/>
                    <a:pt x="15653" y="19181"/>
                    <a:pt x="20617" y="24820"/>
                  </a:cubicBezTo>
                  <a:cubicBezTo>
                    <a:pt x="28612" y="33922"/>
                    <a:pt x="36889" y="42748"/>
                    <a:pt x="43756" y="50267"/>
                  </a:cubicBezTo>
                  <a:close/>
                </a:path>
              </a:pathLst>
            </a:custGeom>
            <a:solidFill>
              <a:schemeClr val="accent1"/>
            </a:solidFill>
            <a:ln w="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0724CD9-9039-4900-B676-82A5AEB1719A}"/>
                </a:ext>
              </a:extLst>
            </p:cNvPr>
            <p:cNvSpPr/>
            <p:nvPr/>
          </p:nvSpPr>
          <p:spPr>
            <a:xfrm>
              <a:off x="6071817" y="3101696"/>
              <a:ext cx="115586" cy="95962"/>
            </a:xfrm>
            <a:custGeom>
              <a:avLst/>
              <a:gdLst>
                <a:gd name="connsiteX0" fmla="*/ 0 w 115586"/>
                <a:gd name="connsiteY0" fmla="*/ 32732 h 95962"/>
                <a:gd name="connsiteX1" fmla="*/ 26563 w 115586"/>
                <a:gd name="connsiteY1" fmla="*/ 29157 h 95962"/>
                <a:gd name="connsiteX2" fmla="*/ 45060 w 115586"/>
                <a:gd name="connsiteY2" fmla="*/ 49465 h 95962"/>
                <a:gd name="connsiteX3" fmla="*/ 91590 w 115586"/>
                <a:gd name="connsiteY3" fmla="*/ 6366 h 95962"/>
                <a:gd name="connsiteX4" fmla="*/ 111275 w 115586"/>
                <a:gd name="connsiteY4" fmla="*/ 4200 h 95962"/>
                <a:gd name="connsiteX5" fmla="*/ 109564 w 115586"/>
                <a:gd name="connsiteY5" fmla="*/ 21730 h 95962"/>
                <a:gd name="connsiteX6" fmla="*/ 62540 w 115586"/>
                <a:gd name="connsiteY6" fmla="*/ 86169 h 95962"/>
                <a:gd name="connsiteX7" fmla="*/ 35927 w 115586"/>
                <a:gd name="connsiteY7" fmla="*/ 85383 h 95962"/>
                <a:gd name="connsiteX8" fmla="*/ 10 w 115586"/>
                <a:gd name="connsiteY8" fmla="*/ 32732 h 9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586" h="95962">
                  <a:moveTo>
                    <a:pt x="0" y="32732"/>
                  </a:moveTo>
                  <a:cubicBezTo>
                    <a:pt x="12909" y="15969"/>
                    <a:pt x="13785" y="15805"/>
                    <a:pt x="26563" y="29157"/>
                  </a:cubicBezTo>
                  <a:cubicBezTo>
                    <a:pt x="33581" y="36492"/>
                    <a:pt x="40257" y="44174"/>
                    <a:pt x="45060" y="49465"/>
                  </a:cubicBezTo>
                  <a:cubicBezTo>
                    <a:pt x="61745" y="34142"/>
                    <a:pt x="77171" y="20780"/>
                    <a:pt x="91590" y="6366"/>
                  </a:cubicBezTo>
                  <a:cubicBezTo>
                    <a:pt x="98336" y="-386"/>
                    <a:pt x="103190" y="-2767"/>
                    <a:pt x="111275" y="4200"/>
                  </a:cubicBezTo>
                  <a:cubicBezTo>
                    <a:pt x="119965" y="11688"/>
                    <a:pt x="113470" y="16347"/>
                    <a:pt x="109564" y="21730"/>
                  </a:cubicBezTo>
                  <a:cubicBezTo>
                    <a:pt x="93946" y="43254"/>
                    <a:pt x="78359" y="64799"/>
                    <a:pt x="62540" y="86169"/>
                  </a:cubicBezTo>
                  <a:cubicBezTo>
                    <a:pt x="52692" y="99480"/>
                    <a:pt x="45503" y="99225"/>
                    <a:pt x="35927" y="85383"/>
                  </a:cubicBezTo>
                  <a:cubicBezTo>
                    <a:pt x="23763" y="67802"/>
                    <a:pt x="11821" y="50068"/>
                    <a:pt x="10" y="32732"/>
                  </a:cubicBezTo>
                  <a:close/>
                </a:path>
              </a:pathLst>
            </a:custGeom>
            <a:solidFill>
              <a:schemeClr val="accent1"/>
            </a:solidFill>
            <a:ln w="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B40638-3D18-4BEF-B14A-320D1C65254F}"/>
                </a:ext>
              </a:extLst>
            </p:cNvPr>
            <p:cNvSpPr/>
            <p:nvPr/>
          </p:nvSpPr>
          <p:spPr>
            <a:xfrm>
              <a:off x="6073312" y="3002568"/>
              <a:ext cx="113904" cy="96153"/>
            </a:xfrm>
            <a:custGeom>
              <a:avLst/>
              <a:gdLst>
                <a:gd name="connsiteX0" fmla="*/ 43767 w 113904"/>
                <a:gd name="connsiteY0" fmla="*/ 49319 h 96153"/>
                <a:gd name="connsiteX1" fmla="*/ 90539 w 113904"/>
                <a:gd name="connsiteY1" fmla="*/ 5893 h 96153"/>
                <a:gd name="connsiteX2" fmla="*/ 109258 w 113904"/>
                <a:gd name="connsiteY2" fmla="*/ 3748 h 96153"/>
                <a:gd name="connsiteX3" fmla="*/ 108523 w 113904"/>
                <a:gd name="connsiteY3" fmla="*/ 21227 h 96153"/>
                <a:gd name="connsiteX4" fmla="*/ 60633 w 113904"/>
                <a:gd name="connsiteY4" fmla="*/ 86677 h 96153"/>
                <a:gd name="connsiteX5" fmla="*/ 34826 w 113904"/>
                <a:gd name="connsiteY5" fmla="*/ 86003 h 96153"/>
                <a:gd name="connsiteX6" fmla="*/ 3017 w 113904"/>
                <a:gd name="connsiteY6" fmla="*/ 40003 h 96153"/>
                <a:gd name="connsiteX7" fmla="*/ 5655 w 113904"/>
                <a:gd name="connsiteY7" fmla="*/ 23770 h 96153"/>
                <a:gd name="connsiteX8" fmla="*/ 20860 w 113904"/>
                <a:gd name="connsiteY8" fmla="*/ 24710 h 96153"/>
                <a:gd name="connsiteX9" fmla="*/ 43777 w 113904"/>
                <a:gd name="connsiteY9" fmla="*/ 49329 h 9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904" h="96153">
                  <a:moveTo>
                    <a:pt x="43767" y="49319"/>
                  </a:moveTo>
                  <a:cubicBezTo>
                    <a:pt x="60663" y="33751"/>
                    <a:pt x="76019" y="20256"/>
                    <a:pt x="90539" y="5893"/>
                  </a:cubicBezTo>
                  <a:cubicBezTo>
                    <a:pt x="96882" y="-389"/>
                    <a:pt x="101565" y="-2473"/>
                    <a:pt x="109258" y="3748"/>
                  </a:cubicBezTo>
                  <a:cubicBezTo>
                    <a:pt x="117806" y="10654"/>
                    <a:pt x="112731" y="15496"/>
                    <a:pt x="108523" y="21227"/>
                  </a:cubicBezTo>
                  <a:cubicBezTo>
                    <a:pt x="92522" y="43016"/>
                    <a:pt x="76754" y="64979"/>
                    <a:pt x="60633" y="86677"/>
                  </a:cubicBezTo>
                  <a:cubicBezTo>
                    <a:pt x="51077" y="99549"/>
                    <a:pt x="44130" y="99293"/>
                    <a:pt x="34826" y="86003"/>
                  </a:cubicBezTo>
                  <a:cubicBezTo>
                    <a:pt x="24132" y="70731"/>
                    <a:pt x="14033" y="55019"/>
                    <a:pt x="3017" y="40003"/>
                  </a:cubicBezTo>
                  <a:cubicBezTo>
                    <a:pt x="-2229" y="32862"/>
                    <a:pt x="-175" y="28858"/>
                    <a:pt x="5655" y="23770"/>
                  </a:cubicBezTo>
                  <a:cubicBezTo>
                    <a:pt x="11586" y="18591"/>
                    <a:pt x="15855" y="19102"/>
                    <a:pt x="20860" y="24710"/>
                  </a:cubicBezTo>
                  <a:cubicBezTo>
                    <a:pt x="28905" y="33730"/>
                    <a:pt x="37313" y="42424"/>
                    <a:pt x="43777" y="49329"/>
                  </a:cubicBezTo>
                  <a:close/>
                </a:path>
              </a:pathLst>
            </a:custGeom>
            <a:solidFill>
              <a:schemeClr val="accent1"/>
            </a:solidFill>
            <a:ln w="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837A08F-179D-454F-B923-6D202D4B035C}"/>
                </a:ext>
              </a:extLst>
            </p:cNvPr>
            <p:cNvSpPr/>
            <p:nvPr/>
          </p:nvSpPr>
          <p:spPr>
            <a:xfrm>
              <a:off x="5993623" y="2881638"/>
              <a:ext cx="428911" cy="515080"/>
            </a:xfrm>
            <a:custGeom>
              <a:avLst/>
              <a:gdLst>
                <a:gd name="connsiteX0" fmla="*/ 428775 w 428911"/>
                <a:gd name="connsiteY0" fmla="*/ 355006 h 515080"/>
                <a:gd name="connsiteX1" fmla="*/ 427517 w 428911"/>
                <a:gd name="connsiteY1" fmla="*/ 344004 h 515080"/>
                <a:gd name="connsiteX2" fmla="*/ 391177 w 428911"/>
                <a:gd name="connsiteY2" fmla="*/ 390863 h 515080"/>
                <a:gd name="connsiteX3" fmla="*/ 391177 w 428911"/>
                <a:gd name="connsiteY3" fmla="*/ 410354 h 515080"/>
                <a:gd name="connsiteX4" fmla="*/ 391559 w 428911"/>
                <a:gd name="connsiteY4" fmla="*/ 412877 h 515080"/>
                <a:gd name="connsiteX5" fmla="*/ 391952 w 428911"/>
                <a:gd name="connsiteY5" fmla="*/ 441000 h 515080"/>
                <a:gd name="connsiteX6" fmla="*/ 376878 w 428911"/>
                <a:gd name="connsiteY6" fmla="*/ 456681 h 515080"/>
                <a:gd name="connsiteX7" fmla="*/ 53152 w 428911"/>
                <a:gd name="connsiteY7" fmla="*/ 456681 h 515080"/>
                <a:gd name="connsiteX8" fmla="*/ 38048 w 428911"/>
                <a:gd name="connsiteY8" fmla="*/ 441337 h 515080"/>
                <a:gd name="connsiteX9" fmla="*/ 38270 w 428911"/>
                <a:gd name="connsiteY9" fmla="*/ 272189 h 515080"/>
                <a:gd name="connsiteX10" fmla="*/ 38058 w 428911"/>
                <a:gd name="connsiteY10" fmla="*/ 73437 h 515080"/>
                <a:gd name="connsiteX11" fmla="*/ 53253 w 428911"/>
                <a:gd name="connsiteY11" fmla="*/ 58053 h 515080"/>
                <a:gd name="connsiteX12" fmla="*/ 76764 w 428911"/>
                <a:gd name="connsiteY12" fmla="*/ 58175 h 515080"/>
                <a:gd name="connsiteX13" fmla="*/ 76764 w 428911"/>
                <a:gd name="connsiteY13" fmla="*/ 111 h 515080"/>
                <a:gd name="connsiteX14" fmla="*/ 42076 w 428911"/>
                <a:gd name="connsiteY14" fmla="*/ 172 h 515080"/>
                <a:gd name="connsiteX15" fmla="*/ 87 w 428911"/>
                <a:gd name="connsiteY15" fmla="*/ 43915 h 515080"/>
                <a:gd name="connsiteX16" fmla="*/ 87 w 428911"/>
                <a:gd name="connsiteY16" fmla="*/ 471023 h 515080"/>
                <a:gd name="connsiteX17" fmla="*/ 43334 w 428911"/>
                <a:gd name="connsiteY17" fmla="*/ 514980 h 515080"/>
                <a:gd name="connsiteX18" fmla="*/ 386515 w 428911"/>
                <a:gd name="connsiteY18" fmla="*/ 514980 h 515080"/>
                <a:gd name="connsiteX19" fmla="*/ 428705 w 428911"/>
                <a:gd name="connsiteY19" fmla="*/ 471984 h 515080"/>
                <a:gd name="connsiteX20" fmla="*/ 428775 w 428911"/>
                <a:gd name="connsiteY20" fmla="*/ 355006 h 51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8911" h="515080">
                  <a:moveTo>
                    <a:pt x="428775" y="355006"/>
                  </a:moveTo>
                  <a:cubicBezTo>
                    <a:pt x="428775" y="351553"/>
                    <a:pt x="428000" y="348101"/>
                    <a:pt x="427517" y="344004"/>
                  </a:cubicBezTo>
                  <a:cubicBezTo>
                    <a:pt x="409644" y="357223"/>
                    <a:pt x="394832" y="371075"/>
                    <a:pt x="391177" y="390863"/>
                  </a:cubicBezTo>
                  <a:lnTo>
                    <a:pt x="391177" y="410354"/>
                  </a:lnTo>
                  <a:cubicBezTo>
                    <a:pt x="391308" y="411202"/>
                    <a:pt x="391388" y="412019"/>
                    <a:pt x="391559" y="412877"/>
                  </a:cubicBezTo>
                  <a:cubicBezTo>
                    <a:pt x="393311" y="421928"/>
                    <a:pt x="391318" y="431653"/>
                    <a:pt x="391952" y="441000"/>
                  </a:cubicBezTo>
                  <a:cubicBezTo>
                    <a:pt x="392738" y="452472"/>
                    <a:pt x="388579" y="456711"/>
                    <a:pt x="376878" y="456681"/>
                  </a:cubicBezTo>
                  <a:cubicBezTo>
                    <a:pt x="268966" y="456344"/>
                    <a:pt x="161064" y="456333"/>
                    <a:pt x="53152" y="456681"/>
                  </a:cubicBezTo>
                  <a:cubicBezTo>
                    <a:pt x="41633" y="456722"/>
                    <a:pt x="37947" y="453075"/>
                    <a:pt x="38048" y="441337"/>
                  </a:cubicBezTo>
                  <a:cubicBezTo>
                    <a:pt x="38541" y="384958"/>
                    <a:pt x="38270" y="328579"/>
                    <a:pt x="38270" y="272189"/>
                  </a:cubicBezTo>
                  <a:cubicBezTo>
                    <a:pt x="38270" y="205942"/>
                    <a:pt x="38501" y="139685"/>
                    <a:pt x="38058" y="73437"/>
                  </a:cubicBezTo>
                  <a:cubicBezTo>
                    <a:pt x="37978" y="61720"/>
                    <a:pt x="41723" y="57062"/>
                    <a:pt x="53253" y="58053"/>
                  </a:cubicBezTo>
                  <a:cubicBezTo>
                    <a:pt x="60905" y="58717"/>
                    <a:pt x="68648" y="58175"/>
                    <a:pt x="76764" y="58175"/>
                  </a:cubicBezTo>
                  <a:lnTo>
                    <a:pt x="76764" y="111"/>
                  </a:lnTo>
                  <a:cubicBezTo>
                    <a:pt x="64178" y="111"/>
                    <a:pt x="53112" y="-175"/>
                    <a:pt x="42076" y="172"/>
                  </a:cubicBezTo>
                  <a:cubicBezTo>
                    <a:pt x="15553" y="999"/>
                    <a:pt x="107" y="16864"/>
                    <a:pt x="87" y="43915"/>
                  </a:cubicBezTo>
                  <a:cubicBezTo>
                    <a:pt x="-34" y="186277"/>
                    <a:pt x="-24" y="328650"/>
                    <a:pt x="87" y="471023"/>
                  </a:cubicBezTo>
                  <a:cubicBezTo>
                    <a:pt x="107" y="498452"/>
                    <a:pt x="16329" y="514950"/>
                    <a:pt x="43334" y="514980"/>
                  </a:cubicBezTo>
                  <a:cubicBezTo>
                    <a:pt x="157731" y="515113"/>
                    <a:pt x="272128" y="515113"/>
                    <a:pt x="386515" y="514980"/>
                  </a:cubicBezTo>
                  <a:cubicBezTo>
                    <a:pt x="413259" y="514950"/>
                    <a:pt x="428443" y="499535"/>
                    <a:pt x="428705" y="471984"/>
                  </a:cubicBezTo>
                  <a:cubicBezTo>
                    <a:pt x="429077" y="432991"/>
                    <a:pt x="428846" y="393999"/>
                    <a:pt x="428775" y="355006"/>
                  </a:cubicBezTo>
                  <a:close/>
                </a:path>
              </a:pathLst>
            </a:custGeom>
            <a:solidFill>
              <a:schemeClr val="bg2"/>
            </a:solidFill>
            <a:ln w="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693014-E45F-4279-AA91-36AFD01AB0D8}"/>
              </a:ext>
            </a:extLst>
          </p:cNvPr>
          <p:cNvGrpSpPr/>
          <p:nvPr/>
        </p:nvGrpSpPr>
        <p:grpSpPr>
          <a:xfrm>
            <a:off x="5727023" y="3648046"/>
            <a:ext cx="591607" cy="591505"/>
            <a:chOff x="5935188" y="4142916"/>
            <a:chExt cx="591607" cy="59150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A74651E-2540-4A42-A0AD-DBF5A7B3F1F8}"/>
                </a:ext>
              </a:extLst>
            </p:cNvPr>
            <p:cNvSpPr/>
            <p:nvPr/>
          </p:nvSpPr>
          <p:spPr>
            <a:xfrm>
              <a:off x="6189791" y="4596627"/>
              <a:ext cx="40195" cy="5356"/>
            </a:xfrm>
            <a:custGeom>
              <a:avLst/>
              <a:gdLst>
                <a:gd name="connsiteX0" fmla="*/ 40195 w 40195"/>
                <a:gd name="connsiteY0" fmla="*/ 5357 h 5356"/>
                <a:gd name="connsiteX1" fmla="*/ 0 w 40195"/>
                <a:gd name="connsiteY1" fmla="*/ 0 h 5356"/>
                <a:gd name="connsiteX2" fmla="*/ 40195 w 40195"/>
                <a:gd name="connsiteY2" fmla="*/ 5357 h 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95" h="5356">
                  <a:moveTo>
                    <a:pt x="40195" y="5357"/>
                  </a:moveTo>
                  <a:cubicBezTo>
                    <a:pt x="26311" y="5213"/>
                    <a:pt x="12848" y="3356"/>
                    <a:pt x="0" y="0"/>
                  </a:cubicBezTo>
                  <a:cubicBezTo>
                    <a:pt x="12837" y="3417"/>
                    <a:pt x="26301" y="5275"/>
                    <a:pt x="40195" y="5357"/>
                  </a:cubicBezTo>
                  <a:close/>
                </a:path>
              </a:pathLst>
            </a:custGeom>
            <a:solidFill>
              <a:schemeClr val="accent1"/>
            </a:solidFill>
            <a:ln w="10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3BE8B9F-DCFB-49D9-8EE5-C4E1A919B9DC}"/>
                </a:ext>
              </a:extLst>
            </p:cNvPr>
            <p:cNvSpPr/>
            <p:nvPr/>
          </p:nvSpPr>
          <p:spPr>
            <a:xfrm>
              <a:off x="6230458" y="4601983"/>
              <a:ext cx="1590" cy="10"/>
            </a:xfrm>
            <a:custGeom>
              <a:avLst/>
              <a:gdLst>
                <a:gd name="connsiteX0" fmla="*/ 534 w 1590"/>
                <a:gd name="connsiteY0" fmla="*/ 10 h 10"/>
                <a:gd name="connsiteX1" fmla="*/ 1591 w 1590"/>
                <a:gd name="connsiteY1" fmla="*/ 0 h 10"/>
                <a:gd name="connsiteX2" fmla="*/ 0 w 1590"/>
                <a:gd name="connsiteY2" fmla="*/ 0 h 10"/>
                <a:gd name="connsiteX3" fmla="*/ 534 w 1590"/>
                <a:gd name="connsiteY3" fmla="*/ 0 h 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0" h="10">
                  <a:moveTo>
                    <a:pt x="534" y="10"/>
                  </a:moveTo>
                  <a:cubicBezTo>
                    <a:pt x="893" y="10"/>
                    <a:pt x="1242" y="0"/>
                    <a:pt x="1591" y="0"/>
                  </a:cubicBezTo>
                  <a:cubicBezTo>
                    <a:pt x="1057" y="0"/>
                    <a:pt x="534" y="10"/>
                    <a:pt x="0" y="0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 w="10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C28157B-293E-4AC7-96EA-C20144B979C1}"/>
                </a:ext>
              </a:extLst>
            </p:cNvPr>
            <p:cNvSpPr/>
            <p:nvPr/>
          </p:nvSpPr>
          <p:spPr>
            <a:xfrm>
              <a:off x="6186866" y="4595816"/>
              <a:ext cx="1693" cy="472"/>
            </a:xfrm>
            <a:custGeom>
              <a:avLst/>
              <a:gdLst>
                <a:gd name="connsiteX0" fmla="*/ 1693 w 1693"/>
                <a:gd name="connsiteY0" fmla="*/ 472 h 472"/>
                <a:gd name="connsiteX1" fmla="*/ 0 w 1693"/>
                <a:gd name="connsiteY1" fmla="*/ 0 h 472"/>
                <a:gd name="connsiteX2" fmla="*/ 1693 w 1693"/>
                <a:gd name="connsiteY2" fmla="*/ 472 h 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3" h="472">
                  <a:moveTo>
                    <a:pt x="1693" y="472"/>
                  </a:moveTo>
                  <a:cubicBezTo>
                    <a:pt x="1129" y="318"/>
                    <a:pt x="564" y="164"/>
                    <a:pt x="0" y="0"/>
                  </a:cubicBezTo>
                  <a:cubicBezTo>
                    <a:pt x="564" y="164"/>
                    <a:pt x="1129" y="318"/>
                    <a:pt x="1693" y="472"/>
                  </a:cubicBezTo>
                  <a:close/>
                </a:path>
              </a:pathLst>
            </a:custGeom>
            <a:solidFill>
              <a:schemeClr val="accent1"/>
            </a:solidFill>
            <a:ln w="10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787DED3-88CC-46AB-97B6-017F911E1FD9}"/>
                </a:ext>
              </a:extLst>
            </p:cNvPr>
            <p:cNvSpPr/>
            <p:nvPr/>
          </p:nvSpPr>
          <p:spPr>
            <a:xfrm>
              <a:off x="6192028" y="4368991"/>
              <a:ext cx="121878" cy="140575"/>
            </a:xfrm>
            <a:custGeom>
              <a:avLst/>
              <a:gdLst>
                <a:gd name="connsiteX0" fmla="*/ 0 w 121878"/>
                <a:gd name="connsiteY0" fmla="*/ 0 h 140575"/>
                <a:gd name="connsiteX1" fmla="*/ 0 w 121878"/>
                <a:gd name="connsiteY1" fmla="*/ 140575 h 140575"/>
                <a:gd name="connsiteX2" fmla="*/ 121878 w 121878"/>
                <a:gd name="connsiteY2" fmla="*/ 70282 h 140575"/>
                <a:gd name="connsiteX3" fmla="*/ 0 w 121878"/>
                <a:gd name="connsiteY3" fmla="*/ 0 h 14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78" h="140575">
                  <a:moveTo>
                    <a:pt x="0" y="0"/>
                  </a:moveTo>
                  <a:lnTo>
                    <a:pt x="0" y="140575"/>
                  </a:lnTo>
                  <a:cubicBezTo>
                    <a:pt x="40677" y="117117"/>
                    <a:pt x="80944" y="93895"/>
                    <a:pt x="121878" y="70282"/>
                  </a:cubicBezTo>
                  <a:cubicBezTo>
                    <a:pt x="80934" y="46670"/>
                    <a:pt x="40667" y="234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0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52D1CF7-2E61-4274-87F8-ED28292FA01D}"/>
                </a:ext>
              </a:extLst>
            </p:cNvPr>
            <p:cNvSpPr/>
            <p:nvPr/>
          </p:nvSpPr>
          <p:spPr>
            <a:xfrm>
              <a:off x="6188560" y="4596278"/>
              <a:ext cx="1231" cy="338"/>
            </a:xfrm>
            <a:custGeom>
              <a:avLst/>
              <a:gdLst>
                <a:gd name="connsiteX0" fmla="*/ 1231 w 1231"/>
                <a:gd name="connsiteY0" fmla="*/ 339 h 338"/>
                <a:gd name="connsiteX1" fmla="*/ 0 w 1231"/>
                <a:gd name="connsiteY1" fmla="*/ 0 h 338"/>
                <a:gd name="connsiteX2" fmla="*/ 1231 w 1231"/>
                <a:gd name="connsiteY2" fmla="*/ 339 h 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1" h="338">
                  <a:moveTo>
                    <a:pt x="1231" y="339"/>
                  </a:moveTo>
                  <a:lnTo>
                    <a:pt x="0" y="0"/>
                  </a:lnTo>
                  <a:cubicBezTo>
                    <a:pt x="410" y="113"/>
                    <a:pt x="821" y="226"/>
                    <a:pt x="1231" y="339"/>
                  </a:cubicBezTo>
                  <a:close/>
                </a:path>
              </a:pathLst>
            </a:custGeom>
            <a:solidFill>
              <a:schemeClr val="accent1"/>
            </a:solidFill>
            <a:ln w="10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FE849ED-A048-4E01-95B4-89034DB7ECC4}"/>
                </a:ext>
              </a:extLst>
            </p:cNvPr>
            <p:cNvSpPr/>
            <p:nvPr/>
          </p:nvSpPr>
          <p:spPr>
            <a:xfrm>
              <a:off x="6230304" y="4601994"/>
              <a:ext cx="153" cy="10261"/>
            </a:xfrm>
            <a:custGeom>
              <a:avLst/>
              <a:gdLst>
                <a:gd name="connsiteX0" fmla="*/ 0 w 153"/>
                <a:gd name="connsiteY0" fmla="*/ 0 h 10261"/>
                <a:gd name="connsiteX1" fmla="*/ 154 w 153"/>
                <a:gd name="connsiteY1" fmla="*/ 0 h 10261"/>
                <a:gd name="connsiteX2" fmla="*/ 0 w 153"/>
                <a:gd name="connsiteY2" fmla="*/ 0 h 1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" h="10261">
                  <a:moveTo>
                    <a:pt x="0" y="0"/>
                  </a:moveTo>
                  <a:cubicBezTo>
                    <a:pt x="51" y="0"/>
                    <a:pt x="103" y="0"/>
                    <a:pt x="15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BEBB193-BD3A-43F3-94CD-9AAF88E3CB91}"/>
                </a:ext>
              </a:extLst>
            </p:cNvPr>
            <p:cNvSpPr/>
            <p:nvPr/>
          </p:nvSpPr>
          <p:spPr>
            <a:xfrm>
              <a:off x="6067696" y="4275537"/>
              <a:ext cx="326385" cy="326446"/>
            </a:xfrm>
            <a:custGeom>
              <a:avLst/>
              <a:gdLst>
                <a:gd name="connsiteX0" fmla="*/ 163296 w 326385"/>
                <a:gd name="connsiteY0" fmla="*/ 1 h 326446"/>
                <a:gd name="connsiteX1" fmla="*/ 1 w 326385"/>
                <a:gd name="connsiteY1" fmla="*/ 163059 h 326446"/>
                <a:gd name="connsiteX2" fmla="*/ 119181 w 326385"/>
                <a:gd name="connsiteY2" fmla="*/ 320279 h 326446"/>
                <a:gd name="connsiteX3" fmla="*/ 120874 w 326385"/>
                <a:gd name="connsiteY3" fmla="*/ 320751 h 326446"/>
                <a:gd name="connsiteX4" fmla="*/ 122105 w 326385"/>
                <a:gd name="connsiteY4" fmla="*/ 321090 h 326446"/>
                <a:gd name="connsiteX5" fmla="*/ 162300 w 326385"/>
                <a:gd name="connsiteY5" fmla="*/ 326446 h 326446"/>
                <a:gd name="connsiteX6" fmla="*/ 162772 w 326385"/>
                <a:gd name="connsiteY6" fmla="*/ 326446 h 326446"/>
                <a:gd name="connsiteX7" fmla="*/ 164363 w 326385"/>
                <a:gd name="connsiteY7" fmla="*/ 326446 h 326446"/>
                <a:gd name="connsiteX8" fmla="*/ 326385 w 326385"/>
                <a:gd name="connsiteY8" fmla="*/ 163142 h 326446"/>
                <a:gd name="connsiteX9" fmla="*/ 163306 w 326385"/>
                <a:gd name="connsiteY9" fmla="*/ 1 h 326446"/>
                <a:gd name="connsiteX10" fmla="*/ 58944 w 326385"/>
                <a:gd name="connsiteY10" fmla="*/ 160771 h 326446"/>
                <a:gd name="connsiteX11" fmla="*/ 164630 w 326385"/>
                <a:gd name="connsiteY11" fmla="*/ 55086 h 326446"/>
                <a:gd name="connsiteX12" fmla="*/ 270315 w 326385"/>
                <a:gd name="connsiteY12" fmla="*/ 160771 h 326446"/>
                <a:gd name="connsiteX13" fmla="*/ 164630 w 326385"/>
                <a:gd name="connsiteY13" fmla="*/ 266456 h 326446"/>
                <a:gd name="connsiteX14" fmla="*/ 58944 w 326385"/>
                <a:gd name="connsiteY14" fmla="*/ 160771 h 32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6385" h="326446">
                  <a:moveTo>
                    <a:pt x="163296" y="1"/>
                  </a:moveTo>
                  <a:cubicBezTo>
                    <a:pt x="73362" y="-297"/>
                    <a:pt x="319" y="72859"/>
                    <a:pt x="1" y="163059"/>
                  </a:cubicBezTo>
                  <a:cubicBezTo>
                    <a:pt x="-266" y="237703"/>
                    <a:pt x="50150" y="300833"/>
                    <a:pt x="119181" y="320279"/>
                  </a:cubicBezTo>
                  <a:cubicBezTo>
                    <a:pt x="119745" y="320433"/>
                    <a:pt x="120309" y="320597"/>
                    <a:pt x="120874" y="320751"/>
                  </a:cubicBezTo>
                  <a:lnTo>
                    <a:pt x="122105" y="321090"/>
                  </a:lnTo>
                  <a:cubicBezTo>
                    <a:pt x="134953" y="324456"/>
                    <a:pt x="148416" y="326303"/>
                    <a:pt x="162300" y="326446"/>
                  </a:cubicBezTo>
                  <a:lnTo>
                    <a:pt x="162772" y="326446"/>
                  </a:lnTo>
                  <a:cubicBezTo>
                    <a:pt x="163306" y="326446"/>
                    <a:pt x="163829" y="326446"/>
                    <a:pt x="164363" y="326446"/>
                  </a:cubicBezTo>
                  <a:cubicBezTo>
                    <a:pt x="253424" y="326262"/>
                    <a:pt x="326241" y="253578"/>
                    <a:pt x="326385" y="163142"/>
                  </a:cubicBezTo>
                  <a:cubicBezTo>
                    <a:pt x="326529" y="73105"/>
                    <a:pt x="254245" y="309"/>
                    <a:pt x="163306" y="1"/>
                  </a:cubicBezTo>
                  <a:close/>
                  <a:moveTo>
                    <a:pt x="58944" y="160771"/>
                  </a:moveTo>
                  <a:cubicBezTo>
                    <a:pt x="58944" y="102515"/>
                    <a:pt x="106384" y="55086"/>
                    <a:pt x="164630" y="55086"/>
                  </a:cubicBezTo>
                  <a:cubicBezTo>
                    <a:pt x="222875" y="55086"/>
                    <a:pt x="270315" y="102526"/>
                    <a:pt x="270315" y="160771"/>
                  </a:cubicBezTo>
                  <a:cubicBezTo>
                    <a:pt x="270315" y="219017"/>
                    <a:pt x="222875" y="266456"/>
                    <a:pt x="164630" y="266456"/>
                  </a:cubicBezTo>
                  <a:cubicBezTo>
                    <a:pt x="106384" y="266456"/>
                    <a:pt x="58944" y="219017"/>
                    <a:pt x="58944" y="160771"/>
                  </a:cubicBezTo>
                  <a:close/>
                </a:path>
              </a:pathLst>
            </a:custGeom>
            <a:solidFill>
              <a:schemeClr val="bg2"/>
            </a:solidFill>
            <a:ln w="10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6C18119-CAB6-43C0-AC20-E344672BAB07}"/>
                </a:ext>
              </a:extLst>
            </p:cNvPr>
            <p:cNvSpPr/>
            <p:nvPr/>
          </p:nvSpPr>
          <p:spPr>
            <a:xfrm>
              <a:off x="5935188" y="4142916"/>
              <a:ext cx="591607" cy="591505"/>
            </a:xfrm>
            <a:custGeom>
              <a:avLst/>
              <a:gdLst>
                <a:gd name="connsiteX0" fmla="*/ 567626 w 591607"/>
                <a:gd name="connsiteY0" fmla="*/ 235465 h 591505"/>
                <a:gd name="connsiteX1" fmla="*/ 530038 w 591607"/>
                <a:gd name="connsiteY1" fmla="*/ 231073 h 591505"/>
                <a:gd name="connsiteX2" fmla="*/ 507339 w 591607"/>
                <a:gd name="connsiteY2" fmla="*/ 175178 h 591505"/>
                <a:gd name="connsiteX3" fmla="*/ 530469 w 591607"/>
                <a:gd name="connsiteY3" fmla="*/ 145942 h 591505"/>
                <a:gd name="connsiteX4" fmla="*/ 528437 w 591607"/>
                <a:gd name="connsiteY4" fmla="*/ 109964 h 591505"/>
                <a:gd name="connsiteX5" fmla="*/ 483357 w 591607"/>
                <a:gd name="connsiteY5" fmla="*/ 64885 h 591505"/>
                <a:gd name="connsiteX6" fmla="*/ 447380 w 591607"/>
                <a:gd name="connsiteY6" fmla="*/ 62853 h 591505"/>
                <a:gd name="connsiteX7" fmla="*/ 419006 w 591607"/>
                <a:gd name="connsiteY7" fmla="*/ 85336 h 591505"/>
                <a:gd name="connsiteX8" fmla="*/ 360217 w 591607"/>
                <a:gd name="connsiteY8" fmla="*/ 60708 h 591505"/>
                <a:gd name="connsiteX9" fmla="*/ 355938 w 591607"/>
                <a:gd name="connsiteY9" fmla="*/ 23982 h 591505"/>
                <a:gd name="connsiteX10" fmla="*/ 329062 w 591607"/>
                <a:gd name="connsiteY10" fmla="*/ 0 h 591505"/>
                <a:gd name="connsiteX11" fmla="*/ 265132 w 591607"/>
                <a:gd name="connsiteY11" fmla="*/ 0 h 591505"/>
                <a:gd name="connsiteX12" fmla="*/ 238256 w 591607"/>
                <a:gd name="connsiteY12" fmla="*/ 23982 h 591505"/>
                <a:gd name="connsiteX13" fmla="*/ 233977 w 591607"/>
                <a:gd name="connsiteY13" fmla="*/ 60708 h 591505"/>
                <a:gd name="connsiteX14" fmla="*/ 173690 w 591607"/>
                <a:gd name="connsiteY14" fmla="*/ 86198 h 591505"/>
                <a:gd name="connsiteX15" fmla="*/ 144239 w 591607"/>
                <a:gd name="connsiteY15" fmla="*/ 62853 h 591505"/>
                <a:gd name="connsiteX16" fmla="*/ 108261 w 591607"/>
                <a:gd name="connsiteY16" fmla="*/ 64885 h 591505"/>
                <a:gd name="connsiteX17" fmla="*/ 63068 w 591607"/>
                <a:gd name="connsiteY17" fmla="*/ 110077 h 591505"/>
                <a:gd name="connsiteX18" fmla="*/ 61037 w 591607"/>
                <a:gd name="connsiteY18" fmla="*/ 146055 h 591505"/>
                <a:gd name="connsiteX19" fmla="*/ 85665 w 591607"/>
                <a:gd name="connsiteY19" fmla="*/ 177220 h 591505"/>
                <a:gd name="connsiteX20" fmla="*/ 63387 w 591607"/>
                <a:gd name="connsiteY20" fmla="*/ 233649 h 591505"/>
                <a:gd name="connsiteX21" fmla="*/ 23982 w 591607"/>
                <a:gd name="connsiteY21" fmla="*/ 238143 h 591505"/>
                <a:gd name="connsiteX22" fmla="*/ 0 w 591607"/>
                <a:gd name="connsiteY22" fmla="*/ 265019 h 591505"/>
                <a:gd name="connsiteX23" fmla="*/ 0 w 591607"/>
                <a:gd name="connsiteY23" fmla="*/ 328949 h 591505"/>
                <a:gd name="connsiteX24" fmla="*/ 23982 w 591607"/>
                <a:gd name="connsiteY24" fmla="*/ 355825 h 591505"/>
                <a:gd name="connsiteX25" fmla="*/ 65531 w 591607"/>
                <a:gd name="connsiteY25" fmla="*/ 360648 h 591505"/>
                <a:gd name="connsiteX26" fmla="*/ 87266 w 591607"/>
                <a:gd name="connsiteY26" fmla="*/ 412264 h 591505"/>
                <a:gd name="connsiteX27" fmla="*/ 61026 w 591607"/>
                <a:gd name="connsiteY27" fmla="*/ 445348 h 591505"/>
                <a:gd name="connsiteX28" fmla="*/ 63058 w 591607"/>
                <a:gd name="connsiteY28" fmla="*/ 481325 h 591505"/>
                <a:gd name="connsiteX29" fmla="*/ 108251 w 591607"/>
                <a:gd name="connsiteY29" fmla="*/ 526518 h 591505"/>
                <a:gd name="connsiteX30" fmla="*/ 144228 w 591607"/>
                <a:gd name="connsiteY30" fmla="*/ 528550 h 591505"/>
                <a:gd name="connsiteX31" fmla="*/ 177107 w 591607"/>
                <a:gd name="connsiteY31" fmla="*/ 502526 h 591505"/>
                <a:gd name="connsiteX32" fmla="*/ 230755 w 591607"/>
                <a:gd name="connsiteY32" fmla="*/ 525225 h 591505"/>
                <a:gd name="connsiteX33" fmla="*/ 235681 w 591607"/>
                <a:gd name="connsiteY33" fmla="*/ 567524 h 591505"/>
                <a:gd name="connsiteX34" fmla="*/ 262556 w 591607"/>
                <a:gd name="connsiteY34" fmla="*/ 591505 h 591505"/>
                <a:gd name="connsiteX35" fmla="*/ 326486 w 591607"/>
                <a:gd name="connsiteY35" fmla="*/ 591505 h 591505"/>
                <a:gd name="connsiteX36" fmla="*/ 353362 w 591607"/>
                <a:gd name="connsiteY36" fmla="*/ 567524 h 591505"/>
                <a:gd name="connsiteX37" fmla="*/ 358072 w 591607"/>
                <a:gd name="connsiteY37" fmla="*/ 526723 h 591505"/>
                <a:gd name="connsiteX38" fmla="*/ 415579 w 591607"/>
                <a:gd name="connsiteY38" fmla="*/ 503491 h 591505"/>
                <a:gd name="connsiteX39" fmla="*/ 447380 w 591607"/>
                <a:gd name="connsiteY39" fmla="*/ 528652 h 591505"/>
                <a:gd name="connsiteX40" fmla="*/ 483357 w 591607"/>
                <a:gd name="connsiteY40" fmla="*/ 526621 h 591505"/>
                <a:gd name="connsiteX41" fmla="*/ 528550 w 591607"/>
                <a:gd name="connsiteY41" fmla="*/ 481428 h 591505"/>
                <a:gd name="connsiteX42" fmla="*/ 530582 w 591607"/>
                <a:gd name="connsiteY42" fmla="*/ 445450 h 591505"/>
                <a:gd name="connsiteX43" fmla="*/ 505841 w 591607"/>
                <a:gd name="connsiteY43" fmla="*/ 414080 h 591505"/>
                <a:gd name="connsiteX44" fmla="*/ 529504 w 591607"/>
                <a:gd name="connsiteY44" fmla="*/ 357538 h 591505"/>
                <a:gd name="connsiteX45" fmla="*/ 567626 w 591607"/>
                <a:gd name="connsiteY45" fmla="*/ 353146 h 591505"/>
                <a:gd name="connsiteX46" fmla="*/ 591608 w 591607"/>
                <a:gd name="connsiteY46" fmla="*/ 326271 h 591505"/>
                <a:gd name="connsiteX47" fmla="*/ 591608 w 591607"/>
                <a:gd name="connsiteY47" fmla="*/ 262341 h 591505"/>
                <a:gd name="connsiteX48" fmla="*/ 567626 w 591607"/>
                <a:gd name="connsiteY48" fmla="*/ 235465 h 591505"/>
                <a:gd name="connsiteX49" fmla="*/ 295609 w 591607"/>
                <a:gd name="connsiteY49" fmla="*/ 479489 h 591505"/>
                <a:gd name="connsiteX50" fmla="*/ 112048 w 591607"/>
                <a:gd name="connsiteY50" fmla="*/ 295773 h 591505"/>
                <a:gd name="connsiteX51" fmla="*/ 295311 w 591607"/>
                <a:gd name="connsiteY51" fmla="*/ 112007 h 591505"/>
                <a:gd name="connsiteX52" fmla="*/ 479550 w 591607"/>
                <a:gd name="connsiteY52" fmla="*/ 295270 h 591505"/>
                <a:gd name="connsiteX53" fmla="*/ 295609 w 591607"/>
                <a:gd name="connsiteY53" fmla="*/ 479478 h 591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91607" h="591505">
                  <a:moveTo>
                    <a:pt x="567626" y="235465"/>
                  </a:moveTo>
                  <a:lnTo>
                    <a:pt x="530038" y="231073"/>
                  </a:lnTo>
                  <a:cubicBezTo>
                    <a:pt x="524897" y="211473"/>
                    <a:pt x="517190" y="192735"/>
                    <a:pt x="507339" y="175178"/>
                  </a:cubicBezTo>
                  <a:lnTo>
                    <a:pt x="530469" y="145942"/>
                  </a:lnTo>
                  <a:cubicBezTo>
                    <a:pt x="539037" y="135126"/>
                    <a:pt x="538073" y="119703"/>
                    <a:pt x="528437" y="109964"/>
                  </a:cubicBezTo>
                  <a:lnTo>
                    <a:pt x="483357" y="64885"/>
                  </a:lnTo>
                  <a:cubicBezTo>
                    <a:pt x="473609" y="55136"/>
                    <a:pt x="458195" y="54284"/>
                    <a:pt x="447380" y="62853"/>
                  </a:cubicBezTo>
                  <a:lnTo>
                    <a:pt x="419006" y="85336"/>
                  </a:lnTo>
                  <a:cubicBezTo>
                    <a:pt x="400586" y="74521"/>
                    <a:pt x="380884" y="66280"/>
                    <a:pt x="360217" y="60708"/>
                  </a:cubicBezTo>
                  <a:lnTo>
                    <a:pt x="355938" y="23982"/>
                  </a:lnTo>
                  <a:cubicBezTo>
                    <a:pt x="354337" y="10272"/>
                    <a:pt x="342772" y="0"/>
                    <a:pt x="329062" y="0"/>
                  </a:cubicBezTo>
                  <a:lnTo>
                    <a:pt x="265132" y="0"/>
                  </a:lnTo>
                  <a:cubicBezTo>
                    <a:pt x="251422" y="0"/>
                    <a:pt x="239857" y="10282"/>
                    <a:pt x="238256" y="23982"/>
                  </a:cubicBezTo>
                  <a:lnTo>
                    <a:pt x="233977" y="60708"/>
                  </a:lnTo>
                  <a:cubicBezTo>
                    <a:pt x="212777" y="66383"/>
                    <a:pt x="192540" y="74952"/>
                    <a:pt x="173690" y="86198"/>
                  </a:cubicBezTo>
                  <a:lnTo>
                    <a:pt x="144239" y="62853"/>
                  </a:lnTo>
                  <a:cubicBezTo>
                    <a:pt x="133423" y="54284"/>
                    <a:pt x="117999" y="55249"/>
                    <a:pt x="108261" y="64885"/>
                  </a:cubicBezTo>
                  <a:lnTo>
                    <a:pt x="63068" y="110077"/>
                  </a:lnTo>
                  <a:cubicBezTo>
                    <a:pt x="53320" y="119826"/>
                    <a:pt x="52468" y="135239"/>
                    <a:pt x="61037" y="146055"/>
                  </a:cubicBezTo>
                  <a:lnTo>
                    <a:pt x="85665" y="177220"/>
                  </a:lnTo>
                  <a:cubicBezTo>
                    <a:pt x="75813" y="194993"/>
                    <a:pt x="68322" y="213946"/>
                    <a:pt x="63387" y="233649"/>
                  </a:cubicBezTo>
                  <a:lnTo>
                    <a:pt x="23982" y="238143"/>
                  </a:lnTo>
                  <a:cubicBezTo>
                    <a:pt x="10272" y="239744"/>
                    <a:pt x="0" y="251309"/>
                    <a:pt x="0" y="265019"/>
                  </a:cubicBezTo>
                  <a:lnTo>
                    <a:pt x="0" y="328949"/>
                  </a:lnTo>
                  <a:cubicBezTo>
                    <a:pt x="0" y="342659"/>
                    <a:pt x="10282" y="354224"/>
                    <a:pt x="23982" y="355825"/>
                  </a:cubicBezTo>
                  <a:lnTo>
                    <a:pt x="65531" y="360648"/>
                  </a:lnTo>
                  <a:cubicBezTo>
                    <a:pt x="70775" y="378636"/>
                    <a:pt x="78061" y="395989"/>
                    <a:pt x="87266" y="412264"/>
                  </a:cubicBezTo>
                  <a:lnTo>
                    <a:pt x="61026" y="445348"/>
                  </a:lnTo>
                  <a:cubicBezTo>
                    <a:pt x="52458" y="456164"/>
                    <a:pt x="53422" y="471587"/>
                    <a:pt x="63058" y="481325"/>
                  </a:cubicBezTo>
                  <a:lnTo>
                    <a:pt x="108251" y="526518"/>
                  </a:lnTo>
                  <a:cubicBezTo>
                    <a:pt x="117999" y="536267"/>
                    <a:pt x="133412" y="537118"/>
                    <a:pt x="144228" y="528550"/>
                  </a:cubicBezTo>
                  <a:lnTo>
                    <a:pt x="177107" y="502526"/>
                  </a:lnTo>
                  <a:cubicBezTo>
                    <a:pt x="194028" y="512275"/>
                    <a:pt x="212017" y="519868"/>
                    <a:pt x="230755" y="525225"/>
                  </a:cubicBezTo>
                  <a:lnTo>
                    <a:pt x="235681" y="567524"/>
                  </a:lnTo>
                  <a:cubicBezTo>
                    <a:pt x="237292" y="581233"/>
                    <a:pt x="248846" y="591505"/>
                    <a:pt x="262556" y="591505"/>
                  </a:cubicBezTo>
                  <a:lnTo>
                    <a:pt x="326486" y="591505"/>
                  </a:lnTo>
                  <a:cubicBezTo>
                    <a:pt x="340196" y="591505"/>
                    <a:pt x="351761" y="581223"/>
                    <a:pt x="353362" y="567524"/>
                  </a:cubicBezTo>
                  <a:lnTo>
                    <a:pt x="358072" y="526723"/>
                  </a:lnTo>
                  <a:cubicBezTo>
                    <a:pt x="378205" y="521479"/>
                    <a:pt x="397477" y="513660"/>
                    <a:pt x="415579" y="503491"/>
                  </a:cubicBezTo>
                  <a:lnTo>
                    <a:pt x="447380" y="528652"/>
                  </a:lnTo>
                  <a:cubicBezTo>
                    <a:pt x="458195" y="537221"/>
                    <a:pt x="473619" y="536256"/>
                    <a:pt x="483357" y="526621"/>
                  </a:cubicBezTo>
                  <a:lnTo>
                    <a:pt x="528550" y="481428"/>
                  </a:lnTo>
                  <a:cubicBezTo>
                    <a:pt x="538298" y="471679"/>
                    <a:pt x="539150" y="456266"/>
                    <a:pt x="530582" y="445450"/>
                  </a:cubicBezTo>
                  <a:lnTo>
                    <a:pt x="505841" y="414080"/>
                  </a:lnTo>
                  <a:cubicBezTo>
                    <a:pt x="516123" y="396307"/>
                    <a:pt x="524147" y="377354"/>
                    <a:pt x="529504" y="357538"/>
                  </a:cubicBezTo>
                  <a:lnTo>
                    <a:pt x="567626" y="353146"/>
                  </a:lnTo>
                  <a:cubicBezTo>
                    <a:pt x="581336" y="351535"/>
                    <a:pt x="591608" y="339981"/>
                    <a:pt x="591608" y="326271"/>
                  </a:cubicBezTo>
                  <a:lnTo>
                    <a:pt x="591608" y="262341"/>
                  </a:lnTo>
                  <a:cubicBezTo>
                    <a:pt x="591608" y="248631"/>
                    <a:pt x="581326" y="237066"/>
                    <a:pt x="567626" y="235465"/>
                  </a:cubicBezTo>
                  <a:close/>
                  <a:moveTo>
                    <a:pt x="295609" y="479489"/>
                  </a:moveTo>
                  <a:cubicBezTo>
                    <a:pt x="195527" y="479766"/>
                    <a:pt x="112140" y="398688"/>
                    <a:pt x="112048" y="295773"/>
                  </a:cubicBezTo>
                  <a:cubicBezTo>
                    <a:pt x="111965" y="195116"/>
                    <a:pt x="193259" y="112756"/>
                    <a:pt x="295311" y="112007"/>
                  </a:cubicBezTo>
                  <a:cubicBezTo>
                    <a:pt x="395969" y="111391"/>
                    <a:pt x="479099" y="194080"/>
                    <a:pt x="479550" y="295270"/>
                  </a:cubicBezTo>
                  <a:cubicBezTo>
                    <a:pt x="480002" y="396564"/>
                    <a:pt x="397980" y="479201"/>
                    <a:pt x="295609" y="479478"/>
                  </a:cubicBezTo>
                  <a:close/>
                </a:path>
              </a:pathLst>
            </a:custGeom>
            <a:solidFill>
              <a:srgbClr val="CA905E"/>
            </a:solidFill>
            <a:ln w="10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AE64039-4721-4354-89E3-622EBD6B9618}"/>
              </a:ext>
            </a:extLst>
          </p:cNvPr>
          <p:cNvGrpSpPr/>
          <p:nvPr/>
        </p:nvGrpSpPr>
        <p:grpSpPr>
          <a:xfrm>
            <a:off x="5665052" y="4958857"/>
            <a:ext cx="723776" cy="560761"/>
            <a:chOff x="5665052" y="4929517"/>
            <a:chExt cx="723776" cy="560761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794E568-99C9-43A6-A844-5A3B59352E1D}"/>
                </a:ext>
              </a:extLst>
            </p:cNvPr>
            <p:cNvSpPr/>
            <p:nvPr/>
          </p:nvSpPr>
          <p:spPr>
            <a:xfrm>
              <a:off x="5720380" y="4992029"/>
              <a:ext cx="612946" cy="498249"/>
            </a:xfrm>
            <a:custGeom>
              <a:avLst/>
              <a:gdLst>
                <a:gd name="connsiteX0" fmla="*/ 209071 w 612946"/>
                <a:gd name="connsiteY0" fmla="*/ 340085 h 498249"/>
                <a:gd name="connsiteX1" fmla="*/ 207733 w 612946"/>
                <a:gd name="connsiteY1" fmla="*/ 340352 h 498249"/>
                <a:gd name="connsiteX2" fmla="*/ 200891 w 612946"/>
                <a:gd name="connsiteY2" fmla="*/ 330517 h 498249"/>
                <a:gd name="connsiteX3" fmla="*/ 177341 w 612946"/>
                <a:gd name="connsiteY3" fmla="*/ 309127 h 498249"/>
                <a:gd name="connsiteX4" fmla="*/ 151113 w 612946"/>
                <a:gd name="connsiteY4" fmla="*/ 311232 h 498249"/>
                <a:gd name="connsiteX5" fmla="*/ 146789 w 612946"/>
                <a:gd name="connsiteY5" fmla="*/ 333463 h 498249"/>
                <a:gd name="connsiteX6" fmla="*/ 152781 w 612946"/>
                <a:gd name="connsiteY6" fmla="*/ 349802 h 498249"/>
                <a:gd name="connsiteX7" fmla="*/ 191723 w 612946"/>
                <a:gd name="connsiteY7" fmla="*/ 419943 h 498249"/>
                <a:gd name="connsiteX8" fmla="*/ 245785 w 612946"/>
                <a:gd name="connsiteY8" fmla="*/ 480822 h 498249"/>
                <a:gd name="connsiteX9" fmla="*/ 389775 w 612946"/>
                <a:gd name="connsiteY9" fmla="*/ 428443 h 498249"/>
                <a:gd name="connsiteX10" fmla="*/ 397466 w 612946"/>
                <a:gd name="connsiteY10" fmla="*/ 338672 h 498249"/>
                <a:gd name="connsiteX11" fmla="*/ 353930 w 612946"/>
                <a:gd name="connsiteY11" fmla="*/ 316392 h 498249"/>
                <a:gd name="connsiteX12" fmla="*/ 338409 w 612946"/>
                <a:gd name="connsiteY12" fmla="*/ 288695 h 498249"/>
                <a:gd name="connsiteX13" fmla="*/ 306999 w 612946"/>
                <a:gd name="connsiteY13" fmla="*/ 294409 h 498249"/>
                <a:gd name="connsiteX14" fmla="*/ 286974 w 612946"/>
                <a:gd name="connsiteY14" fmla="*/ 264943 h 498249"/>
                <a:gd name="connsiteX15" fmla="*/ 255863 w 612946"/>
                <a:gd name="connsiteY15" fmla="*/ 279325 h 498249"/>
                <a:gd name="connsiteX16" fmla="*/ 255323 w 612946"/>
                <a:gd name="connsiteY16" fmla="*/ 224505 h 498249"/>
                <a:gd name="connsiteX17" fmla="*/ 255163 w 612946"/>
                <a:gd name="connsiteY17" fmla="*/ 191698 h 498249"/>
                <a:gd name="connsiteX18" fmla="*/ 232182 w 612946"/>
                <a:gd name="connsiteY18" fmla="*/ 168855 h 498249"/>
                <a:gd name="connsiteX19" fmla="*/ 209221 w 612946"/>
                <a:gd name="connsiteY19" fmla="*/ 191698 h 498249"/>
                <a:gd name="connsiteX20" fmla="*/ 209071 w 612946"/>
                <a:gd name="connsiteY20" fmla="*/ 200446 h 498249"/>
                <a:gd name="connsiteX21" fmla="*/ 209071 w 612946"/>
                <a:gd name="connsiteY21" fmla="*/ 332454 h 498249"/>
                <a:gd name="connsiteX22" fmla="*/ 209071 w 612946"/>
                <a:gd name="connsiteY22" fmla="*/ 340095 h 498249"/>
                <a:gd name="connsiteX23" fmla="*/ 612947 w 612946"/>
                <a:gd name="connsiteY23" fmla="*/ 158229 h 498249"/>
                <a:gd name="connsiteX24" fmla="*/ 612947 w 612946"/>
                <a:gd name="connsiteY24" fmla="*/ 7845 h 498249"/>
                <a:gd name="connsiteX25" fmla="*/ 483908 w 612946"/>
                <a:gd name="connsiteY25" fmla="*/ 1401 h 498249"/>
                <a:gd name="connsiteX26" fmla="*/ 483908 w 612946"/>
                <a:gd name="connsiteY26" fmla="*/ 151735 h 498249"/>
                <a:gd name="connsiteX27" fmla="*/ 612947 w 612946"/>
                <a:gd name="connsiteY27" fmla="*/ 158229 h 498249"/>
                <a:gd name="connsiteX28" fmla="*/ 265321 w 612946"/>
                <a:gd name="connsiteY28" fmla="*/ 82246 h 498249"/>
                <a:gd name="connsiteX29" fmla="*/ 551 w 612946"/>
                <a:gd name="connsiteY29" fmla="*/ 69041 h 498249"/>
                <a:gd name="connsiteX30" fmla="*/ 551 w 612946"/>
                <a:gd name="connsiteY30" fmla="*/ 98141 h 498249"/>
                <a:gd name="connsiteX31" fmla="*/ 265321 w 612946"/>
                <a:gd name="connsiteY31" fmla="*/ 112187 h 498249"/>
                <a:gd name="connsiteX32" fmla="*/ 265321 w 612946"/>
                <a:gd name="connsiteY32" fmla="*/ 82246 h 498249"/>
                <a:gd name="connsiteX33" fmla="*/ 92 w 612946"/>
                <a:gd name="connsiteY33" fmla="*/ 35947 h 498249"/>
                <a:gd name="connsiteX34" fmla="*/ 265630 w 612946"/>
                <a:gd name="connsiteY34" fmla="*/ 50181 h 498249"/>
                <a:gd name="connsiteX35" fmla="*/ 265740 w 612946"/>
                <a:gd name="connsiteY35" fmla="*/ 27229 h 498249"/>
                <a:gd name="connsiteX36" fmla="*/ 259288 w 612946"/>
                <a:gd name="connsiteY36" fmla="*/ 18906 h 498249"/>
                <a:gd name="connsiteX37" fmla="*/ 73290 w 612946"/>
                <a:gd name="connsiteY37" fmla="*/ 659 h 498249"/>
                <a:gd name="connsiteX38" fmla="*/ 5875 w 612946"/>
                <a:gd name="connsiteY38" fmla="*/ 6333 h 498249"/>
                <a:gd name="connsiteX39" fmla="*/ 352 w 612946"/>
                <a:gd name="connsiteY39" fmla="*/ 10880 h 498249"/>
                <a:gd name="connsiteX40" fmla="*/ 92 w 612946"/>
                <a:gd name="connsiteY40" fmla="*/ 35937 h 498249"/>
                <a:gd name="connsiteX41" fmla="*/ 347678 w 612946"/>
                <a:gd name="connsiteY41" fmla="*/ 236525 h 498249"/>
                <a:gd name="connsiteX42" fmla="*/ 612727 w 612946"/>
                <a:gd name="connsiteY42" fmla="*/ 222281 h 498249"/>
                <a:gd name="connsiteX43" fmla="*/ 612727 w 612946"/>
                <a:gd name="connsiteY43" fmla="*/ 192588 h 498249"/>
                <a:gd name="connsiteX44" fmla="*/ 545021 w 612946"/>
                <a:gd name="connsiteY44" fmla="*/ 187270 h 498249"/>
                <a:gd name="connsiteX45" fmla="*/ 428247 w 612946"/>
                <a:gd name="connsiteY45" fmla="*/ 191688 h 498249"/>
                <a:gd name="connsiteX46" fmla="*/ 353201 w 612946"/>
                <a:gd name="connsiteY46" fmla="*/ 205576 h 498249"/>
                <a:gd name="connsiteX47" fmla="*/ 347928 w 612946"/>
                <a:gd name="connsiteY47" fmla="*/ 209846 h 498249"/>
                <a:gd name="connsiteX48" fmla="*/ 347678 w 612946"/>
                <a:gd name="connsiteY48" fmla="*/ 236525 h 498249"/>
                <a:gd name="connsiteX49" fmla="*/ 364287 w 612946"/>
                <a:gd name="connsiteY49" fmla="*/ 264814 h 498249"/>
                <a:gd name="connsiteX50" fmla="*/ 387698 w 612946"/>
                <a:gd name="connsiteY50" fmla="*/ 280728 h 498249"/>
                <a:gd name="connsiteX51" fmla="*/ 408931 w 612946"/>
                <a:gd name="connsiteY51" fmla="*/ 285641 h 498249"/>
                <a:gd name="connsiteX52" fmla="*/ 547558 w 612946"/>
                <a:gd name="connsiteY52" fmla="*/ 278386 h 498249"/>
                <a:gd name="connsiteX53" fmla="*/ 612897 w 612946"/>
                <a:gd name="connsiteY53" fmla="*/ 283654 h 498249"/>
                <a:gd name="connsiteX54" fmla="*/ 612897 w 612946"/>
                <a:gd name="connsiteY54" fmla="*/ 255523 h 498249"/>
                <a:gd name="connsiteX55" fmla="*/ 364287 w 612946"/>
                <a:gd name="connsiteY55" fmla="*/ 264824 h 498249"/>
                <a:gd name="connsiteX56" fmla="*/ 392 w 612946"/>
                <a:gd name="connsiteY56" fmla="*/ 159751 h 498249"/>
                <a:gd name="connsiteX57" fmla="*/ 51707 w 612946"/>
                <a:gd name="connsiteY57" fmla="*/ 154938 h 498249"/>
                <a:gd name="connsiteX58" fmla="*/ 177331 w 612946"/>
                <a:gd name="connsiteY58" fmla="*/ 157438 h 498249"/>
                <a:gd name="connsiteX59" fmla="*/ 182794 w 612946"/>
                <a:gd name="connsiteY59" fmla="*/ 155541 h 498249"/>
                <a:gd name="connsiteX60" fmla="*/ 200861 w 612946"/>
                <a:gd name="connsiteY60" fmla="*/ 131541 h 498249"/>
                <a:gd name="connsiteX61" fmla="*/ 382 w 612946"/>
                <a:gd name="connsiteY61" fmla="*/ 131244 h 498249"/>
                <a:gd name="connsiteX62" fmla="*/ 382 w 612946"/>
                <a:gd name="connsiteY62" fmla="*/ 159751 h 498249"/>
                <a:gd name="connsiteX63" fmla="*/ 612837 w 612946"/>
                <a:gd name="connsiteY63" fmla="*/ 317420 h 498249"/>
                <a:gd name="connsiteX64" fmla="*/ 420287 w 612946"/>
                <a:gd name="connsiteY64" fmla="*/ 316768 h 498249"/>
                <a:gd name="connsiteX65" fmla="*/ 428417 w 612946"/>
                <a:gd name="connsiteY65" fmla="*/ 344632 h 498249"/>
                <a:gd name="connsiteX66" fmla="*/ 612837 w 612946"/>
                <a:gd name="connsiteY66" fmla="*/ 346441 h 498249"/>
                <a:gd name="connsiteX67" fmla="*/ 612837 w 612946"/>
                <a:gd name="connsiteY67" fmla="*/ 317420 h 498249"/>
                <a:gd name="connsiteX68" fmla="*/ 711 w 612946"/>
                <a:gd name="connsiteY68" fmla="*/ 255384 h 498249"/>
                <a:gd name="connsiteX69" fmla="*/ 711 w 612946"/>
                <a:gd name="connsiteY69" fmla="*/ 284396 h 498249"/>
                <a:gd name="connsiteX70" fmla="*/ 173755 w 612946"/>
                <a:gd name="connsiteY70" fmla="*/ 281065 h 498249"/>
                <a:gd name="connsiteX71" fmla="*/ 173755 w 612946"/>
                <a:gd name="connsiteY71" fmla="*/ 252597 h 498249"/>
                <a:gd name="connsiteX72" fmla="*/ 711 w 612946"/>
                <a:gd name="connsiteY72" fmla="*/ 255384 h 498249"/>
                <a:gd name="connsiteX73" fmla="*/ 302 w 612946"/>
                <a:gd name="connsiteY73" fmla="*/ 222301 h 498249"/>
                <a:gd name="connsiteX74" fmla="*/ 173725 w 612946"/>
                <a:gd name="connsiteY74" fmla="*/ 219128 h 498249"/>
                <a:gd name="connsiteX75" fmla="*/ 173725 w 612946"/>
                <a:gd name="connsiteY75" fmla="*/ 190146 h 498249"/>
                <a:gd name="connsiteX76" fmla="*/ 302 w 612946"/>
                <a:gd name="connsiteY76" fmla="*/ 193379 h 498249"/>
                <a:gd name="connsiteX77" fmla="*/ 302 w 612946"/>
                <a:gd name="connsiteY77" fmla="*/ 222301 h 498249"/>
                <a:gd name="connsiteX78" fmla="*/ 121021 w 612946"/>
                <a:gd name="connsiteY78" fmla="*/ 311074 h 498249"/>
                <a:gd name="connsiteX79" fmla="*/ 571 w 612946"/>
                <a:gd name="connsiteY79" fmla="*/ 317628 h 498249"/>
                <a:gd name="connsiteX80" fmla="*/ 571 w 612946"/>
                <a:gd name="connsiteY80" fmla="*/ 344889 h 498249"/>
                <a:gd name="connsiteX81" fmla="*/ 121021 w 612946"/>
                <a:gd name="connsiteY81" fmla="*/ 337881 h 498249"/>
                <a:gd name="connsiteX82" fmla="*/ 121021 w 612946"/>
                <a:gd name="connsiteY82" fmla="*/ 311074 h 498249"/>
                <a:gd name="connsiteX83" fmla="*/ 347678 w 612946"/>
                <a:gd name="connsiteY83" fmla="*/ 172997 h 498249"/>
                <a:gd name="connsiteX84" fmla="*/ 447253 w 612946"/>
                <a:gd name="connsiteY84" fmla="*/ 154770 h 498249"/>
                <a:gd name="connsiteX85" fmla="*/ 447253 w 612946"/>
                <a:gd name="connsiteY85" fmla="*/ 128141 h 498249"/>
                <a:gd name="connsiteX86" fmla="*/ 445546 w 612946"/>
                <a:gd name="connsiteY86" fmla="*/ 127449 h 498249"/>
                <a:gd name="connsiteX87" fmla="*/ 351503 w 612946"/>
                <a:gd name="connsiteY87" fmla="*/ 143620 h 498249"/>
                <a:gd name="connsiteX88" fmla="*/ 347848 w 612946"/>
                <a:gd name="connsiteY88" fmla="*/ 147959 h 498249"/>
                <a:gd name="connsiteX89" fmla="*/ 347678 w 612946"/>
                <a:gd name="connsiteY89" fmla="*/ 172997 h 498249"/>
                <a:gd name="connsiteX90" fmla="*/ 447224 w 612946"/>
                <a:gd name="connsiteY90" fmla="*/ 3071 h 498249"/>
                <a:gd name="connsiteX91" fmla="*/ 350964 w 612946"/>
                <a:gd name="connsiteY91" fmla="*/ 19786 h 498249"/>
                <a:gd name="connsiteX92" fmla="*/ 347858 w 612946"/>
                <a:gd name="connsiteY92" fmla="*/ 23078 h 498249"/>
                <a:gd name="connsiteX93" fmla="*/ 347718 w 612946"/>
                <a:gd name="connsiteY93" fmla="*/ 48728 h 498249"/>
                <a:gd name="connsiteX94" fmla="*/ 447224 w 612946"/>
                <a:gd name="connsiteY94" fmla="*/ 30550 h 498249"/>
                <a:gd name="connsiteX95" fmla="*/ 447224 w 612946"/>
                <a:gd name="connsiteY95" fmla="*/ 3051 h 498249"/>
                <a:gd name="connsiteX96" fmla="*/ 447273 w 612946"/>
                <a:gd name="connsiteY96" fmla="*/ 63812 h 498249"/>
                <a:gd name="connsiteX97" fmla="*/ 348017 w 612946"/>
                <a:gd name="connsiteY97" fmla="*/ 81090 h 498249"/>
                <a:gd name="connsiteX98" fmla="*/ 348017 w 612946"/>
                <a:gd name="connsiteY98" fmla="*/ 110833 h 498249"/>
                <a:gd name="connsiteX99" fmla="*/ 447273 w 612946"/>
                <a:gd name="connsiteY99" fmla="*/ 92625 h 498249"/>
                <a:gd name="connsiteX100" fmla="*/ 447273 w 612946"/>
                <a:gd name="connsiteY100" fmla="*/ 63802 h 49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612946" h="498249">
                  <a:moveTo>
                    <a:pt x="209071" y="340085"/>
                  </a:moveTo>
                  <a:lnTo>
                    <a:pt x="207733" y="340352"/>
                  </a:lnTo>
                  <a:cubicBezTo>
                    <a:pt x="205475" y="337041"/>
                    <a:pt x="203688" y="333285"/>
                    <a:pt x="200891" y="330517"/>
                  </a:cubicBezTo>
                  <a:cubicBezTo>
                    <a:pt x="193341" y="323054"/>
                    <a:pt x="186090" y="314939"/>
                    <a:pt x="177341" y="309127"/>
                  </a:cubicBezTo>
                  <a:cubicBezTo>
                    <a:pt x="169061" y="303621"/>
                    <a:pt x="159163" y="305074"/>
                    <a:pt x="151113" y="311232"/>
                  </a:cubicBezTo>
                  <a:cubicBezTo>
                    <a:pt x="143453" y="317094"/>
                    <a:pt x="145061" y="325634"/>
                    <a:pt x="146789" y="333463"/>
                  </a:cubicBezTo>
                  <a:cubicBezTo>
                    <a:pt x="148027" y="339087"/>
                    <a:pt x="150035" y="344731"/>
                    <a:pt x="152781" y="349802"/>
                  </a:cubicBezTo>
                  <a:cubicBezTo>
                    <a:pt x="165505" y="373317"/>
                    <a:pt x="178030" y="396981"/>
                    <a:pt x="191723" y="419943"/>
                  </a:cubicBezTo>
                  <a:cubicBezTo>
                    <a:pt x="205775" y="443507"/>
                    <a:pt x="223043" y="464492"/>
                    <a:pt x="245785" y="480822"/>
                  </a:cubicBezTo>
                  <a:cubicBezTo>
                    <a:pt x="287932" y="511078"/>
                    <a:pt x="372037" y="506887"/>
                    <a:pt x="389775" y="428443"/>
                  </a:cubicBezTo>
                  <a:cubicBezTo>
                    <a:pt x="396487" y="398770"/>
                    <a:pt x="398365" y="368760"/>
                    <a:pt x="397466" y="338672"/>
                  </a:cubicBezTo>
                  <a:cubicBezTo>
                    <a:pt x="396727" y="313950"/>
                    <a:pt x="376212" y="303957"/>
                    <a:pt x="353930" y="316392"/>
                  </a:cubicBezTo>
                  <a:cubicBezTo>
                    <a:pt x="354439" y="303937"/>
                    <a:pt x="349076" y="294765"/>
                    <a:pt x="338409" y="288695"/>
                  </a:cubicBezTo>
                  <a:cubicBezTo>
                    <a:pt x="326744" y="282053"/>
                    <a:pt x="316447" y="284920"/>
                    <a:pt x="306999" y="294409"/>
                  </a:cubicBezTo>
                  <a:cubicBezTo>
                    <a:pt x="306020" y="279957"/>
                    <a:pt x="300786" y="268966"/>
                    <a:pt x="286974" y="264943"/>
                  </a:cubicBezTo>
                  <a:cubicBezTo>
                    <a:pt x="273261" y="260949"/>
                    <a:pt x="263233" y="267562"/>
                    <a:pt x="255863" y="279325"/>
                  </a:cubicBezTo>
                  <a:cubicBezTo>
                    <a:pt x="255333" y="260465"/>
                    <a:pt x="255333" y="242485"/>
                    <a:pt x="255323" y="224505"/>
                  </a:cubicBezTo>
                  <a:cubicBezTo>
                    <a:pt x="255323" y="213563"/>
                    <a:pt x="255693" y="202611"/>
                    <a:pt x="255163" y="191698"/>
                  </a:cubicBezTo>
                  <a:cubicBezTo>
                    <a:pt x="254524" y="178324"/>
                    <a:pt x="244607" y="168855"/>
                    <a:pt x="232182" y="168855"/>
                  </a:cubicBezTo>
                  <a:cubicBezTo>
                    <a:pt x="219658" y="168855"/>
                    <a:pt x="210110" y="178315"/>
                    <a:pt x="209221" y="191698"/>
                  </a:cubicBezTo>
                  <a:cubicBezTo>
                    <a:pt x="209031" y="194604"/>
                    <a:pt x="209071" y="197530"/>
                    <a:pt x="209071" y="200446"/>
                  </a:cubicBezTo>
                  <a:cubicBezTo>
                    <a:pt x="209071" y="244452"/>
                    <a:pt x="209071" y="288448"/>
                    <a:pt x="209071" y="332454"/>
                  </a:cubicBezTo>
                  <a:lnTo>
                    <a:pt x="209071" y="340095"/>
                  </a:lnTo>
                  <a:close/>
                  <a:moveTo>
                    <a:pt x="612947" y="158229"/>
                  </a:moveTo>
                  <a:lnTo>
                    <a:pt x="612947" y="7845"/>
                  </a:lnTo>
                  <a:cubicBezTo>
                    <a:pt x="597306" y="2320"/>
                    <a:pt x="500837" y="-2464"/>
                    <a:pt x="483908" y="1401"/>
                  </a:cubicBezTo>
                  <a:lnTo>
                    <a:pt x="483908" y="151735"/>
                  </a:lnTo>
                  <a:lnTo>
                    <a:pt x="612947" y="158229"/>
                  </a:lnTo>
                  <a:close/>
                  <a:moveTo>
                    <a:pt x="265321" y="82246"/>
                  </a:moveTo>
                  <a:cubicBezTo>
                    <a:pt x="177710" y="59996"/>
                    <a:pt x="89630" y="57377"/>
                    <a:pt x="551" y="69041"/>
                  </a:cubicBezTo>
                  <a:lnTo>
                    <a:pt x="551" y="98141"/>
                  </a:lnTo>
                  <a:cubicBezTo>
                    <a:pt x="89890" y="85716"/>
                    <a:pt x="177950" y="89067"/>
                    <a:pt x="265321" y="112187"/>
                  </a:cubicBezTo>
                  <a:lnTo>
                    <a:pt x="265321" y="82246"/>
                  </a:lnTo>
                  <a:close/>
                  <a:moveTo>
                    <a:pt x="92" y="35947"/>
                  </a:moveTo>
                  <a:cubicBezTo>
                    <a:pt x="90010" y="24056"/>
                    <a:pt x="178050" y="26784"/>
                    <a:pt x="265630" y="50181"/>
                  </a:cubicBezTo>
                  <a:cubicBezTo>
                    <a:pt x="265630" y="41740"/>
                    <a:pt x="265311" y="34465"/>
                    <a:pt x="265740" y="27229"/>
                  </a:cubicBezTo>
                  <a:cubicBezTo>
                    <a:pt x="266040" y="22188"/>
                    <a:pt x="264422" y="20162"/>
                    <a:pt x="259288" y="18906"/>
                  </a:cubicBezTo>
                  <a:cubicBezTo>
                    <a:pt x="198165" y="3921"/>
                    <a:pt x="136082" y="-1713"/>
                    <a:pt x="73290" y="659"/>
                  </a:cubicBezTo>
                  <a:cubicBezTo>
                    <a:pt x="50779" y="1509"/>
                    <a:pt x="28327" y="4158"/>
                    <a:pt x="5875" y="6333"/>
                  </a:cubicBezTo>
                  <a:cubicBezTo>
                    <a:pt x="3817" y="6531"/>
                    <a:pt x="481" y="9180"/>
                    <a:pt x="352" y="10880"/>
                  </a:cubicBezTo>
                  <a:cubicBezTo>
                    <a:pt x="-238" y="18807"/>
                    <a:pt x="92" y="26804"/>
                    <a:pt x="92" y="35937"/>
                  </a:cubicBezTo>
                  <a:close/>
                  <a:moveTo>
                    <a:pt x="347678" y="236525"/>
                  </a:moveTo>
                  <a:cubicBezTo>
                    <a:pt x="435448" y="213148"/>
                    <a:pt x="523538" y="210163"/>
                    <a:pt x="612727" y="222281"/>
                  </a:cubicBezTo>
                  <a:lnTo>
                    <a:pt x="612727" y="192588"/>
                  </a:lnTo>
                  <a:cubicBezTo>
                    <a:pt x="589895" y="190739"/>
                    <a:pt x="567493" y="188219"/>
                    <a:pt x="545021" y="187270"/>
                  </a:cubicBezTo>
                  <a:cubicBezTo>
                    <a:pt x="506010" y="185619"/>
                    <a:pt x="466949" y="186074"/>
                    <a:pt x="428247" y="191688"/>
                  </a:cubicBezTo>
                  <a:cubicBezTo>
                    <a:pt x="403089" y="195346"/>
                    <a:pt x="378180" y="200713"/>
                    <a:pt x="353201" y="205576"/>
                  </a:cubicBezTo>
                  <a:cubicBezTo>
                    <a:pt x="351154" y="205972"/>
                    <a:pt x="348017" y="208275"/>
                    <a:pt x="347928" y="209846"/>
                  </a:cubicBezTo>
                  <a:cubicBezTo>
                    <a:pt x="347408" y="218505"/>
                    <a:pt x="347678" y="227213"/>
                    <a:pt x="347678" y="236525"/>
                  </a:cubicBezTo>
                  <a:close/>
                  <a:moveTo>
                    <a:pt x="364287" y="264814"/>
                  </a:moveTo>
                  <a:cubicBezTo>
                    <a:pt x="372916" y="270538"/>
                    <a:pt x="381206" y="274689"/>
                    <a:pt x="387698" y="280728"/>
                  </a:cubicBezTo>
                  <a:cubicBezTo>
                    <a:pt x="394340" y="286896"/>
                    <a:pt x="400742" y="287035"/>
                    <a:pt x="408931" y="285641"/>
                  </a:cubicBezTo>
                  <a:cubicBezTo>
                    <a:pt x="454824" y="277822"/>
                    <a:pt x="501096" y="275569"/>
                    <a:pt x="547558" y="278386"/>
                  </a:cubicBezTo>
                  <a:cubicBezTo>
                    <a:pt x="569261" y="279700"/>
                    <a:pt x="590904" y="281855"/>
                    <a:pt x="612897" y="283654"/>
                  </a:cubicBezTo>
                  <a:lnTo>
                    <a:pt x="612897" y="255523"/>
                  </a:lnTo>
                  <a:cubicBezTo>
                    <a:pt x="529691" y="244077"/>
                    <a:pt x="447184" y="246212"/>
                    <a:pt x="364287" y="264824"/>
                  </a:cubicBezTo>
                  <a:close/>
                  <a:moveTo>
                    <a:pt x="392" y="159751"/>
                  </a:moveTo>
                  <a:cubicBezTo>
                    <a:pt x="18059" y="158071"/>
                    <a:pt x="34858" y="156114"/>
                    <a:pt x="51707" y="154938"/>
                  </a:cubicBezTo>
                  <a:cubicBezTo>
                    <a:pt x="93645" y="152012"/>
                    <a:pt x="135543" y="152289"/>
                    <a:pt x="177331" y="157438"/>
                  </a:cubicBezTo>
                  <a:cubicBezTo>
                    <a:pt x="179088" y="157656"/>
                    <a:pt x="181775" y="156835"/>
                    <a:pt x="182794" y="155541"/>
                  </a:cubicBezTo>
                  <a:cubicBezTo>
                    <a:pt x="189026" y="147672"/>
                    <a:pt x="194909" y="139537"/>
                    <a:pt x="200861" y="131541"/>
                  </a:cubicBezTo>
                  <a:cubicBezTo>
                    <a:pt x="134814" y="121518"/>
                    <a:pt x="67747" y="122101"/>
                    <a:pt x="382" y="131244"/>
                  </a:cubicBezTo>
                  <a:lnTo>
                    <a:pt x="382" y="159751"/>
                  </a:lnTo>
                  <a:close/>
                  <a:moveTo>
                    <a:pt x="612837" y="317420"/>
                  </a:moveTo>
                  <a:cubicBezTo>
                    <a:pt x="548158" y="309117"/>
                    <a:pt x="484267" y="307931"/>
                    <a:pt x="420287" y="316768"/>
                  </a:cubicBezTo>
                  <a:lnTo>
                    <a:pt x="428417" y="344632"/>
                  </a:lnTo>
                  <a:cubicBezTo>
                    <a:pt x="489810" y="336715"/>
                    <a:pt x="551154" y="338227"/>
                    <a:pt x="612837" y="346441"/>
                  </a:cubicBezTo>
                  <a:lnTo>
                    <a:pt x="612837" y="317420"/>
                  </a:lnTo>
                  <a:close/>
                  <a:moveTo>
                    <a:pt x="711" y="255384"/>
                  </a:moveTo>
                  <a:lnTo>
                    <a:pt x="711" y="284396"/>
                  </a:lnTo>
                  <a:cubicBezTo>
                    <a:pt x="58609" y="276468"/>
                    <a:pt x="116007" y="274936"/>
                    <a:pt x="173755" y="281065"/>
                  </a:cubicBezTo>
                  <a:lnTo>
                    <a:pt x="173755" y="252597"/>
                  </a:lnTo>
                  <a:cubicBezTo>
                    <a:pt x="115708" y="245964"/>
                    <a:pt x="58289" y="247773"/>
                    <a:pt x="711" y="255384"/>
                  </a:cubicBezTo>
                  <a:close/>
                  <a:moveTo>
                    <a:pt x="302" y="222301"/>
                  </a:moveTo>
                  <a:cubicBezTo>
                    <a:pt x="58269" y="214522"/>
                    <a:pt x="115708" y="212505"/>
                    <a:pt x="173725" y="219128"/>
                  </a:cubicBezTo>
                  <a:lnTo>
                    <a:pt x="173725" y="190146"/>
                  </a:lnTo>
                  <a:cubicBezTo>
                    <a:pt x="115488" y="184413"/>
                    <a:pt x="57920" y="185451"/>
                    <a:pt x="302" y="193379"/>
                  </a:cubicBezTo>
                  <a:lnTo>
                    <a:pt x="302" y="222301"/>
                  </a:lnTo>
                  <a:close/>
                  <a:moveTo>
                    <a:pt x="121021" y="311074"/>
                  </a:moveTo>
                  <a:cubicBezTo>
                    <a:pt x="80142" y="310007"/>
                    <a:pt x="40162" y="311944"/>
                    <a:pt x="571" y="317628"/>
                  </a:cubicBezTo>
                  <a:lnTo>
                    <a:pt x="571" y="344889"/>
                  </a:lnTo>
                  <a:lnTo>
                    <a:pt x="121021" y="337881"/>
                  </a:lnTo>
                  <a:lnTo>
                    <a:pt x="121021" y="311074"/>
                  </a:lnTo>
                  <a:close/>
                  <a:moveTo>
                    <a:pt x="347678" y="172997"/>
                  </a:moveTo>
                  <a:lnTo>
                    <a:pt x="447253" y="154770"/>
                  </a:lnTo>
                  <a:lnTo>
                    <a:pt x="447253" y="128141"/>
                  </a:lnTo>
                  <a:cubicBezTo>
                    <a:pt x="446425" y="127795"/>
                    <a:pt x="445945" y="127389"/>
                    <a:pt x="445546" y="127449"/>
                  </a:cubicBezTo>
                  <a:cubicBezTo>
                    <a:pt x="414185" y="132766"/>
                    <a:pt x="382824" y="138065"/>
                    <a:pt x="351503" y="143620"/>
                  </a:cubicBezTo>
                  <a:cubicBezTo>
                    <a:pt x="350015" y="143887"/>
                    <a:pt x="347908" y="146407"/>
                    <a:pt x="347848" y="147959"/>
                  </a:cubicBezTo>
                  <a:cubicBezTo>
                    <a:pt x="347488" y="156410"/>
                    <a:pt x="347678" y="164891"/>
                    <a:pt x="347678" y="172997"/>
                  </a:cubicBezTo>
                  <a:close/>
                  <a:moveTo>
                    <a:pt x="447224" y="3071"/>
                  </a:moveTo>
                  <a:cubicBezTo>
                    <a:pt x="414035" y="6175"/>
                    <a:pt x="382285" y="11799"/>
                    <a:pt x="350964" y="19786"/>
                  </a:cubicBezTo>
                  <a:cubicBezTo>
                    <a:pt x="349675" y="20112"/>
                    <a:pt x="347888" y="21921"/>
                    <a:pt x="347858" y="23078"/>
                  </a:cubicBezTo>
                  <a:cubicBezTo>
                    <a:pt x="347598" y="31885"/>
                    <a:pt x="347718" y="40712"/>
                    <a:pt x="347718" y="48728"/>
                  </a:cubicBezTo>
                  <a:lnTo>
                    <a:pt x="447224" y="30550"/>
                  </a:lnTo>
                  <a:lnTo>
                    <a:pt x="447224" y="3051"/>
                  </a:lnTo>
                  <a:close/>
                  <a:moveTo>
                    <a:pt x="447273" y="63812"/>
                  </a:moveTo>
                  <a:lnTo>
                    <a:pt x="348017" y="81090"/>
                  </a:lnTo>
                  <a:lnTo>
                    <a:pt x="348017" y="110833"/>
                  </a:lnTo>
                  <a:lnTo>
                    <a:pt x="447273" y="92625"/>
                  </a:lnTo>
                  <a:lnTo>
                    <a:pt x="447273" y="63802"/>
                  </a:ln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E7DEE61-5D55-4CF3-9D37-470E57D865C2}"/>
                </a:ext>
              </a:extLst>
            </p:cNvPr>
            <p:cNvSpPr/>
            <p:nvPr/>
          </p:nvSpPr>
          <p:spPr>
            <a:xfrm>
              <a:off x="5665052" y="4929517"/>
              <a:ext cx="723776" cy="476337"/>
            </a:xfrm>
            <a:custGeom>
              <a:avLst/>
              <a:gdLst>
                <a:gd name="connsiteX0" fmla="*/ 597853 w 723776"/>
                <a:gd name="connsiteY0" fmla="*/ 0 h 476337"/>
                <a:gd name="connsiteX1" fmla="*/ 630692 w 723776"/>
                <a:gd name="connsiteY1" fmla="*/ 2916 h 476337"/>
                <a:gd name="connsiteX2" fmla="*/ 723776 w 723776"/>
                <a:gd name="connsiteY2" fmla="*/ 13838 h 476337"/>
                <a:gd name="connsiteX3" fmla="*/ 723776 w 723776"/>
                <a:gd name="connsiteY3" fmla="*/ 474291 h 476337"/>
                <a:gd name="connsiteX4" fmla="*/ 603087 w 723776"/>
                <a:gd name="connsiteY4" fmla="*/ 462014 h 476337"/>
                <a:gd name="connsiteX5" fmla="*/ 481529 w 723776"/>
                <a:gd name="connsiteY5" fmla="*/ 466798 h 476337"/>
                <a:gd name="connsiteX6" fmla="*/ 484765 w 723776"/>
                <a:gd name="connsiteY6" fmla="*/ 436097 h 476337"/>
                <a:gd name="connsiteX7" fmla="*/ 694423 w 723776"/>
                <a:gd name="connsiteY7" fmla="*/ 441820 h 476337"/>
                <a:gd name="connsiteX8" fmla="*/ 694842 w 723776"/>
                <a:gd name="connsiteY8" fmla="*/ 435089 h 476337"/>
                <a:gd name="connsiteX9" fmla="*/ 695052 w 723776"/>
                <a:gd name="connsiteY9" fmla="*/ 46299 h 476337"/>
                <a:gd name="connsiteX10" fmla="*/ 687581 w 723776"/>
                <a:gd name="connsiteY10" fmla="*/ 37621 h 476337"/>
                <a:gd name="connsiteX11" fmla="*/ 548925 w 723776"/>
                <a:gd name="connsiteY11" fmla="*/ 28013 h 476337"/>
                <a:gd name="connsiteX12" fmla="*/ 383811 w 723776"/>
                <a:gd name="connsiteY12" fmla="*/ 54355 h 476337"/>
                <a:gd name="connsiteX13" fmla="*/ 376490 w 723776"/>
                <a:gd name="connsiteY13" fmla="*/ 64507 h 476337"/>
                <a:gd name="connsiteX14" fmla="*/ 376640 w 723776"/>
                <a:gd name="connsiteY14" fmla="*/ 303762 h 476337"/>
                <a:gd name="connsiteX15" fmla="*/ 376640 w 723776"/>
                <a:gd name="connsiteY15" fmla="*/ 311295 h 476337"/>
                <a:gd name="connsiteX16" fmla="*/ 347246 w 723776"/>
                <a:gd name="connsiteY16" fmla="*/ 295232 h 476337"/>
                <a:gd name="connsiteX17" fmla="*/ 347246 w 723776"/>
                <a:gd name="connsiteY17" fmla="*/ 287987 h 476337"/>
                <a:gd name="connsiteX18" fmla="*/ 347446 w 723776"/>
                <a:gd name="connsiteY18" fmla="*/ 64052 h 476337"/>
                <a:gd name="connsiteX19" fmla="*/ 340375 w 723776"/>
                <a:gd name="connsiteY19" fmla="*/ 54494 h 476337"/>
                <a:gd name="connsiteX20" fmla="*/ 193698 w 723776"/>
                <a:gd name="connsiteY20" fmla="*/ 28883 h 476337"/>
                <a:gd name="connsiteX21" fmla="*/ 35935 w 723776"/>
                <a:gd name="connsiteY21" fmla="*/ 37710 h 476337"/>
                <a:gd name="connsiteX22" fmla="*/ 28954 w 723776"/>
                <a:gd name="connsiteY22" fmla="*/ 45340 h 476337"/>
                <a:gd name="connsiteX23" fmla="*/ 29014 w 723776"/>
                <a:gd name="connsiteY23" fmla="*/ 436324 h 476337"/>
                <a:gd name="connsiteX24" fmla="*/ 29014 w 723776"/>
                <a:gd name="connsiteY24" fmla="*/ 441514 h 476337"/>
                <a:gd name="connsiteX25" fmla="*/ 61293 w 723776"/>
                <a:gd name="connsiteY25" fmla="*/ 437303 h 476337"/>
                <a:gd name="connsiteX26" fmla="*/ 178128 w 723776"/>
                <a:gd name="connsiteY26" fmla="*/ 431758 h 476337"/>
                <a:gd name="connsiteX27" fmla="*/ 184370 w 723776"/>
                <a:gd name="connsiteY27" fmla="*/ 434160 h 476337"/>
                <a:gd name="connsiteX28" fmla="*/ 199361 w 723776"/>
                <a:gd name="connsiteY28" fmla="*/ 462311 h 476337"/>
                <a:gd name="connsiteX29" fmla="*/ 0 w 723776"/>
                <a:gd name="connsiteY29" fmla="*/ 476337 h 476337"/>
                <a:gd name="connsiteX30" fmla="*/ 0 w 723776"/>
                <a:gd name="connsiteY30" fmla="*/ 14837 h 476337"/>
                <a:gd name="connsiteX31" fmla="*/ 37633 w 723776"/>
                <a:gd name="connsiteY31" fmla="*/ 8906 h 476337"/>
                <a:gd name="connsiteX32" fmla="*/ 119661 w 723776"/>
                <a:gd name="connsiteY32" fmla="*/ 1137 h 476337"/>
                <a:gd name="connsiteX33" fmla="*/ 124624 w 723776"/>
                <a:gd name="connsiteY33" fmla="*/ 0 h 476337"/>
                <a:gd name="connsiteX34" fmla="*/ 185069 w 723776"/>
                <a:gd name="connsiteY34" fmla="*/ 0 h 476337"/>
                <a:gd name="connsiteX35" fmla="*/ 192270 w 723776"/>
                <a:gd name="connsiteY35" fmla="*/ 1127 h 476337"/>
                <a:gd name="connsiteX36" fmla="*/ 355636 w 723776"/>
                <a:gd name="connsiteY36" fmla="*/ 29199 h 476337"/>
                <a:gd name="connsiteX37" fmla="*/ 368330 w 723776"/>
                <a:gd name="connsiteY37" fmla="*/ 29179 h 476337"/>
                <a:gd name="connsiteX38" fmla="*/ 510403 w 723776"/>
                <a:gd name="connsiteY38" fmla="*/ 2629 h 476337"/>
                <a:gd name="connsiteX39" fmla="*/ 540365 w 723776"/>
                <a:gd name="connsiteY39" fmla="*/ 0 h 476337"/>
                <a:gd name="connsiteX40" fmla="*/ 597863 w 723776"/>
                <a:gd name="connsiteY40" fmla="*/ 0 h 47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3776" h="476337">
                  <a:moveTo>
                    <a:pt x="597853" y="0"/>
                  </a:moveTo>
                  <a:cubicBezTo>
                    <a:pt x="608800" y="959"/>
                    <a:pt x="619776" y="1680"/>
                    <a:pt x="630692" y="2916"/>
                  </a:cubicBezTo>
                  <a:cubicBezTo>
                    <a:pt x="661604" y="6425"/>
                    <a:pt x="692495" y="10151"/>
                    <a:pt x="723776" y="13838"/>
                  </a:cubicBezTo>
                  <a:lnTo>
                    <a:pt x="723776" y="474291"/>
                  </a:lnTo>
                  <a:cubicBezTo>
                    <a:pt x="683367" y="470110"/>
                    <a:pt x="643297" y="465148"/>
                    <a:pt x="603087" y="462014"/>
                  </a:cubicBezTo>
                  <a:cubicBezTo>
                    <a:pt x="562847" y="458881"/>
                    <a:pt x="522617" y="461392"/>
                    <a:pt x="481529" y="466798"/>
                  </a:cubicBezTo>
                  <a:lnTo>
                    <a:pt x="484765" y="436097"/>
                  </a:lnTo>
                  <a:cubicBezTo>
                    <a:pt x="554797" y="427745"/>
                    <a:pt x="624380" y="430384"/>
                    <a:pt x="694423" y="441820"/>
                  </a:cubicBezTo>
                  <a:cubicBezTo>
                    <a:pt x="694593" y="439240"/>
                    <a:pt x="694842" y="437165"/>
                    <a:pt x="694842" y="435089"/>
                  </a:cubicBezTo>
                  <a:cubicBezTo>
                    <a:pt x="694892" y="305492"/>
                    <a:pt x="694882" y="175896"/>
                    <a:pt x="695052" y="46299"/>
                  </a:cubicBezTo>
                  <a:cubicBezTo>
                    <a:pt x="695052" y="40616"/>
                    <a:pt x="693634" y="38570"/>
                    <a:pt x="687581" y="37621"/>
                  </a:cubicBezTo>
                  <a:cubicBezTo>
                    <a:pt x="641629" y="30375"/>
                    <a:pt x="595446" y="26649"/>
                    <a:pt x="548925" y="28013"/>
                  </a:cubicBezTo>
                  <a:cubicBezTo>
                    <a:pt x="492755" y="29654"/>
                    <a:pt x="437683" y="38273"/>
                    <a:pt x="383811" y="54355"/>
                  </a:cubicBezTo>
                  <a:cubicBezTo>
                    <a:pt x="378068" y="56065"/>
                    <a:pt x="376470" y="58645"/>
                    <a:pt x="376490" y="64507"/>
                  </a:cubicBezTo>
                  <a:cubicBezTo>
                    <a:pt x="376710" y="144255"/>
                    <a:pt x="376640" y="224014"/>
                    <a:pt x="376640" y="303762"/>
                  </a:cubicBezTo>
                  <a:lnTo>
                    <a:pt x="376640" y="311295"/>
                  </a:lnTo>
                  <a:lnTo>
                    <a:pt x="347246" y="295232"/>
                  </a:lnTo>
                  <a:cubicBezTo>
                    <a:pt x="347246" y="293749"/>
                    <a:pt x="347246" y="290873"/>
                    <a:pt x="347246" y="287987"/>
                  </a:cubicBezTo>
                  <a:cubicBezTo>
                    <a:pt x="347266" y="213338"/>
                    <a:pt x="347216" y="138690"/>
                    <a:pt x="347446" y="64052"/>
                  </a:cubicBezTo>
                  <a:cubicBezTo>
                    <a:pt x="347466" y="58438"/>
                    <a:pt x="345768" y="56085"/>
                    <a:pt x="340375" y="54494"/>
                  </a:cubicBezTo>
                  <a:cubicBezTo>
                    <a:pt x="292475" y="40319"/>
                    <a:pt x="243656" y="31759"/>
                    <a:pt x="193698" y="28883"/>
                  </a:cubicBezTo>
                  <a:cubicBezTo>
                    <a:pt x="140724" y="25828"/>
                    <a:pt x="88230" y="29397"/>
                    <a:pt x="35935" y="37710"/>
                  </a:cubicBezTo>
                  <a:cubicBezTo>
                    <a:pt x="30792" y="38530"/>
                    <a:pt x="28944" y="39973"/>
                    <a:pt x="28954" y="45340"/>
                  </a:cubicBezTo>
                  <a:cubicBezTo>
                    <a:pt x="29084" y="175668"/>
                    <a:pt x="29024" y="305996"/>
                    <a:pt x="29014" y="436324"/>
                  </a:cubicBezTo>
                  <a:cubicBezTo>
                    <a:pt x="29014" y="437758"/>
                    <a:pt x="29014" y="439181"/>
                    <a:pt x="29014" y="441514"/>
                  </a:cubicBezTo>
                  <a:cubicBezTo>
                    <a:pt x="40190" y="440051"/>
                    <a:pt x="50747" y="438697"/>
                    <a:pt x="61293" y="437303"/>
                  </a:cubicBezTo>
                  <a:cubicBezTo>
                    <a:pt x="100085" y="432173"/>
                    <a:pt x="139036" y="430403"/>
                    <a:pt x="178128" y="431758"/>
                  </a:cubicBezTo>
                  <a:cubicBezTo>
                    <a:pt x="180295" y="431837"/>
                    <a:pt x="183491" y="432647"/>
                    <a:pt x="184370" y="434160"/>
                  </a:cubicBezTo>
                  <a:cubicBezTo>
                    <a:pt x="189453" y="442947"/>
                    <a:pt x="193978" y="452051"/>
                    <a:pt x="199361" y="462311"/>
                  </a:cubicBezTo>
                  <a:cubicBezTo>
                    <a:pt x="131646" y="457655"/>
                    <a:pt x="65848" y="464377"/>
                    <a:pt x="0" y="476337"/>
                  </a:cubicBezTo>
                  <a:lnTo>
                    <a:pt x="0" y="14837"/>
                  </a:lnTo>
                  <a:cubicBezTo>
                    <a:pt x="12664" y="12801"/>
                    <a:pt x="25089" y="10250"/>
                    <a:pt x="37633" y="8906"/>
                  </a:cubicBezTo>
                  <a:cubicBezTo>
                    <a:pt x="64939" y="5990"/>
                    <a:pt x="92315" y="3717"/>
                    <a:pt x="119661" y="1137"/>
                  </a:cubicBezTo>
                  <a:cubicBezTo>
                    <a:pt x="121338" y="979"/>
                    <a:pt x="122966" y="395"/>
                    <a:pt x="124624" y="0"/>
                  </a:cubicBezTo>
                  <a:lnTo>
                    <a:pt x="185069" y="0"/>
                  </a:lnTo>
                  <a:cubicBezTo>
                    <a:pt x="187466" y="385"/>
                    <a:pt x="189863" y="1028"/>
                    <a:pt x="192270" y="1127"/>
                  </a:cubicBezTo>
                  <a:cubicBezTo>
                    <a:pt x="247930" y="3618"/>
                    <a:pt x="302283" y="13453"/>
                    <a:pt x="355636" y="29199"/>
                  </a:cubicBezTo>
                  <a:cubicBezTo>
                    <a:pt x="359551" y="30355"/>
                    <a:pt x="364405" y="30326"/>
                    <a:pt x="368330" y="29179"/>
                  </a:cubicBezTo>
                  <a:cubicBezTo>
                    <a:pt x="414802" y="15608"/>
                    <a:pt x="462013" y="6099"/>
                    <a:pt x="510403" y="2629"/>
                  </a:cubicBezTo>
                  <a:cubicBezTo>
                    <a:pt x="520400" y="1927"/>
                    <a:pt x="530378" y="890"/>
                    <a:pt x="540365" y="0"/>
                  </a:cubicBezTo>
                  <a:lnTo>
                    <a:pt x="597863" y="0"/>
                  </a:ln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49D829E-D4EE-477F-A7A3-03337524BFF0}"/>
                </a:ext>
              </a:extLst>
            </p:cNvPr>
            <p:cNvSpPr/>
            <p:nvPr/>
          </p:nvSpPr>
          <p:spPr>
            <a:xfrm>
              <a:off x="5865737" y="5160875"/>
              <a:ext cx="252318" cy="329399"/>
            </a:xfrm>
            <a:custGeom>
              <a:avLst/>
              <a:gdLst>
                <a:gd name="connsiteX0" fmla="*/ 63714 w 252318"/>
                <a:gd name="connsiteY0" fmla="*/ 171240 h 329399"/>
                <a:gd name="connsiteX1" fmla="*/ 63714 w 252318"/>
                <a:gd name="connsiteY1" fmla="*/ 163599 h 329399"/>
                <a:gd name="connsiteX2" fmla="*/ 63714 w 252318"/>
                <a:gd name="connsiteY2" fmla="*/ 31591 h 329399"/>
                <a:gd name="connsiteX3" fmla="*/ 63864 w 252318"/>
                <a:gd name="connsiteY3" fmla="*/ 22843 h 329399"/>
                <a:gd name="connsiteX4" fmla="*/ 86825 w 252318"/>
                <a:gd name="connsiteY4" fmla="*/ 0 h 329399"/>
                <a:gd name="connsiteX5" fmla="*/ 109806 w 252318"/>
                <a:gd name="connsiteY5" fmla="*/ 22843 h 329399"/>
                <a:gd name="connsiteX6" fmla="*/ 109966 w 252318"/>
                <a:gd name="connsiteY6" fmla="*/ 55650 h 329399"/>
                <a:gd name="connsiteX7" fmla="*/ 110505 w 252318"/>
                <a:gd name="connsiteY7" fmla="*/ 110470 h 329399"/>
                <a:gd name="connsiteX8" fmla="*/ 141617 w 252318"/>
                <a:gd name="connsiteY8" fmla="*/ 96088 h 329399"/>
                <a:gd name="connsiteX9" fmla="*/ 161642 w 252318"/>
                <a:gd name="connsiteY9" fmla="*/ 125554 h 329399"/>
                <a:gd name="connsiteX10" fmla="*/ 193052 w 252318"/>
                <a:gd name="connsiteY10" fmla="*/ 119840 h 329399"/>
                <a:gd name="connsiteX11" fmla="*/ 208573 w 252318"/>
                <a:gd name="connsiteY11" fmla="*/ 147537 h 329399"/>
                <a:gd name="connsiteX12" fmla="*/ 252109 w 252318"/>
                <a:gd name="connsiteY12" fmla="*/ 169817 h 329399"/>
                <a:gd name="connsiteX13" fmla="*/ 244418 w 252318"/>
                <a:gd name="connsiteY13" fmla="*/ 259588 h 329399"/>
                <a:gd name="connsiteX14" fmla="*/ 100428 w 252318"/>
                <a:gd name="connsiteY14" fmla="*/ 311967 h 329399"/>
                <a:gd name="connsiteX15" fmla="*/ 46366 w 252318"/>
                <a:gd name="connsiteY15" fmla="*/ 251088 h 329399"/>
                <a:gd name="connsiteX16" fmla="*/ 7424 w 252318"/>
                <a:gd name="connsiteY16" fmla="*/ 180947 h 329399"/>
                <a:gd name="connsiteX17" fmla="*/ 1432 w 252318"/>
                <a:gd name="connsiteY17" fmla="*/ 164608 h 329399"/>
                <a:gd name="connsiteX18" fmla="*/ 5756 w 252318"/>
                <a:gd name="connsiteY18" fmla="*/ 142377 h 329399"/>
                <a:gd name="connsiteX19" fmla="*/ 31984 w 252318"/>
                <a:gd name="connsiteY19" fmla="*/ 140272 h 329399"/>
                <a:gd name="connsiteX20" fmla="*/ 55534 w 252318"/>
                <a:gd name="connsiteY20" fmla="*/ 161662 h 329399"/>
                <a:gd name="connsiteX21" fmla="*/ 62376 w 252318"/>
                <a:gd name="connsiteY21" fmla="*/ 171497 h 329399"/>
                <a:gd name="connsiteX22" fmla="*/ 63714 w 252318"/>
                <a:gd name="connsiteY22" fmla="*/ 171230 h 32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2318" h="329399">
                  <a:moveTo>
                    <a:pt x="63714" y="171240"/>
                  </a:moveTo>
                  <a:lnTo>
                    <a:pt x="63714" y="163599"/>
                  </a:lnTo>
                  <a:cubicBezTo>
                    <a:pt x="63714" y="119593"/>
                    <a:pt x="63714" y="75597"/>
                    <a:pt x="63714" y="31591"/>
                  </a:cubicBezTo>
                  <a:cubicBezTo>
                    <a:pt x="63714" y="28675"/>
                    <a:pt x="63674" y="25749"/>
                    <a:pt x="63864" y="22843"/>
                  </a:cubicBezTo>
                  <a:cubicBezTo>
                    <a:pt x="64753" y="9460"/>
                    <a:pt x="74301" y="0"/>
                    <a:pt x="86825" y="0"/>
                  </a:cubicBezTo>
                  <a:cubicBezTo>
                    <a:pt x="99250" y="0"/>
                    <a:pt x="109167" y="9469"/>
                    <a:pt x="109806" y="22843"/>
                  </a:cubicBezTo>
                  <a:cubicBezTo>
                    <a:pt x="110326" y="33756"/>
                    <a:pt x="109956" y="44718"/>
                    <a:pt x="109966" y="55650"/>
                  </a:cubicBezTo>
                  <a:cubicBezTo>
                    <a:pt x="109966" y="73630"/>
                    <a:pt x="109966" y="91620"/>
                    <a:pt x="110505" y="110470"/>
                  </a:cubicBezTo>
                  <a:cubicBezTo>
                    <a:pt x="117886" y="98707"/>
                    <a:pt x="127904" y="92085"/>
                    <a:pt x="141617" y="96088"/>
                  </a:cubicBezTo>
                  <a:cubicBezTo>
                    <a:pt x="155429" y="100111"/>
                    <a:pt x="160663" y="111102"/>
                    <a:pt x="161642" y="125554"/>
                  </a:cubicBezTo>
                  <a:cubicBezTo>
                    <a:pt x="171090" y="116065"/>
                    <a:pt x="181387" y="113198"/>
                    <a:pt x="193052" y="119840"/>
                  </a:cubicBezTo>
                  <a:cubicBezTo>
                    <a:pt x="203719" y="125910"/>
                    <a:pt x="209082" y="135082"/>
                    <a:pt x="208573" y="147537"/>
                  </a:cubicBezTo>
                  <a:cubicBezTo>
                    <a:pt x="230865" y="135102"/>
                    <a:pt x="251380" y="145095"/>
                    <a:pt x="252109" y="169817"/>
                  </a:cubicBezTo>
                  <a:cubicBezTo>
                    <a:pt x="253007" y="199905"/>
                    <a:pt x="251120" y="229905"/>
                    <a:pt x="244418" y="259588"/>
                  </a:cubicBezTo>
                  <a:cubicBezTo>
                    <a:pt x="226680" y="338032"/>
                    <a:pt x="142575" y="342233"/>
                    <a:pt x="100428" y="311967"/>
                  </a:cubicBezTo>
                  <a:cubicBezTo>
                    <a:pt x="77686" y="295637"/>
                    <a:pt x="60418" y="274652"/>
                    <a:pt x="46366" y="251088"/>
                  </a:cubicBezTo>
                  <a:cubicBezTo>
                    <a:pt x="32673" y="228126"/>
                    <a:pt x="20148" y="204472"/>
                    <a:pt x="7424" y="180947"/>
                  </a:cubicBezTo>
                  <a:cubicBezTo>
                    <a:pt x="4688" y="175876"/>
                    <a:pt x="2670" y="170232"/>
                    <a:pt x="1432" y="164608"/>
                  </a:cubicBezTo>
                  <a:cubicBezTo>
                    <a:pt x="-286" y="156779"/>
                    <a:pt x="-1904" y="148239"/>
                    <a:pt x="5756" y="142377"/>
                  </a:cubicBezTo>
                  <a:cubicBezTo>
                    <a:pt x="13806" y="136219"/>
                    <a:pt x="23694" y="134766"/>
                    <a:pt x="31984" y="140272"/>
                  </a:cubicBezTo>
                  <a:cubicBezTo>
                    <a:pt x="40733" y="146084"/>
                    <a:pt x="47984" y="154199"/>
                    <a:pt x="55534" y="161662"/>
                  </a:cubicBezTo>
                  <a:cubicBezTo>
                    <a:pt x="58331" y="164430"/>
                    <a:pt x="60128" y="168196"/>
                    <a:pt x="62376" y="171497"/>
                  </a:cubicBezTo>
                  <a:lnTo>
                    <a:pt x="63714" y="171230"/>
                  </a:lnTo>
                  <a:close/>
                </a:path>
              </a:pathLst>
            </a:custGeom>
            <a:solidFill>
              <a:schemeClr val="bg2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163DE1F-4A8B-4718-BDBA-AAA7F906E92C}"/>
                </a:ext>
              </a:extLst>
            </p:cNvPr>
            <p:cNvSpPr/>
            <p:nvPr/>
          </p:nvSpPr>
          <p:spPr>
            <a:xfrm>
              <a:off x="6204288" y="4992029"/>
              <a:ext cx="129038" cy="158229"/>
            </a:xfrm>
            <a:custGeom>
              <a:avLst/>
              <a:gdLst>
                <a:gd name="connsiteX0" fmla="*/ 129039 w 129038"/>
                <a:gd name="connsiteY0" fmla="*/ 158229 h 158229"/>
                <a:gd name="connsiteX1" fmla="*/ 0 w 129038"/>
                <a:gd name="connsiteY1" fmla="*/ 151735 h 158229"/>
                <a:gd name="connsiteX2" fmla="*/ 0 w 129038"/>
                <a:gd name="connsiteY2" fmla="*/ 1401 h 158229"/>
                <a:gd name="connsiteX3" fmla="*/ 129039 w 129038"/>
                <a:gd name="connsiteY3" fmla="*/ 7845 h 158229"/>
                <a:gd name="connsiteX4" fmla="*/ 129039 w 129038"/>
                <a:gd name="connsiteY4" fmla="*/ 158229 h 15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8" h="158229">
                  <a:moveTo>
                    <a:pt x="129039" y="158229"/>
                  </a:moveTo>
                  <a:lnTo>
                    <a:pt x="0" y="151735"/>
                  </a:lnTo>
                  <a:lnTo>
                    <a:pt x="0" y="1401"/>
                  </a:lnTo>
                  <a:cubicBezTo>
                    <a:pt x="16929" y="-2464"/>
                    <a:pt x="113398" y="2320"/>
                    <a:pt x="129039" y="7845"/>
                  </a:cubicBezTo>
                  <a:lnTo>
                    <a:pt x="129039" y="158229"/>
                  </a:lnTo>
                  <a:close/>
                </a:path>
              </a:pathLst>
            </a:custGeom>
            <a:solidFill>
              <a:schemeClr val="accent1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17BADC-B401-4290-A2F9-EE5C76142655}"/>
                </a:ext>
              </a:extLst>
            </p:cNvPr>
            <p:cNvSpPr/>
            <p:nvPr/>
          </p:nvSpPr>
          <p:spPr>
            <a:xfrm>
              <a:off x="5720932" y="5054250"/>
              <a:ext cx="264769" cy="49966"/>
            </a:xfrm>
            <a:custGeom>
              <a:avLst/>
              <a:gdLst>
                <a:gd name="connsiteX0" fmla="*/ 264769 w 264769"/>
                <a:gd name="connsiteY0" fmla="*/ 20026 h 49966"/>
                <a:gd name="connsiteX1" fmla="*/ 264769 w 264769"/>
                <a:gd name="connsiteY1" fmla="*/ 49966 h 49966"/>
                <a:gd name="connsiteX2" fmla="*/ 0 w 264769"/>
                <a:gd name="connsiteY2" fmla="*/ 35920 h 49966"/>
                <a:gd name="connsiteX3" fmla="*/ 0 w 264769"/>
                <a:gd name="connsiteY3" fmla="*/ 6820 h 49966"/>
                <a:gd name="connsiteX4" fmla="*/ 264769 w 264769"/>
                <a:gd name="connsiteY4" fmla="*/ 20026 h 4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769" h="49966">
                  <a:moveTo>
                    <a:pt x="264769" y="20026"/>
                  </a:moveTo>
                  <a:lnTo>
                    <a:pt x="264769" y="49966"/>
                  </a:lnTo>
                  <a:cubicBezTo>
                    <a:pt x="177398" y="26856"/>
                    <a:pt x="89338" y="23495"/>
                    <a:pt x="0" y="35920"/>
                  </a:cubicBezTo>
                  <a:lnTo>
                    <a:pt x="0" y="6820"/>
                  </a:lnTo>
                  <a:cubicBezTo>
                    <a:pt x="89079" y="-4853"/>
                    <a:pt x="177169" y="-2224"/>
                    <a:pt x="264769" y="20026"/>
                  </a:cubicBez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8EF5E2B-F8F7-4F66-AE9B-D31726579BBA}"/>
                </a:ext>
              </a:extLst>
            </p:cNvPr>
            <p:cNvSpPr/>
            <p:nvPr/>
          </p:nvSpPr>
          <p:spPr>
            <a:xfrm>
              <a:off x="5720380" y="4992173"/>
              <a:ext cx="265774" cy="50047"/>
            </a:xfrm>
            <a:custGeom>
              <a:avLst/>
              <a:gdLst>
                <a:gd name="connsiteX0" fmla="*/ 92 w 265774"/>
                <a:gd name="connsiteY0" fmla="*/ 35804 h 50047"/>
                <a:gd name="connsiteX1" fmla="*/ 352 w 265774"/>
                <a:gd name="connsiteY1" fmla="*/ 10747 h 50047"/>
                <a:gd name="connsiteX2" fmla="*/ 5875 w 265774"/>
                <a:gd name="connsiteY2" fmla="*/ 6200 h 50047"/>
                <a:gd name="connsiteX3" fmla="*/ 73290 w 265774"/>
                <a:gd name="connsiteY3" fmla="*/ 526 h 50047"/>
                <a:gd name="connsiteX4" fmla="*/ 259288 w 265774"/>
                <a:gd name="connsiteY4" fmla="*/ 18773 h 50047"/>
                <a:gd name="connsiteX5" fmla="*/ 265740 w 265774"/>
                <a:gd name="connsiteY5" fmla="*/ 27096 h 50047"/>
                <a:gd name="connsiteX6" fmla="*/ 265630 w 265774"/>
                <a:gd name="connsiteY6" fmla="*/ 50048 h 50047"/>
                <a:gd name="connsiteX7" fmla="*/ 92 w 265774"/>
                <a:gd name="connsiteY7" fmla="*/ 35814 h 5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774" h="50047">
                  <a:moveTo>
                    <a:pt x="92" y="35804"/>
                  </a:moveTo>
                  <a:cubicBezTo>
                    <a:pt x="92" y="26671"/>
                    <a:pt x="-238" y="18674"/>
                    <a:pt x="352" y="10747"/>
                  </a:cubicBezTo>
                  <a:cubicBezTo>
                    <a:pt x="481" y="9047"/>
                    <a:pt x="3817" y="6397"/>
                    <a:pt x="5875" y="6200"/>
                  </a:cubicBezTo>
                  <a:cubicBezTo>
                    <a:pt x="28317" y="4025"/>
                    <a:pt x="50779" y="1376"/>
                    <a:pt x="73290" y="526"/>
                  </a:cubicBezTo>
                  <a:cubicBezTo>
                    <a:pt x="136082" y="-1856"/>
                    <a:pt x="198165" y="3788"/>
                    <a:pt x="259288" y="18773"/>
                  </a:cubicBezTo>
                  <a:cubicBezTo>
                    <a:pt x="264422" y="20028"/>
                    <a:pt x="266040" y="22055"/>
                    <a:pt x="265740" y="27096"/>
                  </a:cubicBezTo>
                  <a:cubicBezTo>
                    <a:pt x="265311" y="34331"/>
                    <a:pt x="265630" y="41606"/>
                    <a:pt x="265630" y="50048"/>
                  </a:cubicBezTo>
                  <a:cubicBezTo>
                    <a:pt x="178050" y="26651"/>
                    <a:pt x="90010" y="23923"/>
                    <a:pt x="92" y="35814"/>
                  </a:cubicBez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F9FDEAF-57D1-47DA-A171-EB77E6F8BBB8}"/>
                </a:ext>
              </a:extLst>
            </p:cNvPr>
            <p:cNvSpPr/>
            <p:nvPr/>
          </p:nvSpPr>
          <p:spPr>
            <a:xfrm>
              <a:off x="6067988" y="5178462"/>
              <a:ext cx="265118" cy="50092"/>
            </a:xfrm>
            <a:custGeom>
              <a:avLst/>
              <a:gdLst>
                <a:gd name="connsiteX0" fmla="*/ 70 w 265118"/>
                <a:gd name="connsiteY0" fmla="*/ 50093 h 50092"/>
                <a:gd name="connsiteX1" fmla="*/ 320 w 265118"/>
                <a:gd name="connsiteY1" fmla="*/ 23414 h 50092"/>
                <a:gd name="connsiteX2" fmla="*/ 5593 w 265118"/>
                <a:gd name="connsiteY2" fmla="*/ 19144 h 50092"/>
                <a:gd name="connsiteX3" fmla="*/ 80639 w 265118"/>
                <a:gd name="connsiteY3" fmla="*/ 5256 h 50092"/>
                <a:gd name="connsiteX4" fmla="*/ 197414 w 265118"/>
                <a:gd name="connsiteY4" fmla="*/ 838 h 50092"/>
                <a:gd name="connsiteX5" fmla="*/ 265119 w 265118"/>
                <a:gd name="connsiteY5" fmla="*/ 6156 h 50092"/>
                <a:gd name="connsiteX6" fmla="*/ 265119 w 265118"/>
                <a:gd name="connsiteY6" fmla="*/ 35849 h 50092"/>
                <a:gd name="connsiteX7" fmla="*/ 70 w 265118"/>
                <a:gd name="connsiteY7" fmla="*/ 50093 h 5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118" h="50092">
                  <a:moveTo>
                    <a:pt x="70" y="50093"/>
                  </a:moveTo>
                  <a:cubicBezTo>
                    <a:pt x="70" y="40781"/>
                    <a:pt x="-200" y="32073"/>
                    <a:pt x="320" y="23414"/>
                  </a:cubicBezTo>
                  <a:cubicBezTo>
                    <a:pt x="410" y="21852"/>
                    <a:pt x="3556" y="19539"/>
                    <a:pt x="5593" y="19144"/>
                  </a:cubicBezTo>
                  <a:cubicBezTo>
                    <a:pt x="30562" y="14281"/>
                    <a:pt x="55471" y="8904"/>
                    <a:pt x="80639" y="5256"/>
                  </a:cubicBezTo>
                  <a:cubicBezTo>
                    <a:pt x="119341" y="-358"/>
                    <a:pt x="158402" y="-813"/>
                    <a:pt x="197414" y="838"/>
                  </a:cubicBezTo>
                  <a:cubicBezTo>
                    <a:pt x="219885" y="1787"/>
                    <a:pt x="242297" y="4307"/>
                    <a:pt x="265119" y="6156"/>
                  </a:cubicBezTo>
                  <a:lnTo>
                    <a:pt x="265119" y="35849"/>
                  </a:lnTo>
                  <a:cubicBezTo>
                    <a:pt x="175930" y="23730"/>
                    <a:pt x="87840" y="26716"/>
                    <a:pt x="70" y="50093"/>
                  </a:cubicBez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9AD2A1D-04F6-4DD3-BFF7-367A8A11E384}"/>
                </a:ext>
              </a:extLst>
            </p:cNvPr>
            <p:cNvSpPr/>
            <p:nvPr/>
          </p:nvSpPr>
          <p:spPr>
            <a:xfrm>
              <a:off x="6084667" y="5240518"/>
              <a:ext cx="248609" cy="37863"/>
            </a:xfrm>
            <a:custGeom>
              <a:avLst/>
              <a:gdLst>
                <a:gd name="connsiteX0" fmla="*/ 0 w 248609"/>
                <a:gd name="connsiteY0" fmla="*/ 16326 h 37863"/>
                <a:gd name="connsiteX1" fmla="*/ 248610 w 248609"/>
                <a:gd name="connsiteY1" fmla="*/ 7025 h 37863"/>
                <a:gd name="connsiteX2" fmla="*/ 248610 w 248609"/>
                <a:gd name="connsiteY2" fmla="*/ 35156 h 37863"/>
                <a:gd name="connsiteX3" fmla="*/ 183271 w 248609"/>
                <a:gd name="connsiteY3" fmla="*/ 29888 h 37863"/>
                <a:gd name="connsiteX4" fmla="*/ 44644 w 248609"/>
                <a:gd name="connsiteY4" fmla="*/ 37143 h 37863"/>
                <a:gd name="connsiteX5" fmla="*/ 23411 w 248609"/>
                <a:gd name="connsiteY5" fmla="*/ 32230 h 37863"/>
                <a:gd name="connsiteX6" fmla="*/ 0 w 248609"/>
                <a:gd name="connsiteY6" fmla="*/ 16316 h 3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609" h="37863">
                  <a:moveTo>
                    <a:pt x="0" y="16326"/>
                  </a:moveTo>
                  <a:cubicBezTo>
                    <a:pt x="82896" y="-2277"/>
                    <a:pt x="165403" y="-4412"/>
                    <a:pt x="248610" y="7025"/>
                  </a:cubicBezTo>
                  <a:lnTo>
                    <a:pt x="248610" y="35156"/>
                  </a:lnTo>
                  <a:cubicBezTo>
                    <a:pt x="226617" y="33357"/>
                    <a:pt x="204974" y="31202"/>
                    <a:pt x="183271" y="29888"/>
                  </a:cubicBezTo>
                  <a:cubicBezTo>
                    <a:pt x="136809" y="27071"/>
                    <a:pt x="90537" y="29314"/>
                    <a:pt x="44644" y="37143"/>
                  </a:cubicBezTo>
                  <a:cubicBezTo>
                    <a:pt x="36464" y="38537"/>
                    <a:pt x="30052" y="38398"/>
                    <a:pt x="23411" y="32230"/>
                  </a:cubicBezTo>
                  <a:cubicBezTo>
                    <a:pt x="16909" y="26191"/>
                    <a:pt x="8619" y="22039"/>
                    <a:pt x="0" y="16316"/>
                  </a:cubicBez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16F333D-D952-46AA-A00B-3525A21F2A84}"/>
                </a:ext>
              </a:extLst>
            </p:cNvPr>
            <p:cNvSpPr/>
            <p:nvPr/>
          </p:nvSpPr>
          <p:spPr>
            <a:xfrm>
              <a:off x="5720772" y="5116238"/>
              <a:ext cx="200479" cy="35542"/>
            </a:xfrm>
            <a:custGeom>
              <a:avLst/>
              <a:gdLst>
                <a:gd name="connsiteX0" fmla="*/ 0 w 200479"/>
                <a:gd name="connsiteY0" fmla="*/ 35543 h 35542"/>
                <a:gd name="connsiteX1" fmla="*/ 0 w 200479"/>
                <a:gd name="connsiteY1" fmla="*/ 7036 h 35542"/>
                <a:gd name="connsiteX2" fmla="*/ 200480 w 200479"/>
                <a:gd name="connsiteY2" fmla="*/ 7332 h 35542"/>
                <a:gd name="connsiteX3" fmla="*/ 182412 w 200479"/>
                <a:gd name="connsiteY3" fmla="*/ 31332 h 35542"/>
                <a:gd name="connsiteX4" fmla="*/ 176949 w 200479"/>
                <a:gd name="connsiteY4" fmla="*/ 33230 h 35542"/>
                <a:gd name="connsiteX5" fmla="*/ 51326 w 200479"/>
                <a:gd name="connsiteY5" fmla="*/ 30729 h 35542"/>
                <a:gd name="connsiteX6" fmla="*/ 10 w 200479"/>
                <a:gd name="connsiteY6" fmla="*/ 35543 h 3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479" h="35542">
                  <a:moveTo>
                    <a:pt x="0" y="35543"/>
                  </a:moveTo>
                  <a:lnTo>
                    <a:pt x="0" y="7036"/>
                  </a:lnTo>
                  <a:cubicBezTo>
                    <a:pt x="67366" y="-2098"/>
                    <a:pt x="134422" y="-2691"/>
                    <a:pt x="200480" y="7332"/>
                  </a:cubicBezTo>
                  <a:cubicBezTo>
                    <a:pt x="194527" y="15329"/>
                    <a:pt x="188644" y="23464"/>
                    <a:pt x="182412" y="31332"/>
                  </a:cubicBezTo>
                  <a:cubicBezTo>
                    <a:pt x="181383" y="32627"/>
                    <a:pt x="178707" y="33447"/>
                    <a:pt x="176949" y="33230"/>
                  </a:cubicBezTo>
                  <a:cubicBezTo>
                    <a:pt x="135151" y="28080"/>
                    <a:pt x="93254" y="27803"/>
                    <a:pt x="51326" y="30729"/>
                  </a:cubicBezTo>
                  <a:cubicBezTo>
                    <a:pt x="34477" y="31905"/>
                    <a:pt x="17678" y="33862"/>
                    <a:pt x="10" y="35543"/>
                  </a:cubicBez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25CD783-6523-4D5F-B6C8-4D6F8C2F6AB4}"/>
                </a:ext>
              </a:extLst>
            </p:cNvPr>
            <p:cNvSpPr/>
            <p:nvPr/>
          </p:nvSpPr>
          <p:spPr>
            <a:xfrm>
              <a:off x="6140668" y="5302670"/>
              <a:ext cx="192549" cy="35800"/>
            </a:xfrm>
            <a:custGeom>
              <a:avLst/>
              <a:gdLst>
                <a:gd name="connsiteX0" fmla="*/ 192550 w 192549"/>
                <a:gd name="connsiteY0" fmla="*/ 6779 h 35800"/>
                <a:gd name="connsiteX1" fmla="*/ 192550 w 192549"/>
                <a:gd name="connsiteY1" fmla="*/ 35801 h 35800"/>
                <a:gd name="connsiteX2" fmla="*/ 8130 w 192549"/>
                <a:gd name="connsiteY2" fmla="*/ 33992 h 35800"/>
                <a:gd name="connsiteX3" fmla="*/ 0 w 192549"/>
                <a:gd name="connsiteY3" fmla="*/ 6127 h 35800"/>
                <a:gd name="connsiteX4" fmla="*/ 192550 w 192549"/>
                <a:gd name="connsiteY4" fmla="*/ 6779 h 3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49" h="35800">
                  <a:moveTo>
                    <a:pt x="192550" y="6779"/>
                  </a:moveTo>
                  <a:lnTo>
                    <a:pt x="192550" y="35801"/>
                  </a:lnTo>
                  <a:cubicBezTo>
                    <a:pt x="130877" y="27586"/>
                    <a:pt x="69523" y="26074"/>
                    <a:pt x="8130" y="33992"/>
                  </a:cubicBezTo>
                  <a:lnTo>
                    <a:pt x="0" y="6127"/>
                  </a:lnTo>
                  <a:cubicBezTo>
                    <a:pt x="63980" y="-2720"/>
                    <a:pt x="127860" y="-1533"/>
                    <a:pt x="192550" y="6779"/>
                  </a:cubicBez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249D702-D313-47B9-A4C1-820A091F29BF}"/>
                </a:ext>
              </a:extLst>
            </p:cNvPr>
            <p:cNvSpPr/>
            <p:nvPr/>
          </p:nvSpPr>
          <p:spPr>
            <a:xfrm>
              <a:off x="5721092" y="5240538"/>
              <a:ext cx="173043" cy="35887"/>
            </a:xfrm>
            <a:custGeom>
              <a:avLst/>
              <a:gdLst>
                <a:gd name="connsiteX0" fmla="*/ 0 w 173043"/>
                <a:gd name="connsiteY0" fmla="*/ 6876 h 35887"/>
                <a:gd name="connsiteX1" fmla="*/ 173044 w 173043"/>
                <a:gd name="connsiteY1" fmla="*/ 4088 h 35887"/>
                <a:gd name="connsiteX2" fmla="*/ 173044 w 173043"/>
                <a:gd name="connsiteY2" fmla="*/ 32556 h 35887"/>
                <a:gd name="connsiteX3" fmla="*/ 0 w 173043"/>
                <a:gd name="connsiteY3" fmla="*/ 35887 h 35887"/>
                <a:gd name="connsiteX4" fmla="*/ 0 w 173043"/>
                <a:gd name="connsiteY4" fmla="*/ 6876 h 3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43" h="35887">
                  <a:moveTo>
                    <a:pt x="0" y="6876"/>
                  </a:moveTo>
                  <a:cubicBezTo>
                    <a:pt x="57578" y="-745"/>
                    <a:pt x="114996" y="-2544"/>
                    <a:pt x="173044" y="4088"/>
                  </a:cubicBezTo>
                  <a:lnTo>
                    <a:pt x="173044" y="32556"/>
                  </a:lnTo>
                  <a:cubicBezTo>
                    <a:pt x="115296" y="26437"/>
                    <a:pt x="57898" y="27960"/>
                    <a:pt x="0" y="35887"/>
                  </a:cubicBezTo>
                  <a:lnTo>
                    <a:pt x="0" y="6876"/>
                  </a:ln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BB60378-F2C3-4720-BCC6-1AB2DB69A202}"/>
                </a:ext>
              </a:extLst>
            </p:cNvPr>
            <p:cNvSpPr/>
            <p:nvPr/>
          </p:nvSpPr>
          <p:spPr>
            <a:xfrm>
              <a:off x="5720682" y="5178547"/>
              <a:ext cx="173423" cy="35783"/>
            </a:xfrm>
            <a:custGeom>
              <a:avLst/>
              <a:gdLst>
                <a:gd name="connsiteX0" fmla="*/ 0 w 173423"/>
                <a:gd name="connsiteY0" fmla="*/ 35783 h 35783"/>
                <a:gd name="connsiteX1" fmla="*/ 0 w 173423"/>
                <a:gd name="connsiteY1" fmla="*/ 6861 h 35783"/>
                <a:gd name="connsiteX2" fmla="*/ 173423 w 173423"/>
                <a:gd name="connsiteY2" fmla="*/ 3629 h 35783"/>
                <a:gd name="connsiteX3" fmla="*/ 173423 w 173423"/>
                <a:gd name="connsiteY3" fmla="*/ 32610 h 35783"/>
                <a:gd name="connsiteX4" fmla="*/ 0 w 173423"/>
                <a:gd name="connsiteY4" fmla="*/ 35783 h 3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423" h="35783">
                  <a:moveTo>
                    <a:pt x="0" y="35783"/>
                  </a:moveTo>
                  <a:lnTo>
                    <a:pt x="0" y="6861"/>
                  </a:lnTo>
                  <a:cubicBezTo>
                    <a:pt x="57618" y="-1057"/>
                    <a:pt x="115186" y="-2104"/>
                    <a:pt x="173423" y="3629"/>
                  </a:cubicBezTo>
                  <a:lnTo>
                    <a:pt x="173423" y="32610"/>
                  </a:lnTo>
                  <a:cubicBezTo>
                    <a:pt x="115406" y="25997"/>
                    <a:pt x="57968" y="28004"/>
                    <a:pt x="0" y="35783"/>
                  </a:cubicBez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2F0A900-D251-4F0F-824F-060AC4FB14FB}"/>
                </a:ext>
              </a:extLst>
            </p:cNvPr>
            <p:cNvSpPr/>
            <p:nvPr/>
          </p:nvSpPr>
          <p:spPr>
            <a:xfrm>
              <a:off x="5720962" y="5302823"/>
              <a:ext cx="120449" cy="34095"/>
            </a:xfrm>
            <a:custGeom>
              <a:avLst/>
              <a:gdLst>
                <a:gd name="connsiteX0" fmla="*/ 120450 w 120449"/>
                <a:gd name="connsiteY0" fmla="*/ 280 h 34095"/>
                <a:gd name="connsiteX1" fmla="*/ 120450 w 120449"/>
                <a:gd name="connsiteY1" fmla="*/ 27087 h 34095"/>
                <a:gd name="connsiteX2" fmla="*/ 0 w 120449"/>
                <a:gd name="connsiteY2" fmla="*/ 34096 h 34095"/>
                <a:gd name="connsiteX3" fmla="*/ 0 w 120449"/>
                <a:gd name="connsiteY3" fmla="*/ 6834 h 34095"/>
                <a:gd name="connsiteX4" fmla="*/ 120450 w 120449"/>
                <a:gd name="connsiteY4" fmla="*/ 280 h 3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49" h="34095">
                  <a:moveTo>
                    <a:pt x="120450" y="280"/>
                  </a:moveTo>
                  <a:lnTo>
                    <a:pt x="120450" y="27087"/>
                  </a:lnTo>
                  <a:lnTo>
                    <a:pt x="0" y="34096"/>
                  </a:lnTo>
                  <a:lnTo>
                    <a:pt x="0" y="6834"/>
                  </a:lnTo>
                  <a:cubicBezTo>
                    <a:pt x="39591" y="1150"/>
                    <a:pt x="79561" y="-787"/>
                    <a:pt x="120450" y="280"/>
                  </a:cubicBez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38FC523-7436-4528-89CC-4024EAFCD079}"/>
                </a:ext>
              </a:extLst>
            </p:cNvPr>
            <p:cNvSpPr/>
            <p:nvPr/>
          </p:nvSpPr>
          <p:spPr>
            <a:xfrm>
              <a:off x="6068008" y="5119460"/>
              <a:ext cx="99625" cy="45555"/>
            </a:xfrm>
            <a:custGeom>
              <a:avLst/>
              <a:gdLst>
                <a:gd name="connsiteX0" fmla="*/ 50 w 99625"/>
                <a:gd name="connsiteY0" fmla="*/ 45556 h 45555"/>
                <a:gd name="connsiteX1" fmla="*/ 220 w 99625"/>
                <a:gd name="connsiteY1" fmla="*/ 20518 h 45555"/>
                <a:gd name="connsiteX2" fmla="*/ 3875 w 99625"/>
                <a:gd name="connsiteY2" fmla="*/ 16179 h 45555"/>
                <a:gd name="connsiteX3" fmla="*/ 97918 w 99625"/>
                <a:gd name="connsiteY3" fmla="*/ 8 h 45555"/>
                <a:gd name="connsiteX4" fmla="*/ 99626 w 99625"/>
                <a:gd name="connsiteY4" fmla="*/ 700 h 45555"/>
                <a:gd name="connsiteX5" fmla="*/ 99626 w 99625"/>
                <a:gd name="connsiteY5" fmla="*/ 27329 h 45555"/>
                <a:gd name="connsiteX6" fmla="*/ 50 w 99625"/>
                <a:gd name="connsiteY6" fmla="*/ 45556 h 4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625" h="45555">
                  <a:moveTo>
                    <a:pt x="50" y="45556"/>
                  </a:moveTo>
                  <a:cubicBezTo>
                    <a:pt x="50" y="37451"/>
                    <a:pt x="-140" y="28970"/>
                    <a:pt x="220" y="20518"/>
                  </a:cubicBezTo>
                  <a:cubicBezTo>
                    <a:pt x="290" y="18976"/>
                    <a:pt x="2387" y="16446"/>
                    <a:pt x="3875" y="16179"/>
                  </a:cubicBezTo>
                  <a:cubicBezTo>
                    <a:pt x="35196" y="10624"/>
                    <a:pt x="66557" y="5326"/>
                    <a:pt x="97918" y="8"/>
                  </a:cubicBezTo>
                  <a:cubicBezTo>
                    <a:pt x="98317" y="-61"/>
                    <a:pt x="98797" y="344"/>
                    <a:pt x="99626" y="700"/>
                  </a:cubicBezTo>
                  <a:lnTo>
                    <a:pt x="99626" y="27329"/>
                  </a:lnTo>
                  <a:lnTo>
                    <a:pt x="50" y="45556"/>
                  </a:ln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334BDCB-0E50-4742-8302-C80AAD8C8A40}"/>
                </a:ext>
              </a:extLst>
            </p:cNvPr>
            <p:cNvSpPr/>
            <p:nvPr/>
          </p:nvSpPr>
          <p:spPr>
            <a:xfrm>
              <a:off x="6068071" y="4995101"/>
              <a:ext cx="99533" cy="45676"/>
            </a:xfrm>
            <a:custGeom>
              <a:avLst/>
              <a:gdLst>
                <a:gd name="connsiteX0" fmla="*/ 99533 w 99533"/>
                <a:gd name="connsiteY0" fmla="*/ 0 h 45676"/>
                <a:gd name="connsiteX1" fmla="*/ 99533 w 99533"/>
                <a:gd name="connsiteY1" fmla="*/ 27499 h 45676"/>
                <a:gd name="connsiteX2" fmla="*/ 28 w 99533"/>
                <a:gd name="connsiteY2" fmla="*/ 45677 h 45676"/>
                <a:gd name="connsiteX3" fmla="*/ 167 w 99533"/>
                <a:gd name="connsiteY3" fmla="*/ 20026 h 45676"/>
                <a:gd name="connsiteX4" fmla="*/ 3274 w 99533"/>
                <a:gd name="connsiteY4" fmla="*/ 16735 h 45676"/>
                <a:gd name="connsiteX5" fmla="*/ 99533 w 99533"/>
                <a:gd name="connsiteY5" fmla="*/ 20 h 4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33" h="45676">
                  <a:moveTo>
                    <a:pt x="99533" y="0"/>
                  </a:moveTo>
                  <a:lnTo>
                    <a:pt x="99533" y="27499"/>
                  </a:lnTo>
                  <a:lnTo>
                    <a:pt x="28" y="45677"/>
                  </a:lnTo>
                  <a:cubicBezTo>
                    <a:pt x="28" y="37650"/>
                    <a:pt x="-92" y="28833"/>
                    <a:pt x="167" y="20026"/>
                  </a:cubicBezTo>
                  <a:cubicBezTo>
                    <a:pt x="197" y="18860"/>
                    <a:pt x="1995" y="17061"/>
                    <a:pt x="3274" y="16735"/>
                  </a:cubicBezTo>
                  <a:cubicBezTo>
                    <a:pt x="34594" y="8738"/>
                    <a:pt x="66335" y="3124"/>
                    <a:pt x="99533" y="20"/>
                  </a:cubicBez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C513D2F-7BFB-4C79-8888-9780C0AFEA60}"/>
                </a:ext>
              </a:extLst>
            </p:cNvPr>
            <p:cNvSpPr/>
            <p:nvPr/>
          </p:nvSpPr>
          <p:spPr>
            <a:xfrm>
              <a:off x="6068398" y="5055841"/>
              <a:ext cx="99256" cy="47030"/>
            </a:xfrm>
            <a:custGeom>
              <a:avLst/>
              <a:gdLst>
                <a:gd name="connsiteX0" fmla="*/ 99256 w 99256"/>
                <a:gd name="connsiteY0" fmla="*/ 0 h 47030"/>
                <a:gd name="connsiteX1" fmla="*/ 99256 w 99256"/>
                <a:gd name="connsiteY1" fmla="*/ 28823 h 47030"/>
                <a:gd name="connsiteX2" fmla="*/ 0 w 99256"/>
                <a:gd name="connsiteY2" fmla="*/ 47031 h 47030"/>
                <a:gd name="connsiteX3" fmla="*/ 0 w 99256"/>
                <a:gd name="connsiteY3" fmla="*/ 17288 h 47030"/>
                <a:gd name="connsiteX4" fmla="*/ 99256 w 99256"/>
                <a:gd name="connsiteY4" fmla="*/ 10 h 4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56" h="47030">
                  <a:moveTo>
                    <a:pt x="99256" y="0"/>
                  </a:moveTo>
                  <a:lnTo>
                    <a:pt x="99256" y="28823"/>
                  </a:lnTo>
                  <a:lnTo>
                    <a:pt x="0" y="47031"/>
                  </a:lnTo>
                  <a:lnTo>
                    <a:pt x="0" y="17288"/>
                  </a:lnTo>
                  <a:lnTo>
                    <a:pt x="99256" y="10"/>
                  </a:ln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742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3EFDF4-BE34-744A-AF43-B36B34F9C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224" y="1456806"/>
            <a:ext cx="4495289" cy="141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A031E4-48D2-DB42-84B4-4CF32353438B}"/>
              </a:ext>
            </a:extLst>
          </p:cNvPr>
          <p:cNvSpPr txBox="1"/>
          <p:nvPr/>
        </p:nvSpPr>
        <p:spPr>
          <a:xfrm>
            <a:off x="627962" y="1701757"/>
            <a:ext cx="98821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Signatures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                Purpose of Use (Task only)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                                                                Work Queue Hints (Task only)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276308-88AF-DD4C-A573-B7546302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16626F-0FE9-1A43-82DC-06922B12FE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</a:rPr>
              <a:t>OTHER FEATURES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Consent for Research - Scottish Cot Death Trust">
            <a:extLst>
              <a:ext uri="{FF2B5EF4-FFF2-40B4-BE49-F238E27FC236}">
                <a16:creationId xmlns:a16="http://schemas.microsoft.com/office/drawing/2014/main" id="{49F13ABC-6B1E-C641-9EAB-F22E2E1F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339" y="2895208"/>
            <a:ext cx="2207753" cy="147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dge, Nudge by ryladante - Meme Center">
            <a:extLst>
              <a:ext uri="{FF2B5EF4-FFF2-40B4-BE49-F238E27FC236}">
                <a16:creationId xmlns:a16="http://schemas.microsoft.com/office/drawing/2014/main" id="{CF63C051-F14B-9340-8507-AF35CBF09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558" y="4614196"/>
            <a:ext cx="1590095" cy="191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24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6F8856E-AA0A-4A78-AE91-1AAD5709A24E}"/>
              </a:ext>
            </a:extLst>
          </p:cNvPr>
          <p:cNvSpPr/>
          <p:nvPr/>
        </p:nvSpPr>
        <p:spPr>
          <a:xfrm>
            <a:off x="3420657" y="836479"/>
            <a:ext cx="5268204" cy="30428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0FD2FB-A6DA-4BB1-8DB6-3EA17B3572BC}"/>
              </a:ext>
            </a:extLst>
          </p:cNvPr>
          <p:cNvSpPr/>
          <p:nvPr/>
        </p:nvSpPr>
        <p:spPr>
          <a:xfrm>
            <a:off x="3420658" y="4041814"/>
            <a:ext cx="5268204" cy="135835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CFB69F-E5B3-4538-871A-E2D6CCE91895}"/>
              </a:ext>
            </a:extLst>
          </p:cNvPr>
          <p:cNvSpPr/>
          <p:nvPr/>
        </p:nvSpPr>
        <p:spPr>
          <a:xfrm>
            <a:off x="8840192" y="847985"/>
            <a:ext cx="2891834" cy="489359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E75532-AF2A-4F0B-9D17-C9A0EDD2B98A}"/>
              </a:ext>
            </a:extLst>
          </p:cNvPr>
          <p:cNvSpPr/>
          <p:nvPr/>
        </p:nvSpPr>
        <p:spPr>
          <a:xfrm>
            <a:off x="437527" y="3320685"/>
            <a:ext cx="2835658" cy="317130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9F8267-D07F-44C3-86F1-77BBBA65AC18}"/>
              </a:ext>
            </a:extLst>
          </p:cNvPr>
          <p:cNvSpPr/>
          <p:nvPr/>
        </p:nvSpPr>
        <p:spPr>
          <a:xfrm>
            <a:off x="437527" y="847986"/>
            <a:ext cx="2826666" cy="23330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C412DA-C8EA-4AE7-A5C7-6A028D036207}"/>
              </a:ext>
            </a:extLst>
          </p:cNvPr>
          <p:cNvSpPr/>
          <p:nvPr/>
        </p:nvSpPr>
        <p:spPr>
          <a:xfrm>
            <a:off x="617355" y="2097270"/>
            <a:ext cx="2103120" cy="822960"/>
          </a:xfrm>
          <a:prstGeom prst="roundRect">
            <a:avLst>
              <a:gd name="adj" fmla="val 12220"/>
            </a:avLst>
          </a:prstGeom>
          <a:solidFill>
            <a:srgbClr val="708498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chemeClr val="bg1"/>
                </a:solidFill>
                <a:latin typeface="Arial" panose="020B0604020202020204"/>
              </a:rPr>
              <a:t>Gaps in Care &amp; Information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884702-111B-4453-BB97-E1ABF91AB052}"/>
              </a:ext>
            </a:extLst>
          </p:cNvPr>
          <p:cNvSpPr/>
          <p:nvPr/>
        </p:nvSpPr>
        <p:spPr>
          <a:xfrm>
            <a:off x="617355" y="3472039"/>
            <a:ext cx="2103120" cy="822960"/>
          </a:xfrm>
          <a:prstGeom prst="roundRect">
            <a:avLst>
              <a:gd name="adj" fmla="val 12220"/>
            </a:avLst>
          </a:prstGeom>
          <a:solidFill>
            <a:srgbClr val="384049"/>
          </a:solidFill>
          <a:ln w="38100">
            <a:solidFill>
              <a:srgbClr val="A91F2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US" sz="1300" b="1" kern="1200">
                <a:solidFill>
                  <a:prstClr val="white"/>
                </a:solidFill>
                <a:latin typeface="Arial" panose="020B0604020202020204"/>
              </a:rPr>
              <a:t>Coverage Requirements Discovery STU2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B8BEF-7B5E-43F5-A6A3-A1940D18BE2B}"/>
              </a:ext>
            </a:extLst>
          </p:cNvPr>
          <p:cNvSpPr/>
          <p:nvPr/>
        </p:nvSpPr>
        <p:spPr>
          <a:xfrm>
            <a:off x="9118282" y="4768418"/>
            <a:ext cx="2103120" cy="822960"/>
          </a:xfrm>
          <a:prstGeom prst="roundRect">
            <a:avLst>
              <a:gd name="adj" fmla="val 12220"/>
            </a:avLst>
          </a:prstGeom>
          <a:solidFill>
            <a:srgbClr val="A24C0F"/>
          </a:solidFill>
          <a:ln w="38100">
            <a:noFill/>
            <a:prstDash val="soli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US" sz="1300" b="1" kern="1200">
                <a:solidFill>
                  <a:prstClr val="white"/>
                </a:solidFill>
                <a:latin typeface="Arial" panose="020B0604020202020204"/>
              </a:rPr>
              <a:t>Performing Laboratory Reporting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F2F595-D737-464E-BAC5-48FE044FD5C4}"/>
              </a:ext>
            </a:extLst>
          </p:cNvPr>
          <p:cNvSpPr/>
          <p:nvPr/>
        </p:nvSpPr>
        <p:spPr>
          <a:xfrm>
            <a:off x="617355" y="1106202"/>
            <a:ext cx="2103120" cy="822960"/>
          </a:xfrm>
          <a:prstGeom prst="roundRect">
            <a:avLst>
              <a:gd name="adj" fmla="val 12220"/>
            </a:avLst>
          </a:prstGeom>
          <a:solidFill>
            <a:srgbClr val="384049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US" sz="1300" b="1" kern="1200">
                <a:solidFill>
                  <a:prstClr val="white"/>
                </a:solidFill>
                <a:latin typeface="Arial" panose="020B0604020202020204"/>
              </a:rPr>
              <a:t>Data Exchange for Quality Measures STU2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8956D9-B010-45C2-99BF-19F1812973FB}"/>
              </a:ext>
            </a:extLst>
          </p:cNvPr>
          <p:cNvSpPr/>
          <p:nvPr/>
        </p:nvSpPr>
        <p:spPr>
          <a:xfrm>
            <a:off x="617355" y="5421616"/>
            <a:ext cx="2103120" cy="822960"/>
          </a:xfrm>
          <a:prstGeom prst="roundRect">
            <a:avLst>
              <a:gd name="adj" fmla="val 12220"/>
            </a:avLst>
          </a:prstGeom>
          <a:solidFill>
            <a:srgbClr val="384049"/>
          </a:solidFill>
          <a:ln w="38100">
            <a:solidFill>
              <a:srgbClr val="A91F2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US" sz="1300" b="1" kern="1200">
                <a:solidFill>
                  <a:prstClr val="white"/>
                </a:solidFill>
                <a:latin typeface="Arial" panose="020B0604020202020204"/>
              </a:rPr>
              <a:t>Prior-Authorization Support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C15700-E44C-4B07-96E1-564069D394D4}"/>
              </a:ext>
            </a:extLst>
          </p:cNvPr>
          <p:cNvSpPr/>
          <p:nvPr/>
        </p:nvSpPr>
        <p:spPr>
          <a:xfrm>
            <a:off x="3773139" y="4171113"/>
            <a:ext cx="2103120" cy="822960"/>
          </a:xfrm>
          <a:prstGeom prst="roundRect">
            <a:avLst>
              <a:gd name="adj" fmla="val 12220"/>
            </a:avLst>
          </a:prstGeom>
          <a:solidFill>
            <a:srgbClr val="384049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chemeClr val="bg1"/>
                </a:solidFill>
                <a:latin typeface="Arial" panose="020B0604020202020204"/>
              </a:rPr>
              <a:t>Risk Based Contract Member Identification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B3CEF4-A90B-47D4-951B-C8033C64E2FD}"/>
              </a:ext>
            </a:extLst>
          </p:cNvPr>
          <p:cNvSpPr/>
          <p:nvPr/>
        </p:nvSpPr>
        <p:spPr>
          <a:xfrm>
            <a:off x="9118282" y="2874360"/>
            <a:ext cx="2103120" cy="822960"/>
          </a:xfrm>
          <a:prstGeom prst="roundRect">
            <a:avLst>
              <a:gd name="adj" fmla="val 12220"/>
            </a:avLst>
          </a:prstGeom>
          <a:solidFill>
            <a:srgbClr val="384049"/>
          </a:solidFill>
          <a:ln w="38100">
            <a:solidFill>
              <a:srgbClr val="A91F2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US" sz="1300" b="1" kern="1200">
                <a:solidFill>
                  <a:prstClr val="white"/>
                </a:solidFill>
                <a:latin typeface="Arial" panose="020B0604020202020204"/>
              </a:rPr>
              <a:t>Notifications</a:t>
            </a:r>
          </a:p>
        </p:txBody>
      </p:sp>
      <p:sp>
        <p:nvSpPr>
          <p:cNvPr id="21" name="Rectangle: Rounded Corners 27">
            <a:extLst>
              <a:ext uri="{FF2B5EF4-FFF2-40B4-BE49-F238E27FC236}">
                <a16:creationId xmlns:a16="http://schemas.microsoft.com/office/drawing/2014/main" id="{5AE10EEA-395A-43E4-9D79-47C330135C32}"/>
              </a:ext>
            </a:extLst>
          </p:cNvPr>
          <p:cNvSpPr/>
          <p:nvPr/>
        </p:nvSpPr>
        <p:spPr>
          <a:xfrm>
            <a:off x="6124001" y="2874360"/>
            <a:ext cx="2103120" cy="822960"/>
          </a:xfrm>
          <a:prstGeom prst="roundRect">
            <a:avLst>
              <a:gd name="adj" fmla="val 12220"/>
            </a:avLst>
          </a:prstGeom>
          <a:solidFill>
            <a:srgbClr val="EFB47F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chemeClr val="tx1"/>
                </a:solidFill>
                <a:latin typeface="Arial" panose="020B0604020202020204"/>
              </a:rPr>
              <a:t>Patient Cost Transparency</a:t>
            </a:r>
          </a:p>
        </p:txBody>
      </p:sp>
      <p:sp>
        <p:nvSpPr>
          <p:cNvPr id="22" name="Rectangle: Rounded Corners 30">
            <a:extLst>
              <a:ext uri="{FF2B5EF4-FFF2-40B4-BE49-F238E27FC236}">
                <a16:creationId xmlns:a16="http://schemas.microsoft.com/office/drawing/2014/main" id="{D8C06283-780A-4524-9C01-191FE50CA66C}"/>
              </a:ext>
            </a:extLst>
          </p:cNvPr>
          <p:cNvSpPr/>
          <p:nvPr/>
        </p:nvSpPr>
        <p:spPr>
          <a:xfrm>
            <a:off x="6117256" y="4171113"/>
            <a:ext cx="2103120" cy="822960"/>
          </a:xfrm>
          <a:prstGeom prst="roundRect">
            <a:avLst>
              <a:gd name="adj" fmla="val 12220"/>
            </a:avLst>
          </a:prstGeom>
          <a:solidFill>
            <a:srgbClr val="FDC089"/>
          </a:solidFill>
          <a:ln w="38100">
            <a:noFill/>
            <a:prstDash val="soli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>
                <a:solidFill>
                  <a:schemeClr val="tx1"/>
                </a:solidFill>
                <a:latin typeface="Arial" panose="020B0604020202020204"/>
              </a:rPr>
              <a:t>Risk Based Coding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CC5632-115E-4DD6-84B0-35651FFEEAB3}"/>
              </a:ext>
            </a:extLst>
          </p:cNvPr>
          <p:cNvSpPr/>
          <p:nvPr/>
        </p:nvSpPr>
        <p:spPr>
          <a:xfrm>
            <a:off x="6124001" y="989245"/>
            <a:ext cx="2103120" cy="822960"/>
          </a:xfrm>
          <a:prstGeom prst="roundRect">
            <a:avLst>
              <a:gd name="adj" fmla="val 12220"/>
            </a:avLst>
          </a:prstGeom>
          <a:solidFill>
            <a:srgbClr val="384049"/>
          </a:solidFill>
          <a:ln w="38100">
            <a:solidFill>
              <a:srgbClr val="A91F2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US" sz="1300" b="1" kern="1200">
                <a:solidFill>
                  <a:prstClr val="white"/>
                </a:solidFill>
                <a:latin typeface="Arial" panose="020B0604020202020204"/>
              </a:rPr>
              <a:t>Payer Data </a:t>
            </a:r>
          </a:p>
          <a:p>
            <a:pPr algn="ctr">
              <a:buClrTx/>
            </a:pPr>
            <a:r>
              <a:rPr lang="en-US" sz="1300" b="1" kern="1200">
                <a:solidFill>
                  <a:prstClr val="white"/>
                </a:solidFill>
                <a:latin typeface="Arial" panose="020B0604020202020204"/>
              </a:rPr>
              <a:t>Exchange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382CB85-83B0-4395-9F4C-2F4648B7A727}"/>
              </a:ext>
            </a:extLst>
          </p:cNvPr>
          <p:cNvSpPr txBox="1">
            <a:spLocks/>
          </p:cNvSpPr>
          <p:nvPr/>
        </p:nvSpPr>
        <p:spPr>
          <a:xfrm>
            <a:off x="6096000" y="252548"/>
            <a:ext cx="5750258" cy="438926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 Case Focus Areas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F2B492-A19B-4EA5-BBDF-983B6AB1A3FE}"/>
              </a:ext>
            </a:extLst>
          </p:cNvPr>
          <p:cNvSpPr/>
          <p:nvPr/>
        </p:nvSpPr>
        <p:spPr>
          <a:xfrm>
            <a:off x="9118282" y="3821572"/>
            <a:ext cx="2103120" cy="822960"/>
          </a:xfrm>
          <a:prstGeom prst="roundRect">
            <a:avLst>
              <a:gd name="adj" fmla="val 12220"/>
            </a:avLst>
          </a:prstGeom>
          <a:solidFill>
            <a:srgbClr val="A24C0F"/>
          </a:solidFill>
          <a:ln w="38100">
            <a:noFill/>
            <a:prstDash val="soli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US" sz="1300" b="1" kern="1200">
                <a:solidFill>
                  <a:prstClr val="white"/>
                </a:solidFill>
                <a:latin typeface="Arial" panose="020B0604020202020204"/>
              </a:rPr>
              <a:t>Patient Data Exchange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066B5D0-D68B-44C6-9975-FCA8937B6B74}"/>
              </a:ext>
            </a:extLst>
          </p:cNvPr>
          <p:cNvSpPr/>
          <p:nvPr/>
        </p:nvSpPr>
        <p:spPr>
          <a:xfrm>
            <a:off x="3773139" y="2875762"/>
            <a:ext cx="2103120" cy="822960"/>
          </a:xfrm>
          <a:prstGeom prst="roundRect">
            <a:avLst>
              <a:gd name="adj" fmla="val 12220"/>
            </a:avLst>
          </a:prstGeom>
          <a:solidFill>
            <a:srgbClr val="384049"/>
          </a:solidFill>
          <a:ln w="38100">
            <a:solidFill>
              <a:srgbClr val="A91F2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US" sz="1300" b="1" kern="1200">
                <a:solidFill>
                  <a:prstClr val="white"/>
                </a:solidFill>
                <a:latin typeface="Arial" panose="020B0604020202020204"/>
              </a:rPr>
              <a:t>Payer Coverage Decision Exchange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E306C67-D42B-42B5-A3FB-3CADD012DED8}"/>
              </a:ext>
            </a:extLst>
          </p:cNvPr>
          <p:cNvSpPr/>
          <p:nvPr/>
        </p:nvSpPr>
        <p:spPr>
          <a:xfrm>
            <a:off x="3773139" y="989245"/>
            <a:ext cx="2103120" cy="822960"/>
          </a:xfrm>
          <a:prstGeom prst="roundRect">
            <a:avLst>
              <a:gd name="adj" fmla="val 12220"/>
            </a:avLst>
          </a:prstGeom>
          <a:solidFill>
            <a:srgbClr val="798EA3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US" sz="1300" b="1" kern="1200">
                <a:solidFill>
                  <a:prstClr val="white"/>
                </a:solidFill>
                <a:latin typeface="Arial" panose="020B0604020202020204"/>
              </a:rPr>
              <a:t>Clinical Data </a:t>
            </a:r>
          </a:p>
          <a:p>
            <a:pPr algn="ctr">
              <a:buClrTx/>
            </a:pPr>
            <a:r>
              <a:rPr lang="en-US" sz="1300" b="1" kern="1200">
                <a:solidFill>
                  <a:prstClr val="white"/>
                </a:solidFill>
                <a:latin typeface="Arial" panose="020B0604020202020204"/>
              </a:rPr>
              <a:t>Exchange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2881807-6A4B-4226-93A0-BA69F01D1AA1}"/>
              </a:ext>
            </a:extLst>
          </p:cNvPr>
          <p:cNvSpPr/>
          <p:nvPr/>
        </p:nvSpPr>
        <p:spPr>
          <a:xfrm>
            <a:off x="6124001" y="1927148"/>
            <a:ext cx="2103120" cy="822960"/>
          </a:xfrm>
          <a:prstGeom prst="roundRect">
            <a:avLst>
              <a:gd name="adj" fmla="val 12220"/>
            </a:avLst>
          </a:prstGeom>
          <a:solidFill>
            <a:srgbClr val="384049"/>
          </a:solidFill>
          <a:ln w="38100">
            <a:solidFill>
              <a:srgbClr val="A91F2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US" sz="1300" b="1" kern="1200">
                <a:solidFill>
                  <a:prstClr val="white"/>
                </a:solidFill>
                <a:latin typeface="Arial" panose="020B0604020202020204"/>
              </a:rPr>
              <a:t>Payer Data Exchange: Directory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96E5A71-5861-4747-8F04-0051AC7C4E5D}"/>
              </a:ext>
            </a:extLst>
          </p:cNvPr>
          <p:cNvSpPr/>
          <p:nvPr/>
        </p:nvSpPr>
        <p:spPr>
          <a:xfrm>
            <a:off x="3773139" y="1927148"/>
            <a:ext cx="2103120" cy="822960"/>
          </a:xfrm>
          <a:prstGeom prst="roundRect">
            <a:avLst>
              <a:gd name="adj" fmla="val 12220"/>
            </a:avLst>
          </a:prstGeom>
          <a:solidFill>
            <a:srgbClr val="313941"/>
          </a:solidFill>
          <a:ln w="38100">
            <a:solidFill>
              <a:srgbClr val="A91F2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US" sz="1300" b="1" kern="1200">
                <a:solidFill>
                  <a:prstClr val="white"/>
                </a:solidFill>
                <a:latin typeface="Arial" panose="020B0604020202020204"/>
              </a:rPr>
              <a:t>Payer Data Exchange: Formulary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FD40D-0C39-4466-9189-DB6800EB25EE}"/>
              </a:ext>
            </a:extLst>
          </p:cNvPr>
          <p:cNvSpPr txBox="1"/>
          <p:nvPr/>
        </p:nvSpPr>
        <p:spPr>
          <a:xfrm>
            <a:off x="2785082" y="847987"/>
            <a:ext cx="430887" cy="233300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algn="ctr"/>
            <a:r>
              <a:rPr lang="en-US">
                <a:solidFill>
                  <a:schemeClr val="tx2"/>
                </a:solidFill>
              </a:rPr>
              <a:t>Quality Improvement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6E08B9-A7BC-4A8D-893D-045770F1C8C6}"/>
              </a:ext>
            </a:extLst>
          </p:cNvPr>
          <p:cNvSpPr txBox="1"/>
          <p:nvPr/>
        </p:nvSpPr>
        <p:spPr>
          <a:xfrm>
            <a:off x="11281683" y="847985"/>
            <a:ext cx="430887" cy="489359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Clinical Data Exchange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0DF45A-5C64-4428-A345-62D0910CC2DE}"/>
              </a:ext>
            </a:extLst>
          </p:cNvPr>
          <p:cNvSpPr txBox="1"/>
          <p:nvPr/>
        </p:nvSpPr>
        <p:spPr>
          <a:xfrm>
            <a:off x="2785082" y="3384986"/>
            <a:ext cx="430887" cy="310700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</a:rPr>
              <a:t>Coverage / Burden Reduction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8BEA76-38BF-48D2-96DE-ED8CD3A1B992}"/>
              </a:ext>
            </a:extLst>
          </p:cNvPr>
          <p:cNvSpPr txBox="1"/>
          <p:nvPr/>
        </p:nvSpPr>
        <p:spPr>
          <a:xfrm rot="16200000">
            <a:off x="5778902" y="2986917"/>
            <a:ext cx="430887" cy="444241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algn="ctr"/>
            <a:r>
              <a:rPr lang="en-US">
                <a:solidFill>
                  <a:schemeClr val="tx2"/>
                </a:solidFill>
              </a:rPr>
              <a:t>Process Improvement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F7EFF5B-FB00-44EC-A508-D5B31355E20E}"/>
              </a:ext>
            </a:extLst>
          </p:cNvPr>
          <p:cNvSpPr/>
          <p:nvPr/>
        </p:nvSpPr>
        <p:spPr>
          <a:xfrm>
            <a:off x="9087000" y="989245"/>
            <a:ext cx="2103120" cy="822960"/>
          </a:xfrm>
          <a:prstGeom prst="roundRect">
            <a:avLst>
              <a:gd name="adj" fmla="val 12220"/>
            </a:avLst>
          </a:prstGeom>
          <a:solidFill>
            <a:srgbClr val="384049"/>
          </a:solidFill>
          <a:ln w="38100">
            <a:solidFill>
              <a:srgbClr val="A91F2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US" sz="1300" b="1" kern="1200">
                <a:solidFill>
                  <a:prstClr val="white"/>
                </a:solidFill>
                <a:latin typeface="Arial" panose="020B0604020202020204"/>
              </a:rPr>
              <a:t>Payer Data </a:t>
            </a:r>
          </a:p>
          <a:p>
            <a:pPr algn="ctr">
              <a:buClrTx/>
            </a:pPr>
            <a:r>
              <a:rPr lang="en-US" sz="1300" b="1" kern="1200">
                <a:solidFill>
                  <a:prstClr val="white"/>
                </a:solidFill>
                <a:latin typeface="Arial" panose="020B0604020202020204"/>
              </a:rPr>
              <a:t>Exchange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112ACD-E1EB-44E9-88B1-604B1C3E3F40}"/>
              </a:ext>
            </a:extLst>
          </p:cNvPr>
          <p:cNvSpPr txBox="1"/>
          <p:nvPr/>
        </p:nvSpPr>
        <p:spPr>
          <a:xfrm>
            <a:off x="8261433" y="853322"/>
            <a:ext cx="430887" cy="302597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algn="ctr"/>
            <a:r>
              <a:rPr lang="en-US">
                <a:solidFill>
                  <a:schemeClr val="tx2"/>
                </a:solidFill>
              </a:rPr>
              <a:t>Member Access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0ED7C79-5FC9-493D-98FA-A69D579845F4}"/>
              </a:ext>
            </a:extLst>
          </p:cNvPr>
          <p:cNvSpPr/>
          <p:nvPr/>
        </p:nvSpPr>
        <p:spPr>
          <a:xfrm>
            <a:off x="9118282" y="1927148"/>
            <a:ext cx="2103120" cy="822960"/>
          </a:xfrm>
          <a:prstGeom prst="roundRect">
            <a:avLst>
              <a:gd name="adj" fmla="val 12220"/>
            </a:avLst>
          </a:prstGeom>
          <a:solidFill>
            <a:srgbClr val="798EA3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US" sz="1300" b="1" kern="1200">
                <a:solidFill>
                  <a:prstClr val="white"/>
                </a:solidFill>
                <a:latin typeface="Arial" panose="020B0604020202020204"/>
              </a:rPr>
              <a:t>Clinical Data </a:t>
            </a:r>
          </a:p>
          <a:p>
            <a:pPr algn="ctr">
              <a:buClrTx/>
            </a:pPr>
            <a:r>
              <a:rPr lang="en-US" sz="1300" b="1" kern="1200">
                <a:solidFill>
                  <a:prstClr val="white"/>
                </a:solidFill>
                <a:latin typeface="Arial" panose="020B0604020202020204"/>
              </a:rPr>
              <a:t>Exchange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398B76D-7180-44F4-9C13-2AE7CE9D6684}"/>
              </a:ext>
            </a:extLst>
          </p:cNvPr>
          <p:cNvSpPr/>
          <p:nvPr/>
        </p:nvSpPr>
        <p:spPr>
          <a:xfrm>
            <a:off x="617355" y="4456563"/>
            <a:ext cx="2103120" cy="822960"/>
          </a:xfrm>
          <a:prstGeom prst="roundRect">
            <a:avLst>
              <a:gd name="adj" fmla="val 12220"/>
            </a:avLst>
          </a:prstGeom>
          <a:solidFill>
            <a:srgbClr val="384049"/>
          </a:solidFill>
          <a:ln w="38100">
            <a:solidFill>
              <a:srgbClr val="A91F2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US" sz="1300" b="1" kern="1200">
                <a:solidFill>
                  <a:prstClr val="white"/>
                </a:solidFill>
                <a:latin typeface="Arial" panose="020B0604020202020204"/>
              </a:rPr>
              <a:t>Documentation Templates and Rules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2FED9EF-282A-4103-8332-D2D777B025A1}"/>
              </a:ext>
            </a:extLst>
          </p:cNvPr>
          <p:cNvSpPr/>
          <p:nvPr/>
        </p:nvSpPr>
        <p:spPr>
          <a:xfrm>
            <a:off x="5904387" y="5646481"/>
            <a:ext cx="478624" cy="201168"/>
          </a:xfrm>
          <a:prstGeom prst="roundRect">
            <a:avLst/>
          </a:prstGeom>
          <a:solidFill>
            <a:srgbClr val="313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A31C224-3398-49E1-B3E3-77CF13200CC7}"/>
              </a:ext>
            </a:extLst>
          </p:cNvPr>
          <p:cNvSpPr/>
          <p:nvPr/>
        </p:nvSpPr>
        <p:spPr>
          <a:xfrm>
            <a:off x="5904386" y="6453572"/>
            <a:ext cx="470852" cy="201473"/>
          </a:xfrm>
          <a:prstGeom prst="roundRect">
            <a:avLst/>
          </a:prstGeom>
          <a:solidFill>
            <a:srgbClr val="A24C0F"/>
          </a:solidFill>
          <a:ln w="38100">
            <a:noFill/>
            <a:prstDash val="soli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sz="1300" b="1" kern="120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7637809-E762-44BC-8D7A-7009A77E9177}"/>
              </a:ext>
            </a:extLst>
          </p:cNvPr>
          <p:cNvSpPr/>
          <p:nvPr/>
        </p:nvSpPr>
        <p:spPr>
          <a:xfrm>
            <a:off x="5904386" y="6195072"/>
            <a:ext cx="478624" cy="201474"/>
          </a:xfrm>
          <a:prstGeom prst="roundRect">
            <a:avLst/>
          </a:prstGeom>
          <a:solidFill>
            <a:srgbClr val="EFB47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15A0413-9D6C-4BB3-A2F5-F5E65F8A33F1}"/>
              </a:ext>
            </a:extLst>
          </p:cNvPr>
          <p:cNvSpPr/>
          <p:nvPr/>
        </p:nvSpPr>
        <p:spPr>
          <a:xfrm>
            <a:off x="5904386" y="5915307"/>
            <a:ext cx="478624" cy="201474"/>
          </a:xfrm>
          <a:prstGeom prst="roundRect">
            <a:avLst/>
          </a:prstGeom>
          <a:solidFill>
            <a:srgbClr val="7C8E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B64ADD-E57F-40B0-BE1E-A6DD9DF501CA}"/>
              </a:ext>
            </a:extLst>
          </p:cNvPr>
          <p:cNvSpPr txBox="1"/>
          <p:nvPr/>
        </p:nvSpPr>
        <p:spPr>
          <a:xfrm>
            <a:off x="6395094" y="5620814"/>
            <a:ext cx="1063582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defRPr/>
            </a:pPr>
            <a:r>
              <a:rPr lang="en-US" sz="1050" b="1">
                <a:solidFill>
                  <a:srgbClr val="474749"/>
                </a:solidFill>
              </a:rPr>
              <a:t>Published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714339-51FA-409D-867F-93C873B31C18}"/>
              </a:ext>
            </a:extLst>
          </p:cNvPr>
          <p:cNvSpPr txBox="1"/>
          <p:nvPr/>
        </p:nvSpPr>
        <p:spPr>
          <a:xfrm>
            <a:off x="6395094" y="5888626"/>
            <a:ext cx="1063582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300"/>
              </a:lnSpc>
              <a:buClrTx/>
              <a:defRPr/>
            </a:pPr>
            <a:r>
              <a:rPr lang="en-US" sz="1050" b="1">
                <a:solidFill>
                  <a:srgbClr val="474749"/>
                </a:solidFill>
              </a:rPr>
              <a:t>Balloting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E36269-6C9E-49AA-B292-76EDEE3E0116}"/>
              </a:ext>
            </a:extLst>
          </p:cNvPr>
          <p:cNvSpPr txBox="1"/>
          <p:nvPr/>
        </p:nvSpPr>
        <p:spPr>
          <a:xfrm>
            <a:off x="6395094" y="6381490"/>
            <a:ext cx="1063582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300"/>
              </a:lnSpc>
              <a:buClrTx/>
              <a:defRPr/>
            </a:pPr>
            <a:r>
              <a:rPr lang="en-US" sz="1050" b="1">
                <a:solidFill>
                  <a:srgbClr val="474749"/>
                </a:solidFill>
              </a:rPr>
              <a:t>Future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538EB9-F8B0-4272-A6F9-4C0EF7327FD0}"/>
              </a:ext>
            </a:extLst>
          </p:cNvPr>
          <p:cNvGrpSpPr/>
          <p:nvPr/>
        </p:nvGrpSpPr>
        <p:grpSpPr>
          <a:xfrm>
            <a:off x="4030713" y="5616771"/>
            <a:ext cx="1729972" cy="1107301"/>
            <a:chOff x="3763179" y="5556099"/>
            <a:chExt cx="1729972" cy="110730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DA2DB4F-6159-4C7B-868F-523C5BA0A289}"/>
                </a:ext>
              </a:extLst>
            </p:cNvPr>
            <p:cNvSpPr/>
            <p:nvPr/>
          </p:nvSpPr>
          <p:spPr>
            <a:xfrm>
              <a:off x="3763179" y="5713059"/>
              <a:ext cx="1589412" cy="95034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>
                  <a:ln>
                    <a:noFill/>
                  </a:ln>
                  <a:solidFill>
                    <a:srgbClr val="474749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Use Case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>
                  <a:ln>
                    <a:noFill/>
                  </a:ln>
                  <a:solidFill>
                    <a:srgbClr val="474749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HL7 Standards Progress</a:t>
              </a:r>
            </a:p>
          </p:txBody>
        </p: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27BD78F1-C3AD-45E9-9E14-C73194905A4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88323" y="5556099"/>
              <a:ext cx="4828" cy="1093194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3D8EA5B-B85F-461D-9F15-91DCD7D25BAC}"/>
              </a:ext>
            </a:extLst>
          </p:cNvPr>
          <p:cNvSpPr txBox="1"/>
          <p:nvPr/>
        </p:nvSpPr>
        <p:spPr>
          <a:xfrm>
            <a:off x="6407177" y="6164529"/>
            <a:ext cx="1063582" cy="24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300"/>
              </a:lnSpc>
              <a:buClrTx/>
              <a:defRPr/>
            </a:pPr>
            <a:r>
              <a:rPr lang="en-US" sz="1050" b="1">
                <a:solidFill>
                  <a:srgbClr val="474749"/>
                </a:solidFill>
              </a:rPr>
              <a:t>Build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B33D16-BD19-4E58-98FB-E441626A4485}"/>
              </a:ext>
            </a:extLst>
          </p:cNvPr>
          <p:cNvSpPr txBox="1"/>
          <p:nvPr/>
        </p:nvSpPr>
        <p:spPr>
          <a:xfrm>
            <a:off x="7998298" y="6096168"/>
            <a:ext cx="2434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Aligned with specific ONC or CMS rule or proposed rule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8673BF9-7BC4-4F21-A80F-3501F185721E}"/>
              </a:ext>
            </a:extLst>
          </p:cNvPr>
          <p:cNvSpPr/>
          <p:nvPr/>
        </p:nvSpPr>
        <p:spPr>
          <a:xfrm>
            <a:off x="7441097" y="6119909"/>
            <a:ext cx="478624" cy="45429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7563D1D-F8F7-624A-ABEE-6DBE6C846DF4}"/>
              </a:ext>
            </a:extLst>
          </p:cNvPr>
          <p:cNvSpPr/>
          <p:nvPr/>
        </p:nvSpPr>
        <p:spPr>
          <a:xfrm>
            <a:off x="8935407" y="1712455"/>
            <a:ext cx="2507661" cy="1368791"/>
          </a:xfrm>
          <a:prstGeom prst="ellipse">
            <a:avLst/>
          </a:prstGeom>
          <a:noFill/>
          <a:ln w="571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BCCCE19-AD08-D44E-BBED-5F4323265021}"/>
              </a:ext>
            </a:extLst>
          </p:cNvPr>
          <p:cNvSpPr/>
          <p:nvPr/>
        </p:nvSpPr>
        <p:spPr>
          <a:xfrm>
            <a:off x="3603409" y="645700"/>
            <a:ext cx="2507661" cy="1368791"/>
          </a:xfrm>
          <a:prstGeom prst="ellipse">
            <a:avLst/>
          </a:prstGeom>
          <a:noFill/>
          <a:ln w="571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2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Rectangle: Top Corners Rounded 294">
            <a:extLst>
              <a:ext uri="{FF2B5EF4-FFF2-40B4-BE49-F238E27FC236}">
                <a16:creationId xmlns:a16="http://schemas.microsoft.com/office/drawing/2014/main" id="{906467F8-9173-44CA-B6CD-9F1612F6B270}"/>
              </a:ext>
            </a:extLst>
          </p:cNvPr>
          <p:cNvSpPr/>
          <p:nvPr/>
        </p:nvSpPr>
        <p:spPr>
          <a:xfrm rot="10800000">
            <a:off x="5032904" y="4409415"/>
            <a:ext cx="5696466" cy="1650057"/>
          </a:xfrm>
          <a:prstGeom prst="round2SameRect">
            <a:avLst>
              <a:gd name="adj1" fmla="val 8234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Arial"/>
            </a:endParaRP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87926B7B-6B6F-46A6-90FF-4C1304A80C39}"/>
              </a:ext>
            </a:extLst>
          </p:cNvPr>
          <p:cNvGrpSpPr/>
          <p:nvPr/>
        </p:nvGrpSpPr>
        <p:grpSpPr>
          <a:xfrm>
            <a:off x="1441296" y="2984455"/>
            <a:ext cx="3365878" cy="2167916"/>
            <a:chOff x="1156694" y="1299845"/>
            <a:chExt cx="4360215" cy="2167916"/>
          </a:xfrm>
        </p:grpSpPr>
        <p:sp>
          <p:nvSpPr>
            <p:cNvPr id="333" name="Rectangle: Top Corners Rounded 332">
              <a:extLst>
                <a:ext uri="{FF2B5EF4-FFF2-40B4-BE49-F238E27FC236}">
                  <a16:creationId xmlns:a16="http://schemas.microsoft.com/office/drawing/2014/main" id="{2499828B-B3CB-40EB-9EDF-E3E63937EB3C}"/>
                </a:ext>
              </a:extLst>
            </p:cNvPr>
            <p:cNvSpPr/>
            <p:nvPr/>
          </p:nvSpPr>
          <p:spPr>
            <a:xfrm rot="10800000">
              <a:off x="1159885" y="1624301"/>
              <a:ext cx="4357023" cy="1843460"/>
            </a:xfrm>
            <a:prstGeom prst="round2SameRect">
              <a:avLst>
                <a:gd name="adj1" fmla="val 823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Arial"/>
              </a:endParaRPr>
            </a:p>
          </p:txBody>
        </p:sp>
        <p:sp>
          <p:nvSpPr>
            <p:cNvPr id="334" name="Rectangle: Top Corners Rounded 333">
              <a:extLst>
                <a:ext uri="{FF2B5EF4-FFF2-40B4-BE49-F238E27FC236}">
                  <a16:creationId xmlns:a16="http://schemas.microsoft.com/office/drawing/2014/main" id="{E72C370E-6899-42AC-8273-52000BABECCD}"/>
                </a:ext>
              </a:extLst>
            </p:cNvPr>
            <p:cNvSpPr/>
            <p:nvPr/>
          </p:nvSpPr>
          <p:spPr>
            <a:xfrm>
              <a:off x="1156694" y="1299845"/>
              <a:ext cx="4360215" cy="429482"/>
            </a:xfrm>
            <a:prstGeom prst="round2SameRect">
              <a:avLst>
                <a:gd name="adj1" fmla="val 39797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474749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sym typeface="Arial"/>
                </a:rPr>
                <a:t>Quality &amp; Risk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EE14A12-0F69-4129-9692-951F71093F99}"/>
              </a:ext>
            </a:extLst>
          </p:cNvPr>
          <p:cNvGrpSpPr/>
          <p:nvPr/>
        </p:nvGrpSpPr>
        <p:grpSpPr>
          <a:xfrm>
            <a:off x="5019396" y="1028719"/>
            <a:ext cx="5672521" cy="3050341"/>
            <a:chOff x="1156694" y="1299845"/>
            <a:chExt cx="4360215" cy="3050341"/>
          </a:xfrm>
        </p:grpSpPr>
        <p:sp>
          <p:nvSpPr>
            <p:cNvPr id="160" name="Rectangle: Top Corners Rounded 159">
              <a:extLst>
                <a:ext uri="{FF2B5EF4-FFF2-40B4-BE49-F238E27FC236}">
                  <a16:creationId xmlns:a16="http://schemas.microsoft.com/office/drawing/2014/main" id="{09E1BC97-66DA-4CC8-8610-19C972B21F97}"/>
                </a:ext>
              </a:extLst>
            </p:cNvPr>
            <p:cNvSpPr/>
            <p:nvPr/>
          </p:nvSpPr>
          <p:spPr>
            <a:xfrm rot="10800000">
              <a:off x="1159887" y="1624301"/>
              <a:ext cx="4357022" cy="2725885"/>
            </a:xfrm>
            <a:prstGeom prst="round2SameRect">
              <a:avLst>
                <a:gd name="adj1" fmla="val 823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1" name="Rectangle: Top Corners Rounded 160">
              <a:extLst>
                <a:ext uri="{FF2B5EF4-FFF2-40B4-BE49-F238E27FC236}">
                  <a16:creationId xmlns:a16="http://schemas.microsoft.com/office/drawing/2014/main" id="{39AE07F6-0CF3-49BE-8BC0-00A265057888}"/>
                </a:ext>
              </a:extLst>
            </p:cNvPr>
            <p:cNvSpPr/>
            <p:nvPr/>
          </p:nvSpPr>
          <p:spPr>
            <a:xfrm>
              <a:off x="1156694" y="1299845"/>
              <a:ext cx="4360215" cy="429482"/>
            </a:xfrm>
            <a:prstGeom prst="round2SameRect">
              <a:avLst>
                <a:gd name="adj1" fmla="val 39797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474749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sym typeface="Arial"/>
                </a:rPr>
                <a:t>Coverage, Transparency &amp; Burden Reduction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2B02944-42F5-49FA-A719-F1E794010799}"/>
              </a:ext>
            </a:extLst>
          </p:cNvPr>
          <p:cNvGrpSpPr/>
          <p:nvPr/>
        </p:nvGrpSpPr>
        <p:grpSpPr>
          <a:xfrm>
            <a:off x="1454287" y="1041075"/>
            <a:ext cx="3353522" cy="1749578"/>
            <a:chOff x="1156694" y="1395918"/>
            <a:chExt cx="4360215" cy="2720620"/>
          </a:xfrm>
        </p:grpSpPr>
        <p:sp>
          <p:nvSpPr>
            <p:cNvPr id="98" name="Rectangle: Top Corners Rounded 97">
              <a:extLst>
                <a:ext uri="{FF2B5EF4-FFF2-40B4-BE49-F238E27FC236}">
                  <a16:creationId xmlns:a16="http://schemas.microsoft.com/office/drawing/2014/main" id="{7909DE31-4DE6-4B6C-8908-0A360573F6F4}"/>
                </a:ext>
              </a:extLst>
            </p:cNvPr>
            <p:cNvSpPr/>
            <p:nvPr/>
          </p:nvSpPr>
          <p:spPr>
            <a:xfrm rot="10800000">
              <a:off x="1159887" y="1624301"/>
              <a:ext cx="4357022" cy="2492237"/>
            </a:xfrm>
            <a:prstGeom prst="round2SameRect">
              <a:avLst>
                <a:gd name="adj1" fmla="val 823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4" name="Rectangle: Top Corners Rounded 103">
              <a:extLst>
                <a:ext uri="{FF2B5EF4-FFF2-40B4-BE49-F238E27FC236}">
                  <a16:creationId xmlns:a16="http://schemas.microsoft.com/office/drawing/2014/main" id="{40A94CFA-7FB4-44A1-94F9-B8F265B04802}"/>
                </a:ext>
              </a:extLst>
            </p:cNvPr>
            <p:cNvSpPr/>
            <p:nvPr/>
          </p:nvSpPr>
          <p:spPr>
            <a:xfrm>
              <a:off x="1156694" y="1395918"/>
              <a:ext cx="4360215" cy="667687"/>
            </a:xfrm>
            <a:prstGeom prst="round2SameRect">
              <a:avLst>
                <a:gd name="adj1" fmla="val 39797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474749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  <a:sym typeface="Arial"/>
                </a:rPr>
                <a:t>Clinical Data Exchange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333CEE-CF3B-4C8B-8CDF-B6D00C987158}"/>
              </a:ext>
            </a:extLst>
          </p:cNvPr>
          <p:cNvSpPr txBox="1"/>
          <p:nvPr/>
        </p:nvSpPr>
        <p:spPr>
          <a:xfrm>
            <a:off x="1511715" y="4287146"/>
            <a:ext cx="1516969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Data Exchange for Quality Measures inc. Gaps In Care (DEQM/GIC)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61BE26F-D085-4048-BCCC-6CAA2B8640E6}"/>
              </a:ext>
            </a:extLst>
          </p:cNvPr>
          <p:cNvSpPr txBox="1"/>
          <p:nvPr/>
        </p:nvSpPr>
        <p:spPr>
          <a:xfrm>
            <a:off x="1602506" y="2301753"/>
            <a:ext cx="144180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Clinical Data </a:t>
            </a:r>
          </a:p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Exchange (CDex)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91F24"/>
                </a:solidFill>
                <a:effectLst/>
                <a:uLnTx/>
                <a:uFillTx/>
                <a:latin typeface="Wingdings" panose="05000000000000000000" pitchFamily="2" charset="2"/>
                <a:cs typeface="Calibri" panose="020F0502020204030204" pitchFamily="34" charset="0"/>
                <a:sym typeface="Arial"/>
              </a:rPr>
              <a:t>t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E01A5C-822F-499D-B592-B19C4CF6D537}"/>
              </a:ext>
            </a:extLst>
          </p:cNvPr>
          <p:cNvSpPr txBox="1"/>
          <p:nvPr/>
        </p:nvSpPr>
        <p:spPr>
          <a:xfrm>
            <a:off x="3266400" y="2301754"/>
            <a:ext cx="1416914" cy="5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Payer Data Exchange (PDex)</a:t>
            </a:r>
            <a:r>
              <a:rPr kumimoji="0" lang="en-US" sz="4000" b="1" i="0" u="none" strike="noStrike" kern="0" cap="none" spc="0" normalizeH="0" baseline="-24000" noProof="0">
                <a:ln>
                  <a:noFill/>
                </a:ln>
                <a:solidFill>
                  <a:srgbClr val="A91F24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*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E31FD0-9AAC-4145-8855-9DFB6976FFC2}"/>
              </a:ext>
            </a:extLst>
          </p:cNvPr>
          <p:cNvSpPr txBox="1"/>
          <p:nvPr/>
        </p:nvSpPr>
        <p:spPr>
          <a:xfrm>
            <a:off x="7234220" y="5560375"/>
            <a:ext cx="1140343" cy="5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Notifications</a:t>
            </a:r>
            <a:r>
              <a:rPr kumimoji="0" lang="en-US" sz="1200" b="1" i="0" u="none" strike="noStrike" kern="0" cap="none" spc="0" normalizeH="0" baseline="-24000" noProof="0">
                <a:ln>
                  <a:noFill/>
                </a:ln>
                <a:solidFill>
                  <a:srgbClr val="A91F24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4000" b="1" i="0" u="none" strike="noStrike" kern="0" cap="none" spc="0" normalizeH="0" baseline="-24000" noProof="0">
                <a:ln>
                  <a:noFill/>
                </a:ln>
                <a:solidFill>
                  <a:srgbClr val="A91F24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*</a:t>
            </a: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492EF6-C335-4BAF-AF4C-6918139685BC}"/>
              </a:ext>
            </a:extLst>
          </p:cNvPr>
          <p:cNvSpPr txBox="1"/>
          <p:nvPr/>
        </p:nvSpPr>
        <p:spPr>
          <a:xfrm>
            <a:off x="5525705" y="-959405"/>
            <a:ext cx="2160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Proposed CMS Rules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B1AF3B-4F4F-4CF5-833D-67341B48AB39}"/>
              </a:ext>
            </a:extLst>
          </p:cNvPr>
          <p:cNvSpPr txBox="1"/>
          <p:nvPr/>
        </p:nvSpPr>
        <p:spPr>
          <a:xfrm>
            <a:off x="5644102" y="-699499"/>
            <a:ext cx="216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Aligned with final ONC or CMS rule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E9D62A-6E86-4464-A40A-C9C780AB6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/>
              <a:t>Use Case Readiness</a:t>
            </a:r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06A9A8-A610-45E6-91A0-79F51B2A90E1}"/>
              </a:ext>
            </a:extLst>
          </p:cNvPr>
          <p:cNvGrpSpPr/>
          <p:nvPr/>
        </p:nvGrpSpPr>
        <p:grpSpPr>
          <a:xfrm>
            <a:off x="7215624" y="4871079"/>
            <a:ext cx="1193737" cy="600936"/>
            <a:chOff x="4151694" y="2142403"/>
            <a:chExt cx="1193737" cy="60093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C996E10-3BD6-4CE5-B8CF-721A25C93C31}"/>
                </a:ext>
              </a:extLst>
            </p:cNvPr>
            <p:cNvSpPr/>
            <p:nvPr/>
          </p:nvSpPr>
          <p:spPr>
            <a:xfrm>
              <a:off x="4151694" y="2400146"/>
              <a:ext cx="207062" cy="343193"/>
            </a:xfrm>
            <a:custGeom>
              <a:avLst/>
              <a:gdLst>
                <a:gd name="connsiteX0" fmla="*/ 106079 w 207062"/>
                <a:gd name="connsiteY0" fmla="*/ 0 h 343193"/>
                <a:gd name="connsiteX1" fmla="*/ 0 w 207062"/>
                <a:gd name="connsiteY1" fmla="*/ 340407 h 343193"/>
                <a:gd name="connsiteX2" fmla="*/ 0 w 207062"/>
                <a:gd name="connsiteY2" fmla="*/ 343193 h 343193"/>
                <a:gd name="connsiteX3" fmla="*/ 120439 w 207062"/>
                <a:gd name="connsiteY3" fmla="*/ 343193 h 343193"/>
                <a:gd name="connsiteX4" fmla="*/ 207063 w 207062"/>
                <a:gd name="connsiteY4" fmla="*/ 72911 h 343193"/>
                <a:gd name="connsiteX5" fmla="*/ 106079 w 207062"/>
                <a:gd name="connsiteY5" fmla="*/ 0 h 34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062" h="343193">
                  <a:moveTo>
                    <a:pt x="106079" y="0"/>
                  </a:moveTo>
                  <a:cubicBezTo>
                    <a:pt x="39374" y="96596"/>
                    <a:pt x="0" y="214089"/>
                    <a:pt x="0" y="340407"/>
                  </a:cubicBezTo>
                  <a:cubicBezTo>
                    <a:pt x="0" y="341336"/>
                    <a:pt x="0" y="342265"/>
                    <a:pt x="0" y="343193"/>
                  </a:cubicBezTo>
                  <a:lnTo>
                    <a:pt x="120439" y="343193"/>
                  </a:lnTo>
                  <a:cubicBezTo>
                    <a:pt x="120439" y="242418"/>
                    <a:pt x="152865" y="149073"/>
                    <a:pt x="207063" y="72911"/>
                  </a:cubicBezTo>
                  <a:lnTo>
                    <a:pt x="106079" y="0"/>
                  </a:lnTo>
                  <a:close/>
                </a:path>
              </a:pathLst>
            </a:custGeom>
            <a:solidFill>
              <a:srgbClr val="DD9C61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47A198C-C4EF-45D0-BE2F-A8542BF54FE0}"/>
                </a:ext>
              </a:extLst>
            </p:cNvPr>
            <p:cNvSpPr/>
            <p:nvPr/>
          </p:nvSpPr>
          <p:spPr>
            <a:xfrm>
              <a:off x="5110575" y="2382034"/>
              <a:ext cx="234856" cy="361304"/>
            </a:xfrm>
            <a:custGeom>
              <a:avLst/>
              <a:gdLst>
                <a:gd name="connsiteX0" fmla="*/ 234857 w 234856"/>
                <a:gd name="connsiteY0" fmla="*/ 358519 h 361304"/>
                <a:gd name="connsiteX1" fmla="*/ 115807 w 234856"/>
                <a:gd name="connsiteY1" fmla="*/ 0 h 361304"/>
                <a:gd name="connsiteX2" fmla="*/ 0 w 234856"/>
                <a:gd name="connsiteY2" fmla="*/ 84057 h 361304"/>
                <a:gd name="connsiteX3" fmla="*/ 91719 w 234856"/>
                <a:gd name="connsiteY3" fmla="*/ 361305 h 361304"/>
                <a:gd name="connsiteX4" fmla="*/ 234857 w 234856"/>
                <a:gd name="connsiteY4" fmla="*/ 361305 h 361304"/>
                <a:gd name="connsiteX5" fmla="*/ 234857 w 234856"/>
                <a:gd name="connsiteY5" fmla="*/ 358519 h 36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56" h="361304">
                  <a:moveTo>
                    <a:pt x="234857" y="358519"/>
                  </a:moveTo>
                  <a:cubicBezTo>
                    <a:pt x="234857" y="223842"/>
                    <a:pt x="190387" y="99847"/>
                    <a:pt x="115807" y="0"/>
                  </a:cubicBezTo>
                  <a:lnTo>
                    <a:pt x="0" y="84057"/>
                  </a:lnTo>
                  <a:cubicBezTo>
                    <a:pt x="57440" y="161612"/>
                    <a:pt x="91256" y="257279"/>
                    <a:pt x="91719" y="361305"/>
                  </a:cubicBezTo>
                  <a:lnTo>
                    <a:pt x="234857" y="361305"/>
                  </a:lnTo>
                  <a:cubicBezTo>
                    <a:pt x="234857" y="360376"/>
                    <a:pt x="234857" y="359447"/>
                    <a:pt x="234857" y="358519"/>
                  </a:cubicBezTo>
                  <a:close/>
                </a:path>
              </a:pathLst>
            </a:custGeom>
            <a:solidFill>
              <a:srgbClr val="DD9C61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5388AB6-16CD-4EA8-A27C-D0EFC28F2A1B}"/>
                </a:ext>
              </a:extLst>
            </p:cNvPr>
            <p:cNvSpPr/>
            <p:nvPr/>
          </p:nvSpPr>
          <p:spPr>
            <a:xfrm>
              <a:off x="4257773" y="2177697"/>
              <a:ext cx="328891" cy="295824"/>
            </a:xfrm>
            <a:custGeom>
              <a:avLst/>
              <a:gdLst>
                <a:gd name="connsiteX0" fmla="*/ 328892 w 328891"/>
                <a:gd name="connsiteY0" fmla="*/ 125389 h 295824"/>
                <a:gd name="connsiteX1" fmla="*/ 288128 w 328891"/>
                <a:gd name="connsiteY1" fmla="*/ 0 h 295824"/>
                <a:gd name="connsiteX2" fmla="*/ 0 w 328891"/>
                <a:gd name="connsiteY2" fmla="*/ 222449 h 295824"/>
                <a:gd name="connsiteX3" fmla="*/ 100520 w 328891"/>
                <a:gd name="connsiteY3" fmla="*/ 295824 h 295824"/>
                <a:gd name="connsiteX4" fmla="*/ 328892 w 328891"/>
                <a:gd name="connsiteY4" fmla="*/ 125389 h 29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91" h="295824">
                  <a:moveTo>
                    <a:pt x="328892" y="125389"/>
                  </a:moveTo>
                  <a:lnTo>
                    <a:pt x="288128" y="0"/>
                  </a:lnTo>
                  <a:cubicBezTo>
                    <a:pt x="170468" y="42725"/>
                    <a:pt x="69947" y="121209"/>
                    <a:pt x="0" y="222449"/>
                  </a:cubicBezTo>
                  <a:lnTo>
                    <a:pt x="100520" y="295824"/>
                  </a:lnTo>
                  <a:cubicBezTo>
                    <a:pt x="156571" y="217340"/>
                    <a:pt x="236246" y="156968"/>
                    <a:pt x="328892" y="125389"/>
                  </a:cubicBezTo>
                  <a:close/>
                </a:path>
              </a:pathLst>
            </a:custGeom>
            <a:solidFill>
              <a:srgbClr val="DD9C61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A1917C8-7812-4639-9FBF-BC5B5F3E1EF8}"/>
                </a:ext>
              </a:extLst>
            </p:cNvPr>
            <p:cNvSpPr/>
            <p:nvPr/>
          </p:nvSpPr>
          <p:spPr>
            <a:xfrm>
              <a:off x="4874329" y="2167016"/>
              <a:ext cx="352053" cy="299539"/>
            </a:xfrm>
            <a:custGeom>
              <a:avLst/>
              <a:gdLst>
                <a:gd name="connsiteX0" fmla="*/ 236246 w 352053"/>
                <a:gd name="connsiteY0" fmla="*/ 299540 h 299539"/>
                <a:gd name="connsiteX1" fmla="*/ 352053 w 352053"/>
                <a:gd name="connsiteY1" fmla="*/ 215483 h 299539"/>
                <a:gd name="connsiteX2" fmla="*/ 43080 w 352053"/>
                <a:gd name="connsiteY2" fmla="*/ 0 h 299539"/>
                <a:gd name="connsiteX3" fmla="*/ 0 w 352053"/>
                <a:gd name="connsiteY3" fmla="*/ 131890 h 299539"/>
                <a:gd name="connsiteX4" fmla="*/ 236246 w 352053"/>
                <a:gd name="connsiteY4" fmla="*/ 299540 h 29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053" h="299539">
                  <a:moveTo>
                    <a:pt x="236246" y="299540"/>
                  </a:moveTo>
                  <a:lnTo>
                    <a:pt x="352053" y="215483"/>
                  </a:lnTo>
                  <a:cubicBezTo>
                    <a:pt x="275621" y="113314"/>
                    <a:pt x="167688" y="36688"/>
                    <a:pt x="43080" y="0"/>
                  </a:cubicBezTo>
                  <a:lnTo>
                    <a:pt x="0" y="131890"/>
                  </a:lnTo>
                  <a:cubicBezTo>
                    <a:pt x="95425" y="161148"/>
                    <a:pt x="177879" y="220591"/>
                    <a:pt x="236246" y="299540"/>
                  </a:cubicBezTo>
                  <a:close/>
                </a:path>
              </a:pathLst>
            </a:custGeom>
            <a:solidFill>
              <a:srgbClr val="DD9C61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7F4E58E-B608-4E57-8284-2DE80125E2CD}"/>
                </a:ext>
              </a:extLst>
            </p:cNvPr>
            <p:cNvSpPr/>
            <p:nvPr/>
          </p:nvSpPr>
          <p:spPr>
            <a:xfrm>
              <a:off x="4545900" y="2142403"/>
              <a:ext cx="371045" cy="160683"/>
            </a:xfrm>
            <a:custGeom>
              <a:avLst/>
              <a:gdLst>
                <a:gd name="connsiteX0" fmla="*/ 191313 w 371045"/>
                <a:gd name="connsiteY0" fmla="*/ 135605 h 160683"/>
                <a:gd name="connsiteX1" fmla="*/ 328429 w 371045"/>
                <a:gd name="connsiteY1" fmla="*/ 156039 h 160683"/>
                <a:gd name="connsiteX2" fmla="*/ 371046 w 371045"/>
                <a:gd name="connsiteY2" fmla="*/ 24149 h 160683"/>
                <a:gd name="connsiteX3" fmla="*/ 202431 w 371045"/>
                <a:gd name="connsiteY3" fmla="*/ 0 h 160683"/>
                <a:gd name="connsiteX4" fmla="*/ 0 w 371045"/>
                <a:gd name="connsiteY4" fmla="*/ 35295 h 160683"/>
                <a:gd name="connsiteX5" fmla="*/ 40764 w 371045"/>
                <a:gd name="connsiteY5" fmla="*/ 160683 h 160683"/>
                <a:gd name="connsiteX6" fmla="*/ 191313 w 371045"/>
                <a:gd name="connsiteY6" fmla="*/ 135605 h 16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045" h="160683">
                  <a:moveTo>
                    <a:pt x="191313" y="135605"/>
                  </a:moveTo>
                  <a:cubicBezTo>
                    <a:pt x="239026" y="135605"/>
                    <a:pt x="285348" y="143036"/>
                    <a:pt x="328429" y="156039"/>
                  </a:cubicBezTo>
                  <a:lnTo>
                    <a:pt x="371046" y="24149"/>
                  </a:lnTo>
                  <a:cubicBezTo>
                    <a:pt x="317774" y="8359"/>
                    <a:pt x="261261" y="0"/>
                    <a:pt x="202431" y="0"/>
                  </a:cubicBezTo>
                  <a:cubicBezTo>
                    <a:pt x="131557" y="0"/>
                    <a:pt x="63462" y="12539"/>
                    <a:pt x="0" y="35295"/>
                  </a:cubicBezTo>
                  <a:lnTo>
                    <a:pt x="40764" y="160683"/>
                  </a:lnTo>
                  <a:cubicBezTo>
                    <a:pt x="88013" y="144429"/>
                    <a:pt x="138505" y="135605"/>
                    <a:pt x="191313" y="135605"/>
                  </a:cubicBezTo>
                  <a:close/>
                </a:path>
              </a:pathLst>
            </a:custGeom>
            <a:solidFill>
              <a:srgbClr val="DD9C61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75E8B1C-00B9-4AB1-A020-7CCB62D78206}"/>
                </a:ext>
              </a:extLst>
            </p:cNvPr>
            <p:cNvSpPr/>
            <p:nvPr/>
          </p:nvSpPr>
          <p:spPr>
            <a:xfrm>
              <a:off x="4272133" y="2473521"/>
              <a:ext cx="199651" cy="269817"/>
            </a:xfrm>
            <a:custGeom>
              <a:avLst/>
              <a:gdLst>
                <a:gd name="connsiteX0" fmla="*/ 199651 w 199651"/>
                <a:gd name="connsiteY0" fmla="*/ 82199 h 269817"/>
                <a:gd name="connsiteX1" fmla="*/ 86624 w 199651"/>
                <a:gd name="connsiteY1" fmla="*/ 0 h 269817"/>
                <a:gd name="connsiteX2" fmla="*/ 0 w 199651"/>
                <a:gd name="connsiteY2" fmla="*/ 269818 h 269817"/>
                <a:gd name="connsiteX3" fmla="*/ 139895 w 199651"/>
                <a:gd name="connsiteY3" fmla="*/ 269818 h 269817"/>
                <a:gd name="connsiteX4" fmla="*/ 199651 w 199651"/>
                <a:gd name="connsiteY4" fmla="*/ 82199 h 26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651" h="269817">
                  <a:moveTo>
                    <a:pt x="199651" y="82199"/>
                  </a:moveTo>
                  <a:lnTo>
                    <a:pt x="86624" y="0"/>
                  </a:lnTo>
                  <a:cubicBezTo>
                    <a:pt x="31963" y="76162"/>
                    <a:pt x="0" y="169507"/>
                    <a:pt x="0" y="269818"/>
                  </a:cubicBezTo>
                  <a:lnTo>
                    <a:pt x="139895" y="269818"/>
                  </a:lnTo>
                  <a:cubicBezTo>
                    <a:pt x="139895" y="200157"/>
                    <a:pt x="162130" y="135605"/>
                    <a:pt x="199651" y="82199"/>
                  </a:cubicBezTo>
                  <a:close/>
                </a:path>
              </a:pathLst>
            </a:custGeom>
            <a:solidFill>
              <a:srgbClr val="CA772C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B89D70F-6EBA-4BC5-89A4-1325667B0EB4}"/>
                </a:ext>
              </a:extLst>
            </p:cNvPr>
            <p:cNvSpPr/>
            <p:nvPr/>
          </p:nvSpPr>
          <p:spPr>
            <a:xfrm>
              <a:off x="4997548" y="2466091"/>
              <a:ext cx="204746" cy="277248"/>
            </a:xfrm>
            <a:custGeom>
              <a:avLst/>
              <a:gdLst>
                <a:gd name="connsiteX0" fmla="*/ 0 w 204746"/>
                <a:gd name="connsiteY0" fmla="*/ 82664 h 277248"/>
                <a:gd name="connsiteX1" fmla="*/ 64852 w 204746"/>
                <a:gd name="connsiteY1" fmla="*/ 277248 h 277248"/>
                <a:gd name="connsiteX2" fmla="*/ 204747 w 204746"/>
                <a:gd name="connsiteY2" fmla="*/ 277248 h 277248"/>
                <a:gd name="connsiteX3" fmla="*/ 113028 w 204746"/>
                <a:gd name="connsiteY3" fmla="*/ 0 h 277248"/>
                <a:gd name="connsiteX4" fmla="*/ 0 w 204746"/>
                <a:gd name="connsiteY4" fmla="*/ 82664 h 27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46" h="277248">
                  <a:moveTo>
                    <a:pt x="0" y="82664"/>
                  </a:moveTo>
                  <a:cubicBezTo>
                    <a:pt x="40764" y="136999"/>
                    <a:pt x="64852" y="204337"/>
                    <a:pt x="64852" y="277248"/>
                  </a:cubicBezTo>
                  <a:lnTo>
                    <a:pt x="204747" y="277248"/>
                  </a:lnTo>
                  <a:cubicBezTo>
                    <a:pt x="204747" y="173222"/>
                    <a:pt x="170468" y="77555"/>
                    <a:pt x="113028" y="0"/>
                  </a:cubicBezTo>
                  <a:lnTo>
                    <a:pt x="0" y="82664"/>
                  </a:lnTo>
                  <a:close/>
                </a:path>
              </a:pathLst>
            </a:custGeom>
            <a:solidFill>
              <a:srgbClr val="CA772C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2FE43AB-6AFD-4ACC-A467-0C7283DC96F8}"/>
                </a:ext>
              </a:extLst>
            </p:cNvPr>
            <p:cNvSpPr/>
            <p:nvPr/>
          </p:nvSpPr>
          <p:spPr>
            <a:xfrm>
              <a:off x="4358756" y="2302621"/>
              <a:ext cx="271451" cy="253099"/>
            </a:xfrm>
            <a:custGeom>
              <a:avLst/>
              <a:gdLst>
                <a:gd name="connsiteX0" fmla="*/ 271452 w 271451"/>
                <a:gd name="connsiteY0" fmla="*/ 133748 h 253099"/>
                <a:gd name="connsiteX1" fmla="*/ 228371 w 271451"/>
                <a:gd name="connsiteY1" fmla="*/ 0 h 253099"/>
                <a:gd name="connsiteX2" fmla="*/ 0 w 271451"/>
                <a:gd name="connsiteY2" fmla="*/ 170436 h 253099"/>
                <a:gd name="connsiteX3" fmla="*/ 113028 w 271451"/>
                <a:gd name="connsiteY3" fmla="*/ 253099 h 253099"/>
                <a:gd name="connsiteX4" fmla="*/ 271452 w 271451"/>
                <a:gd name="connsiteY4" fmla="*/ 133748 h 25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51" h="253099">
                  <a:moveTo>
                    <a:pt x="271452" y="133748"/>
                  </a:moveTo>
                  <a:lnTo>
                    <a:pt x="228371" y="0"/>
                  </a:lnTo>
                  <a:cubicBezTo>
                    <a:pt x="135726" y="31579"/>
                    <a:pt x="56051" y="91952"/>
                    <a:pt x="0" y="170436"/>
                  </a:cubicBezTo>
                  <a:lnTo>
                    <a:pt x="113028" y="253099"/>
                  </a:lnTo>
                  <a:cubicBezTo>
                    <a:pt x="151939" y="198764"/>
                    <a:pt x="207063" y="156504"/>
                    <a:pt x="271452" y="133748"/>
                  </a:cubicBezTo>
                  <a:close/>
                </a:path>
              </a:pathLst>
            </a:custGeom>
            <a:solidFill>
              <a:srgbClr val="CA772C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18BB29E-EDC3-4E83-BD17-87466E695975}"/>
                </a:ext>
              </a:extLst>
            </p:cNvPr>
            <p:cNvSpPr/>
            <p:nvPr/>
          </p:nvSpPr>
          <p:spPr>
            <a:xfrm>
              <a:off x="4831249" y="2298906"/>
              <a:ext cx="279326" cy="249848"/>
            </a:xfrm>
            <a:custGeom>
              <a:avLst/>
              <a:gdLst>
                <a:gd name="connsiteX0" fmla="*/ 43080 w 279326"/>
                <a:gd name="connsiteY0" fmla="*/ 0 h 249848"/>
                <a:gd name="connsiteX1" fmla="*/ 0 w 279326"/>
                <a:gd name="connsiteY1" fmla="*/ 133283 h 249848"/>
                <a:gd name="connsiteX2" fmla="*/ 166299 w 279326"/>
                <a:gd name="connsiteY2" fmla="*/ 249848 h 249848"/>
                <a:gd name="connsiteX3" fmla="*/ 279326 w 279326"/>
                <a:gd name="connsiteY3" fmla="*/ 167649 h 249848"/>
                <a:gd name="connsiteX4" fmla="*/ 43080 w 279326"/>
                <a:gd name="connsiteY4" fmla="*/ 0 h 24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326" h="249848">
                  <a:moveTo>
                    <a:pt x="43080" y="0"/>
                  </a:moveTo>
                  <a:lnTo>
                    <a:pt x="0" y="133283"/>
                  </a:lnTo>
                  <a:cubicBezTo>
                    <a:pt x="67168" y="153717"/>
                    <a:pt x="125072" y="195049"/>
                    <a:pt x="166299" y="249848"/>
                  </a:cubicBezTo>
                  <a:lnTo>
                    <a:pt x="279326" y="167649"/>
                  </a:lnTo>
                  <a:cubicBezTo>
                    <a:pt x="220960" y="88701"/>
                    <a:pt x="138505" y="29257"/>
                    <a:pt x="43080" y="0"/>
                  </a:cubicBezTo>
                  <a:close/>
                </a:path>
              </a:pathLst>
            </a:custGeom>
            <a:solidFill>
              <a:srgbClr val="CA772C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C2A8E9A-D0A3-4002-9882-0A9B183D32B4}"/>
                </a:ext>
              </a:extLst>
            </p:cNvPr>
            <p:cNvSpPr/>
            <p:nvPr/>
          </p:nvSpPr>
          <p:spPr>
            <a:xfrm>
              <a:off x="4587128" y="2278472"/>
              <a:ext cx="287201" cy="158825"/>
            </a:xfrm>
            <a:custGeom>
              <a:avLst/>
              <a:gdLst>
                <a:gd name="connsiteX0" fmla="*/ 150086 w 287201"/>
                <a:gd name="connsiteY0" fmla="*/ 139785 h 158825"/>
                <a:gd name="connsiteX1" fmla="*/ 244121 w 287201"/>
                <a:gd name="connsiteY1" fmla="*/ 153717 h 158825"/>
                <a:gd name="connsiteX2" fmla="*/ 287201 w 287201"/>
                <a:gd name="connsiteY2" fmla="*/ 20434 h 158825"/>
                <a:gd name="connsiteX3" fmla="*/ 150086 w 287201"/>
                <a:gd name="connsiteY3" fmla="*/ 0 h 158825"/>
                <a:gd name="connsiteX4" fmla="*/ 0 w 287201"/>
                <a:gd name="connsiteY4" fmla="*/ 25078 h 158825"/>
                <a:gd name="connsiteX5" fmla="*/ 43080 w 287201"/>
                <a:gd name="connsiteY5" fmla="*/ 158826 h 158825"/>
                <a:gd name="connsiteX6" fmla="*/ 150086 w 287201"/>
                <a:gd name="connsiteY6" fmla="*/ 139785 h 15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201" h="158825">
                  <a:moveTo>
                    <a:pt x="150086" y="139785"/>
                  </a:moveTo>
                  <a:cubicBezTo>
                    <a:pt x="182975" y="139785"/>
                    <a:pt x="214475" y="144894"/>
                    <a:pt x="244121" y="153717"/>
                  </a:cubicBezTo>
                  <a:lnTo>
                    <a:pt x="287201" y="20434"/>
                  </a:lnTo>
                  <a:cubicBezTo>
                    <a:pt x="243658" y="6966"/>
                    <a:pt x="197798" y="0"/>
                    <a:pt x="150086" y="0"/>
                  </a:cubicBezTo>
                  <a:cubicBezTo>
                    <a:pt x="97278" y="0"/>
                    <a:pt x="46786" y="8824"/>
                    <a:pt x="0" y="25078"/>
                  </a:cubicBezTo>
                  <a:lnTo>
                    <a:pt x="43080" y="158826"/>
                  </a:lnTo>
                  <a:cubicBezTo>
                    <a:pt x="76433" y="146287"/>
                    <a:pt x="112564" y="139785"/>
                    <a:pt x="150086" y="139785"/>
                  </a:cubicBezTo>
                  <a:close/>
                </a:path>
              </a:pathLst>
            </a:custGeom>
            <a:solidFill>
              <a:srgbClr val="CA772C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DF22335-B997-4CBD-8D3C-7E0278B8A1E9}"/>
                </a:ext>
              </a:extLst>
            </p:cNvPr>
            <p:cNvSpPr/>
            <p:nvPr/>
          </p:nvSpPr>
          <p:spPr>
            <a:xfrm>
              <a:off x="4257773" y="2400146"/>
              <a:ext cx="214011" cy="155574"/>
            </a:xfrm>
            <a:custGeom>
              <a:avLst/>
              <a:gdLst>
                <a:gd name="connsiteX0" fmla="*/ 0 w 214011"/>
                <a:gd name="connsiteY0" fmla="*/ 0 h 155574"/>
                <a:gd name="connsiteX1" fmla="*/ 214011 w 214011"/>
                <a:gd name="connsiteY1" fmla="*/ 155575 h 15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11" h="155574">
                  <a:moveTo>
                    <a:pt x="0" y="0"/>
                  </a:moveTo>
                  <a:lnTo>
                    <a:pt x="214011" y="155575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2F471B3-6E10-416A-8B48-E96BF447F98D}"/>
                </a:ext>
              </a:extLst>
            </p:cNvPr>
            <p:cNvSpPr/>
            <p:nvPr/>
          </p:nvSpPr>
          <p:spPr>
            <a:xfrm>
              <a:off x="4546364" y="2177697"/>
              <a:ext cx="83844" cy="258672"/>
            </a:xfrm>
            <a:custGeom>
              <a:avLst/>
              <a:gdLst>
                <a:gd name="connsiteX0" fmla="*/ 0 w 83844"/>
                <a:gd name="connsiteY0" fmla="*/ 0 h 258672"/>
                <a:gd name="connsiteX1" fmla="*/ 83844 w 83844"/>
                <a:gd name="connsiteY1" fmla="*/ 258672 h 25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844" h="258672">
                  <a:moveTo>
                    <a:pt x="0" y="0"/>
                  </a:moveTo>
                  <a:lnTo>
                    <a:pt x="83844" y="258672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92A8A2C-ED3C-44D1-A3A9-B939DA74759F}"/>
                </a:ext>
              </a:extLst>
            </p:cNvPr>
            <p:cNvSpPr/>
            <p:nvPr/>
          </p:nvSpPr>
          <p:spPr>
            <a:xfrm>
              <a:off x="4831249" y="2166551"/>
              <a:ext cx="85697" cy="265638"/>
            </a:xfrm>
            <a:custGeom>
              <a:avLst/>
              <a:gdLst>
                <a:gd name="connsiteX0" fmla="*/ 85697 w 85697"/>
                <a:gd name="connsiteY0" fmla="*/ 0 h 265638"/>
                <a:gd name="connsiteX1" fmla="*/ 0 w 85697"/>
                <a:gd name="connsiteY1" fmla="*/ 265638 h 26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697" h="265638">
                  <a:moveTo>
                    <a:pt x="85697" y="0"/>
                  </a:moveTo>
                  <a:lnTo>
                    <a:pt x="0" y="265638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0B82AF5-CC3E-432D-868C-78088565E873}"/>
                </a:ext>
              </a:extLst>
            </p:cNvPr>
            <p:cNvSpPr/>
            <p:nvPr/>
          </p:nvSpPr>
          <p:spPr>
            <a:xfrm>
              <a:off x="4997548" y="2382034"/>
              <a:ext cx="228834" cy="166720"/>
            </a:xfrm>
            <a:custGeom>
              <a:avLst/>
              <a:gdLst>
                <a:gd name="connsiteX0" fmla="*/ 0 w 228834"/>
                <a:gd name="connsiteY0" fmla="*/ 166720 h 166720"/>
                <a:gd name="connsiteX1" fmla="*/ 228835 w 228834"/>
                <a:gd name="connsiteY1" fmla="*/ 0 h 16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4" h="166720">
                  <a:moveTo>
                    <a:pt x="0" y="166720"/>
                  </a:moveTo>
                  <a:lnTo>
                    <a:pt x="228835" y="0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47DDCE-7BBB-4BAC-844C-8A81B69AF98F}"/>
              </a:ext>
            </a:extLst>
          </p:cNvPr>
          <p:cNvGrpSpPr/>
          <p:nvPr/>
        </p:nvGrpSpPr>
        <p:grpSpPr>
          <a:xfrm>
            <a:off x="3381545" y="1612458"/>
            <a:ext cx="1193737" cy="600936"/>
            <a:chOff x="2767738" y="2107417"/>
            <a:chExt cx="1193737" cy="60093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6132EE5-F967-4BB0-90E0-573D27152BCD}"/>
                </a:ext>
              </a:extLst>
            </p:cNvPr>
            <p:cNvSpPr/>
            <p:nvPr/>
          </p:nvSpPr>
          <p:spPr>
            <a:xfrm>
              <a:off x="2767738" y="2365160"/>
              <a:ext cx="207062" cy="343193"/>
            </a:xfrm>
            <a:custGeom>
              <a:avLst/>
              <a:gdLst>
                <a:gd name="connsiteX0" fmla="*/ 106079 w 207062"/>
                <a:gd name="connsiteY0" fmla="*/ 0 h 343193"/>
                <a:gd name="connsiteX1" fmla="*/ 0 w 207062"/>
                <a:gd name="connsiteY1" fmla="*/ 340407 h 343193"/>
                <a:gd name="connsiteX2" fmla="*/ 0 w 207062"/>
                <a:gd name="connsiteY2" fmla="*/ 343193 h 343193"/>
                <a:gd name="connsiteX3" fmla="*/ 120439 w 207062"/>
                <a:gd name="connsiteY3" fmla="*/ 343193 h 343193"/>
                <a:gd name="connsiteX4" fmla="*/ 207063 w 207062"/>
                <a:gd name="connsiteY4" fmla="*/ 72911 h 343193"/>
                <a:gd name="connsiteX5" fmla="*/ 106079 w 207062"/>
                <a:gd name="connsiteY5" fmla="*/ 0 h 34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062" h="343193">
                  <a:moveTo>
                    <a:pt x="106079" y="0"/>
                  </a:moveTo>
                  <a:cubicBezTo>
                    <a:pt x="39374" y="96596"/>
                    <a:pt x="0" y="214089"/>
                    <a:pt x="0" y="340407"/>
                  </a:cubicBezTo>
                  <a:cubicBezTo>
                    <a:pt x="0" y="341336"/>
                    <a:pt x="0" y="342265"/>
                    <a:pt x="0" y="343193"/>
                  </a:cubicBezTo>
                  <a:lnTo>
                    <a:pt x="120439" y="343193"/>
                  </a:lnTo>
                  <a:cubicBezTo>
                    <a:pt x="120439" y="242418"/>
                    <a:pt x="152865" y="149073"/>
                    <a:pt x="207063" y="72911"/>
                  </a:cubicBezTo>
                  <a:lnTo>
                    <a:pt x="106079" y="0"/>
                  </a:lnTo>
                  <a:close/>
                </a:path>
              </a:pathLst>
            </a:custGeom>
            <a:solidFill>
              <a:srgbClr val="30784F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381DD44-FAA6-4950-B18E-3B1A71EFDD70}"/>
                </a:ext>
              </a:extLst>
            </p:cNvPr>
            <p:cNvSpPr/>
            <p:nvPr/>
          </p:nvSpPr>
          <p:spPr>
            <a:xfrm>
              <a:off x="3726619" y="2347048"/>
              <a:ext cx="234856" cy="361304"/>
            </a:xfrm>
            <a:custGeom>
              <a:avLst/>
              <a:gdLst>
                <a:gd name="connsiteX0" fmla="*/ 234857 w 234856"/>
                <a:gd name="connsiteY0" fmla="*/ 358519 h 361304"/>
                <a:gd name="connsiteX1" fmla="*/ 115807 w 234856"/>
                <a:gd name="connsiteY1" fmla="*/ 0 h 361304"/>
                <a:gd name="connsiteX2" fmla="*/ 0 w 234856"/>
                <a:gd name="connsiteY2" fmla="*/ 84057 h 361304"/>
                <a:gd name="connsiteX3" fmla="*/ 91719 w 234856"/>
                <a:gd name="connsiteY3" fmla="*/ 361305 h 361304"/>
                <a:gd name="connsiteX4" fmla="*/ 234857 w 234856"/>
                <a:gd name="connsiteY4" fmla="*/ 361305 h 361304"/>
                <a:gd name="connsiteX5" fmla="*/ 234857 w 234856"/>
                <a:gd name="connsiteY5" fmla="*/ 358519 h 36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56" h="361304">
                  <a:moveTo>
                    <a:pt x="234857" y="358519"/>
                  </a:moveTo>
                  <a:cubicBezTo>
                    <a:pt x="234857" y="223842"/>
                    <a:pt x="190387" y="99847"/>
                    <a:pt x="115807" y="0"/>
                  </a:cubicBezTo>
                  <a:lnTo>
                    <a:pt x="0" y="84057"/>
                  </a:lnTo>
                  <a:cubicBezTo>
                    <a:pt x="57440" y="161612"/>
                    <a:pt x="91256" y="257279"/>
                    <a:pt x="91719" y="361305"/>
                  </a:cubicBezTo>
                  <a:lnTo>
                    <a:pt x="234857" y="361305"/>
                  </a:lnTo>
                  <a:cubicBezTo>
                    <a:pt x="234857" y="360376"/>
                    <a:pt x="234857" y="359447"/>
                    <a:pt x="234857" y="358519"/>
                  </a:cubicBezTo>
                  <a:close/>
                </a:path>
              </a:pathLst>
            </a:custGeom>
            <a:solidFill>
              <a:srgbClr val="30784F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DC6B9AB-3FCF-4440-8CD7-5285679CDAB8}"/>
                </a:ext>
              </a:extLst>
            </p:cNvPr>
            <p:cNvSpPr/>
            <p:nvPr/>
          </p:nvSpPr>
          <p:spPr>
            <a:xfrm>
              <a:off x="2873817" y="2142711"/>
              <a:ext cx="328891" cy="295824"/>
            </a:xfrm>
            <a:custGeom>
              <a:avLst/>
              <a:gdLst>
                <a:gd name="connsiteX0" fmla="*/ 328892 w 328891"/>
                <a:gd name="connsiteY0" fmla="*/ 125389 h 295824"/>
                <a:gd name="connsiteX1" fmla="*/ 288128 w 328891"/>
                <a:gd name="connsiteY1" fmla="*/ 0 h 295824"/>
                <a:gd name="connsiteX2" fmla="*/ 0 w 328891"/>
                <a:gd name="connsiteY2" fmla="*/ 222449 h 295824"/>
                <a:gd name="connsiteX3" fmla="*/ 100520 w 328891"/>
                <a:gd name="connsiteY3" fmla="*/ 295824 h 295824"/>
                <a:gd name="connsiteX4" fmla="*/ 328892 w 328891"/>
                <a:gd name="connsiteY4" fmla="*/ 125389 h 29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91" h="295824">
                  <a:moveTo>
                    <a:pt x="328892" y="125389"/>
                  </a:moveTo>
                  <a:lnTo>
                    <a:pt x="288128" y="0"/>
                  </a:lnTo>
                  <a:cubicBezTo>
                    <a:pt x="170468" y="42725"/>
                    <a:pt x="69947" y="121209"/>
                    <a:pt x="0" y="222449"/>
                  </a:cubicBezTo>
                  <a:lnTo>
                    <a:pt x="100520" y="295824"/>
                  </a:lnTo>
                  <a:cubicBezTo>
                    <a:pt x="156571" y="217340"/>
                    <a:pt x="236246" y="156968"/>
                    <a:pt x="328892" y="125389"/>
                  </a:cubicBezTo>
                  <a:close/>
                </a:path>
              </a:pathLst>
            </a:custGeom>
            <a:solidFill>
              <a:srgbClr val="30784F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FC6C139-02C8-4C7E-91D7-3478AE1E9986}"/>
                </a:ext>
              </a:extLst>
            </p:cNvPr>
            <p:cNvSpPr/>
            <p:nvPr/>
          </p:nvSpPr>
          <p:spPr>
            <a:xfrm>
              <a:off x="3490373" y="2132030"/>
              <a:ext cx="352053" cy="299539"/>
            </a:xfrm>
            <a:custGeom>
              <a:avLst/>
              <a:gdLst>
                <a:gd name="connsiteX0" fmla="*/ 236246 w 352053"/>
                <a:gd name="connsiteY0" fmla="*/ 299540 h 299539"/>
                <a:gd name="connsiteX1" fmla="*/ 352053 w 352053"/>
                <a:gd name="connsiteY1" fmla="*/ 215483 h 299539"/>
                <a:gd name="connsiteX2" fmla="*/ 43080 w 352053"/>
                <a:gd name="connsiteY2" fmla="*/ 0 h 299539"/>
                <a:gd name="connsiteX3" fmla="*/ 0 w 352053"/>
                <a:gd name="connsiteY3" fmla="*/ 131890 h 299539"/>
                <a:gd name="connsiteX4" fmla="*/ 236246 w 352053"/>
                <a:gd name="connsiteY4" fmla="*/ 299540 h 29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053" h="299539">
                  <a:moveTo>
                    <a:pt x="236246" y="299540"/>
                  </a:moveTo>
                  <a:lnTo>
                    <a:pt x="352053" y="215483"/>
                  </a:lnTo>
                  <a:cubicBezTo>
                    <a:pt x="275621" y="113314"/>
                    <a:pt x="167688" y="36688"/>
                    <a:pt x="43080" y="0"/>
                  </a:cubicBezTo>
                  <a:lnTo>
                    <a:pt x="0" y="131890"/>
                  </a:lnTo>
                  <a:cubicBezTo>
                    <a:pt x="95425" y="161148"/>
                    <a:pt x="177879" y="220591"/>
                    <a:pt x="236246" y="299540"/>
                  </a:cubicBezTo>
                  <a:close/>
                </a:path>
              </a:pathLst>
            </a:custGeom>
            <a:solidFill>
              <a:srgbClr val="30784F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7FEBA1-422F-4120-9336-DAEFF931E507}"/>
                </a:ext>
              </a:extLst>
            </p:cNvPr>
            <p:cNvSpPr/>
            <p:nvPr/>
          </p:nvSpPr>
          <p:spPr>
            <a:xfrm>
              <a:off x="3161944" y="2107417"/>
              <a:ext cx="371045" cy="160683"/>
            </a:xfrm>
            <a:custGeom>
              <a:avLst/>
              <a:gdLst>
                <a:gd name="connsiteX0" fmla="*/ 191313 w 371045"/>
                <a:gd name="connsiteY0" fmla="*/ 135605 h 160683"/>
                <a:gd name="connsiteX1" fmla="*/ 328429 w 371045"/>
                <a:gd name="connsiteY1" fmla="*/ 156039 h 160683"/>
                <a:gd name="connsiteX2" fmla="*/ 371046 w 371045"/>
                <a:gd name="connsiteY2" fmla="*/ 24149 h 160683"/>
                <a:gd name="connsiteX3" fmla="*/ 202431 w 371045"/>
                <a:gd name="connsiteY3" fmla="*/ 0 h 160683"/>
                <a:gd name="connsiteX4" fmla="*/ 0 w 371045"/>
                <a:gd name="connsiteY4" fmla="*/ 35295 h 160683"/>
                <a:gd name="connsiteX5" fmla="*/ 40764 w 371045"/>
                <a:gd name="connsiteY5" fmla="*/ 160683 h 160683"/>
                <a:gd name="connsiteX6" fmla="*/ 191313 w 371045"/>
                <a:gd name="connsiteY6" fmla="*/ 135605 h 16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045" h="160683">
                  <a:moveTo>
                    <a:pt x="191313" y="135605"/>
                  </a:moveTo>
                  <a:cubicBezTo>
                    <a:pt x="239026" y="135605"/>
                    <a:pt x="285348" y="143036"/>
                    <a:pt x="328429" y="156039"/>
                  </a:cubicBezTo>
                  <a:lnTo>
                    <a:pt x="371046" y="24149"/>
                  </a:lnTo>
                  <a:cubicBezTo>
                    <a:pt x="317774" y="8359"/>
                    <a:pt x="261261" y="0"/>
                    <a:pt x="202431" y="0"/>
                  </a:cubicBezTo>
                  <a:cubicBezTo>
                    <a:pt x="131557" y="0"/>
                    <a:pt x="63462" y="12539"/>
                    <a:pt x="0" y="35295"/>
                  </a:cubicBezTo>
                  <a:lnTo>
                    <a:pt x="40764" y="160683"/>
                  </a:lnTo>
                  <a:cubicBezTo>
                    <a:pt x="88013" y="144429"/>
                    <a:pt x="138505" y="135605"/>
                    <a:pt x="191313" y="135605"/>
                  </a:cubicBezTo>
                  <a:close/>
                </a:path>
              </a:pathLst>
            </a:custGeom>
            <a:solidFill>
              <a:srgbClr val="30784F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DF5CED-D33A-495F-8BB8-4282DF79709F}"/>
                </a:ext>
              </a:extLst>
            </p:cNvPr>
            <p:cNvSpPr/>
            <p:nvPr/>
          </p:nvSpPr>
          <p:spPr>
            <a:xfrm>
              <a:off x="2888177" y="2438535"/>
              <a:ext cx="199651" cy="269817"/>
            </a:xfrm>
            <a:custGeom>
              <a:avLst/>
              <a:gdLst>
                <a:gd name="connsiteX0" fmla="*/ 199651 w 199651"/>
                <a:gd name="connsiteY0" fmla="*/ 82199 h 269817"/>
                <a:gd name="connsiteX1" fmla="*/ 86624 w 199651"/>
                <a:gd name="connsiteY1" fmla="*/ 0 h 269817"/>
                <a:gd name="connsiteX2" fmla="*/ 0 w 199651"/>
                <a:gd name="connsiteY2" fmla="*/ 269818 h 269817"/>
                <a:gd name="connsiteX3" fmla="*/ 139895 w 199651"/>
                <a:gd name="connsiteY3" fmla="*/ 269818 h 269817"/>
                <a:gd name="connsiteX4" fmla="*/ 199651 w 199651"/>
                <a:gd name="connsiteY4" fmla="*/ 82199 h 26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651" h="269817">
                  <a:moveTo>
                    <a:pt x="199651" y="82199"/>
                  </a:moveTo>
                  <a:lnTo>
                    <a:pt x="86624" y="0"/>
                  </a:lnTo>
                  <a:cubicBezTo>
                    <a:pt x="31963" y="76162"/>
                    <a:pt x="0" y="169507"/>
                    <a:pt x="0" y="269818"/>
                  </a:cubicBezTo>
                  <a:lnTo>
                    <a:pt x="139895" y="269818"/>
                  </a:lnTo>
                  <a:cubicBezTo>
                    <a:pt x="139895" y="200157"/>
                    <a:pt x="162130" y="135605"/>
                    <a:pt x="199651" y="82199"/>
                  </a:cubicBezTo>
                  <a:close/>
                </a:path>
              </a:pathLst>
            </a:custGeom>
            <a:solidFill>
              <a:srgbClr val="225437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6D92EF-6DEB-4F01-AE7B-3B694BE719F6}"/>
                </a:ext>
              </a:extLst>
            </p:cNvPr>
            <p:cNvSpPr/>
            <p:nvPr/>
          </p:nvSpPr>
          <p:spPr>
            <a:xfrm>
              <a:off x="3613592" y="2431105"/>
              <a:ext cx="204746" cy="277248"/>
            </a:xfrm>
            <a:custGeom>
              <a:avLst/>
              <a:gdLst>
                <a:gd name="connsiteX0" fmla="*/ 0 w 204746"/>
                <a:gd name="connsiteY0" fmla="*/ 82664 h 277248"/>
                <a:gd name="connsiteX1" fmla="*/ 64852 w 204746"/>
                <a:gd name="connsiteY1" fmla="*/ 277248 h 277248"/>
                <a:gd name="connsiteX2" fmla="*/ 204747 w 204746"/>
                <a:gd name="connsiteY2" fmla="*/ 277248 h 277248"/>
                <a:gd name="connsiteX3" fmla="*/ 113028 w 204746"/>
                <a:gd name="connsiteY3" fmla="*/ 0 h 277248"/>
                <a:gd name="connsiteX4" fmla="*/ 0 w 204746"/>
                <a:gd name="connsiteY4" fmla="*/ 82664 h 27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46" h="277248">
                  <a:moveTo>
                    <a:pt x="0" y="82664"/>
                  </a:moveTo>
                  <a:cubicBezTo>
                    <a:pt x="40764" y="136999"/>
                    <a:pt x="64852" y="204337"/>
                    <a:pt x="64852" y="277248"/>
                  </a:cubicBezTo>
                  <a:lnTo>
                    <a:pt x="204747" y="277248"/>
                  </a:lnTo>
                  <a:cubicBezTo>
                    <a:pt x="204747" y="173222"/>
                    <a:pt x="170468" y="77555"/>
                    <a:pt x="113028" y="0"/>
                  </a:cubicBezTo>
                  <a:lnTo>
                    <a:pt x="0" y="82664"/>
                  </a:lnTo>
                  <a:close/>
                </a:path>
              </a:pathLst>
            </a:custGeom>
            <a:solidFill>
              <a:srgbClr val="225437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6A94D80-7E12-4D1D-BDB4-A1BF59BF22D7}"/>
                </a:ext>
              </a:extLst>
            </p:cNvPr>
            <p:cNvSpPr/>
            <p:nvPr/>
          </p:nvSpPr>
          <p:spPr>
            <a:xfrm>
              <a:off x="2974800" y="2267635"/>
              <a:ext cx="271451" cy="253099"/>
            </a:xfrm>
            <a:custGeom>
              <a:avLst/>
              <a:gdLst>
                <a:gd name="connsiteX0" fmla="*/ 271452 w 271451"/>
                <a:gd name="connsiteY0" fmla="*/ 133748 h 253099"/>
                <a:gd name="connsiteX1" fmla="*/ 228371 w 271451"/>
                <a:gd name="connsiteY1" fmla="*/ 0 h 253099"/>
                <a:gd name="connsiteX2" fmla="*/ 0 w 271451"/>
                <a:gd name="connsiteY2" fmla="*/ 170436 h 253099"/>
                <a:gd name="connsiteX3" fmla="*/ 113028 w 271451"/>
                <a:gd name="connsiteY3" fmla="*/ 253099 h 253099"/>
                <a:gd name="connsiteX4" fmla="*/ 271452 w 271451"/>
                <a:gd name="connsiteY4" fmla="*/ 133748 h 25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51" h="253099">
                  <a:moveTo>
                    <a:pt x="271452" y="133748"/>
                  </a:moveTo>
                  <a:lnTo>
                    <a:pt x="228371" y="0"/>
                  </a:lnTo>
                  <a:cubicBezTo>
                    <a:pt x="135726" y="31579"/>
                    <a:pt x="56051" y="91952"/>
                    <a:pt x="0" y="170436"/>
                  </a:cubicBezTo>
                  <a:lnTo>
                    <a:pt x="113028" y="253099"/>
                  </a:lnTo>
                  <a:cubicBezTo>
                    <a:pt x="151939" y="198764"/>
                    <a:pt x="207063" y="156504"/>
                    <a:pt x="271452" y="133748"/>
                  </a:cubicBezTo>
                  <a:close/>
                </a:path>
              </a:pathLst>
            </a:custGeom>
            <a:solidFill>
              <a:srgbClr val="225437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CDE8315-2067-413D-9A8F-0C5222D8DAC7}"/>
                </a:ext>
              </a:extLst>
            </p:cNvPr>
            <p:cNvSpPr/>
            <p:nvPr/>
          </p:nvSpPr>
          <p:spPr>
            <a:xfrm>
              <a:off x="3447293" y="2263920"/>
              <a:ext cx="279326" cy="249848"/>
            </a:xfrm>
            <a:custGeom>
              <a:avLst/>
              <a:gdLst>
                <a:gd name="connsiteX0" fmla="*/ 43080 w 279326"/>
                <a:gd name="connsiteY0" fmla="*/ 0 h 249848"/>
                <a:gd name="connsiteX1" fmla="*/ 0 w 279326"/>
                <a:gd name="connsiteY1" fmla="*/ 133283 h 249848"/>
                <a:gd name="connsiteX2" fmla="*/ 166299 w 279326"/>
                <a:gd name="connsiteY2" fmla="*/ 249848 h 249848"/>
                <a:gd name="connsiteX3" fmla="*/ 279326 w 279326"/>
                <a:gd name="connsiteY3" fmla="*/ 167649 h 249848"/>
                <a:gd name="connsiteX4" fmla="*/ 43080 w 279326"/>
                <a:gd name="connsiteY4" fmla="*/ 0 h 24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326" h="249848">
                  <a:moveTo>
                    <a:pt x="43080" y="0"/>
                  </a:moveTo>
                  <a:lnTo>
                    <a:pt x="0" y="133283"/>
                  </a:lnTo>
                  <a:cubicBezTo>
                    <a:pt x="67168" y="153717"/>
                    <a:pt x="125072" y="195049"/>
                    <a:pt x="166299" y="249848"/>
                  </a:cubicBezTo>
                  <a:lnTo>
                    <a:pt x="279326" y="167649"/>
                  </a:lnTo>
                  <a:cubicBezTo>
                    <a:pt x="220960" y="88701"/>
                    <a:pt x="138505" y="29257"/>
                    <a:pt x="43080" y="0"/>
                  </a:cubicBezTo>
                  <a:close/>
                </a:path>
              </a:pathLst>
            </a:custGeom>
            <a:solidFill>
              <a:srgbClr val="225437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E53110-3924-4583-99F7-A6754E41D8B6}"/>
                </a:ext>
              </a:extLst>
            </p:cNvPr>
            <p:cNvSpPr/>
            <p:nvPr/>
          </p:nvSpPr>
          <p:spPr>
            <a:xfrm>
              <a:off x="3203172" y="2243486"/>
              <a:ext cx="287201" cy="158825"/>
            </a:xfrm>
            <a:custGeom>
              <a:avLst/>
              <a:gdLst>
                <a:gd name="connsiteX0" fmla="*/ 150086 w 287201"/>
                <a:gd name="connsiteY0" fmla="*/ 139785 h 158825"/>
                <a:gd name="connsiteX1" fmla="*/ 244121 w 287201"/>
                <a:gd name="connsiteY1" fmla="*/ 153717 h 158825"/>
                <a:gd name="connsiteX2" fmla="*/ 287201 w 287201"/>
                <a:gd name="connsiteY2" fmla="*/ 20434 h 158825"/>
                <a:gd name="connsiteX3" fmla="*/ 150086 w 287201"/>
                <a:gd name="connsiteY3" fmla="*/ 0 h 158825"/>
                <a:gd name="connsiteX4" fmla="*/ 0 w 287201"/>
                <a:gd name="connsiteY4" fmla="*/ 25078 h 158825"/>
                <a:gd name="connsiteX5" fmla="*/ 43080 w 287201"/>
                <a:gd name="connsiteY5" fmla="*/ 158826 h 158825"/>
                <a:gd name="connsiteX6" fmla="*/ 150086 w 287201"/>
                <a:gd name="connsiteY6" fmla="*/ 139785 h 15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201" h="158825">
                  <a:moveTo>
                    <a:pt x="150086" y="139785"/>
                  </a:moveTo>
                  <a:cubicBezTo>
                    <a:pt x="182975" y="139785"/>
                    <a:pt x="214475" y="144894"/>
                    <a:pt x="244121" y="153717"/>
                  </a:cubicBezTo>
                  <a:lnTo>
                    <a:pt x="287201" y="20434"/>
                  </a:lnTo>
                  <a:cubicBezTo>
                    <a:pt x="243658" y="6966"/>
                    <a:pt x="197798" y="0"/>
                    <a:pt x="150086" y="0"/>
                  </a:cubicBezTo>
                  <a:cubicBezTo>
                    <a:pt x="97278" y="0"/>
                    <a:pt x="46786" y="8824"/>
                    <a:pt x="0" y="25078"/>
                  </a:cubicBezTo>
                  <a:lnTo>
                    <a:pt x="43080" y="158826"/>
                  </a:lnTo>
                  <a:cubicBezTo>
                    <a:pt x="76433" y="146287"/>
                    <a:pt x="112564" y="139785"/>
                    <a:pt x="150086" y="139785"/>
                  </a:cubicBezTo>
                  <a:close/>
                </a:path>
              </a:pathLst>
            </a:custGeom>
            <a:solidFill>
              <a:srgbClr val="225437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E30FD8-1016-4CB3-AC6F-9966F55359A7}"/>
                </a:ext>
              </a:extLst>
            </p:cNvPr>
            <p:cNvSpPr/>
            <p:nvPr/>
          </p:nvSpPr>
          <p:spPr>
            <a:xfrm>
              <a:off x="2873817" y="2365160"/>
              <a:ext cx="214011" cy="155574"/>
            </a:xfrm>
            <a:custGeom>
              <a:avLst/>
              <a:gdLst>
                <a:gd name="connsiteX0" fmla="*/ 0 w 214011"/>
                <a:gd name="connsiteY0" fmla="*/ 0 h 155574"/>
                <a:gd name="connsiteX1" fmla="*/ 214011 w 214011"/>
                <a:gd name="connsiteY1" fmla="*/ 155575 h 15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11" h="155574">
                  <a:moveTo>
                    <a:pt x="0" y="0"/>
                  </a:moveTo>
                  <a:lnTo>
                    <a:pt x="214011" y="155575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F1BAA48-F43B-4457-9DB3-F9BD4E3CFDC2}"/>
                </a:ext>
              </a:extLst>
            </p:cNvPr>
            <p:cNvSpPr/>
            <p:nvPr/>
          </p:nvSpPr>
          <p:spPr>
            <a:xfrm>
              <a:off x="3162408" y="2142711"/>
              <a:ext cx="83844" cy="258672"/>
            </a:xfrm>
            <a:custGeom>
              <a:avLst/>
              <a:gdLst>
                <a:gd name="connsiteX0" fmla="*/ 0 w 83844"/>
                <a:gd name="connsiteY0" fmla="*/ 0 h 258672"/>
                <a:gd name="connsiteX1" fmla="*/ 83844 w 83844"/>
                <a:gd name="connsiteY1" fmla="*/ 258672 h 25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844" h="258672">
                  <a:moveTo>
                    <a:pt x="0" y="0"/>
                  </a:moveTo>
                  <a:lnTo>
                    <a:pt x="83844" y="258672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C544FF0-419A-41E7-B5DB-D01F533C397D}"/>
                </a:ext>
              </a:extLst>
            </p:cNvPr>
            <p:cNvSpPr/>
            <p:nvPr/>
          </p:nvSpPr>
          <p:spPr>
            <a:xfrm>
              <a:off x="3447293" y="2131565"/>
              <a:ext cx="85697" cy="265638"/>
            </a:xfrm>
            <a:custGeom>
              <a:avLst/>
              <a:gdLst>
                <a:gd name="connsiteX0" fmla="*/ 85697 w 85697"/>
                <a:gd name="connsiteY0" fmla="*/ 0 h 265638"/>
                <a:gd name="connsiteX1" fmla="*/ 0 w 85697"/>
                <a:gd name="connsiteY1" fmla="*/ 265638 h 26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697" h="265638">
                  <a:moveTo>
                    <a:pt x="85697" y="0"/>
                  </a:moveTo>
                  <a:lnTo>
                    <a:pt x="0" y="265638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F81349-4D80-4FE7-9E3A-D1FD7BA3AA80}"/>
                </a:ext>
              </a:extLst>
            </p:cNvPr>
            <p:cNvSpPr/>
            <p:nvPr/>
          </p:nvSpPr>
          <p:spPr>
            <a:xfrm>
              <a:off x="3613592" y="2347048"/>
              <a:ext cx="228834" cy="166720"/>
            </a:xfrm>
            <a:custGeom>
              <a:avLst/>
              <a:gdLst>
                <a:gd name="connsiteX0" fmla="*/ 0 w 228834"/>
                <a:gd name="connsiteY0" fmla="*/ 166720 h 166720"/>
                <a:gd name="connsiteX1" fmla="*/ 228835 w 228834"/>
                <a:gd name="connsiteY1" fmla="*/ 0 h 16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4" h="166720">
                  <a:moveTo>
                    <a:pt x="0" y="166720"/>
                  </a:moveTo>
                  <a:lnTo>
                    <a:pt x="228835" y="0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02059C7C-5608-4609-95CF-73D9DAAFDBC1}"/>
              </a:ext>
            </a:extLst>
          </p:cNvPr>
          <p:cNvSpPr txBox="1"/>
          <p:nvPr/>
        </p:nvSpPr>
        <p:spPr>
          <a:xfrm>
            <a:off x="3187869" y="4287146"/>
            <a:ext cx="148027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Risk Adjustment (RA)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C7653C5-F603-47A3-8CB5-EA3079AC129D}"/>
              </a:ext>
            </a:extLst>
          </p:cNvPr>
          <p:cNvSpPr txBox="1"/>
          <p:nvPr/>
        </p:nvSpPr>
        <p:spPr>
          <a:xfrm>
            <a:off x="793867" y="5709197"/>
            <a:ext cx="3399202" cy="610696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A91F24"/>
              </a:buClr>
              <a:buSzTx/>
              <a:buFont typeface="Arial"/>
              <a:buNone/>
              <a:tabLst>
                <a:tab pos="169863" algn="l"/>
              </a:tabLst>
              <a:defRPr/>
            </a:pPr>
            <a:r>
              <a:rPr kumimoji="0" lang="en-US" sz="4000" b="1" i="0" u="none" strike="noStrike" kern="0" cap="none" spc="0" normalizeH="0" baseline="-24000" noProof="0">
                <a:ln>
                  <a:noFill/>
                </a:ln>
                <a:solidFill>
                  <a:srgbClr val="A91F24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*</a:t>
            </a:r>
            <a:r>
              <a:rPr kumimoji="0" lang="en-US" sz="2800" b="0" i="0" u="none" strike="noStrike" kern="0" cap="none" spc="0" normalizeH="0" baseline="-20000" noProof="0">
                <a:ln>
                  <a:noFill/>
                </a:ln>
                <a:solidFill>
                  <a:srgbClr val="47474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47474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Referenced in or supports Federal Regulation</a:t>
            </a:r>
          </a:p>
          <a:p>
            <a:pPr marL="171450" marR="0" lvl="0" indent="-1714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A91F24"/>
              </a:buClr>
              <a:buSzPct val="130000"/>
              <a:buFont typeface="Wingdings" panose="05000000000000000000" pitchFamily="2" charset="2"/>
              <a:buChar char="t"/>
              <a:tabLst>
                <a:tab pos="169863" algn="l"/>
              </a:tabLst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47474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Aligned with expected Federal Regulation</a:t>
            </a: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A91F24"/>
              </a:buClr>
              <a:buSzPct val="130000"/>
              <a:buFont typeface="Arial"/>
              <a:buNone/>
              <a:tabLst>
                <a:tab pos="169863" algn="l"/>
              </a:tabLst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47474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	Dial denotes progress in current STU Phase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474749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63" name="Table 6">
            <a:extLst>
              <a:ext uri="{FF2B5EF4-FFF2-40B4-BE49-F238E27FC236}">
                <a16:creationId xmlns:a16="http://schemas.microsoft.com/office/drawing/2014/main" id="{C204DAE1-CCD3-4CEA-B3C2-5BCA2C9414CD}"/>
              </a:ext>
            </a:extLst>
          </p:cNvPr>
          <p:cNvGraphicFramePr>
            <a:graphicFrameLocks noGrp="1"/>
          </p:cNvGraphicFramePr>
          <p:nvPr/>
        </p:nvGraphicFramePr>
        <p:xfrm>
          <a:off x="5194432" y="6290737"/>
          <a:ext cx="5514267" cy="42992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17199">
                  <a:extLst>
                    <a:ext uri="{9D8B030D-6E8A-4147-A177-3AD203B41FA5}">
                      <a16:colId xmlns:a16="http://schemas.microsoft.com/office/drawing/2014/main" val="1883707689"/>
                    </a:ext>
                  </a:extLst>
                </a:gridCol>
                <a:gridCol w="1532356">
                  <a:extLst>
                    <a:ext uri="{9D8B030D-6E8A-4147-A177-3AD203B41FA5}">
                      <a16:colId xmlns:a16="http://schemas.microsoft.com/office/drawing/2014/main" val="1425186898"/>
                    </a:ext>
                  </a:extLst>
                </a:gridCol>
                <a:gridCol w="1532356">
                  <a:extLst>
                    <a:ext uri="{9D8B030D-6E8A-4147-A177-3AD203B41FA5}">
                      <a16:colId xmlns:a16="http://schemas.microsoft.com/office/drawing/2014/main" val="646193555"/>
                    </a:ext>
                  </a:extLst>
                </a:gridCol>
                <a:gridCol w="1532356">
                  <a:extLst>
                    <a:ext uri="{9D8B030D-6E8A-4147-A177-3AD203B41FA5}">
                      <a16:colId xmlns:a16="http://schemas.microsoft.com/office/drawing/2014/main" val="202150371"/>
                    </a:ext>
                  </a:extLst>
                </a:gridCol>
              </a:tblGrid>
              <a:tr h="413243">
                <a:tc>
                  <a:txBody>
                    <a:bodyPr/>
                    <a:lstStyle/>
                    <a:p>
                      <a:pPr lvl="2" algn="ctr"/>
                      <a:r>
                        <a:rPr lang="en-US" sz="1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Maturity:</a:t>
                      </a:r>
                    </a:p>
                  </a:txBody>
                  <a:tcPr marL="62564" marR="62564" marT="62564" marB="6256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Most Mature</a:t>
                      </a:r>
                    </a:p>
                  </a:txBody>
                  <a:tcPr marL="62564" marR="62564" marT="62564" marB="6256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7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Active Growth</a:t>
                      </a:r>
                    </a:p>
                  </a:txBody>
                  <a:tcPr marL="62564" marR="62564" marT="62564" marB="6256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86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Least Mature</a:t>
                      </a:r>
                    </a:p>
                  </a:txBody>
                  <a:tcPr marL="62564" marR="62564" marT="62564" marB="6256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C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166867"/>
                  </a:ext>
                </a:extLst>
              </a:tr>
            </a:tbl>
          </a:graphicData>
        </a:graphic>
      </p:graphicFrame>
      <p:grpSp>
        <p:nvGrpSpPr>
          <p:cNvPr id="69" name="Group 68">
            <a:extLst>
              <a:ext uri="{FF2B5EF4-FFF2-40B4-BE49-F238E27FC236}">
                <a16:creationId xmlns:a16="http://schemas.microsoft.com/office/drawing/2014/main" id="{4D8B5853-4E7F-4906-AB17-1912F1E57A70}"/>
              </a:ext>
            </a:extLst>
          </p:cNvPr>
          <p:cNvGrpSpPr/>
          <p:nvPr/>
        </p:nvGrpSpPr>
        <p:grpSpPr>
          <a:xfrm>
            <a:off x="1709259" y="1612458"/>
            <a:ext cx="4414405" cy="1932607"/>
            <a:chOff x="1301402" y="2107417"/>
            <a:chExt cx="4414405" cy="193260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A142259-C49F-4661-A526-422E81E8B218}"/>
                </a:ext>
              </a:extLst>
            </p:cNvPr>
            <p:cNvGrpSpPr/>
            <p:nvPr/>
          </p:nvGrpSpPr>
          <p:grpSpPr>
            <a:xfrm>
              <a:off x="1301402" y="2107417"/>
              <a:ext cx="1193737" cy="600936"/>
              <a:chOff x="1301402" y="2136249"/>
              <a:chExt cx="1193737" cy="600936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89F20AC-BCDD-4E66-88FF-3C669AE1EF83}"/>
                  </a:ext>
                </a:extLst>
              </p:cNvPr>
              <p:cNvSpPr/>
              <p:nvPr/>
            </p:nvSpPr>
            <p:spPr>
              <a:xfrm>
                <a:off x="1301402" y="2393992"/>
                <a:ext cx="207062" cy="343193"/>
              </a:xfrm>
              <a:custGeom>
                <a:avLst/>
                <a:gdLst>
                  <a:gd name="connsiteX0" fmla="*/ 106079 w 207062"/>
                  <a:gd name="connsiteY0" fmla="*/ 0 h 343193"/>
                  <a:gd name="connsiteX1" fmla="*/ 0 w 207062"/>
                  <a:gd name="connsiteY1" fmla="*/ 340407 h 343193"/>
                  <a:gd name="connsiteX2" fmla="*/ 0 w 207062"/>
                  <a:gd name="connsiteY2" fmla="*/ 343193 h 343193"/>
                  <a:gd name="connsiteX3" fmla="*/ 120439 w 207062"/>
                  <a:gd name="connsiteY3" fmla="*/ 343193 h 343193"/>
                  <a:gd name="connsiteX4" fmla="*/ 207063 w 207062"/>
                  <a:gd name="connsiteY4" fmla="*/ 72911 h 343193"/>
                  <a:gd name="connsiteX5" fmla="*/ 106079 w 207062"/>
                  <a:gd name="connsiteY5" fmla="*/ 0 h 343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062" h="343193">
                    <a:moveTo>
                      <a:pt x="106079" y="0"/>
                    </a:moveTo>
                    <a:cubicBezTo>
                      <a:pt x="39374" y="96596"/>
                      <a:pt x="0" y="214089"/>
                      <a:pt x="0" y="340407"/>
                    </a:cubicBezTo>
                    <a:cubicBezTo>
                      <a:pt x="0" y="341336"/>
                      <a:pt x="0" y="342265"/>
                      <a:pt x="0" y="343193"/>
                    </a:cubicBezTo>
                    <a:lnTo>
                      <a:pt x="120439" y="343193"/>
                    </a:lnTo>
                    <a:cubicBezTo>
                      <a:pt x="120439" y="242418"/>
                      <a:pt x="152865" y="149073"/>
                      <a:pt x="207063" y="72911"/>
                    </a:cubicBezTo>
                    <a:lnTo>
                      <a:pt x="106079" y="0"/>
                    </a:lnTo>
                    <a:close/>
                  </a:path>
                </a:pathLst>
              </a:custGeom>
              <a:solidFill>
                <a:srgbClr val="7086A4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5A0FC87-36BA-49EB-91C6-01950FBCAAB4}"/>
                  </a:ext>
                </a:extLst>
              </p:cNvPr>
              <p:cNvSpPr/>
              <p:nvPr/>
            </p:nvSpPr>
            <p:spPr>
              <a:xfrm>
                <a:off x="2260283" y="2375880"/>
                <a:ext cx="234856" cy="361304"/>
              </a:xfrm>
              <a:custGeom>
                <a:avLst/>
                <a:gdLst>
                  <a:gd name="connsiteX0" fmla="*/ 234857 w 234856"/>
                  <a:gd name="connsiteY0" fmla="*/ 358519 h 361304"/>
                  <a:gd name="connsiteX1" fmla="*/ 115807 w 234856"/>
                  <a:gd name="connsiteY1" fmla="*/ 0 h 361304"/>
                  <a:gd name="connsiteX2" fmla="*/ 0 w 234856"/>
                  <a:gd name="connsiteY2" fmla="*/ 84057 h 361304"/>
                  <a:gd name="connsiteX3" fmla="*/ 91719 w 234856"/>
                  <a:gd name="connsiteY3" fmla="*/ 361305 h 361304"/>
                  <a:gd name="connsiteX4" fmla="*/ 234857 w 234856"/>
                  <a:gd name="connsiteY4" fmla="*/ 361305 h 361304"/>
                  <a:gd name="connsiteX5" fmla="*/ 234857 w 234856"/>
                  <a:gd name="connsiteY5" fmla="*/ 358519 h 36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856" h="361304">
                    <a:moveTo>
                      <a:pt x="234857" y="358519"/>
                    </a:moveTo>
                    <a:cubicBezTo>
                      <a:pt x="234857" y="223842"/>
                      <a:pt x="190387" y="99847"/>
                      <a:pt x="115807" y="0"/>
                    </a:cubicBezTo>
                    <a:lnTo>
                      <a:pt x="0" y="84057"/>
                    </a:lnTo>
                    <a:cubicBezTo>
                      <a:pt x="57440" y="161612"/>
                      <a:pt x="91256" y="257279"/>
                      <a:pt x="91719" y="361305"/>
                    </a:cubicBezTo>
                    <a:lnTo>
                      <a:pt x="234857" y="361305"/>
                    </a:lnTo>
                    <a:cubicBezTo>
                      <a:pt x="234857" y="360376"/>
                      <a:pt x="234857" y="359447"/>
                      <a:pt x="234857" y="358519"/>
                    </a:cubicBezTo>
                    <a:close/>
                  </a:path>
                </a:pathLst>
              </a:custGeom>
              <a:solidFill>
                <a:srgbClr val="7086A4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9EF912E-A619-4A04-91AA-F2632B11A960}"/>
                  </a:ext>
                </a:extLst>
              </p:cNvPr>
              <p:cNvSpPr/>
              <p:nvPr/>
            </p:nvSpPr>
            <p:spPr>
              <a:xfrm>
                <a:off x="1407481" y="2171543"/>
                <a:ext cx="328891" cy="295824"/>
              </a:xfrm>
              <a:custGeom>
                <a:avLst/>
                <a:gdLst>
                  <a:gd name="connsiteX0" fmla="*/ 328892 w 328891"/>
                  <a:gd name="connsiteY0" fmla="*/ 125389 h 295824"/>
                  <a:gd name="connsiteX1" fmla="*/ 288128 w 328891"/>
                  <a:gd name="connsiteY1" fmla="*/ 0 h 295824"/>
                  <a:gd name="connsiteX2" fmla="*/ 0 w 328891"/>
                  <a:gd name="connsiteY2" fmla="*/ 222449 h 295824"/>
                  <a:gd name="connsiteX3" fmla="*/ 100520 w 328891"/>
                  <a:gd name="connsiteY3" fmla="*/ 295824 h 295824"/>
                  <a:gd name="connsiteX4" fmla="*/ 328892 w 328891"/>
                  <a:gd name="connsiteY4" fmla="*/ 125389 h 295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891" h="295824">
                    <a:moveTo>
                      <a:pt x="328892" y="125389"/>
                    </a:moveTo>
                    <a:lnTo>
                      <a:pt x="288128" y="0"/>
                    </a:lnTo>
                    <a:cubicBezTo>
                      <a:pt x="170468" y="42725"/>
                      <a:pt x="69947" y="121209"/>
                      <a:pt x="0" y="222449"/>
                    </a:cubicBezTo>
                    <a:lnTo>
                      <a:pt x="100520" y="295824"/>
                    </a:lnTo>
                    <a:cubicBezTo>
                      <a:pt x="156571" y="217340"/>
                      <a:pt x="236246" y="156968"/>
                      <a:pt x="328892" y="125389"/>
                    </a:cubicBezTo>
                    <a:close/>
                  </a:path>
                </a:pathLst>
              </a:custGeom>
              <a:solidFill>
                <a:srgbClr val="7086A4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DC80E1F-45E4-465C-8AAA-A8FB287148F7}"/>
                  </a:ext>
                </a:extLst>
              </p:cNvPr>
              <p:cNvSpPr/>
              <p:nvPr/>
            </p:nvSpPr>
            <p:spPr>
              <a:xfrm>
                <a:off x="2024037" y="2160862"/>
                <a:ext cx="352053" cy="299539"/>
              </a:xfrm>
              <a:custGeom>
                <a:avLst/>
                <a:gdLst>
                  <a:gd name="connsiteX0" fmla="*/ 236246 w 352053"/>
                  <a:gd name="connsiteY0" fmla="*/ 299540 h 299539"/>
                  <a:gd name="connsiteX1" fmla="*/ 352053 w 352053"/>
                  <a:gd name="connsiteY1" fmla="*/ 215483 h 299539"/>
                  <a:gd name="connsiteX2" fmla="*/ 43080 w 352053"/>
                  <a:gd name="connsiteY2" fmla="*/ 0 h 299539"/>
                  <a:gd name="connsiteX3" fmla="*/ 0 w 352053"/>
                  <a:gd name="connsiteY3" fmla="*/ 131890 h 299539"/>
                  <a:gd name="connsiteX4" fmla="*/ 236246 w 352053"/>
                  <a:gd name="connsiteY4" fmla="*/ 299540 h 29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053" h="299539">
                    <a:moveTo>
                      <a:pt x="236246" y="299540"/>
                    </a:moveTo>
                    <a:lnTo>
                      <a:pt x="352053" y="215483"/>
                    </a:lnTo>
                    <a:cubicBezTo>
                      <a:pt x="275621" y="113314"/>
                      <a:pt x="167688" y="36688"/>
                      <a:pt x="43080" y="0"/>
                    </a:cubicBezTo>
                    <a:lnTo>
                      <a:pt x="0" y="131890"/>
                    </a:lnTo>
                    <a:cubicBezTo>
                      <a:pt x="95425" y="161148"/>
                      <a:pt x="177879" y="220591"/>
                      <a:pt x="236246" y="299540"/>
                    </a:cubicBezTo>
                    <a:close/>
                  </a:path>
                </a:pathLst>
              </a:custGeom>
              <a:solidFill>
                <a:srgbClr val="7086A4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AFBB16E-AEA0-4479-804E-E128D64FA767}"/>
                  </a:ext>
                </a:extLst>
              </p:cNvPr>
              <p:cNvSpPr/>
              <p:nvPr/>
            </p:nvSpPr>
            <p:spPr>
              <a:xfrm>
                <a:off x="1695608" y="2136249"/>
                <a:ext cx="371045" cy="160683"/>
              </a:xfrm>
              <a:custGeom>
                <a:avLst/>
                <a:gdLst>
                  <a:gd name="connsiteX0" fmla="*/ 191313 w 371045"/>
                  <a:gd name="connsiteY0" fmla="*/ 135605 h 160683"/>
                  <a:gd name="connsiteX1" fmla="*/ 328429 w 371045"/>
                  <a:gd name="connsiteY1" fmla="*/ 156039 h 160683"/>
                  <a:gd name="connsiteX2" fmla="*/ 371046 w 371045"/>
                  <a:gd name="connsiteY2" fmla="*/ 24149 h 160683"/>
                  <a:gd name="connsiteX3" fmla="*/ 202431 w 371045"/>
                  <a:gd name="connsiteY3" fmla="*/ 0 h 160683"/>
                  <a:gd name="connsiteX4" fmla="*/ 0 w 371045"/>
                  <a:gd name="connsiteY4" fmla="*/ 35295 h 160683"/>
                  <a:gd name="connsiteX5" fmla="*/ 40764 w 371045"/>
                  <a:gd name="connsiteY5" fmla="*/ 160683 h 160683"/>
                  <a:gd name="connsiteX6" fmla="*/ 191313 w 371045"/>
                  <a:gd name="connsiteY6" fmla="*/ 135605 h 16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1045" h="160683">
                    <a:moveTo>
                      <a:pt x="191313" y="135605"/>
                    </a:moveTo>
                    <a:cubicBezTo>
                      <a:pt x="239026" y="135605"/>
                      <a:pt x="285348" y="143036"/>
                      <a:pt x="328429" y="156039"/>
                    </a:cubicBezTo>
                    <a:lnTo>
                      <a:pt x="371046" y="24149"/>
                    </a:lnTo>
                    <a:cubicBezTo>
                      <a:pt x="317774" y="8359"/>
                      <a:pt x="261261" y="0"/>
                      <a:pt x="202431" y="0"/>
                    </a:cubicBezTo>
                    <a:cubicBezTo>
                      <a:pt x="131557" y="0"/>
                      <a:pt x="63462" y="12539"/>
                      <a:pt x="0" y="35295"/>
                    </a:cubicBezTo>
                    <a:lnTo>
                      <a:pt x="40764" y="160683"/>
                    </a:lnTo>
                    <a:cubicBezTo>
                      <a:pt x="88013" y="144429"/>
                      <a:pt x="138505" y="135605"/>
                      <a:pt x="191313" y="135605"/>
                    </a:cubicBezTo>
                    <a:close/>
                  </a:path>
                </a:pathLst>
              </a:custGeom>
              <a:solidFill>
                <a:srgbClr val="7086A4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F044996-A645-46EF-A562-A45166A7CBF8}"/>
                  </a:ext>
                </a:extLst>
              </p:cNvPr>
              <p:cNvSpPr/>
              <p:nvPr/>
            </p:nvSpPr>
            <p:spPr>
              <a:xfrm>
                <a:off x="1421841" y="2467367"/>
                <a:ext cx="199651" cy="269817"/>
              </a:xfrm>
              <a:custGeom>
                <a:avLst/>
                <a:gdLst>
                  <a:gd name="connsiteX0" fmla="*/ 199651 w 199651"/>
                  <a:gd name="connsiteY0" fmla="*/ 82199 h 269817"/>
                  <a:gd name="connsiteX1" fmla="*/ 86624 w 199651"/>
                  <a:gd name="connsiteY1" fmla="*/ 0 h 269817"/>
                  <a:gd name="connsiteX2" fmla="*/ 0 w 199651"/>
                  <a:gd name="connsiteY2" fmla="*/ 269818 h 269817"/>
                  <a:gd name="connsiteX3" fmla="*/ 139895 w 199651"/>
                  <a:gd name="connsiteY3" fmla="*/ 269818 h 269817"/>
                  <a:gd name="connsiteX4" fmla="*/ 199651 w 199651"/>
                  <a:gd name="connsiteY4" fmla="*/ 82199 h 26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651" h="269817">
                    <a:moveTo>
                      <a:pt x="199651" y="82199"/>
                    </a:moveTo>
                    <a:lnTo>
                      <a:pt x="86624" y="0"/>
                    </a:lnTo>
                    <a:cubicBezTo>
                      <a:pt x="31963" y="76162"/>
                      <a:pt x="0" y="169507"/>
                      <a:pt x="0" y="269818"/>
                    </a:cubicBezTo>
                    <a:lnTo>
                      <a:pt x="139895" y="269818"/>
                    </a:lnTo>
                    <a:cubicBezTo>
                      <a:pt x="139895" y="200157"/>
                      <a:pt x="162130" y="135605"/>
                      <a:pt x="199651" y="82199"/>
                    </a:cubicBezTo>
                    <a:close/>
                  </a:path>
                </a:pathLst>
              </a:custGeom>
              <a:solidFill>
                <a:srgbClr val="536883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6413745-D21D-4CA4-A4AF-5CDEEDC29229}"/>
                  </a:ext>
                </a:extLst>
              </p:cNvPr>
              <p:cNvSpPr/>
              <p:nvPr/>
            </p:nvSpPr>
            <p:spPr>
              <a:xfrm>
                <a:off x="2147256" y="2459937"/>
                <a:ext cx="204746" cy="277248"/>
              </a:xfrm>
              <a:custGeom>
                <a:avLst/>
                <a:gdLst>
                  <a:gd name="connsiteX0" fmla="*/ 0 w 204746"/>
                  <a:gd name="connsiteY0" fmla="*/ 82664 h 277248"/>
                  <a:gd name="connsiteX1" fmla="*/ 64852 w 204746"/>
                  <a:gd name="connsiteY1" fmla="*/ 277248 h 277248"/>
                  <a:gd name="connsiteX2" fmla="*/ 204747 w 204746"/>
                  <a:gd name="connsiteY2" fmla="*/ 277248 h 277248"/>
                  <a:gd name="connsiteX3" fmla="*/ 113028 w 204746"/>
                  <a:gd name="connsiteY3" fmla="*/ 0 h 277248"/>
                  <a:gd name="connsiteX4" fmla="*/ 0 w 204746"/>
                  <a:gd name="connsiteY4" fmla="*/ 82664 h 27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746" h="277248">
                    <a:moveTo>
                      <a:pt x="0" y="82664"/>
                    </a:moveTo>
                    <a:cubicBezTo>
                      <a:pt x="40764" y="136999"/>
                      <a:pt x="64852" y="204337"/>
                      <a:pt x="64852" y="277248"/>
                    </a:cubicBezTo>
                    <a:lnTo>
                      <a:pt x="204747" y="277248"/>
                    </a:lnTo>
                    <a:cubicBezTo>
                      <a:pt x="204747" y="173222"/>
                      <a:pt x="170468" y="77555"/>
                      <a:pt x="113028" y="0"/>
                    </a:cubicBezTo>
                    <a:lnTo>
                      <a:pt x="0" y="82664"/>
                    </a:lnTo>
                    <a:close/>
                  </a:path>
                </a:pathLst>
              </a:custGeom>
              <a:solidFill>
                <a:srgbClr val="536883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45D396D-1EFB-47E2-BD87-881ED9A7A3F4}"/>
                  </a:ext>
                </a:extLst>
              </p:cNvPr>
              <p:cNvSpPr/>
              <p:nvPr/>
            </p:nvSpPr>
            <p:spPr>
              <a:xfrm>
                <a:off x="1508464" y="2296467"/>
                <a:ext cx="271451" cy="253099"/>
              </a:xfrm>
              <a:custGeom>
                <a:avLst/>
                <a:gdLst>
                  <a:gd name="connsiteX0" fmla="*/ 271452 w 271451"/>
                  <a:gd name="connsiteY0" fmla="*/ 133748 h 253099"/>
                  <a:gd name="connsiteX1" fmla="*/ 228371 w 271451"/>
                  <a:gd name="connsiteY1" fmla="*/ 0 h 253099"/>
                  <a:gd name="connsiteX2" fmla="*/ 0 w 271451"/>
                  <a:gd name="connsiteY2" fmla="*/ 170436 h 253099"/>
                  <a:gd name="connsiteX3" fmla="*/ 113028 w 271451"/>
                  <a:gd name="connsiteY3" fmla="*/ 253099 h 253099"/>
                  <a:gd name="connsiteX4" fmla="*/ 271452 w 271451"/>
                  <a:gd name="connsiteY4" fmla="*/ 133748 h 253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451" h="253099">
                    <a:moveTo>
                      <a:pt x="271452" y="133748"/>
                    </a:moveTo>
                    <a:lnTo>
                      <a:pt x="228371" y="0"/>
                    </a:lnTo>
                    <a:cubicBezTo>
                      <a:pt x="135726" y="31579"/>
                      <a:pt x="56051" y="91952"/>
                      <a:pt x="0" y="170436"/>
                    </a:cubicBezTo>
                    <a:lnTo>
                      <a:pt x="113028" y="253099"/>
                    </a:lnTo>
                    <a:cubicBezTo>
                      <a:pt x="151939" y="198764"/>
                      <a:pt x="207063" y="156504"/>
                      <a:pt x="271452" y="133748"/>
                    </a:cubicBezTo>
                    <a:close/>
                  </a:path>
                </a:pathLst>
              </a:custGeom>
              <a:solidFill>
                <a:srgbClr val="536883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50DAE4B-6BE4-4AB7-8EAE-1A5EF01ED448}"/>
                  </a:ext>
                </a:extLst>
              </p:cNvPr>
              <p:cNvSpPr/>
              <p:nvPr/>
            </p:nvSpPr>
            <p:spPr>
              <a:xfrm>
                <a:off x="1980957" y="2292752"/>
                <a:ext cx="279326" cy="249848"/>
              </a:xfrm>
              <a:custGeom>
                <a:avLst/>
                <a:gdLst>
                  <a:gd name="connsiteX0" fmla="*/ 43080 w 279326"/>
                  <a:gd name="connsiteY0" fmla="*/ 0 h 249848"/>
                  <a:gd name="connsiteX1" fmla="*/ 0 w 279326"/>
                  <a:gd name="connsiteY1" fmla="*/ 133283 h 249848"/>
                  <a:gd name="connsiteX2" fmla="*/ 166299 w 279326"/>
                  <a:gd name="connsiteY2" fmla="*/ 249848 h 249848"/>
                  <a:gd name="connsiteX3" fmla="*/ 279326 w 279326"/>
                  <a:gd name="connsiteY3" fmla="*/ 167649 h 249848"/>
                  <a:gd name="connsiteX4" fmla="*/ 43080 w 279326"/>
                  <a:gd name="connsiteY4" fmla="*/ 0 h 24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326" h="249848">
                    <a:moveTo>
                      <a:pt x="43080" y="0"/>
                    </a:moveTo>
                    <a:lnTo>
                      <a:pt x="0" y="133283"/>
                    </a:lnTo>
                    <a:cubicBezTo>
                      <a:pt x="67168" y="153717"/>
                      <a:pt x="125072" y="195049"/>
                      <a:pt x="166299" y="249848"/>
                    </a:cubicBezTo>
                    <a:lnTo>
                      <a:pt x="279326" y="167649"/>
                    </a:lnTo>
                    <a:cubicBezTo>
                      <a:pt x="220960" y="88701"/>
                      <a:pt x="138505" y="29257"/>
                      <a:pt x="43080" y="0"/>
                    </a:cubicBezTo>
                    <a:close/>
                  </a:path>
                </a:pathLst>
              </a:custGeom>
              <a:solidFill>
                <a:srgbClr val="536883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81EA661-D3D9-4A96-8F01-FB61D584D983}"/>
                  </a:ext>
                </a:extLst>
              </p:cNvPr>
              <p:cNvSpPr/>
              <p:nvPr/>
            </p:nvSpPr>
            <p:spPr>
              <a:xfrm>
                <a:off x="1736836" y="2272318"/>
                <a:ext cx="287201" cy="158825"/>
              </a:xfrm>
              <a:custGeom>
                <a:avLst/>
                <a:gdLst>
                  <a:gd name="connsiteX0" fmla="*/ 150086 w 287201"/>
                  <a:gd name="connsiteY0" fmla="*/ 139785 h 158825"/>
                  <a:gd name="connsiteX1" fmla="*/ 244121 w 287201"/>
                  <a:gd name="connsiteY1" fmla="*/ 153717 h 158825"/>
                  <a:gd name="connsiteX2" fmla="*/ 287201 w 287201"/>
                  <a:gd name="connsiteY2" fmla="*/ 20434 h 158825"/>
                  <a:gd name="connsiteX3" fmla="*/ 150086 w 287201"/>
                  <a:gd name="connsiteY3" fmla="*/ 0 h 158825"/>
                  <a:gd name="connsiteX4" fmla="*/ 0 w 287201"/>
                  <a:gd name="connsiteY4" fmla="*/ 25078 h 158825"/>
                  <a:gd name="connsiteX5" fmla="*/ 43080 w 287201"/>
                  <a:gd name="connsiteY5" fmla="*/ 158826 h 158825"/>
                  <a:gd name="connsiteX6" fmla="*/ 150086 w 287201"/>
                  <a:gd name="connsiteY6" fmla="*/ 139785 h 158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7201" h="158825">
                    <a:moveTo>
                      <a:pt x="150086" y="139785"/>
                    </a:moveTo>
                    <a:cubicBezTo>
                      <a:pt x="182975" y="139785"/>
                      <a:pt x="214475" y="144894"/>
                      <a:pt x="244121" y="153717"/>
                    </a:cubicBezTo>
                    <a:lnTo>
                      <a:pt x="287201" y="20434"/>
                    </a:lnTo>
                    <a:cubicBezTo>
                      <a:pt x="243658" y="6966"/>
                      <a:pt x="197798" y="0"/>
                      <a:pt x="150086" y="0"/>
                    </a:cubicBezTo>
                    <a:cubicBezTo>
                      <a:pt x="97278" y="0"/>
                      <a:pt x="46786" y="8824"/>
                      <a:pt x="0" y="25078"/>
                    </a:cubicBezTo>
                    <a:lnTo>
                      <a:pt x="43080" y="158826"/>
                    </a:lnTo>
                    <a:cubicBezTo>
                      <a:pt x="76433" y="146287"/>
                      <a:pt x="112564" y="139785"/>
                      <a:pt x="150086" y="139785"/>
                    </a:cubicBezTo>
                    <a:close/>
                  </a:path>
                </a:pathLst>
              </a:custGeom>
              <a:solidFill>
                <a:srgbClr val="536883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18CB4D6-52F7-47FE-AB79-CEDE27659E79}"/>
                  </a:ext>
                </a:extLst>
              </p:cNvPr>
              <p:cNvSpPr/>
              <p:nvPr/>
            </p:nvSpPr>
            <p:spPr>
              <a:xfrm>
                <a:off x="1407481" y="2393992"/>
                <a:ext cx="214011" cy="155574"/>
              </a:xfrm>
              <a:custGeom>
                <a:avLst/>
                <a:gdLst>
                  <a:gd name="connsiteX0" fmla="*/ 0 w 214011"/>
                  <a:gd name="connsiteY0" fmla="*/ 0 h 155574"/>
                  <a:gd name="connsiteX1" fmla="*/ 214011 w 214011"/>
                  <a:gd name="connsiteY1" fmla="*/ 155575 h 15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4011" h="155574">
                    <a:moveTo>
                      <a:pt x="0" y="0"/>
                    </a:moveTo>
                    <a:lnTo>
                      <a:pt x="214011" y="155575"/>
                    </a:lnTo>
                  </a:path>
                </a:pathLst>
              </a:custGeom>
              <a:ln w="461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B1129AB-FD9A-4325-BFD7-E4BF6CA38E42}"/>
                  </a:ext>
                </a:extLst>
              </p:cNvPr>
              <p:cNvSpPr/>
              <p:nvPr/>
            </p:nvSpPr>
            <p:spPr>
              <a:xfrm>
                <a:off x="1696072" y="2171543"/>
                <a:ext cx="83844" cy="258672"/>
              </a:xfrm>
              <a:custGeom>
                <a:avLst/>
                <a:gdLst>
                  <a:gd name="connsiteX0" fmla="*/ 0 w 83844"/>
                  <a:gd name="connsiteY0" fmla="*/ 0 h 258672"/>
                  <a:gd name="connsiteX1" fmla="*/ 83844 w 83844"/>
                  <a:gd name="connsiteY1" fmla="*/ 258672 h 258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844" h="258672">
                    <a:moveTo>
                      <a:pt x="0" y="0"/>
                    </a:moveTo>
                    <a:lnTo>
                      <a:pt x="83844" y="258672"/>
                    </a:lnTo>
                  </a:path>
                </a:pathLst>
              </a:custGeom>
              <a:ln w="461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14AE76E-CA64-45C1-A983-E8B43F227274}"/>
                  </a:ext>
                </a:extLst>
              </p:cNvPr>
              <p:cNvSpPr/>
              <p:nvPr/>
            </p:nvSpPr>
            <p:spPr>
              <a:xfrm>
                <a:off x="1980957" y="2160397"/>
                <a:ext cx="85697" cy="265638"/>
              </a:xfrm>
              <a:custGeom>
                <a:avLst/>
                <a:gdLst>
                  <a:gd name="connsiteX0" fmla="*/ 85697 w 85697"/>
                  <a:gd name="connsiteY0" fmla="*/ 0 h 265638"/>
                  <a:gd name="connsiteX1" fmla="*/ 0 w 85697"/>
                  <a:gd name="connsiteY1" fmla="*/ 265638 h 26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697" h="265638">
                    <a:moveTo>
                      <a:pt x="85697" y="0"/>
                    </a:moveTo>
                    <a:lnTo>
                      <a:pt x="0" y="265638"/>
                    </a:lnTo>
                  </a:path>
                </a:pathLst>
              </a:custGeom>
              <a:ln w="461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64D80A6-BC1C-453C-ADA4-95062A8F5624}"/>
                  </a:ext>
                </a:extLst>
              </p:cNvPr>
              <p:cNvSpPr/>
              <p:nvPr/>
            </p:nvSpPr>
            <p:spPr>
              <a:xfrm>
                <a:off x="2147256" y="2375880"/>
                <a:ext cx="228834" cy="166720"/>
              </a:xfrm>
              <a:custGeom>
                <a:avLst/>
                <a:gdLst>
                  <a:gd name="connsiteX0" fmla="*/ 0 w 228834"/>
                  <a:gd name="connsiteY0" fmla="*/ 166720 h 166720"/>
                  <a:gd name="connsiteX1" fmla="*/ 228835 w 228834"/>
                  <a:gd name="connsiteY1" fmla="*/ 0 h 16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834" h="166720">
                    <a:moveTo>
                      <a:pt x="0" y="166720"/>
                    </a:moveTo>
                    <a:lnTo>
                      <a:pt x="228835" y="0"/>
                    </a:lnTo>
                  </a:path>
                </a:pathLst>
              </a:custGeom>
              <a:ln w="461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p:grpSp>
        <p:pic>
          <p:nvPicPr>
            <p:cNvPr id="178" name="Graphic 177">
              <a:extLst>
                <a:ext uri="{FF2B5EF4-FFF2-40B4-BE49-F238E27FC236}">
                  <a16:creationId xmlns:a16="http://schemas.microsoft.com/office/drawing/2014/main" id="{2D63CD4C-5062-469B-B263-7A76C0405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381377">
              <a:off x="5543791" y="3586093"/>
              <a:ext cx="172016" cy="453931"/>
            </a:xfrm>
            <a:prstGeom prst="rect">
              <a:avLst/>
            </a:prstGeom>
          </p:spPr>
        </p:pic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94AE3397-4A05-449C-8D04-11848EA7793E}"/>
              </a:ext>
            </a:extLst>
          </p:cNvPr>
          <p:cNvSpPr txBox="1"/>
          <p:nvPr/>
        </p:nvSpPr>
        <p:spPr>
          <a:xfrm>
            <a:off x="5154190" y="2322904"/>
            <a:ext cx="1660844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Coverage Requirements Discovery (CRD)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91F24"/>
                </a:solidFill>
                <a:effectLst/>
                <a:uLnTx/>
                <a:uFillTx/>
                <a:latin typeface="Wingdings" panose="05000000000000000000" pitchFamily="2" charset="2"/>
                <a:cs typeface="Calibri" panose="020F0502020204030204" pitchFamily="34" charset="0"/>
                <a:sym typeface="Arial"/>
              </a:rPr>
              <a:t>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1657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F5A1999-A7FD-440F-B69C-33CF5E622DAD}"/>
              </a:ext>
            </a:extLst>
          </p:cNvPr>
          <p:cNvSpPr txBox="1"/>
          <p:nvPr/>
        </p:nvSpPr>
        <p:spPr>
          <a:xfrm>
            <a:off x="6901654" y="2322904"/>
            <a:ext cx="1821676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Documentation Templates and Rules (DTR)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91F24"/>
                </a:solidFill>
                <a:effectLst/>
                <a:uLnTx/>
                <a:uFillTx/>
                <a:latin typeface="Wingdings" panose="05000000000000000000" pitchFamily="2" charset="2"/>
                <a:cs typeface="Calibri" panose="020F0502020204030204" pitchFamily="34" charset="0"/>
                <a:sym typeface="Arial"/>
              </a:rPr>
              <a:t>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1657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0DB5320-1030-4D06-8D01-43B1FEC9F1CB}"/>
              </a:ext>
            </a:extLst>
          </p:cNvPr>
          <p:cNvSpPr txBox="1"/>
          <p:nvPr/>
        </p:nvSpPr>
        <p:spPr>
          <a:xfrm>
            <a:off x="8869560" y="2322904"/>
            <a:ext cx="1416914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Prior-Authorization Support (PAS)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91F24"/>
                </a:solidFill>
                <a:effectLst/>
                <a:uLnTx/>
                <a:uFillTx/>
                <a:latin typeface="Wingdings" panose="05000000000000000000" pitchFamily="2" charset="2"/>
                <a:cs typeface="Calibri" panose="020F0502020204030204" pitchFamily="34" charset="0"/>
                <a:sym typeface="Arial"/>
              </a:rPr>
              <a:t>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1657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736910C-3DC2-4FF1-B463-B36CFB85EACE}"/>
              </a:ext>
            </a:extLst>
          </p:cNvPr>
          <p:cNvGrpSpPr/>
          <p:nvPr/>
        </p:nvGrpSpPr>
        <p:grpSpPr>
          <a:xfrm>
            <a:off x="5387744" y="1633608"/>
            <a:ext cx="1193737" cy="600936"/>
            <a:chOff x="1301402" y="2136249"/>
            <a:chExt cx="1193737" cy="600936"/>
          </a:xfrm>
          <a:solidFill>
            <a:srgbClr val="6D9B85"/>
          </a:solidFill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4E5B469-9783-401F-80E1-D634AAF02C1B}"/>
                </a:ext>
              </a:extLst>
            </p:cNvPr>
            <p:cNvSpPr/>
            <p:nvPr/>
          </p:nvSpPr>
          <p:spPr>
            <a:xfrm>
              <a:off x="1301402" y="2393992"/>
              <a:ext cx="207062" cy="343193"/>
            </a:xfrm>
            <a:custGeom>
              <a:avLst/>
              <a:gdLst>
                <a:gd name="connsiteX0" fmla="*/ 106079 w 207062"/>
                <a:gd name="connsiteY0" fmla="*/ 0 h 343193"/>
                <a:gd name="connsiteX1" fmla="*/ 0 w 207062"/>
                <a:gd name="connsiteY1" fmla="*/ 340407 h 343193"/>
                <a:gd name="connsiteX2" fmla="*/ 0 w 207062"/>
                <a:gd name="connsiteY2" fmla="*/ 343193 h 343193"/>
                <a:gd name="connsiteX3" fmla="*/ 120439 w 207062"/>
                <a:gd name="connsiteY3" fmla="*/ 343193 h 343193"/>
                <a:gd name="connsiteX4" fmla="*/ 207063 w 207062"/>
                <a:gd name="connsiteY4" fmla="*/ 72911 h 343193"/>
                <a:gd name="connsiteX5" fmla="*/ 106079 w 207062"/>
                <a:gd name="connsiteY5" fmla="*/ 0 h 34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062" h="343193">
                  <a:moveTo>
                    <a:pt x="106079" y="0"/>
                  </a:moveTo>
                  <a:cubicBezTo>
                    <a:pt x="39374" y="96596"/>
                    <a:pt x="0" y="214089"/>
                    <a:pt x="0" y="340407"/>
                  </a:cubicBezTo>
                  <a:cubicBezTo>
                    <a:pt x="0" y="341336"/>
                    <a:pt x="0" y="342265"/>
                    <a:pt x="0" y="343193"/>
                  </a:cubicBezTo>
                  <a:lnTo>
                    <a:pt x="120439" y="343193"/>
                  </a:lnTo>
                  <a:cubicBezTo>
                    <a:pt x="120439" y="242418"/>
                    <a:pt x="152865" y="149073"/>
                    <a:pt x="207063" y="72911"/>
                  </a:cubicBezTo>
                  <a:lnTo>
                    <a:pt x="106079" y="0"/>
                  </a:lnTo>
                  <a:close/>
                </a:path>
              </a:pathLst>
            </a:custGeom>
            <a:solidFill>
              <a:srgbClr val="30784F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0AF813A-460D-4E2B-A642-0BB15DBA1D70}"/>
                </a:ext>
              </a:extLst>
            </p:cNvPr>
            <p:cNvSpPr/>
            <p:nvPr/>
          </p:nvSpPr>
          <p:spPr>
            <a:xfrm>
              <a:off x="2260283" y="2375880"/>
              <a:ext cx="234856" cy="361304"/>
            </a:xfrm>
            <a:custGeom>
              <a:avLst/>
              <a:gdLst>
                <a:gd name="connsiteX0" fmla="*/ 234857 w 234856"/>
                <a:gd name="connsiteY0" fmla="*/ 358519 h 361304"/>
                <a:gd name="connsiteX1" fmla="*/ 115807 w 234856"/>
                <a:gd name="connsiteY1" fmla="*/ 0 h 361304"/>
                <a:gd name="connsiteX2" fmla="*/ 0 w 234856"/>
                <a:gd name="connsiteY2" fmla="*/ 84057 h 361304"/>
                <a:gd name="connsiteX3" fmla="*/ 91719 w 234856"/>
                <a:gd name="connsiteY3" fmla="*/ 361305 h 361304"/>
                <a:gd name="connsiteX4" fmla="*/ 234857 w 234856"/>
                <a:gd name="connsiteY4" fmla="*/ 361305 h 361304"/>
                <a:gd name="connsiteX5" fmla="*/ 234857 w 234856"/>
                <a:gd name="connsiteY5" fmla="*/ 358519 h 36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56" h="361304">
                  <a:moveTo>
                    <a:pt x="234857" y="358519"/>
                  </a:moveTo>
                  <a:cubicBezTo>
                    <a:pt x="234857" y="223842"/>
                    <a:pt x="190387" y="99847"/>
                    <a:pt x="115807" y="0"/>
                  </a:cubicBezTo>
                  <a:lnTo>
                    <a:pt x="0" y="84057"/>
                  </a:lnTo>
                  <a:cubicBezTo>
                    <a:pt x="57440" y="161612"/>
                    <a:pt x="91256" y="257279"/>
                    <a:pt x="91719" y="361305"/>
                  </a:cubicBezTo>
                  <a:lnTo>
                    <a:pt x="234857" y="361305"/>
                  </a:lnTo>
                  <a:cubicBezTo>
                    <a:pt x="234857" y="360376"/>
                    <a:pt x="234857" y="359447"/>
                    <a:pt x="234857" y="358519"/>
                  </a:cubicBezTo>
                  <a:close/>
                </a:path>
              </a:pathLst>
            </a:custGeom>
            <a:solidFill>
              <a:srgbClr val="30784F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25D7AF05-E769-4DB8-88E7-A91F30B53E4A}"/>
                </a:ext>
              </a:extLst>
            </p:cNvPr>
            <p:cNvSpPr/>
            <p:nvPr/>
          </p:nvSpPr>
          <p:spPr>
            <a:xfrm>
              <a:off x="1407481" y="2171543"/>
              <a:ext cx="328891" cy="295824"/>
            </a:xfrm>
            <a:custGeom>
              <a:avLst/>
              <a:gdLst>
                <a:gd name="connsiteX0" fmla="*/ 328892 w 328891"/>
                <a:gd name="connsiteY0" fmla="*/ 125389 h 295824"/>
                <a:gd name="connsiteX1" fmla="*/ 288128 w 328891"/>
                <a:gd name="connsiteY1" fmla="*/ 0 h 295824"/>
                <a:gd name="connsiteX2" fmla="*/ 0 w 328891"/>
                <a:gd name="connsiteY2" fmla="*/ 222449 h 295824"/>
                <a:gd name="connsiteX3" fmla="*/ 100520 w 328891"/>
                <a:gd name="connsiteY3" fmla="*/ 295824 h 295824"/>
                <a:gd name="connsiteX4" fmla="*/ 328892 w 328891"/>
                <a:gd name="connsiteY4" fmla="*/ 125389 h 29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91" h="295824">
                  <a:moveTo>
                    <a:pt x="328892" y="125389"/>
                  </a:moveTo>
                  <a:lnTo>
                    <a:pt x="288128" y="0"/>
                  </a:lnTo>
                  <a:cubicBezTo>
                    <a:pt x="170468" y="42725"/>
                    <a:pt x="69947" y="121209"/>
                    <a:pt x="0" y="222449"/>
                  </a:cubicBezTo>
                  <a:lnTo>
                    <a:pt x="100520" y="295824"/>
                  </a:lnTo>
                  <a:cubicBezTo>
                    <a:pt x="156571" y="217340"/>
                    <a:pt x="236246" y="156968"/>
                    <a:pt x="328892" y="125389"/>
                  </a:cubicBezTo>
                  <a:close/>
                </a:path>
              </a:pathLst>
            </a:custGeom>
            <a:solidFill>
              <a:srgbClr val="30784F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A5DB88AA-2C83-4A09-B356-DC039E6A505D}"/>
                </a:ext>
              </a:extLst>
            </p:cNvPr>
            <p:cNvSpPr/>
            <p:nvPr/>
          </p:nvSpPr>
          <p:spPr>
            <a:xfrm>
              <a:off x="2024037" y="2160862"/>
              <a:ext cx="352053" cy="299539"/>
            </a:xfrm>
            <a:custGeom>
              <a:avLst/>
              <a:gdLst>
                <a:gd name="connsiteX0" fmla="*/ 236246 w 352053"/>
                <a:gd name="connsiteY0" fmla="*/ 299540 h 299539"/>
                <a:gd name="connsiteX1" fmla="*/ 352053 w 352053"/>
                <a:gd name="connsiteY1" fmla="*/ 215483 h 299539"/>
                <a:gd name="connsiteX2" fmla="*/ 43080 w 352053"/>
                <a:gd name="connsiteY2" fmla="*/ 0 h 299539"/>
                <a:gd name="connsiteX3" fmla="*/ 0 w 352053"/>
                <a:gd name="connsiteY3" fmla="*/ 131890 h 299539"/>
                <a:gd name="connsiteX4" fmla="*/ 236246 w 352053"/>
                <a:gd name="connsiteY4" fmla="*/ 299540 h 29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053" h="299539">
                  <a:moveTo>
                    <a:pt x="236246" y="299540"/>
                  </a:moveTo>
                  <a:lnTo>
                    <a:pt x="352053" y="215483"/>
                  </a:lnTo>
                  <a:cubicBezTo>
                    <a:pt x="275621" y="113314"/>
                    <a:pt x="167688" y="36688"/>
                    <a:pt x="43080" y="0"/>
                  </a:cubicBezTo>
                  <a:lnTo>
                    <a:pt x="0" y="131890"/>
                  </a:lnTo>
                  <a:cubicBezTo>
                    <a:pt x="95425" y="161148"/>
                    <a:pt x="177879" y="220591"/>
                    <a:pt x="236246" y="299540"/>
                  </a:cubicBezTo>
                  <a:close/>
                </a:path>
              </a:pathLst>
            </a:custGeom>
            <a:solidFill>
              <a:srgbClr val="30784F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277FA5B-99BE-4B6D-914A-96E301A52447}"/>
                </a:ext>
              </a:extLst>
            </p:cNvPr>
            <p:cNvSpPr/>
            <p:nvPr/>
          </p:nvSpPr>
          <p:spPr>
            <a:xfrm>
              <a:off x="1695608" y="2136249"/>
              <a:ext cx="371045" cy="160683"/>
            </a:xfrm>
            <a:custGeom>
              <a:avLst/>
              <a:gdLst>
                <a:gd name="connsiteX0" fmla="*/ 191313 w 371045"/>
                <a:gd name="connsiteY0" fmla="*/ 135605 h 160683"/>
                <a:gd name="connsiteX1" fmla="*/ 328429 w 371045"/>
                <a:gd name="connsiteY1" fmla="*/ 156039 h 160683"/>
                <a:gd name="connsiteX2" fmla="*/ 371046 w 371045"/>
                <a:gd name="connsiteY2" fmla="*/ 24149 h 160683"/>
                <a:gd name="connsiteX3" fmla="*/ 202431 w 371045"/>
                <a:gd name="connsiteY3" fmla="*/ 0 h 160683"/>
                <a:gd name="connsiteX4" fmla="*/ 0 w 371045"/>
                <a:gd name="connsiteY4" fmla="*/ 35295 h 160683"/>
                <a:gd name="connsiteX5" fmla="*/ 40764 w 371045"/>
                <a:gd name="connsiteY5" fmla="*/ 160683 h 160683"/>
                <a:gd name="connsiteX6" fmla="*/ 191313 w 371045"/>
                <a:gd name="connsiteY6" fmla="*/ 135605 h 16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045" h="160683">
                  <a:moveTo>
                    <a:pt x="191313" y="135605"/>
                  </a:moveTo>
                  <a:cubicBezTo>
                    <a:pt x="239026" y="135605"/>
                    <a:pt x="285348" y="143036"/>
                    <a:pt x="328429" y="156039"/>
                  </a:cubicBezTo>
                  <a:lnTo>
                    <a:pt x="371046" y="24149"/>
                  </a:lnTo>
                  <a:cubicBezTo>
                    <a:pt x="317774" y="8359"/>
                    <a:pt x="261261" y="0"/>
                    <a:pt x="202431" y="0"/>
                  </a:cubicBezTo>
                  <a:cubicBezTo>
                    <a:pt x="131557" y="0"/>
                    <a:pt x="63462" y="12539"/>
                    <a:pt x="0" y="35295"/>
                  </a:cubicBezTo>
                  <a:lnTo>
                    <a:pt x="40764" y="160683"/>
                  </a:lnTo>
                  <a:cubicBezTo>
                    <a:pt x="88013" y="144429"/>
                    <a:pt x="138505" y="135605"/>
                    <a:pt x="191313" y="135605"/>
                  </a:cubicBezTo>
                  <a:close/>
                </a:path>
              </a:pathLst>
            </a:custGeom>
            <a:solidFill>
              <a:srgbClr val="30784F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F1BE6C6-1CD2-4477-8756-5BDD9AD984D5}"/>
                </a:ext>
              </a:extLst>
            </p:cNvPr>
            <p:cNvSpPr/>
            <p:nvPr/>
          </p:nvSpPr>
          <p:spPr>
            <a:xfrm>
              <a:off x="1421841" y="2467367"/>
              <a:ext cx="199651" cy="269817"/>
            </a:xfrm>
            <a:custGeom>
              <a:avLst/>
              <a:gdLst>
                <a:gd name="connsiteX0" fmla="*/ 199651 w 199651"/>
                <a:gd name="connsiteY0" fmla="*/ 82199 h 269817"/>
                <a:gd name="connsiteX1" fmla="*/ 86624 w 199651"/>
                <a:gd name="connsiteY1" fmla="*/ 0 h 269817"/>
                <a:gd name="connsiteX2" fmla="*/ 0 w 199651"/>
                <a:gd name="connsiteY2" fmla="*/ 269818 h 269817"/>
                <a:gd name="connsiteX3" fmla="*/ 139895 w 199651"/>
                <a:gd name="connsiteY3" fmla="*/ 269818 h 269817"/>
                <a:gd name="connsiteX4" fmla="*/ 199651 w 199651"/>
                <a:gd name="connsiteY4" fmla="*/ 82199 h 26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651" h="269817">
                  <a:moveTo>
                    <a:pt x="199651" y="82199"/>
                  </a:moveTo>
                  <a:lnTo>
                    <a:pt x="86624" y="0"/>
                  </a:lnTo>
                  <a:cubicBezTo>
                    <a:pt x="31963" y="76162"/>
                    <a:pt x="0" y="169507"/>
                    <a:pt x="0" y="269818"/>
                  </a:cubicBezTo>
                  <a:lnTo>
                    <a:pt x="139895" y="269818"/>
                  </a:lnTo>
                  <a:cubicBezTo>
                    <a:pt x="139895" y="200157"/>
                    <a:pt x="162130" y="135605"/>
                    <a:pt x="199651" y="82199"/>
                  </a:cubicBezTo>
                  <a:close/>
                </a:path>
              </a:pathLst>
            </a:custGeom>
            <a:solidFill>
              <a:srgbClr val="225437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02AB29A-4BD1-47E2-AC69-B885DC4C2362}"/>
                </a:ext>
              </a:extLst>
            </p:cNvPr>
            <p:cNvSpPr/>
            <p:nvPr/>
          </p:nvSpPr>
          <p:spPr>
            <a:xfrm>
              <a:off x="2147256" y="2459937"/>
              <a:ext cx="204746" cy="277248"/>
            </a:xfrm>
            <a:custGeom>
              <a:avLst/>
              <a:gdLst>
                <a:gd name="connsiteX0" fmla="*/ 0 w 204746"/>
                <a:gd name="connsiteY0" fmla="*/ 82664 h 277248"/>
                <a:gd name="connsiteX1" fmla="*/ 64852 w 204746"/>
                <a:gd name="connsiteY1" fmla="*/ 277248 h 277248"/>
                <a:gd name="connsiteX2" fmla="*/ 204747 w 204746"/>
                <a:gd name="connsiteY2" fmla="*/ 277248 h 277248"/>
                <a:gd name="connsiteX3" fmla="*/ 113028 w 204746"/>
                <a:gd name="connsiteY3" fmla="*/ 0 h 277248"/>
                <a:gd name="connsiteX4" fmla="*/ 0 w 204746"/>
                <a:gd name="connsiteY4" fmla="*/ 82664 h 27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46" h="277248">
                  <a:moveTo>
                    <a:pt x="0" y="82664"/>
                  </a:moveTo>
                  <a:cubicBezTo>
                    <a:pt x="40764" y="136999"/>
                    <a:pt x="64852" y="204337"/>
                    <a:pt x="64852" y="277248"/>
                  </a:cubicBezTo>
                  <a:lnTo>
                    <a:pt x="204747" y="277248"/>
                  </a:lnTo>
                  <a:cubicBezTo>
                    <a:pt x="204747" y="173222"/>
                    <a:pt x="170468" y="77555"/>
                    <a:pt x="113028" y="0"/>
                  </a:cubicBezTo>
                  <a:lnTo>
                    <a:pt x="0" y="82664"/>
                  </a:lnTo>
                  <a:close/>
                </a:path>
              </a:pathLst>
            </a:custGeom>
            <a:solidFill>
              <a:srgbClr val="225437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4FC8C40-864E-489E-AE66-E2FF0A84CB2B}"/>
                </a:ext>
              </a:extLst>
            </p:cNvPr>
            <p:cNvSpPr/>
            <p:nvPr/>
          </p:nvSpPr>
          <p:spPr>
            <a:xfrm>
              <a:off x="1508464" y="2296467"/>
              <a:ext cx="271451" cy="253099"/>
            </a:xfrm>
            <a:custGeom>
              <a:avLst/>
              <a:gdLst>
                <a:gd name="connsiteX0" fmla="*/ 271452 w 271451"/>
                <a:gd name="connsiteY0" fmla="*/ 133748 h 253099"/>
                <a:gd name="connsiteX1" fmla="*/ 228371 w 271451"/>
                <a:gd name="connsiteY1" fmla="*/ 0 h 253099"/>
                <a:gd name="connsiteX2" fmla="*/ 0 w 271451"/>
                <a:gd name="connsiteY2" fmla="*/ 170436 h 253099"/>
                <a:gd name="connsiteX3" fmla="*/ 113028 w 271451"/>
                <a:gd name="connsiteY3" fmla="*/ 253099 h 253099"/>
                <a:gd name="connsiteX4" fmla="*/ 271452 w 271451"/>
                <a:gd name="connsiteY4" fmla="*/ 133748 h 25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51" h="253099">
                  <a:moveTo>
                    <a:pt x="271452" y="133748"/>
                  </a:moveTo>
                  <a:lnTo>
                    <a:pt x="228371" y="0"/>
                  </a:lnTo>
                  <a:cubicBezTo>
                    <a:pt x="135726" y="31579"/>
                    <a:pt x="56051" y="91952"/>
                    <a:pt x="0" y="170436"/>
                  </a:cubicBezTo>
                  <a:lnTo>
                    <a:pt x="113028" y="253099"/>
                  </a:lnTo>
                  <a:cubicBezTo>
                    <a:pt x="151939" y="198764"/>
                    <a:pt x="207063" y="156504"/>
                    <a:pt x="271452" y="133748"/>
                  </a:cubicBezTo>
                  <a:close/>
                </a:path>
              </a:pathLst>
            </a:custGeom>
            <a:solidFill>
              <a:srgbClr val="225437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26C0512-57CE-46E8-AD70-D3102E01FA2E}"/>
                </a:ext>
              </a:extLst>
            </p:cNvPr>
            <p:cNvSpPr/>
            <p:nvPr/>
          </p:nvSpPr>
          <p:spPr>
            <a:xfrm>
              <a:off x="1980957" y="2292752"/>
              <a:ext cx="279326" cy="249848"/>
            </a:xfrm>
            <a:custGeom>
              <a:avLst/>
              <a:gdLst>
                <a:gd name="connsiteX0" fmla="*/ 43080 w 279326"/>
                <a:gd name="connsiteY0" fmla="*/ 0 h 249848"/>
                <a:gd name="connsiteX1" fmla="*/ 0 w 279326"/>
                <a:gd name="connsiteY1" fmla="*/ 133283 h 249848"/>
                <a:gd name="connsiteX2" fmla="*/ 166299 w 279326"/>
                <a:gd name="connsiteY2" fmla="*/ 249848 h 249848"/>
                <a:gd name="connsiteX3" fmla="*/ 279326 w 279326"/>
                <a:gd name="connsiteY3" fmla="*/ 167649 h 249848"/>
                <a:gd name="connsiteX4" fmla="*/ 43080 w 279326"/>
                <a:gd name="connsiteY4" fmla="*/ 0 h 24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326" h="249848">
                  <a:moveTo>
                    <a:pt x="43080" y="0"/>
                  </a:moveTo>
                  <a:lnTo>
                    <a:pt x="0" y="133283"/>
                  </a:lnTo>
                  <a:cubicBezTo>
                    <a:pt x="67168" y="153717"/>
                    <a:pt x="125072" y="195049"/>
                    <a:pt x="166299" y="249848"/>
                  </a:cubicBezTo>
                  <a:lnTo>
                    <a:pt x="279326" y="167649"/>
                  </a:lnTo>
                  <a:cubicBezTo>
                    <a:pt x="220960" y="88701"/>
                    <a:pt x="138505" y="29257"/>
                    <a:pt x="43080" y="0"/>
                  </a:cubicBezTo>
                  <a:close/>
                </a:path>
              </a:pathLst>
            </a:custGeom>
            <a:solidFill>
              <a:srgbClr val="225437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72D92A64-C80F-4A7D-B86E-A9F6991C2083}"/>
                </a:ext>
              </a:extLst>
            </p:cNvPr>
            <p:cNvSpPr/>
            <p:nvPr/>
          </p:nvSpPr>
          <p:spPr>
            <a:xfrm>
              <a:off x="1736836" y="2272318"/>
              <a:ext cx="287201" cy="158825"/>
            </a:xfrm>
            <a:custGeom>
              <a:avLst/>
              <a:gdLst>
                <a:gd name="connsiteX0" fmla="*/ 150086 w 287201"/>
                <a:gd name="connsiteY0" fmla="*/ 139785 h 158825"/>
                <a:gd name="connsiteX1" fmla="*/ 244121 w 287201"/>
                <a:gd name="connsiteY1" fmla="*/ 153717 h 158825"/>
                <a:gd name="connsiteX2" fmla="*/ 287201 w 287201"/>
                <a:gd name="connsiteY2" fmla="*/ 20434 h 158825"/>
                <a:gd name="connsiteX3" fmla="*/ 150086 w 287201"/>
                <a:gd name="connsiteY3" fmla="*/ 0 h 158825"/>
                <a:gd name="connsiteX4" fmla="*/ 0 w 287201"/>
                <a:gd name="connsiteY4" fmla="*/ 25078 h 158825"/>
                <a:gd name="connsiteX5" fmla="*/ 43080 w 287201"/>
                <a:gd name="connsiteY5" fmla="*/ 158826 h 158825"/>
                <a:gd name="connsiteX6" fmla="*/ 150086 w 287201"/>
                <a:gd name="connsiteY6" fmla="*/ 139785 h 15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201" h="158825">
                  <a:moveTo>
                    <a:pt x="150086" y="139785"/>
                  </a:moveTo>
                  <a:cubicBezTo>
                    <a:pt x="182975" y="139785"/>
                    <a:pt x="214475" y="144894"/>
                    <a:pt x="244121" y="153717"/>
                  </a:cubicBezTo>
                  <a:lnTo>
                    <a:pt x="287201" y="20434"/>
                  </a:lnTo>
                  <a:cubicBezTo>
                    <a:pt x="243658" y="6966"/>
                    <a:pt x="197798" y="0"/>
                    <a:pt x="150086" y="0"/>
                  </a:cubicBezTo>
                  <a:cubicBezTo>
                    <a:pt x="97278" y="0"/>
                    <a:pt x="46786" y="8824"/>
                    <a:pt x="0" y="25078"/>
                  </a:cubicBezTo>
                  <a:lnTo>
                    <a:pt x="43080" y="158826"/>
                  </a:lnTo>
                  <a:cubicBezTo>
                    <a:pt x="76433" y="146287"/>
                    <a:pt x="112564" y="139785"/>
                    <a:pt x="150086" y="139785"/>
                  </a:cubicBezTo>
                  <a:close/>
                </a:path>
              </a:pathLst>
            </a:custGeom>
            <a:solidFill>
              <a:srgbClr val="225437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781EDAC-9D07-45EA-A756-E907CDA94768}"/>
                </a:ext>
              </a:extLst>
            </p:cNvPr>
            <p:cNvSpPr/>
            <p:nvPr/>
          </p:nvSpPr>
          <p:spPr>
            <a:xfrm>
              <a:off x="1407481" y="2393992"/>
              <a:ext cx="214011" cy="155574"/>
            </a:xfrm>
            <a:custGeom>
              <a:avLst/>
              <a:gdLst>
                <a:gd name="connsiteX0" fmla="*/ 0 w 214011"/>
                <a:gd name="connsiteY0" fmla="*/ 0 h 155574"/>
                <a:gd name="connsiteX1" fmla="*/ 214011 w 214011"/>
                <a:gd name="connsiteY1" fmla="*/ 155575 h 15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11" h="155574">
                  <a:moveTo>
                    <a:pt x="0" y="0"/>
                  </a:moveTo>
                  <a:lnTo>
                    <a:pt x="214011" y="155575"/>
                  </a:lnTo>
                </a:path>
              </a:pathLst>
            </a:custGeom>
            <a:grpFill/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352D1482-4428-4B8F-A431-7CE4ACA05238}"/>
                </a:ext>
              </a:extLst>
            </p:cNvPr>
            <p:cNvSpPr/>
            <p:nvPr/>
          </p:nvSpPr>
          <p:spPr>
            <a:xfrm>
              <a:off x="1696072" y="2171543"/>
              <a:ext cx="83844" cy="258672"/>
            </a:xfrm>
            <a:custGeom>
              <a:avLst/>
              <a:gdLst>
                <a:gd name="connsiteX0" fmla="*/ 0 w 83844"/>
                <a:gd name="connsiteY0" fmla="*/ 0 h 258672"/>
                <a:gd name="connsiteX1" fmla="*/ 83844 w 83844"/>
                <a:gd name="connsiteY1" fmla="*/ 258672 h 25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844" h="258672">
                  <a:moveTo>
                    <a:pt x="0" y="0"/>
                  </a:moveTo>
                  <a:lnTo>
                    <a:pt x="83844" y="258672"/>
                  </a:lnTo>
                </a:path>
              </a:pathLst>
            </a:custGeom>
            <a:grpFill/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ADAC2298-F5E4-42C5-910C-6988E7D3A031}"/>
                </a:ext>
              </a:extLst>
            </p:cNvPr>
            <p:cNvSpPr/>
            <p:nvPr/>
          </p:nvSpPr>
          <p:spPr>
            <a:xfrm>
              <a:off x="1980957" y="2160397"/>
              <a:ext cx="85697" cy="265638"/>
            </a:xfrm>
            <a:custGeom>
              <a:avLst/>
              <a:gdLst>
                <a:gd name="connsiteX0" fmla="*/ 85697 w 85697"/>
                <a:gd name="connsiteY0" fmla="*/ 0 h 265638"/>
                <a:gd name="connsiteX1" fmla="*/ 0 w 85697"/>
                <a:gd name="connsiteY1" fmla="*/ 265638 h 26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697" h="265638">
                  <a:moveTo>
                    <a:pt x="85697" y="0"/>
                  </a:moveTo>
                  <a:lnTo>
                    <a:pt x="0" y="265638"/>
                  </a:lnTo>
                </a:path>
              </a:pathLst>
            </a:custGeom>
            <a:grpFill/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40DA4BE-DBBF-475E-9556-95B0756B86DA}"/>
                </a:ext>
              </a:extLst>
            </p:cNvPr>
            <p:cNvSpPr/>
            <p:nvPr/>
          </p:nvSpPr>
          <p:spPr>
            <a:xfrm>
              <a:off x="2147256" y="2375880"/>
              <a:ext cx="228834" cy="166720"/>
            </a:xfrm>
            <a:custGeom>
              <a:avLst/>
              <a:gdLst>
                <a:gd name="connsiteX0" fmla="*/ 0 w 228834"/>
                <a:gd name="connsiteY0" fmla="*/ 166720 h 166720"/>
                <a:gd name="connsiteX1" fmla="*/ 228835 w 228834"/>
                <a:gd name="connsiteY1" fmla="*/ 0 h 16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4" h="166720">
                  <a:moveTo>
                    <a:pt x="0" y="166720"/>
                  </a:moveTo>
                  <a:lnTo>
                    <a:pt x="228835" y="0"/>
                  </a:lnTo>
                </a:path>
              </a:pathLst>
            </a:custGeom>
            <a:grpFill/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94418CC6-4B75-45CA-B021-A678DAE18066}"/>
              </a:ext>
            </a:extLst>
          </p:cNvPr>
          <p:cNvGrpSpPr/>
          <p:nvPr/>
        </p:nvGrpSpPr>
        <p:grpSpPr>
          <a:xfrm>
            <a:off x="7215624" y="1637766"/>
            <a:ext cx="1193737" cy="600936"/>
            <a:chOff x="1301402" y="2136249"/>
            <a:chExt cx="1193737" cy="600936"/>
          </a:xfrm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F17D7A1-592D-4EF8-A5D1-4F33CB5760D3}"/>
                </a:ext>
              </a:extLst>
            </p:cNvPr>
            <p:cNvSpPr/>
            <p:nvPr/>
          </p:nvSpPr>
          <p:spPr>
            <a:xfrm>
              <a:off x="1301402" y="2393992"/>
              <a:ext cx="207062" cy="343193"/>
            </a:xfrm>
            <a:custGeom>
              <a:avLst/>
              <a:gdLst>
                <a:gd name="connsiteX0" fmla="*/ 106079 w 207062"/>
                <a:gd name="connsiteY0" fmla="*/ 0 h 343193"/>
                <a:gd name="connsiteX1" fmla="*/ 0 w 207062"/>
                <a:gd name="connsiteY1" fmla="*/ 340407 h 343193"/>
                <a:gd name="connsiteX2" fmla="*/ 0 w 207062"/>
                <a:gd name="connsiteY2" fmla="*/ 343193 h 343193"/>
                <a:gd name="connsiteX3" fmla="*/ 120439 w 207062"/>
                <a:gd name="connsiteY3" fmla="*/ 343193 h 343193"/>
                <a:gd name="connsiteX4" fmla="*/ 207063 w 207062"/>
                <a:gd name="connsiteY4" fmla="*/ 72911 h 343193"/>
                <a:gd name="connsiteX5" fmla="*/ 106079 w 207062"/>
                <a:gd name="connsiteY5" fmla="*/ 0 h 34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062" h="343193">
                  <a:moveTo>
                    <a:pt x="106079" y="0"/>
                  </a:moveTo>
                  <a:cubicBezTo>
                    <a:pt x="39374" y="96596"/>
                    <a:pt x="0" y="214089"/>
                    <a:pt x="0" y="340407"/>
                  </a:cubicBezTo>
                  <a:cubicBezTo>
                    <a:pt x="0" y="341336"/>
                    <a:pt x="0" y="342265"/>
                    <a:pt x="0" y="343193"/>
                  </a:cubicBezTo>
                  <a:lnTo>
                    <a:pt x="120439" y="343193"/>
                  </a:lnTo>
                  <a:cubicBezTo>
                    <a:pt x="120439" y="242418"/>
                    <a:pt x="152865" y="149073"/>
                    <a:pt x="207063" y="72911"/>
                  </a:cubicBezTo>
                  <a:lnTo>
                    <a:pt x="106079" y="0"/>
                  </a:ln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86E8AC36-1CA7-4E2A-AED9-BD7BA12A9D57}"/>
                </a:ext>
              </a:extLst>
            </p:cNvPr>
            <p:cNvSpPr/>
            <p:nvPr/>
          </p:nvSpPr>
          <p:spPr>
            <a:xfrm>
              <a:off x="2260283" y="2375880"/>
              <a:ext cx="234856" cy="361304"/>
            </a:xfrm>
            <a:custGeom>
              <a:avLst/>
              <a:gdLst>
                <a:gd name="connsiteX0" fmla="*/ 234857 w 234856"/>
                <a:gd name="connsiteY0" fmla="*/ 358519 h 361304"/>
                <a:gd name="connsiteX1" fmla="*/ 115807 w 234856"/>
                <a:gd name="connsiteY1" fmla="*/ 0 h 361304"/>
                <a:gd name="connsiteX2" fmla="*/ 0 w 234856"/>
                <a:gd name="connsiteY2" fmla="*/ 84057 h 361304"/>
                <a:gd name="connsiteX3" fmla="*/ 91719 w 234856"/>
                <a:gd name="connsiteY3" fmla="*/ 361305 h 361304"/>
                <a:gd name="connsiteX4" fmla="*/ 234857 w 234856"/>
                <a:gd name="connsiteY4" fmla="*/ 361305 h 361304"/>
                <a:gd name="connsiteX5" fmla="*/ 234857 w 234856"/>
                <a:gd name="connsiteY5" fmla="*/ 358519 h 36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56" h="361304">
                  <a:moveTo>
                    <a:pt x="234857" y="358519"/>
                  </a:moveTo>
                  <a:cubicBezTo>
                    <a:pt x="234857" y="223842"/>
                    <a:pt x="190387" y="99847"/>
                    <a:pt x="115807" y="0"/>
                  </a:cubicBezTo>
                  <a:lnTo>
                    <a:pt x="0" y="84057"/>
                  </a:lnTo>
                  <a:cubicBezTo>
                    <a:pt x="57440" y="161612"/>
                    <a:pt x="91256" y="257279"/>
                    <a:pt x="91719" y="361305"/>
                  </a:cubicBezTo>
                  <a:lnTo>
                    <a:pt x="234857" y="361305"/>
                  </a:lnTo>
                  <a:cubicBezTo>
                    <a:pt x="234857" y="360376"/>
                    <a:pt x="234857" y="359447"/>
                    <a:pt x="234857" y="358519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7749C3B-8628-467E-B802-D78750411E13}"/>
                </a:ext>
              </a:extLst>
            </p:cNvPr>
            <p:cNvSpPr/>
            <p:nvPr/>
          </p:nvSpPr>
          <p:spPr>
            <a:xfrm>
              <a:off x="1407481" y="2171543"/>
              <a:ext cx="328891" cy="295824"/>
            </a:xfrm>
            <a:custGeom>
              <a:avLst/>
              <a:gdLst>
                <a:gd name="connsiteX0" fmla="*/ 328892 w 328891"/>
                <a:gd name="connsiteY0" fmla="*/ 125389 h 295824"/>
                <a:gd name="connsiteX1" fmla="*/ 288128 w 328891"/>
                <a:gd name="connsiteY1" fmla="*/ 0 h 295824"/>
                <a:gd name="connsiteX2" fmla="*/ 0 w 328891"/>
                <a:gd name="connsiteY2" fmla="*/ 222449 h 295824"/>
                <a:gd name="connsiteX3" fmla="*/ 100520 w 328891"/>
                <a:gd name="connsiteY3" fmla="*/ 295824 h 295824"/>
                <a:gd name="connsiteX4" fmla="*/ 328892 w 328891"/>
                <a:gd name="connsiteY4" fmla="*/ 125389 h 29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91" h="295824">
                  <a:moveTo>
                    <a:pt x="328892" y="125389"/>
                  </a:moveTo>
                  <a:lnTo>
                    <a:pt x="288128" y="0"/>
                  </a:lnTo>
                  <a:cubicBezTo>
                    <a:pt x="170468" y="42725"/>
                    <a:pt x="69947" y="121209"/>
                    <a:pt x="0" y="222449"/>
                  </a:cubicBezTo>
                  <a:lnTo>
                    <a:pt x="100520" y="295824"/>
                  </a:lnTo>
                  <a:cubicBezTo>
                    <a:pt x="156571" y="217340"/>
                    <a:pt x="236246" y="156968"/>
                    <a:pt x="328892" y="125389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7217F09-629A-4086-9A15-E149E84604A4}"/>
                </a:ext>
              </a:extLst>
            </p:cNvPr>
            <p:cNvSpPr/>
            <p:nvPr/>
          </p:nvSpPr>
          <p:spPr>
            <a:xfrm>
              <a:off x="2024037" y="2160862"/>
              <a:ext cx="352053" cy="299539"/>
            </a:xfrm>
            <a:custGeom>
              <a:avLst/>
              <a:gdLst>
                <a:gd name="connsiteX0" fmla="*/ 236246 w 352053"/>
                <a:gd name="connsiteY0" fmla="*/ 299540 h 299539"/>
                <a:gd name="connsiteX1" fmla="*/ 352053 w 352053"/>
                <a:gd name="connsiteY1" fmla="*/ 215483 h 299539"/>
                <a:gd name="connsiteX2" fmla="*/ 43080 w 352053"/>
                <a:gd name="connsiteY2" fmla="*/ 0 h 299539"/>
                <a:gd name="connsiteX3" fmla="*/ 0 w 352053"/>
                <a:gd name="connsiteY3" fmla="*/ 131890 h 299539"/>
                <a:gd name="connsiteX4" fmla="*/ 236246 w 352053"/>
                <a:gd name="connsiteY4" fmla="*/ 299540 h 29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053" h="299539">
                  <a:moveTo>
                    <a:pt x="236246" y="299540"/>
                  </a:moveTo>
                  <a:lnTo>
                    <a:pt x="352053" y="215483"/>
                  </a:lnTo>
                  <a:cubicBezTo>
                    <a:pt x="275621" y="113314"/>
                    <a:pt x="167688" y="36688"/>
                    <a:pt x="43080" y="0"/>
                  </a:cubicBezTo>
                  <a:lnTo>
                    <a:pt x="0" y="131890"/>
                  </a:lnTo>
                  <a:cubicBezTo>
                    <a:pt x="95425" y="161148"/>
                    <a:pt x="177879" y="220591"/>
                    <a:pt x="236246" y="299540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E0D5437-F281-429E-B444-FA7232ECDA46}"/>
                </a:ext>
              </a:extLst>
            </p:cNvPr>
            <p:cNvSpPr/>
            <p:nvPr/>
          </p:nvSpPr>
          <p:spPr>
            <a:xfrm>
              <a:off x="1695608" y="2136249"/>
              <a:ext cx="371045" cy="160683"/>
            </a:xfrm>
            <a:custGeom>
              <a:avLst/>
              <a:gdLst>
                <a:gd name="connsiteX0" fmla="*/ 191313 w 371045"/>
                <a:gd name="connsiteY0" fmla="*/ 135605 h 160683"/>
                <a:gd name="connsiteX1" fmla="*/ 328429 w 371045"/>
                <a:gd name="connsiteY1" fmla="*/ 156039 h 160683"/>
                <a:gd name="connsiteX2" fmla="*/ 371046 w 371045"/>
                <a:gd name="connsiteY2" fmla="*/ 24149 h 160683"/>
                <a:gd name="connsiteX3" fmla="*/ 202431 w 371045"/>
                <a:gd name="connsiteY3" fmla="*/ 0 h 160683"/>
                <a:gd name="connsiteX4" fmla="*/ 0 w 371045"/>
                <a:gd name="connsiteY4" fmla="*/ 35295 h 160683"/>
                <a:gd name="connsiteX5" fmla="*/ 40764 w 371045"/>
                <a:gd name="connsiteY5" fmla="*/ 160683 h 160683"/>
                <a:gd name="connsiteX6" fmla="*/ 191313 w 371045"/>
                <a:gd name="connsiteY6" fmla="*/ 135605 h 16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045" h="160683">
                  <a:moveTo>
                    <a:pt x="191313" y="135605"/>
                  </a:moveTo>
                  <a:cubicBezTo>
                    <a:pt x="239026" y="135605"/>
                    <a:pt x="285348" y="143036"/>
                    <a:pt x="328429" y="156039"/>
                  </a:cubicBezTo>
                  <a:lnTo>
                    <a:pt x="371046" y="24149"/>
                  </a:lnTo>
                  <a:cubicBezTo>
                    <a:pt x="317774" y="8359"/>
                    <a:pt x="261261" y="0"/>
                    <a:pt x="202431" y="0"/>
                  </a:cubicBezTo>
                  <a:cubicBezTo>
                    <a:pt x="131557" y="0"/>
                    <a:pt x="63462" y="12539"/>
                    <a:pt x="0" y="35295"/>
                  </a:cubicBezTo>
                  <a:lnTo>
                    <a:pt x="40764" y="160683"/>
                  </a:lnTo>
                  <a:cubicBezTo>
                    <a:pt x="88013" y="144429"/>
                    <a:pt x="138505" y="135605"/>
                    <a:pt x="191313" y="135605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F915C7D6-AF70-4C1A-8263-9818A021DC93}"/>
                </a:ext>
              </a:extLst>
            </p:cNvPr>
            <p:cNvSpPr/>
            <p:nvPr/>
          </p:nvSpPr>
          <p:spPr>
            <a:xfrm>
              <a:off x="1421841" y="2467367"/>
              <a:ext cx="199651" cy="269817"/>
            </a:xfrm>
            <a:custGeom>
              <a:avLst/>
              <a:gdLst>
                <a:gd name="connsiteX0" fmla="*/ 199651 w 199651"/>
                <a:gd name="connsiteY0" fmla="*/ 82199 h 269817"/>
                <a:gd name="connsiteX1" fmla="*/ 86624 w 199651"/>
                <a:gd name="connsiteY1" fmla="*/ 0 h 269817"/>
                <a:gd name="connsiteX2" fmla="*/ 0 w 199651"/>
                <a:gd name="connsiteY2" fmla="*/ 269818 h 269817"/>
                <a:gd name="connsiteX3" fmla="*/ 139895 w 199651"/>
                <a:gd name="connsiteY3" fmla="*/ 269818 h 269817"/>
                <a:gd name="connsiteX4" fmla="*/ 199651 w 199651"/>
                <a:gd name="connsiteY4" fmla="*/ 82199 h 26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651" h="269817">
                  <a:moveTo>
                    <a:pt x="199651" y="82199"/>
                  </a:moveTo>
                  <a:lnTo>
                    <a:pt x="86624" y="0"/>
                  </a:lnTo>
                  <a:cubicBezTo>
                    <a:pt x="31963" y="76162"/>
                    <a:pt x="0" y="169507"/>
                    <a:pt x="0" y="269818"/>
                  </a:cubicBezTo>
                  <a:lnTo>
                    <a:pt x="139895" y="269818"/>
                  </a:lnTo>
                  <a:cubicBezTo>
                    <a:pt x="139895" y="200157"/>
                    <a:pt x="162130" y="135605"/>
                    <a:pt x="199651" y="82199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FFBDB0B0-42CB-4C57-9356-3F85E6279BDE}"/>
                </a:ext>
              </a:extLst>
            </p:cNvPr>
            <p:cNvSpPr/>
            <p:nvPr/>
          </p:nvSpPr>
          <p:spPr>
            <a:xfrm>
              <a:off x="2147256" y="2459937"/>
              <a:ext cx="204746" cy="277248"/>
            </a:xfrm>
            <a:custGeom>
              <a:avLst/>
              <a:gdLst>
                <a:gd name="connsiteX0" fmla="*/ 0 w 204746"/>
                <a:gd name="connsiteY0" fmla="*/ 82664 h 277248"/>
                <a:gd name="connsiteX1" fmla="*/ 64852 w 204746"/>
                <a:gd name="connsiteY1" fmla="*/ 277248 h 277248"/>
                <a:gd name="connsiteX2" fmla="*/ 204747 w 204746"/>
                <a:gd name="connsiteY2" fmla="*/ 277248 h 277248"/>
                <a:gd name="connsiteX3" fmla="*/ 113028 w 204746"/>
                <a:gd name="connsiteY3" fmla="*/ 0 h 277248"/>
                <a:gd name="connsiteX4" fmla="*/ 0 w 204746"/>
                <a:gd name="connsiteY4" fmla="*/ 82664 h 27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46" h="277248">
                  <a:moveTo>
                    <a:pt x="0" y="82664"/>
                  </a:moveTo>
                  <a:cubicBezTo>
                    <a:pt x="40764" y="136999"/>
                    <a:pt x="64852" y="204337"/>
                    <a:pt x="64852" y="277248"/>
                  </a:cubicBezTo>
                  <a:lnTo>
                    <a:pt x="204747" y="277248"/>
                  </a:lnTo>
                  <a:cubicBezTo>
                    <a:pt x="204747" y="173222"/>
                    <a:pt x="170468" y="77555"/>
                    <a:pt x="113028" y="0"/>
                  </a:cubicBezTo>
                  <a:lnTo>
                    <a:pt x="0" y="82664"/>
                  </a:ln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BAF9262A-EFBA-413B-B541-197BF13CC5FD}"/>
                </a:ext>
              </a:extLst>
            </p:cNvPr>
            <p:cNvSpPr/>
            <p:nvPr/>
          </p:nvSpPr>
          <p:spPr>
            <a:xfrm>
              <a:off x="1508464" y="2296467"/>
              <a:ext cx="271451" cy="253099"/>
            </a:xfrm>
            <a:custGeom>
              <a:avLst/>
              <a:gdLst>
                <a:gd name="connsiteX0" fmla="*/ 271452 w 271451"/>
                <a:gd name="connsiteY0" fmla="*/ 133748 h 253099"/>
                <a:gd name="connsiteX1" fmla="*/ 228371 w 271451"/>
                <a:gd name="connsiteY1" fmla="*/ 0 h 253099"/>
                <a:gd name="connsiteX2" fmla="*/ 0 w 271451"/>
                <a:gd name="connsiteY2" fmla="*/ 170436 h 253099"/>
                <a:gd name="connsiteX3" fmla="*/ 113028 w 271451"/>
                <a:gd name="connsiteY3" fmla="*/ 253099 h 253099"/>
                <a:gd name="connsiteX4" fmla="*/ 271452 w 271451"/>
                <a:gd name="connsiteY4" fmla="*/ 133748 h 25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51" h="253099">
                  <a:moveTo>
                    <a:pt x="271452" y="133748"/>
                  </a:moveTo>
                  <a:lnTo>
                    <a:pt x="228371" y="0"/>
                  </a:lnTo>
                  <a:cubicBezTo>
                    <a:pt x="135726" y="31579"/>
                    <a:pt x="56051" y="91952"/>
                    <a:pt x="0" y="170436"/>
                  </a:cubicBezTo>
                  <a:lnTo>
                    <a:pt x="113028" y="253099"/>
                  </a:lnTo>
                  <a:cubicBezTo>
                    <a:pt x="151939" y="198764"/>
                    <a:pt x="207063" y="156504"/>
                    <a:pt x="271452" y="133748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13CB284-F969-4CD4-BB9B-FEA3E859E80F}"/>
                </a:ext>
              </a:extLst>
            </p:cNvPr>
            <p:cNvSpPr/>
            <p:nvPr/>
          </p:nvSpPr>
          <p:spPr>
            <a:xfrm>
              <a:off x="1980957" y="2292752"/>
              <a:ext cx="279326" cy="249848"/>
            </a:xfrm>
            <a:custGeom>
              <a:avLst/>
              <a:gdLst>
                <a:gd name="connsiteX0" fmla="*/ 43080 w 279326"/>
                <a:gd name="connsiteY0" fmla="*/ 0 h 249848"/>
                <a:gd name="connsiteX1" fmla="*/ 0 w 279326"/>
                <a:gd name="connsiteY1" fmla="*/ 133283 h 249848"/>
                <a:gd name="connsiteX2" fmla="*/ 166299 w 279326"/>
                <a:gd name="connsiteY2" fmla="*/ 249848 h 249848"/>
                <a:gd name="connsiteX3" fmla="*/ 279326 w 279326"/>
                <a:gd name="connsiteY3" fmla="*/ 167649 h 249848"/>
                <a:gd name="connsiteX4" fmla="*/ 43080 w 279326"/>
                <a:gd name="connsiteY4" fmla="*/ 0 h 24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326" h="249848">
                  <a:moveTo>
                    <a:pt x="43080" y="0"/>
                  </a:moveTo>
                  <a:lnTo>
                    <a:pt x="0" y="133283"/>
                  </a:lnTo>
                  <a:cubicBezTo>
                    <a:pt x="67168" y="153717"/>
                    <a:pt x="125072" y="195049"/>
                    <a:pt x="166299" y="249848"/>
                  </a:cubicBezTo>
                  <a:lnTo>
                    <a:pt x="279326" y="167649"/>
                  </a:lnTo>
                  <a:cubicBezTo>
                    <a:pt x="220960" y="88701"/>
                    <a:pt x="138505" y="29257"/>
                    <a:pt x="43080" y="0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933B459A-9C56-43D3-8E44-01F7E0664896}"/>
                </a:ext>
              </a:extLst>
            </p:cNvPr>
            <p:cNvSpPr/>
            <p:nvPr/>
          </p:nvSpPr>
          <p:spPr>
            <a:xfrm>
              <a:off x="1736836" y="2272318"/>
              <a:ext cx="287201" cy="158825"/>
            </a:xfrm>
            <a:custGeom>
              <a:avLst/>
              <a:gdLst>
                <a:gd name="connsiteX0" fmla="*/ 150086 w 287201"/>
                <a:gd name="connsiteY0" fmla="*/ 139785 h 158825"/>
                <a:gd name="connsiteX1" fmla="*/ 244121 w 287201"/>
                <a:gd name="connsiteY1" fmla="*/ 153717 h 158825"/>
                <a:gd name="connsiteX2" fmla="*/ 287201 w 287201"/>
                <a:gd name="connsiteY2" fmla="*/ 20434 h 158825"/>
                <a:gd name="connsiteX3" fmla="*/ 150086 w 287201"/>
                <a:gd name="connsiteY3" fmla="*/ 0 h 158825"/>
                <a:gd name="connsiteX4" fmla="*/ 0 w 287201"/>
                <a:gd name="connsiteY4" fmla="*/ 25078 h 158825"/>
                <a:gd name="connsiteX5" fmla="*/ 43080 w 287201"/>
                <a:gd name="connsiteY5" fmla="*/ 158826 h 158825"/>
                <a:gd name="connsiteX6" fmla="*/ 150086 w 287201"/>
                <a:gd name="connsiteY6" fmla="*/ 139785 h 15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201" h="158825">
                  <a:moveTo>
                    <a:pt x="150086" y="139785"/>
                  </a:moveTo>
                  <a:cubicBezTo>
                    <a:pt x="182975" y="139785"/>
                    <a:pt x="214475" y="144894"/>
                    <a:pt x="244121" y="153717"/>
                  </a:cubicBezTo>
                  <a:lnTo>
                    <a:pt x="287201" y="20434"/>
                  </a:lnTo>
                  <a:cubicBezTo>
                    <a:pt x="243658" y="6966"/>
                    <a:pt x="197798" y="0"/>
                    <a:pt x="150086" y="0"/>
                  </a:cubicBezTo>
                  <a:cubicBezTo>
                    <a:pt x="97278" y="0"/>
                    <a:pt x="46786" y="8824"/>
                    <a:pt x="0" y="25078"/>
                  </a:cubicBezTo>
                  <a:lnTo>
                    <a:pt x="43080" y="158826"/>
                  </a:lnTo>
                  <a:cubicBezTo>
                    <a:pt x="76433" y="146287"/>
                    <a:pt x="112564" y="139785"/>
                    <a:pt x="150086" y="139785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33B60438-F51B-4B4A-A91A-FBDB89131A84}"/>
                </a:ext>
              </a:extLst>
            </p:cNvPr>
            <p:cNvSpPr/>
            <p:nvPr/>
          </p:nvSpPr>
          <p:spPr>
            <a:xfrm>
              <a:off x="1407481" y="2393992"/>
              <a:ext cx="214011" cy="155574"/>
            </a:xfrm>
            <a:custGeom>
              <a:avLst/>
              <a:gdLst>
                <a:gd name="connsiteX0" fmla="*/ 0 w 214011"/>
                <a:gd name="connsiteY0" fmla="*/ 0 h 155574"/>
                <a:gd name="connsiteX1" fmla="*/ 214011 w 214011"/>
                <a:gd name="connsiteY1" fmla="*/ 155575 h 15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11" h="155574">
                  <a:moveTo>
                    <a:pt x="0" y="0"/>
                  </a:moveTo>
                  <a:lnTo>
                    <a:pt x="214011" y="155575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A948C39A-3BCA-41B7-8172-17E5A211B297}"/>
                </a:ext>
              </a:extLst>
            </p:cNvPr>
            <p:cNvSpPr/>
            <p:nvPr/>
          </p:nvSpPr>
          <p:spPr>
            <a:xfrm>
              <a:off x="1696072" y="2171543"/>
              <a:ext cx="83844" cy="258672"/>
            </a:xfrm>
            <a:custGeom>
              <a:avLst/>
              <a:gdLst>
                <a:gd name="connsiteX0" fmla="*/ 0 w 83844"/>
                <a:gd name="connsiteY0" fmla="*/ 0 h 258672"/>
                <a:gd name="connsiteX1" fmla="*/ 83844 w 83844"/>
                <a:gd name="connsiteY1" fmla="*/ 258672 h 25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844" h="258672">
                  <a:moveTo>
                    <a:pt x="0" y="0"/>
                  </a:moveTo>
                  <a:lnTo>
                    <a:pt x="83844" y="258672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C7CB4B22-0C75-4AD7-B686-179389A4A8BC}"/>
                </a:ext>
              </a:extLst>
            </p:cNvPr>
            <p:cNvSpPr/>
            <p:nvPr/>
          </p:nvSpPr>
          <p:spPr>
            <a:xfrm>
              <a:off x="1980957" y="2160397"/>
              <a:ext cx="85697" cy="265638"/>
            </a:xfrm>
            <a:custGeom>
              <a:avLst/>
              <a:gdLst>
                <a:gd name="connsiteX0" fmla="*/ 85697 w 85697"/>
                <a:gd name="connsiteY0" fmla="*/ 0 h 265638"/>
                <a:gd name="connsiteX1" fmla="*/ 0 w 85697"/>
                <a:gd name="connsiteY1" fmla="*/ 265638 h 26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697" h="265638">
                  <a:moveTo>
                    <a:pt x="85697" y="0"/>
                  </a:moveTo>
                  <a:lnTo>
                    <a:pt x="0" y="265638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FE30A6DB-EBA2-407D-94F4-28F7EBA9B864}"/>
                </a:ext>
              </a:extLst>
            </p:cNvPr>
            <p:cNvSpPr/>
            <p:nvPr/>
          </p:nvSpPr>
          <p:spPr>
            <a:xfrm>
              <a:off x="2147256" y="2375880"/>
              <a:ext cx="228834" cy="166720"/>
            </a:xfrm>
            <a:custGeom>
              <a:avLst/>
              <a:gdLst>
                <a:gd name="connsiteX0" fmla="*/ 0 w 228834"/>
                <a:gd name="connsiteY0" fmla="*/ 166720 h 166720"/>
                <a:gd name="connsiteX1" fmla="*/ 228835 w 228834"/>
                <a:gd name="connsiteY1" fmla="*/ 0 h 16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4" h="166720">
                  <a:moveTo>
                    <a:pt x="0" y="166720"/>
                  </a:moveTo>
                  <a:lnTo>
                    <a:pt x="228835" y="0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0A1209F6-F4AB-45BC-A2E5-6E9920C286A7}"/>
              </a:ext>
            </a:extLst>
          </p:cNvPr>
          <p:cNvGrpSpPr/>
          <p:nvPr/>
        </p:nvGrpSpPr>
        <p:grpSpPr>
          <a:xfrm>
            <a:off x="8981149" y="1636182"/>
            <a:ext cx="1193737" cy="600936"/>
            <a:chOff x="1301402" y="2136249"/>
            <a:chExt cx="1193737" cy="600936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58DFE6CC-A425-426C-B0CA-53ECCCFE5D1F}"/>
                </a:ext>
              </a:extLst>
            </p:cNvPr>
            <p:cNvSpPr/>
            <p:nvPr/>
          </p:nvSpPr>
          <p:spPr>
            <a:xfrm>
              <a:off x="1301402" y="2393992"/>
              <a:ext cx="207062" cy="343193"/>
            </a:xfrm>
            <a:custGeom>
              <a:avLst/>
              <a:gdLst>
                <a:gd name="connsiteX0" fmla="*/ 106079 w 207062"/>
                <a:gd name="connsiteY0" fmla="*/ 0 h 343193"/>
                <a:gd name="connsiteX1" fmla="*/ 0 w 207062"/>
                <a:gd name="connsiteY1" fmla="*/ 340407 h 343193"/>
                <a:gd name="connsiteX2" fmla="*/ 0 w 207062"/>
                <a:gd name="connsiteY2" fmla="*/ 343193 h 343193"/>
                <a:gd name="connsiteX3" fmla="*/ 120439 w 207062"/>
                <a:gd name="connsiteY3" fmla="*/ 343193 h 343193"/>
                <a:gd name="connsiteX4" fmla="*/ 207063 w 207062"/>
                <a:gd name="connsiteY4" fmla="*/ 72911 h 343193"/>
                <a:gd name="connsiteX5" fmla="*/ 106079 w 207062"/>
                <a:gd name="connsiteY5" fmla="*/ 0 h 34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062" h="343193">
                  <a:moveTo>
                    <a:pt x="106079" y="0"/>
                  </a:moveTo>
                  <a:cubicBezTo>
                    <a:pt x="39374" y="96596"/>
                    <a:pt x="0" y="214089"/>
                    <a:pt x="0" y="340407"/>
                  </a:cubicBezTo>
                  <a:cubicBezTo>
                    <a:pt x="0" y="341336"/>
                    <a:pt x="0" y="342265"/>
                    <a:pt x="0" y="343193"/>
                  </a:cubicBezTo>
                  <a:lnTo>
                    <a:pt x="120439" y="343193"/>
                  </a:lnTo>
                  <a:cubicBezTo>
                    <a:pt x="120439" y="242418"/>
                    <a:pt x="152865" y="149073"/>
                    <a:pt x="207063" y="72911"/>
                  </a:cubicBezTo>
                  <a:lnTo>
                    <a:pt x="106079" y="0"/>
                  </a:ln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E08AF18E-B5C6-4076-9E19-D611BC9694D5}"/>
                </a:ext>
              </a:extLst>
            </p:cNvPr>
            <p:cNvSpPr/>
            <p:nvPr/>
          </p:nvSpPr>
          <p:spPr>
            <a:xfrm>
              <a:off x="2260283" y="2375880"/>
              <a:ext cx="234856" cy="361304"/>
            </a:xfrm>
            <a:custGeom>
              <a:avLst/>
              <a:gdLst>
                <a:gd name="connsiteX0" fmla="*/ 234857 w 234856"/>
                <a:gd name="connsiteY0" fmla="*/ 358519 h 361304"/>
                <a:gd name="connsiteX1" fmla="*/ 115807 w 234856"/>
                <a:gd name="connsiteY1" fmla="*/ 0 h 361304"/>
                <a:gd name="connsiteX2" fmla="*/ 0 w 234856"/>
                <a:gd name="connsiteY2" fmla="*/ 84057 h 361304"/>
                <a:gd name="connsiteX3" fmla="*/ 91719 w 234856"/>
                <a:gd name="connsiteY3" fmla="*/ 361305 h 361304"/>
                <a:gd name="connsiteX4" fmla="*/ 234857 w 234856"/>
                <a:gd name="connsiteY4" fmla="*/ 361305 h 361304"/>
                <a:gd name="connsiteX5" fmla="*/ 234857 w 234856"/>
                <a:gd name="connsiteY5" fmla="*/ 358519 h 36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56" h="361304">
                  <a:moveTo>
                    <a:pt x="234857" y="358519"/>
                  </a:moveTo>
                  <a:cubicBezTo>
                    <a:pt x="234857" y="223842"/>
                    <a:pt x="190387" y="99847"/>
                    <a:pt x="115807" y="0"/>
                  </a:cubicBezTo>
                  <a:lnTo>
                    <a:pt x="0" y="84057"/>
                  </a:lnTo>
                  <a:cubicBezTo>
                    <a:pt x="57440" y="161612"/>
                    <a:pt x="91256" y="257279"/>
                    <a:pt x="91719" y="361305"/>
                  </a:cubicBezTo>
                  <a:lnTo>
                    <a:pt x="234857" y="361305"/>
                  </a:lnTo>
                  <a:cubicBezTo>
                    <a:pt x="234857" y="360376"/>
                    <a:pt x="234857" y="359447"/>
                    <a:pt x="234857" y="358519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D69C075-E897-4B58-9454-00EDE7F43845}"/>
                </a:ext>
              </a:extLst>
            </p:cNvPr>
            <p:cNvSpPr/>
            <p:nvPr/>
          </p:nvSpPr>
          <p:spPr>
            <a:xfrm>
              <a:off x="1407481" y="2171543"/>
              <a:ext cx="328891" cy="295824"/>
            </a:xfrm>
            <a:custGeom>
              <a:avLst/>
              <a:gdLst>
                <a:gd name="connsiteX0" fmla="*/ 328892 w 328891"/>
                <a:gd name="connsiteY0" fmla="*/ 125389 h 295824"/>
                <a:gd name="connsiteX1" fmla="*/ 288128 w 328891"/>
                <a:gd name="connsiteY1" fmla="*/ 0 h 295824"/>
                <a:gd name="connsiteX2" fmla="*/ 0 w 328891"/>
                <a:gd name="connsiteY2" fmla="*/ 222449 h 295824"/>
                <a:gd name="connsiteX3" fmla="*/ 100520 w 328891"/>
                <a:gd name="connsiteY3" fmla="*/ 295824 h 295824"/>
                <a:gd name="connsiteX4" fmla="*/ 328892 w 328891"/>
                <a:gd name="connsiteY4" fmla="*/ 125389 h 29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91" h="295824">
                  <a:moveTo>
                    <a:pt x="328892" y="125389"/>
                  </a:moveTo>
                  <a:lnTo>
                    <a:pt x="288128" y="0"/>
                  </a:lnTo>
                  <a:cubicBezTo>
                    <a:pt x="170468" y="42725"/>
                    <a:pt x="69947" y="121209"/>
                    <a:pt x="0" y="222449"/>
                  </a:cubicBezTo>
                  <a:lnTo>
                    <a:pt x="100520" y="295824"/>
                  </a:lnTo>
                  <a:cubicBezTo>
                    <a:pt x="156571" y="217340"/>
                    <a:pt x="236246" y="156968"/>
                    <a:pt x="328892" y="125389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7021E82-D2BB-4BB4-A740-0C9C6F01191B}"/>
                </a:ext>
              </a:extLst>
            </p:cNvPr>
            <p:cNvSpPr/>
            <p:nvPr/>
          </p:nvSpPr>
          <p:spPr>
            <a:xfrm>
              <a:off x="2024037" y="2160862"/>
              <a:ext cx="352053" cy="299539"/>
            </a:xfrm>
            <a:custGeom>
              <a:avLst/>
              <a:gdLst>
                <a:gd name="connsiteX0" fmla="*/ 236246 w 352053"/>
                <a:gd name="connsiteY0" fmla="*/ 299540 h 299539"/>
                <a:gd name="connsiteX1" fmla="*/ 352053 w 352053"/>
                <a:gd name="connsiteY1" fmla="*/ 215483 h 299539"/>
                <a:gd name="connsiteX2" fmla="*/ 43080 w 352053"/>
                <a:gd name="connsiteY2" fmla="*/ 0 h 299539"/>
                <a:gd name="connsiteX3" fmla="*/ 0 w 352053"/>
                <a:gd name="connsiteY3" fmla="*/ 131890 h 299539"/>
                <a:gd name="connsiteX4" fmla="*/ 236246 w 352053"/>
                <a:gd name="connsiteY4" fmla="*/ 299540 h 29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053" h="299539">
                  <a:moveTo>
                    <a:pt x="236246" y="299540"/>
                  </a:moveTo>
                  <a:lnTo>
                    <a:pt x="352053" y="215483"/>
                  </a:lnTo>
                  <a:cubicBezTo>
                    <a:pt x="275621" y="113314"/>
                    <a:pt x="167688" y="36688"/>
                    <a:pt x="43080" y="0"/>
                  </a:cubicBezTo>
                  <a:lnTo>
                    <a:pt x="0" y="131890"/>
                  </a:lnTo>
                  <a:cubicBezTo>
                    <a:pt x="95425" y="161148"/>
                    <a:pt x="177879" y="220591"/>
                    <a:pt x="236246" y="299540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D501AB42-2D13-4187-A5DF-F0908243489F}"/>
                </a:ext>
              </a:extLst>
            </p:cNvPr>
            <p:cNvSpPr/>
            <p:nvPr/>
          </p:nvSpPr>
          <p:spPr>
            <a:xfrm>
              <a:off x="1695608" y="2136249"/>
              <a:ext cx="371045" cy="160683"/>
            </a:xfrm>
            <a:custGeom>
              <a:avLst/>
              <a:gdLst>
                <a:gd name="connsiteX0" fmla="*/ 191313 w 371045"/>
                <a:gd name="connsiteY0" fmla="*/ 135605 h 160683"/>
                <a:gd name="connsiteX1" fmla="*/ 328429 w 371045"/>
                <a:gd name="connsiteY1" fmla="*/ 156039 h 160683"/>
                <a:gd name="connsiteX2" fmla="*/ 371046 w 371045"/>
                <a:gd name="connsiteY2" fmla="*/ 24149 h 160683"/>
                <a:gd name="connsiteX3" fmla="*/ 202431 w 371045"/>
                <a:gd name="connsiteY3" fmla="*/ 0 h 160683"/>
                <a:gd name="connsiteX4" fmla="*/ 0 w 371045"/>
                <a:gd name="connsiteY4" fmla="*/ 35295 h 160683"/>
                <a:gd name="connsiteX5" fmla="*/ 40764 w 371045"/>
                <a:gd name="connsiteY5" fmla="*/ 160683 h 160683"/>
                <a:gd name="connsiteX6" fmla="*/ 191313 w 371045"/>
                <a:gd name="connsiteY6" fmla="*/ 135605 h 16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045" h="160683">
                  <a:moveTo>
                    <a:pt x="191313" y="135605"/>
                  </a:moveTo>
                  <a:cubicBezTo>
                    <a:pt x="239026" y="135605"/>
                    <a:pt x="285348" y="143036"/>
                    <a:pt x="328429" y="156039"/>
                  </a:cubicBezTo>
                  <a:lnTo>
                    <a:pt x="371046" y="24149"/>
                  </a:lnTo>
                  <a:cubicBezTo>
                    <a:pt x="317774" y="8359"/>
                    <a:pt x="261261" y="0"/>
                    <a:pt x="202431" y="0"/>
                  </a:cubicBezTo>
                  <a:cubicBezTo>
                    <a:pt x="131557" y="0"/>
                    <a:pt x="63462" y="12539"/>
                    <a:pt x="0" y="35295"/>
                  </a:cubicBezTo>
                  <a:lnTo>
                    <a:pt x="40764" y="160683"/>
                  </a:lnTo>
                  <a:cubicBezTo>
                    <a:pt x="88013" y="144429"/>
                    <a:pt x="138505" y="135605"/>
                    <a:pt x="191313" y="135605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50446FB-BDE8-4BB5-957E-18A1714EDFD2}"/>
                </a:ext>
              </a:extLst>
            </p:cNvPr>
            <p:cNvSpPr/>
            <p:nvPr/>
          </p:nvSpPr>
          <p:spPr>
            <a:xfrm>
              <a:off x="1421841" y="2467367"/>
              <a:ext cx="199651" cy="269817"/>
            </a:xfrm>
            <a:custGeom>
              <a:avLst/>
              <a:gdLst>
                <a:gd name="connsiteX0" fmla="*/ 199651 w 199651"/>
                <a:gd name="connsiteY0" fmla="*/ 82199 h 269817"/>
                <a:gd name="connsiteX1" fmla="*/ 86624 w 199651"/>
                <a:gd name="connsiteY1" fmla="*/ 0 h 269817"/>
                <a:gd name="connsiteX2" fmla="*/ 0 w 199651"/>
                <a:gd name="connsiteY2" fmla="*/ 269818 h 269817"/>
                <a:gd name="connsiteX3" fmla="*/ 139895 w 199651"/>
                <a:gd name="connsiteY3" fmla="*/ 269818 h 269817"/>
                <a:gd name="connsiteX4" fmla="*/ 199651 w 199651"/>
                <a:gd name="connsiteY4" fmla="*/ 82199 h 26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651" h="269817">
                  <a:moveTo>
                    <a:pt x="199651" y="82199"/>
                  </a:moveTo>
                  <a:lnTo>
                    <a:pt x="86624" y="0"/>
                  </a:lnTo>
                  <a:cubicBezTo>
                    <a:pt x="31963" y="76162"/>
                    <a:pt x="0" y="169507"/>
                    <a:pt x="0" y="269818"/>
                  </a:cubicBezTo>
                  <a:lnTo>
                    <a:pt x="139895" y="269818"/>
                  </a:lnTo>
                  <a:cubicBezTo>
                    <a:pt x="139895" y="200157"/>
                    <a:pt x="162130" y="135605"/>
                    <a:pt x="199651" y="82199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347BBFA-13F2-4DB3-B125-8D6B8784D7FE}"/>
                </a:ext>
              </a:extLst>
            </p:cNvPr>
            <p:cNvSpPr/>
            <p:nvPr/>
          </p:nvSpPr>
          <p:spPr>
            <a:xfrm>
              <a:off x="2147256" y="2459937"/>
              <a:ext cx="204746" cy="277248"/>
            </a:xfrm>
            <a:custGeom>
              <a:avLst/>
              <a:gdLst>
                <a:gd name="connsiteX0" fmla="*/ 0 w 204746"/>
                <a:gd name="connsiteY0" fmla="*/ 82664 h 277248"/>
                <a:gd name="connsiteX1" fmla="*/ 64852 w 204746"/>
                <a:gd name="connsiteY1" fmla="*/ 277248 h 277248"/>
                <a:gd name="connsiteX2" fmla="*/ 204747 w 204746"/>
                <a:gd name="connsiteY2" fmla="*/ 277248 h 277248"/>
                <a:gd name="connsiteX3" fmla="*/ 113028 w 204746"/>
                <a:gd name="connsiteY3" fmla="*/ 0 h 277248"/>
                <a:gd name="connsiteX4" fmla="*/ 0 w 204746"/>
                <a:gd name="connsiteY4" fmla="*/ 82664 h 27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46" h="277248">
                  <a:moveTo>
                    <a:pt x="0" y="82664"/>
                  </a:moveTo>
                  <a:cubicBezTo>
                    <a:pt x="40764" y="136999"/>
                    <a:pt x="64852" y="204337"/>
                    <a:pt x="64852" y="277248"/>
                  </a:cubicBezTo>
                  <a:lnTo>
                    <a:pt x="204747" y="277248"/>
                  </a:lnTo>
                  <a:cubicBezTo>
                    <a:pt x="204747" y="173222"/>
                    <a:pt x="170468" y="77555"/>
                    <a:pt x="113028" y="0"/>
                  </a:cubicBezTo>
                  <a:lnTo>
                    <a:pt x="0" y="82664"/>
                  </a:ln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3B73D031-AD82-4BAF-9C20-773364E7431D}"/>
                </a:ext>
              </a:extLst>
            </p:cNvPr>
            <p:cNvSpPr/>
            <p:nvPr/>
          </p:nvSpPr>
          <p:spPr>
            <a:xfrm>
              <a:off x="1508464" y="2296467"/>
              <a:ext cx="271451" cy="253099"/>
            </a:xfrm>
            <a:custGeom>
              <a:avLst/>
              <a:gdLst>
                <a:gd name="connsiteX0" fmla="*/ 271452 w 271451"/>
                <a:gd name="connsiteY0" fmla="*/ 133748 h 253099"/>
                <a:gd name="connsiteX1" fmla="*/ 228371 w 271451"/>
                <a:gd name="connsiteY1" fmla="*/ 0 h 253099"/>
                <a:gd name="connsiteX2" fmla="*/ 0 w 271451"/>
                <a:gd name="connsiteY2" fmla="*/ 170436 h 253099"/>
                <a:gd name="connsiteX3" fmla="*/ 113028 w 271451"/>
                <a:gd name="connsiteY3" fmla="*/ 253099 h 253099"/>
                <a:gd name="connsiteX4" fmla="*/ 271452 w 271451"/>
                <a:gd name="connsiteY4" fmla="*/ 133748 h 25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51" h="253099">
                  <a:moveTo>
                    <a:pt x="271452" y="133748"/>
                  </a:moveTo>
                  <a:lnTo>
                    <a:pt x="228371" y="0"/>
                  </a:lnTo>
                  <a:cubicBezTo>
                    <a:pt x="135726" y="31579"/>
                    <a:pt x="56051" y="91952"/>
                    <a:pt x="0" y="170436"/>
                  </a:cubicBezTo>
                  <a:lnTo>
                    <a:pt x="113028" y="253099"/>
                  </a:lnTo>
                  <a:cubicBezTo>
                    <a:pt x="151939" y="198764"/>
                    <a:pt x="207063" y="156504"/>
                    <a:pt x="271452" y="133748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96AAABE1-3E67-4CCB-9015-0D5DF63F9AA9}"/>
                </a:ext>
              </a:extLst>
            </p:cNvPr>
            <p:cNvSpPr/>
            <p:nvPr/>
          </p:nvSpPr>
          <p:spPr>
            <a:xfrm>
              <a:off x="1980957" y="2292752"/>
              <a:ext cx="279326" cy="249848"/>
            </a:xfrm>
            <a:custGeom>
              <a:avLst/>
              <a:gdLst>
                <a:gd name="connsiteX0" fmla="*/ 43080 w 279326"/>
                <a:gd name="connsiteY0" fmla="*/ 0 h 249848"/>
                <a:gd name="connsiteX1" fmla="*/ 0 w 279326"/>
                <a:gd name="connsiteY1" fmla="*/ 133283 h 249848"/>
                <a:gd name="connsiteX2" fmla="*/ 166299 w 279326"/>
                <a:gd name="connsiteY2" fmla="*/ 249848 h 249848"/>
                <a:gd name="connsiteX3" fmla="*/ 279326 w 279326"/>
                <a:gd name="connsiteY3" fmla="*/ 167649 h 249848"/>
                <a:gd name="connsiteX4" fmla="*/ 43080 w 279326"/>
                <a:gd name="connsiteY4" fmla="*/ 0 h 24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326" h="249848">
                  <a:moveTo>
                    <a:pt x="43080" y="0"/>
                  </a:moveTo>
                  <a:lnTo>
                    <a:pt x="0" y="133283"/>
                  </a:lnTo>
                  <a:cubicBezTo>
                    <a:pt x="67168" y="153717"/>
                    <a:pt x="125072" y="195049"/>
                    <a:pt x="166299" y="249848"/>
                  </a:cubicBezTo>
                  <a:lnTo>
                    <a:pt x="279326" y="167649"/>
                  </a:lnTo>
                  <a:cubicBezTo>
                    <a:pt x="220960" y="88701"/>
                    <a:pt x="138505" y="29257"/>
                    <a:pt x="43080" y="0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1EBED245-683C-4DA2-82B0-AE32D01A3CAF}"/>
                </a:ext>
              </a:extLst>
            </p:cNvPr>
            <p:cNvSpPr/>
            <p:nvPr/>
          </p:nvSpPr>
          <p:spPr>
            <a:xfrm>
              <a:off x="1736836" y="2272318"/>
              <a:ext cx="287201" cy="158825"/>
            </a:xfrm>
            <a:custGeom>
              <a:avLst/>
              <a:gdLst>
                <a:gd name="connsiteX0" fmla="*/ 150086 w 287201"/>
                <a:gd name="connsiteY0" fmla="*/ 139785 h 158825"/>
                <a:gd name="connsiteX1" fmla="*/ 244121 w 287201"/>
                <a:gd name="connsiteY1" fmla="*/ 153717 h 158825"/>
                <a:gd name="connsiteX2" fmla="*/ 287201 w 287201"/>
                <a:gd name="connsiteY2" fmla="*/ 20434 h 158825"/>
                <a:gd name="connsiteX3" fmla="*/ 150086 w 287201"/>
                <a:gd name="connsiteY3" fmla="*/ 0 h 158825"/>
                <a:gd name="connsiteX4" fmla="*/ 0 w 287201"/>
                <a:gd name="connsiteY4" fmla="*/ 25078 h 158825"/>
                <a:gd name="connsiteX5" fmla="*/ 43080 w 287201"/>
                <a:gd name="connsiteY5" fmla="*/ 158826 h 158825"/>
                <a:gd name="connsiteX6" fmla="*/ 150086 w 287201"/>
                <a:gd name="connsiteY6" fmla="*/ 139785 h 15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201" h="158825">
                  <a:moveTo>
                    <a:pt x="150086" y="139785"/>
                  </a:moveTo>
                  <a:cubicBezTo>
                    <a:pt x="182975" y="139785"/>
                    <a:pt x="214475" y="144894"/>
                    <a:pt x="244121" y="153717"/>
                  </a:cubicBezTo>
                  <a:lnTo>
                    <a:pt x="287201" y="20434"/>
                  </a:lnTo>
                  <a:cubicBezTo>
                    <a:pt x="243658" y="6966"/>
                    <a:pt x="197798" y="0"/>
                    <a:pt x="150086" y="0"/>
                  </a:cubicBezTo>
                  <a:cubicBezTo>
                    <a:pt x="97278" y="0"/>
                    <a:pt x="46786" y="8824"/>
                    <a:pt x="0" y="25078"/>
                  </a:cubicBezTo>
                  <a:lnTo>
                    <a:pt x="43080" y="158826"/>
                  </a:lnTo>
                  <a:cubicBezTo>
                    <a:pt x="76433" y="146287"/>
                    <a:pt x="112564" y="139785"/>
                    <a:pt x="150086" y="139785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518F7B29-ADE6-40A7-BFEA-F5287D0E6C46}"/>
                </a:ext>
              </a:extLst>
            </p:cNvPr>
            <p:cNvSpPr/>
            <p:nvPr/>
          </p:nvSpPr>
          <p:spPr>
            <a:xfrm>
              <a:off x="1407481" y="2393992"/>
              <a:ext cx="214011" cy="155574"/>
            </a:xfrm>
            <a:custGeom>
              <a:avLst/>
              <a:gdLst>
                <a:gd name="connsiteX0" fmla="*/ 0 w 214011"/>
                <a:gd name="connsiteY0" fmla="*/ 0 h 155574"/>
                <a:gd name="connsiteX1" fmla="*/ 214011 w 214011"/>
                <a:gd name="connsiteY1" fmla="*/ 155575 h 15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11" h="155574">
                  <a:moveTo>
                    <a:pt x="0" y="0"/>
                  </a:moveTo>
                  <a:lnTo>
                    <a:pt x="214011" y="155575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BD4848DB-C10A-4554-B978-C17146AC4C25}"/>
                </a:ext>
              </a:extLst>
            </p:cNvPr>
            <p:cNvSpPr/>
            <p:nvPr/>
          </p:nvSpPr>
          <p:spPr>
            <a:xfrm>
              <a:off x="1696072" y="2171543"/>
              <a:ext cx="83844" cy="258672"/>
            </a:xfrm>
            <a:custGeom>
              <a:avLst/>
              <a:gdLst>
                <a:gd name="connsiteX0" fmla="*/ 0 w 83844"/>
                <a:gd name="connsiteY0" fmla="*/ 0 h 258672"/>
                <a:gd name="connsiteX1" fmla="*/ 83844 w 83844"/>
                <a:gd name="connsiteY1" fmla="*/ 258672 h 25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844" h="258672">
                  <a:moveTo>
                    <a:pt x="0" y="0"/>
                  </a:moveTo>
                  <a:lnTo>
                    <a:pt x="83844" y="258672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B59B3FE7-F481-4F75-8627-4258F64B8E64}"/>
                </a:ext>
              </a:extLst>
            </p:cNvPr>
            <p:cNvSpPr/>
            <p:nvPr/>
          </p:nvSpPr>
          <p:spPr>
            <a:xfrm>
              <a:off x="1980957" y="2160397"/>
              <a:ext cx="85697" cy="265638"/>
            </a:xfrm>
            <a:custGeom>
              <a:avLst/>
              <a:gdLst>
                <a:gd name="connsiteX0" fmla="*/ 85697 w 85697"/>
                <a:gd name="connsiteY0" fmla="*/ 0 h 265638"/>
                <a:gd name="connsiteX1" fmla="*/ 0 w 85697"/>
                <a:gd name="connsiteY1" fmla="*/ 265638 h 26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697" h="265638">
                  <a:moveTo>
                    <a:pt x="85697" y="0"/>
                  </a:moveTo>
                  <a:lnTo>
                    <a:pt x="0" y="265638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E891B7F-20A1-4E2A-9C3F-47D1ADA979A0}"/>
                </a:ext>
              </a:extLst>
            </p:cNvPr>
            <p:cNvSpPr/>
            <p:nvPr/>
          </p:nvSpPr>
          <p:spPr>
            <a:xfrm>
              <a:off x="2147256" y="2375880"/>
              <a:ext cx="228834" cy="166720"/>
            </a:xfrm>
            <a:custGeom>
              <a:avLst/>
              <a:gdLst>
                <a:gd name="connsiteX0" fmla="*/ 0 w 228834"/>
                <a:gd name="connsiteY0" fmla="*/ 166720 h 166720"/>
                <a:gd name="connsiteX1" fmla="*/ 228835 w 228834"/>
                <a:gd name="connsiteY1" fmla="*/ 0 h 16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4" h="166720">
                  <a:moveTo>
                    <a:pt x="0" y="166720"/>
                  </a:moveTo>
                  <a:lnTo>
                    <a:pt x="228835" y="0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B87437A8-BAB7-4441-9663-CEC4D0F71B18}"/>
              </a:ext>
            </a:extLst>
          </p:cNvPr>
          <p:cNvGrpSpPr/>
          <p:nvPr/>
        </p:nvGrpSpPr>
        <p:grpSpPr>
          <a:xfrm>
            <a:off x="5387744" y="2881633"/>
            <a:ext cx="1193737" cy="600936"/>
            <a:chOff x="1301402" y="2136249"/>
            <a:chExt cx="1193737" cy="600936"/>
          </a:xfrm>
        </p:grpSpPr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B4092B5C-D8F6-4A89-A5CD-C146A102185C}"/>
                </a:ext>
              </a:extLst>
            </p:cNvPr>
            <p:cNvSpPr/>
            <p:nvPr/>
          </p:nvSpPr>
          <p:spPr>
            <a:xfrm>
              <a:off x="1301402" y="2393992"/>
              <a:ext cx="207062" cy="343193"/>
            </a:xfrm>
            <a:custGeom>
              <a:avLst/>
              <a:gdLst>
                <a:gd name="connsiteX0" fmla="*/ 106079 w 207062"/>
                <a:gd name="connsiteY0" fmla="*/ 0 h 343193"/>
                <a:gd name="connsiteX1" fmla="*/ 0 w 207062"/>
                <a:gd name="connsiteY1" fmla="*/ 340407 h 343193"/>
                <a:gd name="connsiteX2" fmla="*/ 0 w 207062"/>
                <a:gd name="connsiteY2" fmla="*/ 343193 h 343193"/>
                <a:gd name="connsiteX3" fmla="*/ 120439 w 207062"/>
                <a:gd name="connsiteY3" fmla="*/ 343193 h 343193"/>
                <a:gd name="connsiteX4" fmla="*/ 207063 w 207062"/>
                <a:gd name="connsiteY4" fmla="*/ 72911 h 343193"/>
                <a:gd name="connsiteX5" fmla="*/ 106079 w 207062"/>
                <a:gd name="connsiteY5" fmla="*/ 0 h 34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062" h="343193">
                  <a:moveTo>
                    <a:pt x="106079" y="0"/>
                  </a:moveTo>
                  <a:cubicBezTo>
                    <a:pt x="39374" y="96596"/>
                    <a:pt x="0" y="214089"/>
                    <a:pt x="0" y="340407"/>
                  </a:cubicBezTo>
                  <a:cubicBezTo>
                    <a:pt x="0" y="341336"/>
                    <a:pt x="0" y="342265"/>
                    <a:pt x="0" y="343193"/>
                  </a:cubicBezTo>
                  <a:lnTo>
                    <a:pt x="120439" y="343193"/>
                  </a:lnTo>
                  <a:cubicBezTo>
                    <a:pt x="120439" y="242418"/>
                    <a:pt x="152865" y="149073"/>
                    <a:pt x="207063" y="72911"/>
                  </a:cubicBezTo>
                  <a:lnTo>
                    <a:pt x="106079" y="0"/>
                  </a:ln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E64C7A0B-CFB9-4471-99BB-C12E5F57B171}"/>
                </a:ext>
              </a:extLst>
            </p:cNvPr>
            <p:cNvSpPr/>
            <p:nvPr/>
          </p:nvSpPr>
          <p:spPr>
            <a:xfrm>
              <a:off x="2260283" y="2375880"/>
              <a:ext cx="234856" cy="361304"/>
            </a:xfrm>
            <a:custGeom>
              <a:avLst/>
              <a:gdLst>
                <a:gd name="connsiteX0" fmla="*/ 234857 w 234856"/>
                <a:gd name="connsiteY0" fmla="*/ 358519 h 361304"/>
                <a:gd name="connsiteX1" fmla="*/ 115807 w 234856"/>
                <a:gd name="connsiteY1" fmla="*/ 0 h 361304"/>
                <a:gd name="connsiteX2" fmla="*/ 0 w 234856"/>
                <a:gd name="connsiteY2" fmla="*/ 84057 h 361304"/>
                <a:gd name="connsiteX3" fmla="*/ 91719 w 234856"/>
                <a:gd name="connsiteY3" fmla="*/ 361305 h 361304"/>
                <a:gd name="connsiteX4" fmla="*/ 234857 w 234856"/>
                <a:gd name="connsiteY4" fmla="*/ 361305 h 361304"/>
                <a:gd name="connsiteX5" fmla="*/ 234857 w 234856"/>
                <a:gd name="connsiteY5" fmla="*/ 358519 h 36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56" h="361304">
                  <a:moveTo>
                    <a:pt x="234857" y="358519"/>
                  </a:moveTo>
                  <a:cubicBezTo>
                    <a:pt x="234857" y="223842"/>
                    <a:pt x="190387" y="99847"/>
                    <a:pt x="115807" y="0"/>
                  </a:cubicBezTo>
                  <a:lnTo>
                    <a:pt x="0" y="84057"/>
                  </a:lnTo>
                  <a:cubicBezTo>
                    <a:pt x="57440" y="161612"/>
                    <a:pt x="91256" y="257279"/>
                    <a:pt x="91719" y="361305"/>
                  </a:cubicBezTo>
                  <a:lnTo>
                    <a:pt x="234857" y="361305"/>
                  </a:lnTo>
                  <a:cubicBezTo>
                    <a:pt x="234857" y="360376"/>
                    <a:pt x="234857" y="359447"/>
                    <a:pt x="234857" y="358519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2E2A673-D28E-4321-8C63-7A05F724054D}"/>
                </a:ext>
              </a:extLst>
            </p:cNvPr>
            <p:cNvSpPr/>
            <p:nvPr/>
          </p:nvSpPr>
          <p:spPr>
            <a:xfrm>
              <a:off x="1407481" y="2171543"/>
              <a:ext cx="328891" cy="295824"/>
            </a:xfrm>
            <a:custGeom>
              <a:avLst/>
              <a:gdLst>
                <a:gd name="connsiteX0" fmla="*/ 328892 w 328891"/>
                <a:gd name="connsiteY0" fmla="*/ 125389 h 295824"/>
                <a:gd name="connsiteX1" fmla="*/ 288128 w 328891"/>
                <a:gd name="connsiteY1" fmla="*/ 0 h 295824"/>
                <a:gd name="connsiteX2" fmla="*/ 0 w 328891"/>
                <a:gd name="connsiteY2" fmla="*/ 222449 h 295824"/>
                <a:gd name="connsiteX3" fmla="*/ 100520 w 328891"/>
                <a:gd name="connsiteY3" fmla="*/ 295824 h 295824"/>
                <a:gd name="connsiteX4" fmla="*/ 328892 w 328891"/>
                <a:gd name="connsiteY4" fmla="*/ 125389 h 29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91" h="295824">
                  <a:moveTo>
                    <a:pt x="328892" y="125389"/>
                  </a:moveTo>
                  <a:lnTo>
                    <a:pt x="288128" y="0"/>
                  </a:lnTo>
                  <a:cubicBezTo>
                    <a:pt x="170468" y="42725"/>
                    <a:pt x="69947" y="121209"/>
                    <a:pt x="0" y="222449"/>
                  </a:cubicBezTo>
                  <a:lnTo>
                    <a:pt x="100520" y="295824"/>
                  </a:lnTo>
                  <a:cubicBezTo>
                    <a:pt x="156571" y="217340"/>
                    <a:pt x="236246" y="156968"/>
                    <a:pt x="328892" y="125389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EE25A552-2C2B-4956-9AA0-1CD12F574323}"/>
                </a:ext>
              </a:extLst>
            </p:cNvPr>
            <p:cNvSpPr/>
            <p:nvPr/>
          </p:nvSpPr>
          <p:spPr>
            <a:xfrm>
              <a:off x="2024037" y="2160862"/>
              <a:ext cx="352053" cy="299539"/>
            </a:xfrm>
            <a:custGeom>
              <a:avLst/>
              <a:gdLst>
                <a:gd name="connsiteX0" fmla="*/ 236246 w 352053"/>
                <a:gd name="connsiteY0" fmla="*/ 299540 h 299539"/>
                <a:gd name="connsiteX1" fmla="*/ 352053 w 352053"/>
                <a:gd name="connsiteY1" fmla="*/ 215483 h 299539"/>
                <a:gd name="connsiteX2" fmla="*/ 43080 w 352053"/>
                <a:gd name="connsiteY2" fmla="*/ 0 h 299539"/>
                <a:gd name="connsiteX3" fmla="*/ 0 w 352053"/>
                <a:gd name="connsiteY3" fmla="*/ 131890 h 299539"/>
                <a:gd name="connsiteX4" fmla="*/ 236246 w 352053"/>
                <a:gd name="connsiteY4" fmla="*/ 299540 h 29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053" h="299539">
                  <a:moveTo>
                    <a:pt x="236246" y="299540"/>
                  </a:moveTo>
                  <a:lnTo>
                    <a:pt x="352053" y="215483"/>
                  </a:lnTo>
                  <a:cubicBezTo>
                    <a:pt x="275621" y="113314"/>
                    <a:pt x="167688" y="36688"/>
                    <a:pt x="43080" y="0"/>
                  </a:cubicBezTo>
                  <a:lnTo>
                    <a:pt x="0" y="131890"/>
                  </a:lnTo>
                  <a:cubicBezTo>
                    <a:pt x="95425" y="161148"/>
                    <a:pt x="177879" y="220591"/>
                    <a:pt x="236246" y="299540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3900344A-CF4A-40A2-AA0C-E1D7B1A72EAF}"/>
                </a:ext>
              </a:extLst>
            </p:cNvPr>
            <p:cNvSpPr/>
            <p:nvPr/>
          </p:nvSpPr>
          <p:spPr>
            <a:xfrm>
              <a:off x="1695608" y="2136249"/>
              <a:ext cx="371045" cy="160683"/>
            </a:xfrm>
            <a:custGeom>
              <a:avLst/>
              <a:gdLst>
                <a:gd name="connsiteX0" fmla="*/ 191313 w 371045"/>
                <a:gd name="connsiteY0" fmla="*/ 135605 h 160683"/>
                <a:gd name="connsiteX1" fmla="*/ 328429 w 371045"/>
                <a:gd name="connsiteY1" fmla="*/ 156039 h 160683"/>
                <a:gd name="connsiteX2" fmla="*/ 371046 w 371045"/>
                <a:gd name="connsiteY2" fmla="*/ 24149 h 160683"/>
                <a:gd name="connsiteX3" fmla="*/ 202431 w 371045"/>
                <a:gd name="connsiteY3" fmla="*/ 0 h 160683"/>
                <a:gd name="connsiteX4" fmla="*/ 0 w 371045"/>
                <a:gd name="connsiteY4" fmla="*/ 35295 h 160683"/>
                <a:gd name="connsiteX5" fmla="*/ 40764 w 371045"/>
                <a:gd name="connsiteY5" fmla="*/ 160683 h 160683"/>
                <a:gd name="connsiteX6" fmla="*/ 191313 w 371045"/>
                <a:gd name="connsiteY6" fmla="*/ 135605 h 16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045" h="160683">
                  <a:moveTo>
                    <a:pt x="191313" y="135605"/>
                  </a:moveTo>
                  <a:cubicBezTo>
                    <a:pt x="239026" y="135605"/>
                    <a:pt x="285348" y="143036"/>
                    <a:pt x="328429" y="156039"/>
                  </a:cubicBezTo>
                  <a:lnTo>
                    <a:pt x="371046" y="24149"/>
                  </a:lnTo>
                  <a:cubicBezTo>
                    <a:pt x="317774" y="8359"/>
                    <a:pt x="261261" y="0"/>
                    <a:pt x="202431" y="0"/>
                  </a:cubicBezTo>
                  <a:cubicBezTo>
                    <a:pt x="131557" y="0"/>
                    <a:pt x="63462" y="12539"/>
                    <a:pt x="0" y="35295"/>
                  </a:cubicBezTo>
                  <a:lnTo>
                    <a:pt x="40764" y="160683"/>
                  </a:lnTo>
                  <a:cubicBezTo>
                    <a:pt x="88013" y="144429"/>
                    <a:pt x="138505" y="135605"/>
                    <a:pt x="191313" y="135605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2804E766-BA6C-445A-8FAE-1B164C664269}"/>
                </a:ext>
              </a:extLst>
            </p:cNvPr>
            <p:cNvSpPr/>
            <p:nvPr/>
          </p:nvSpPr>
          <p:spPr>
            <a:xfrm>
              <a:off x="1421841" y="2467367"/>
              <a:ext cx="199651" cy="269817"/>
            </a:xfrm>
            <a:custGeom>
              <a:avLst/>
              <a:gdLst>
                <a:gd name="connsiteX0" fmla="*/ 199651 w 199651"/>
                <a:gd name="connsiteY0" fmla="*/ 82199 h 269817"/>
                <a:gd name="connsiteX1" fmla="*/ 86624 w 199651"/>
                <a:gd name="connsiteY1" fmla="*/ 0 h 269817"/>
                <a:gd name="connsiteX2" fmla="*/ 0 w 199651"/>
                <a:gd name="connsiteY2" fmla="*/ 269818 h 269817"/>
                <a:gd name="connsiteX3" fmla="*/ 139895 w 199651"/>
                <a:gd name="connsiteY3" fmla="*/ 269818 h 269817"/>
                <a:gd name="connsiteX4" fmla="*/ 199651 w 199651"/>
                <a:gd name="connsiteY4" fmla="*/ 82199 h 26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651" h="269817">
                  <a:moveTo>
                    <a:pt x="199651" y="82199"/>
                  </a:moveTo>
                  <a:lnTo>
                    <a:pt x="86624" y="0"/>
                  </a:lnTo>
                  <a:cubicBezTo>
                    <a:pt x="31963" y="76162"/>
                    <a:pt x="0" y="169507"/>
                    <a:pt x="0" y="269818"/>
                  </a:cubicBezTo>
                  <a:lnTo>
                    <a:pt x="139895" y="269818"/>
                  </a:lnTo>
                  <a:cubicBezTo>
                    <a:pt x="139895" y="200157"/>
                    <a:pt x="162130" y="135605"/>
                    <a:pt x="199651" y="82199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3D24D7D-5251-4752-B7DE-3728D39323F6}"/>
                </a:ext>
              </a:extLst>
            </p:cNvPr>
            <p:cNvSpPr/>
            <p:nvPr/>
          </p:nvSpPr>
          <p:spPr>
            <a:xfrm>
              <a:off x="2147256" y="2459937"/>
              <a:ext cx="204746" cy="277248"/>
            </a:xfrm>
            <a:custGeom>
              <a:avLst/>
              <a:gdLst>
                <a:gd name="connsiteX0" fmla="*/ 0 w 204746"/>
                <a:gd name="connsiteY0" fmla="*/ 82664 h 277248"/>
                <a:gd name="connsiteX1" fmla="*/ 64852 w 204746"/>
                <a:gd name="connsiteY1" fmla="*/ 277248 h 277248"/>
                <a:gd name="connsiteX2" fmla="*/ 204747 w 204746"/>
                <a:gd name="connsiteY2" fmla="*/ 277248 h 277248"/>
                <a:gd name="connsiteX3" fmla="*/ 113028 w 204746"/>
                <a:gd name="connsiteY3" fmla="*/ 0 h 277248"/>
                <a:gd name="connsiteX4" fmla="*/ 0 w 204746"/>
                <a:gd name="connsiteY4" fmla="*/ 82664 h 27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46" h="277248">
                  <a:moveTo>
                    <a:pt x="0" y="82664"/>
                  </a:moveTo>
                  <a:cubicBezTo>
                    <a:pt x="40764" y="136999"/>
                    <a:pt x="64852" y="204337"/>
                    <a:pt x="64852" y="277248"/>
                  </a:cubicBezTo>
                  <a:lnTo>
                    <a:pt x="204747" y="277248"/>
                  </a:lnTo>
                  <a:cubicBezTo>
                    <a:pt x="204747" y="173222"/>
                    <a:pt x="170468" y="77555"/>
                    <a:pt x="113028" y="0"/>
                  </a:cubicBezTo>
                  <a:lnTo>
                    <a:pt x="0" y="82664"/>
                  </a:ln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BE69014-7B1D-41DC-AA2D-67ADCFAF3D84}"/>
                </a:ext>
              </a:extLst>
            </p:cNvPr>
            <p:cNvSpPr/>
            <p:nvPr/>
          </p:nvSpPr>
          <p:spPr>
            <a:xfrm>
              <a:off x="1508464" y="2296467"/>
              <a:ext cx="271451" cy="253099"/>
            </a:xfrm>
            <a:custGeom>
              <a:avLst/>
              <a:gdLst>
                <a:gd name="connsiteX0" fmla="*/ 271452 w 271451"/>
                <a:gd name="connsiteY0" fmla="*/ 133748 h 253099"/>
                <a:gd name="connsiteX1" fmla="*/ 228371 w 271451"/>
                <a:gd name="connsiteY1" fmla="*/ 0 h 253099"/>
                <a:gd name="connsiteX2" fmla="*/ 0 w 271451"/>
                <a:gd name="connsiteY2" fmla="*/ 170436 h 253099"/>
                <a:gd name="connsiteX3" fmla="*/ 113028 w 271451"/>
                <a:gd name="connsiteY3" fmla="*/ 253099 h 253099"/>
                <a:gd name="connsiteX4" fmla="*/ 271452 w 271451"/>
                <a:gd name="connsiteY4" fmla="*/ 133748 h 25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51" h="253099">
                  <a:moveTo>
                    <a:pt x="271452" y="133748"/>
                  </a:moveTo>
                  <a:lnTo>
                    <a:pt x="228371" y="0"/>
                  </a:lnTo>
                  <a:cubicBezTo>
                    <a:pt x="135726" y="31579"/>
                    <a:pt x="56051" y="91952"/>
                    <a:pt x="0" y="170436"/>
                  </a:cubicBezTo>
                  <a:lnTo>
                    <a:pt x="113028" y="253099"/>
                  </a:lnTo>
                  <a:cubicBezTo>
                    <a:pt x="151939" y="198764"/>
                    <a:pt x="207063" y="156504"/>
                    <a:pt x="271452" y="133748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74E9FD4C-4964-4C96-9254-7C5350605BA9}"/>
                </a:ext>
              </a:extLst>
            </p:cNvPr>
            <p:cNvSpPr/>
            <p:nvPr/>
          </p:nvSpPr>
          <p:spPr>
            <a:xfrm>
              <a:off x="1980957" y="2292752"/>
              <a:ext cx="279326" cy="249848"/>
            </a:xfrm>
            <a:custGeom>
              <a:avLst/>
              <a:gdLst>
                <a:gd name="connsiteX0" fmla="*/ 43080 w 279326"/>
                <a:gd name="connsiteY0" fmla="*/ 0 h 249848"/>
                <a:gd name="connsiteX1" fmla="*/ 0 w 279326"/>
                <a:gd name="connsiteY1" fmla="*/ 133283 h 249848"/>
                <a:gd name="connsiteX2" fmla="*/ 166299 w 279326"/>
                <a:gd name="connsiteY2" fmla="*/ 249848 h 249848"/>
                <a:gd name="connsiteX3" fmla="*/ 279326 w 279326"/>
                <a:gd name="connsiteY3" fmla="*/ 167649 h 249848"/>
                <a:gd name="connsiteX4" fmla="*/ 43080 w 279326"/>
                <a:gd name="connsiteY4" fmla="*/ 0 h 24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326" h="249848">
                  <a:moveTo>
                    <a:pt x="43080" y="0"/>
                  </a:moveTo>
                  <a:lnTo>
                    <a:pt x="0" y="133283"/>
                  </a:lnTo>
                  <a:cubicBezTo>
                    <a:pt x="67168" y="153717"/>
                    <a:pt x="125072" y="195049"/>
                    <a:pt x="166299" y="249848"/>
                  </a:cubicBezTo>
                  <a:lnTo>
                    <a:pt x="279326" y="167649"/>
                  </a:lnTo>
                  <a:cubicBezTo>
                    <a:pt x="220960" y="88701"/>
                    <a:pt x="138505" y="29257"/>
                    <a:pt x="43080" y="0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33A0A5AE-9046-4741-B226-847FA7CC2211}"/>
                </a:ext>
              </a:extLst>
            </p:cNvPr>
            <p:cNvSpPr/>
            <p:nvPr/>
          </p:nvSpPr>
          <p:spPr>
            <a:xfrm>
              <a:off x="1736836" y="2272318"/>
              <a:ext cx="287201" cy="158825"/>
            </a:xfrm>
            <a:custGeom>
              <a:avLst/>
              <a:gdLst>
                <a:gd name="connsiteX0" fmla="*/ 150086 w 287201"/>
                <a:gd name="connsiteY0" fmla="*/ 139785 h 158825"/>
                <a:gd name="connsiteX1" fmla="*/ 244121 w 287201"/>
                <a:gd name="connsiteY1" fmla="*/ 153717 h 158825"/>
                <a:gd name="connsiteX2" fmla="*/ 287201 w 287201"/>
                <a:gd name="connsiteY2" fmla="*/ 20434 h 158825"/>
                <a:gd name="connsiteX3" fmla="*/ 150086 w 287201"/>
                <a:gd name="connsiteY3" fmla="*/ 0 h 158825"/>
                <a:gd name="connsiteX4" fmla="*/ 0 w 287201"/>
                <a:gd name="connsiteY4" fmla="*/ 25078 h 158825"/>
                <a:gd name="connsiteX5" fmla="*/ 43080 w 287201"/>
                <a:gd name="connsiteY5" fmla="*/ 158826 h 158825"/>
                <a:gd name="connsiteX6" fmla="*/ 150086 w 287201"/>
                <a:gd name="connsiteY6" fmla="*/ 139785 h 15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201" h="158825">
                  <a:moveTo>
                    <a:pt x="150086" y="139785"/>
                  </a:moveTo>
                  <a:cubicBezTo>
                    <a:pt x="182975" y="139785"/>
                    <a:pt x="214475" y="144894"/>
                    <a:pt x="244121" y="153717"/>
                  </a:cubicBezTo>
                  <a:lnTo>
                    <a:pt x="287201" y="20434"/>
                  </a:lnTo>
                  <a:cubicBezTo>
                    <a:pt x="243658" y="6966"/>
                    <a:pt x="197798" y="0"/>
                    <a:pt x="150086" y="0"/>
                  </a:cubicBezTo>
                  <a:cubicBezTo>
                    <a:pt x="97278" y="0"/>
                    <a:pt x="46786" y="8824"/>
                    <a:pt x="0" y="25078"/>
                  </a:cubicBezTo>
                  <a:lnTo>
                    <a:pt x="43080" y="158826"/>
                  </a:lnTo>
                  <a:cubicBezTo>
                    <a:pt x="76433" y="146287"/>
                    <a:pt x="112564" y="139785"/>
                    <a:pt x="150086" y="139785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A142BF49-153A-4A57-BBDA-42B759A1F6D8}"/>
                </a:ext>
              </a:extLst>
            </p:cNvPr>
            <p:cNvSpPr/>
            <p:nvPr/>
          </p:nvSpPr>
          <p:spPr>
            <a:xfrm>
              <a:off x="1407481" y="2393992"/>
              <a:ext cx="214011" cy="155574"/>
            </a:xfrm>
            <a:custGeom>
              <a:avLst/>
              <a:gdLst>
                <a:gd name="connsiteX0" fmla="*/ 0 w 214011"/>
                <a:gd name="connsiteY0" fmla="*/ 0 h 155574"/>
                <a:gd name="connsiteX1" fmla="*/ 214011 w 214011"/>
                <a:gd name="connsiteY1" fmla="*/ 155575 h 15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11" h="155574">
                  <a:moveTo>
                    <a:pt x="0" y="0"/>
                  </a:moveTo>
                  <a:lnTo>
                    <a:pt x="214011" y="155575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CF1F96DA-397E-4674-8228-F5F7ED7AD40F}"/>
                </a:ext>
              </a:extLst>
            </p:cNvPr>
            <p:cNvSpPr/>
            <p:nvPr/>
          </p:nvSpPr>
          <p:spPr>
            <a:xfrm>
              <a:off x="1696072" y="2171543"/>
              <a:ext cx="83844" cy="258672"/>
            </a:xfrm>
            <a:custGeom>
              <a:avLst/>
              <a:gdLst>
                <a:gd name="connsiteX0" fmla="*/ 0 w 83844"/>
                <a:gd name="connsiteY0" fmla="*/ 0 h 258672"/>
                <a:gd name="connsiteX1" fmla="*/ 83844 w 83844"/>
                <a:gd name="connsiteY1" fmla="*/ 258672 h 25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844" h="258672">
                  <a:moveTo>
                    <a:pt x="0" y="0"/>
                  </a:moveTo>
                  <a:lnTo>
                    <a:pt x="83844" y="258672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21031C7-3F16-498D-A17A-4F84680A4C7E}"/>
                </a:ext>
              </a:extLst>
            </p:cNvPr>
            <p:cNvSpPr/>
            <p:nvPr/>
          </p:nvSpPr>
          <p:spPr>
            <a:xfrm>
              <a:off x="1980957" y="2160397"/>
              <a:ext cx="85697" cy="265638"/>
            </a:xfrm>
            <a:custGeom>
              <a:avLst/>
              <a:gdLst>
                <a:gd name="connsiteX0" fmla="*/ 85697 w 85697"/>
                <a:gd name="connsiteY0" fmla="*/ 0 h 265638"/>
                <a:gd name="connsiteX1" fmla="*/ 0 w 85697"/>
                <a:gd name="connsiteY1" fmla="*/ 265638 h 26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697" h="265638">
                  <a:moveTo>
                    <a:pt x="85697" y="0"/>
                  </a:moveTo>
                  <a:lnTo>
                    <a:pt x="0" y="265638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7EBE1F3F-D166-425E-BB6B-9C2ADFBF002B}"/>
                </a:ext>
              </a:extLst>
            </p:cNvPr>
            <p:cNvSpPr/>
            <p:nvPr/>
          </p:nvSpPr>
          <p:spPr>
            <a:xfrm>
              <a:off x="2147256" y="2375880"/>
              <a:ext cx="228834" cy="166720"/>
            </a:xfrm>
            <a:custGeom>
              <a:avLst/>
              <a:gdLst>
                <a:gd name="connsiteX0" fmla="*/ 0 w 228834"/>
                <a:gd name="connsiteY0" fmla="*/ 166720 h 166720"/>
                <a:gd name="connsiteX1" fmla="*/ 228835 w 228834"/>
                <a:gd name="connsiteY1" fmla="*/ 0 h 16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4" h="166720">
                  <a:moveTo>
                    <a:pt x="0" y="166720"/>
                  </a:moveTo>
                  <a:lnTo>
                    <a:pt x="228835" y="0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F7A9A9DB-1574-4CD2-9026-FEFDBAACFC55}"/>
              </a:ext>
            </a:extLst>
          </p:cNvPr>
          <p:cNvGrpSpPr/>
          <p:nvPr/>
        </p:nvGrpSpPr>
        <p:grpSpPr>
          <a:xfrm>
            <a:off x="7215624" y="2881633"/>
            <a:ext cx="1193737" cy="600936"/>
            <a:chOff x="1301402" y="2136249"/>
            <a:chExt cx="1193737" cy="600936"/>
          </a:xfrm>
          <a:solidFill>
            <a:srgbClr val="6D9B85"/>
          </a:solidFill>
        </p:grpSpPr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3F18002C-6361-4979-B142-815B72CBBE40}"/>
                </a:ext>
              </a:extLst>
            </p:cNvPr>
            <p:cNvSpPr/>
            <p:nvPr/>
          </p:nvSpPr>
          <p:spPr>
            <a:xfrm>
              <a:off x="1301402" y="2393992"/>
              <a:ext cx="207062" cy="343193"/>
            </a:xfrm>
            <a:custGeom>
              <a:avLst/>
              <a:gdLst>
                <a:gd name="connsiteX0" fmla="*/ 106079 w 207062"/>
                <a:gd name="connsiteY0" fmla="*/ 0 h 343193"/>
                <a:gd name="connsiteX1" fmla="*/ 0 w 207062"/>
                <a:gd name="connsiteY1" fmla="*/ 340407 h 343193"/>
                <a:gd name="connsiteX2" fmla="*/ 0 w 207062"/>
                <a:gd name="connsiteY2" fmla="*/ 343193 h 343193"/>
                <a:gd name="connsiteX3" fmla="*/ 120439 w 207062"/>
                <a:gd name="connsiteY3" fmla="*/ 343193 h 343193"/>
                <a:gd name="connsiteX4" fmla="*/ 207063 w 207062"/>
                <a:gd name="connsiteY4" fmla="*/ 72911 h 343193"/>
                <a:gd name="connsiteX5" fmla="*/ 106079 w 207062"/>
                <a:gd name="connsiteY5" fmla="*/ 0 h 34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062" h="343193">
                  <a:moveTo>
                    <a:pt x="106079" y="0"/>
                  </a:moveTo>
                  <a:cubicBezTo>
                    <a:pt x="39374" y="96596"/>
                    <a:pt x="0" y="214089"/>
                    <a:pt x="0" y="340407"/>
                  </a:cubicBezTo>
                  <a:cubicBezTo>
                    <a:pt x="0" y="341336"/>
                    <a:pt x="0" y="342265"/>
                    <a:pt x="0" y="343193"/>
                  </a:cubicBezTo>
                  <a:lnTo>
                    <a:pt x="120439" y="343193"/>
                  </a:lnTo>
                  <a:cubicBezTo>
                    <a:pt x="120439" y="242418"/>
                    <a:pt x="152865" y="149073"/>
                    <a:pt x="207063" y="72911"/>
                  </a:cubicBezTo>
                  <a:lnTo>
                    <a:pt x="106079" y="0"/>
                  </a:lnTo>
                  <a:close/>
                </a:path>
              </a:pathLst>
            </a:custGeom>
            <a:solidFill>
              <a:srgbClr val="30784F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9C50274B-A499-4E4B-AF37-2AACC5528458}"/>
                </a:ext>
              </a:extLst>
            </p:cNvPr>
            <p:cNvSpPr/>
            <p:nvPr/>
          </p:nvSpPr>
          <p:spPr>
            <a:xfrm>
              <a:off x="2260283" y="2375880"/>
              <a:ext cx="234856" cy="361304"/>
            </a:xfrm>
            <a:custGeom>
              <a:avLst/>
              <a:gdLst>
                <a:gd name="connsiteX0" fmla="*/ 234857 w 234856"/>
                <a:gd name="connsiteY0" fmla="*/ 358519 h 361304"/>
                <a:gd name="connsiteX1" fmla="*/ 115807 w 234856"/>
                <a:gd name="connsiteY1" fmla="*/ 0 h 361304"/>
                <a:gd name="connsiteX2" fmla="*/ 0 w 234856"/>
                <a:gd name="connsiteY2" fmla="*/ 84057 h 361304"/>
                <a:gd name="connsiteX3" fmla="*/ 91719 w 234856"/>
                <a:gd name="connsiteY3" fmla="*/ 361305 h 361304"/>
                <a:gd name="connsiteX4" fmla="*/ 234857 w 234856"/>
                <a:gd name="connsiteY4" fmla="*/ 361305 h 361304"/>
                <a:gd name="connsiteX5" fmla="*/ 234857 w 234856"/>
                <a:gd name="connsiteY5" fmla="*/ 358519 h 36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56" h="361304">
                  <a:moveTo>
                    <a:pt x="234857" y="358519"/>
                  </a:moveTo>
                  <a:cubicBezTo>
                    <a:pt x="234857" y="223842"/>
                    <a:pt x="190387" y="99847"/>
                    <a:pt x="115807" y="0"/>
                  </a:cubicBezTo>
                  <a:lnTo>
                    <a:pt x="0" y="84057"/>
                  </a:lnTo>
                  <a:cubicBezTo>
                    <a:pt x="57440" y="161612"/>
                    <a:pt x="91256" y="257279"/>
                    <a:pt x="91719" y="361305"/>
                  </a:cubicBezTo>
                  <a:lnTo>
                    <a:pt x="234857" y="361305"/>
                  </a:lnTo>
                  <a:cubicBezTo>
                    <a:pt x="234857" y="360376"/>
                    <a:pt x="234857" y="359447"/>
                    <a:pt x="234857" y="358519"/>
                  </a:cubicBezTo>
                  <a:close/>
                </a:path>
              </a:pathLst>
            </a:custGeom>
            <a:solidFill>
              <a:srgbClr val="30784F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98422E1B-42C8-4A49-BA82-825A5AE2BF9A}"/>
                </a:ext>
              </a:extLst>
            </p:cNvPr>
            <p:cNvSpPr/>
            <p:nvPr/>
          </p:nvSpPr>
          <p:spPr>
            <a:xfrm>
              <a:off x="1407481" y="2171543"/>
              <a:ext cx="328891" cy="295824"/>
            </a:xfrm>
            <a:custGeom>
              <a:avLst/>
              <a:gdLst>
                <a:gd name="connsiteX0" fmla="*/ 328892 w 328891"/>
                <a:gd name="connsiteY0" fmla="*/ 125389 h 295824"/>
                <a:gd name="connsiteX1" fmla="*/ 288128 w 328891"/>
                <a:gd name="connsiteY1" fmla="*/ 0 h 295824"/>
                <a:gd name="connsiteX2" fmla="*/ 0 w 328891"/>
                <a:gd name="connsiteY2" fmla="*/ 222449 h 295824"/>
                <a:gd name="connsiteX3" fmla="*/ 100520 w 328891"/>
                <a:gd name="connsiteY3" fmla="*/ 295824 h 295824"/>
                <a:gd name="connsiteX4" fmla="*/ 328892 w 328891"/>
                <a:gd name="connsiteY4" fmla="*/ 125389 h 29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91" h="295824">
                  <a:moveTo>
                    <a:pt x="328892" y="125389"/>
                  </a:moveTo>
                  <a:lnTo>
                    <a:pt x="288128" y="0"/>
                  </a:lnTo>
                  <a:cubicBezTo>
                    <a:pt x="170468" y="42725"/>
                    <a:pt x="69947" y="121209"/>
                    <a:pt x="0" y="222449"/>
                  </a:cubicBezTo>
                  <a:lnTo>
                    <a:pt x="100520" y="295824"/>
                  </a:lnTo>
                  <a:cubicBezTo>
                    <a:pt x="156571" y="217340"/>
                    <a:pt x="236246" y="156968"/>
                    <a:pt x="328892" y="125389"/>
                  </a:cubicBezTo>
                  <a:close/>
                </a:path>
              </a:pathLst>
            </a:custGeom>
            <a:solidFill>
              <a:srgbClr val="30784F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40E0DE4B-F75C-43A3-B25E-C949CE534AB3}"/>
                </a:ext>
              </a:extLst>
            </p:cNvPr>
            <p:cNvSpPr/>
            <p:nvPr/>
          </p:nvSpPr>
          <p:spPr>
            <a:xfrm>
              <a:off x="2024037" y="2160862"/>
              <a:ext cx="352053" cy="299539"/>
            </a:xfrm>
            <a:custGeom>
              <a:avLst/>
              <a:gdLst>
                <a:gd name="connsiteX0" fmla="*/ 236246 w 352053"/>
                <a:gd name="connsiteY0" fmla="*/ 299540 h 299539"/>
                <a:gd name="connsiteX1" fmla="*/ 352053 w 352053"/>
                <a:gd name="connsiteY1" fmla="*/ 215483 h 299539"/>
                <a:gd name="connsiteX2" fmla="*/ 43080 w 352053"/>
                <a:gd name="connsiteY2" fmla="*/ 0 h 299539"/>
                <a:gd name="connsiteX3" fmla="*/ 0 w 352053"/>
                <a:gd name="connsiteY3" fmla="*/ 131890 h 299539"/>
                <a:gd name="connsiteX4" fmla="*/ 236246 w 352053"/>
                <a:gd name="connsiteY4" fmla="*/ 299540 h 29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053" h="299539">
                  <a:moveTo>
                    <a:pt x="236246" y="299540"/>
                  </a:moveTo>
                  <a:lnTo>
                    <a:pt x="352053" y="215483"/>
                  </a:lnTo>
                  <a:cubicBezTo>
                    <a:pt x="275621" y="113314"/>
                    <a:pt x="167688" y="36688"/>
                    <a:pt x="43080" y="0"/>
                  </a:cubicBezTo>
                  <a:lnTo>
                    <a:pt x="0" y="131890"/>
                  </a:lnTo>
                  <a:cubicBezTo>
                    <a:pt x="95425" y="161148"/>
                    <a:pt x="177879" y="220591"/>
                    <a:pt x="236246" y="299540"/>
                  </a:cubicBezTo>
                  <a:close/>
                </a:path>
              </a:pathLst>
            </a:custGeom>
            <a:solidFill>
              <a:srgbClr val="30784F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45888EC-EE25-4566-A03E-1DA4A5E69B4E}"/>
                </a:ext>
              </a:extLst>
            </p:cNvPr>
            <p:cNvSpPr/>
            <p:nvPr/>
          </p:nvSpPr>
          <p:spPr>
            <a:xfrm>
              <a:off x="1695608" y="2136249"/>
              <a:ext cx="371045" cy="160683"/>
            </a:xfrm>
            <a:custGeom>
              <a:avLst/>
              <a:gdLst>
                <a:gd name="connsiteX0" fmla="*/ 191313 w 371045"/>
                <a:gd name="connsiteY0" fmla="*/ 135605 h 160683"/>
                <a:gd name="connsiteX1" fmla="*/ 328429 w 371045"/>
                <a:gd name="connsiteY1" fmla="*/ 156039 h 160683"/>
                <a:gd name="connsiteX2" fmla="*/ 371046 w 371045"/>
                <a:gd name="connsiteY2" fmla="*/ 24149 h 160683"/>
                <a:gd name="connsiteX3" fmla="*/ 202431 w 371045"/>
                <a:gd name="connsiteY3" fmla="*/ 0 h 160683"/>
                <a:gd name="connsiteX4" fmla="*/ 0 w 371045"/>
                <a:gd name="connsiteY4" fmla="*/ 35295 h 160683"/>
                <a:gd name="connsiteX5" fmla="*/ 40764 w 371045"/>
                <a:gd name="connsiteY5" fmla="*/ 160683 h 160683"/>
                <a:gd name="connsiteX6" fmla="*/ 191313 w 371045"/>
                <a:gd name="connsiteY6" fmla="*/ 135605 h 16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045" h="160683">
                  <a:moveTo>
                    <a:pt x="191313" y="135605"/>
                  </a:moveTo>
                  <a:cubicBezTo>
                    <a:pt x="239026" y="135605"/>
                    <a:pt x="285348" y="143036"/>
                    <a:pt x="328429" y="156039"/>
                  </a:cubicBezTo>
                  <a:lnTo>
                    <a:pt x="371046" y="24149"/>
                  </a:lnTo>
                  <a:cubicBezTo>
                    <a:pt x="317774" y="8359"/>
                    <a:pt x="261261" y="0"/>
                    <a:pt x="202431" y="0"/>
                  </a:cubicBezTo>
                  <a:cubicBezTo>
                    <a:pt x="131557" y="0"/>
                    <a:pt x="63462" y="12539"/>
                    <a:pt x="0" y="35295"/>
                  </a:cubicBezTo>
                  <a:lnTo>
                    <a:pt x="40764" y="160683"/>
                  </a:lnTo>
                  <a:cubicBezTo>
                    <a:pt x="88013" y="144429"/>
                    <a:pt x="138505" y="135605"/>
                    <a:pt x="191313" y="135605"/>
                  </a:cubicBezTo>
                  <a:close/>
                </a:path>
              </a:pathLst>
            </a:custGeom>
            <a:solidFill>
              <a:srgbClr val="30784F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D33A5887-2FE7-48C6-A29C-20FD9362B7DD}"/>
                </a:ext>
              </a:extLst>
            </p:cNvPr>
            <p:cNvSpPr/>
            <p:nvPr/>
          </p:nvSpPr>
          <p:spPr>
            <a:xfrm>
              <a:off x="1421841" y="2467367"/>
              <a:ext cx="199651" cy="269817"/>
            </a:xfrm>
            <a:custGeom>
              <a:avLst/>
              <a:gdLst>
                <a:gd name="connsiteX0" fmla="*/ 199651 w 199651"/>
                <a:gd name="connsiteY0" fmla="*/ 82199 h 269817"/>
                <a:gd name="connsiteX1" fmla="*/ 86624 w 199651"/>
                <a:gd name="connsiteY1" fmla="*/ 0 h 269817"/>
                <a:gd name="connsiteX2" fmla="*/ 0 w 199651"/>
                <a:gd name="connsiteY2" fmla="*/ 269818 h 269817"/>
                <a:gd name="connsiteX3" fmla="*/ 139895 w 199651"/>
                <a:gd name="connsiteY3" fmla="*/ 269818 h 269817"/>
                <a:gd name="connsiteX4" fmla="*/ 199651 w 199651"/>
                <a:gd name="connsiteY4" fmla="*/ 82199 h 26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651" h="269817">
                  <a:moveTo>
                    <a:pt x="199651" y="82199"/>
                  </a:moveTo>
                  <a:lnTo>
                    <a:pt x="86624" y="0"/>
                  </a:lnTo>
                  <a:cubicBezTo>
                    <a:pt x="31963" y="76162"/>
                    <a:pt x="0" y="169507"/>
                    <a:pt x="0" y="269818"/>
                  </a:cubicBezTo>
                  <a:lnTo>
                    <a:pt x="139895" y="269818"/>
                  </a:lnTo>
                  <a:cubicBezTo>
                    <a:pt x="139895" y="200157"/>
                    <a:pt x="162130" y="135605"/>
                    <a:pt x="199651" y="82199"/>
                  </a:cubicBezTo>
                  <a:close/>
                </a:path>
              </a:pathLst>
            </a:custGeom>
            <a:solidFill>
              <a:srgbClr val="225437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1505B254-3599-4AA0-9CDF-4439F7E5AECA}"/>
                </a:ext>
              </a:extLst>
            </p:cNvPr>
            <p:cNvSpPr/>
            <p:nvPr/>
          </p:nvSpPr>
          <p:spPr>
            <a:xfrm>
              <a:off x="2147256" y="2459937"/>
              <a:ext cx="204746" cy="277248"/>
            </a:xfrm>
            <a:custGeom>
              <a:avLst/>
              <a:gdLst>
                <a:gd name="connsiteX0" fmla="*/ 0 w 204746"/>
                <a:gd name="connsiteY0" fmla="*/ 82664 h 277248"/>
                <a:gd name="connsiteX1" fmla="*/ 64852 w 204746"/>
                <a:gd name="connsiteY1" fmla="*/ 277248 h 277248"/>
                <a:gd name="connsiteX2" fmla="*/ 204747 w 204746"/>
                <a:gd name="connsiteY2" fmla="*/ 277248 h 277248"/>
                <a:gd name="connsiteX3" fmla="*/ 113028 w 204746"/>
                <a:gd name="connsiteY3" fmla="*/ 0 h 277248"/>
                <a:gd name="connsiteX4" fmla="*/ 0 w 204746"/>
                <a:gd name="connsiteY4" fmla="*/ 82664 h 27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46" h="277248">
                  <a:moveTo>
                    <a:pt x="0" y="82664"/>
                  </a:moveTo>
                  <a:cubicBezTo>
                    <a:pt x="40764" y="136999"/>
                    <a:pt x="64852" y="204337"/>
                    <a:pt x="64852" y="277248"/>
                  </a:cubicBezTo>
                  <a:lnTo>
                    <a:pt x="204747" y="277248"/>
                  </a:lnTo>
                  <a:cubicBezTo>
                    <a:pt x="204747" y="173222"/>
                    <a:pt x="170468" y="77555"/>
                    <a:pt x="113028" y="0"/>
                  </a:cubicBezTo>
                  <a:lnTo>
                    <a:pt x="0" y="82664"/>
                  </a:lnTo>
                  <a:close/>
                </a:path>
              </a:pathLst>
            </a:custGeom>
            <a:solidFill>
              <a:srgbClr val="225437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92DBAF09-EFA9-4B65-BC47-E19CDF943529}"/>
                </a:ext>
              </a:extLst>
            </p:cNvPr>
            <p:cNvSpPr/>
            <p:nvPr/>
          </p:nvSpPr>
          <p:spPr>
            <a:xfrm>
              <a:off x="1508464" y="2296467"/>
              <a:ext cx="271451" cy="253099"/>
            </a:xfrm>
            <a:custGeom>
              <a:avLst/>
              <a:gdLst>
                <a:gd name="connsiteX0" fmla="*/ 271452 w 271451"/>
                <a:gd name="connsiteY0" fmla="*/ 133748 h 253099"/>
                <a:gd name="connsiteX1" fmla="*/ 228371 w 271451"/>
                <a:gd name="connsiteY1" fmla="*/ 0 h 253099"/>
                <a:gd name="connsiteX2" fmla="*/ 0 w 271451"/>
                <a:gd name="connsiteY2" fmla="*/ 170436 h 253099"/>
                <a:gd name="connsiteX3" fmla="*/ 113028 w 271451"/>
                <a:gd name="connsiteY3" fmla="*/ 253099 h 253099"/>
                <a:gd name="connsiteX4" fmla="*/ 271452 w 271451"/>
                <a:gd name="connsiteY4" fmla="*/ 133748 h 25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51" h="253099">
                  <a:moveTo>
                    <a:pt x="271452" y="133748"/>
                  </a:moveTo>
                  <a:lnTo>
                    <a:pt x="228371" y="0"/>
                  </a:lnTo>
                  <a:cubicBezTo>
                    <a:pt x="135726" y="31579"/>
                    <a:pt x="56051" y="91952"/>
                    <a:pt x="0" y="170436"/>
                  </a:cubicBezTo>
                  <a:lnTo>
                    <a:pt x="113028" y="253099"/>
                  </a:lnTo>
                  <a:cubicBezTo>
                    <a:pt x="151939" y="198764"/>
                    <a:pt x="207063" y="156504"/>
                    <a:pt x="271452" y="133748"/>
                  </a:cubicBezTo>
                  <a:close/>
                </a:path>
              </a:pathLst>
            </a:custGeom>
            <a:solidFill>
              <a:srgbClr val="225437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9FCF092-357F-4040-B72D-6A6FD461052A}"/>
                </a:ext>
              </a:extLst>
            </p:cNvPr>
            <p:cNvSpPr/>
            <p:nvPr/>
          </p:nvSpPr>
          <p:spPr>
            <a:xfrm>
              <a:off x="1980957" y="2292752"/>
              <a:ext cx="279326" cy="249848"/>
            </a:xfrm>
            <a:custGeom>
              <a:avLst/>
              <a:gdLst>
                <a:gd name="connsiteX0" fmla="*/ 43080 w 279326"/>
                <a:gd name="connsiteY0" fmla="*/ 0 h 249848"/>
                <a:gd name="connsiteX1" fmla="*/ 0 w 279326"/>
                <a:gd name="connsiteY1" fmla="*/ 133283 h 249848"/>
                <a:gd name="connsiteX2" fmla="*/ 166299 w 279326"/>
                <a:gd name="connsiteY2" fmla="*/ 249848 h 249848"/>
                <a:gd name="connsiteX3" fmla="*/ 279326 w 279326"/>
                <a:gd name="connsiteY3" fmla="*/ 167649 h 249848"/>
                <a:gd name="connsiteX4" fmla="*/ 43080 w 279326"/>
                <a:gd name="connsiteY4" fmla="*/ 0 h 24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326" h="249848">
                  <a:moveTo>
                    <a:pt x="43080" y="0"/>
                  </a:moveTo>
                  <a:lnTo>
                    <a:pt x="0" y="133283"/>
                  </a:lnTo>
                  <a:cubicBezTo>
                    <a:pt x="67168" y="153717"/>
                    <a:pt x="125072" y="195049"/>
                    <a:pt x="166299" y="249848"/>
                  </a:cubicBezTo>
                  <a:lnTo>
                    <a:pt x="279326" y="167649"/>
                  </a:lnTo>
                  <a:cubicBezTo>
                    <a:pt x="220960" y="88701"/>
                    <a:pt x="138505" y="29257"/>
                    <a:pt x="43080" y="0"/>
                  </a:cubicBezTo>
                  <a:close/>
                </a:path>
              </a:pathLst>
            </a:custGeom>
            <a:solidFill>
              <a:srgbClr val="225437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231FE45-1D2A-47BC-94B8-2B8F7CEAAF6B}"/>
                </a:ext>
              </a:extLst>
            </p:cNvPr>
            <p:cNvSpPr/>
            <p:nvPr/>
          </p:nvSpPr>
          <p:spPr>
            <a:xfrm>
              <a:off x="1736836" y="2272318"/>
              <a:ext cx="287201" cy="158825"/>
            </a:xfrm>
            <a:custGeom>
              <a:avLst/>
              <a:gdLst>
                <a:gd name="connsiteX0" fmla="*/ 150086 w 287201"/>
                <a:gd name="connsiteY0" fmla="*/ 139785 h 158825"/>
                <a:gd name="connsiteX1" fmla="*/ 244121 w 287201"/>
                <a:gd name="connsiteY1" fmla="*/ 153717 h 158825"/>
                <a:gd name="connsiteX2" fmla="*/ 287201 w 287201"/>
                <a:gd name="connsiteY2" fmla="*/ 20434 h 158825"/>
                <a:gd name="connsiteX3" fmla="*/ 150086 w 287201"/>
                <a:gd name="connsiteY3" fmla="*/ 0 h 158825"/>
                <a:gd name="connsiteX4" fmla="*/ 0 w 287201"/>
                <a:gd name="connsiteY4" fmla="*/ 25078 h 158825"/>
                <a:gd name="connsiteX5" fmla="*/ 43080 w 287201"/>
                <a:gd name="connsiteY5" fmla="*/ 158826 h 158825"/>
                <a:gd name="connsiteX6" fmla="*/ 150086 w 287201"/>
                <a:gd name="connsiteY6" fmla="*/ 139785 h 15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201" h="158825">
                  <a:moveTo>
                    <a:pt x="150086" y="139785"/>
                  </a:moveTo>
                  <a:cubicBezTo>
                    <a:pt x="182975" y="139785"/>
                    <a:pt x="214475" y="144894"/>
                    <a:pt x="244121" y="153717"/>
                  </a:cubicBezTo>
                  <a:lnTo>
                    <a:pt x="287201" y="20434"/>
                  </a:lnTo>
                  <a:cubicBezTo>
                    <a:pt x="243658" y="6966"/>
                    <a:pt x="197798" y="0"/>
                    <a:pt x="150086" y="0"/>
                  </a:cubicBezTo>
                  <a:cubicBezTo>
                    <a:pt x="97278" y="0"/>
                    <a:pt x="46786" y="8824"/>
                    <a:pt x="0" y="25078"/>
                  </a:cubicBezTo>
                  <a:lnTo>
                    <a:pt x="43080" y="158826"/>
                  </a:lnTo>
                  <a:cubicBezTo>
                    <a:pt x="76433" y="146287"/>
                    <a:pt x="112564" y="139785"/>
                    <a:pt x="150086" y="139785"/>
                  </a:cubicBezTo>
                  <a:close/>
                </a:path>
              </a:pathLst>
            </a:custGeom>
            <a:solidFill>
              <a:srgbClr val="225437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5976417-EB02-4098-A6C6-629B3C2FC8F5}"/>
                </a:ext>
              </a:extLst>
            </p:cNvPr>
            <p:cNvSpPr/>
            <p:nvPr/>
          </p:nvSpPr>
          <p:spPr>
            <a:xfrm>
              <a:off x="1407481" y="2393992"/>
              <a:ext cx="214011" cy="155574"/>
            </a:xfrm>
            <a:custGeom>
              <a:avLst/>
              <a:gdLst>
                <a:gd name="connsiteX0" fmla="*/ 0 w 214011"/>
                <a:gd name="connsiteY0" fmla="*/ 0 h 155574"/>
                <a:gd name="connsiteX1" fmla="*/ 214011 w 214011"/>
                <a:gd name="connsiteY1" fmla="*/ 155575 h 15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11" h="155574">
                  <a:moveTo>
                    <a:pt x="0" y="0"/>
                  </a:moveTo>
                  <a:lnTo>
                    <a:pt x="214011" y="155575"/>
                  </a:lnTo>
                </a:path>
              </a:pathLst>
            </a:custGeom>
            <a:grpFill/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A4F9EFD1-14F9-4741-810F-8340D4F107A8}"/>
                </a:ext>
              </a:extLst>
            </p:cNvPr>
            <p:cNvSpPr/>
            <p:nvPr/>
          </p:nvSpPr>
          <p:spPr>
            <a:xfrm>
              <a:off x="1696072" y="2171543"/>
              <a:ext cx="83844" cy="258672"/>
            </a:xfrm>
            <a:custGeom>
              <a:avLst/>
              <a:gdLst>
                <a:gd name="connsiteX0" fmla="*/ 0 w 83844"/>
                <a:gd name="connsiteY0" fmla="*/ 0 h 258672"/>
                <a:gd name="connsiteX1" fmla="*/ 83844 w 83844"/>
                <a:gd name="connsiteY1" fmla="*/ 258672 h 25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844" h="258672">
                  <a:moveTo>
                    <a:pt x="0" y="0"/>
                  </a:moveTo>
                  <a:lnTo>
                    <a:pt x="83844" y="258672"/>
                  </a:lnTo>
                </a:path>
              </a:pathLst>
            </a:custGeom>
            <a:grpFill/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6D3037CB-94D2-4068-86A1-2C7EA01284D3}"/>
                </a:ext>
              </a:extLst>
            </p:cNvPr>
            <p:cNvSpPr/>
            <p:nvPr/>
          </p:nvSpPr>
          <p:spPr>
            <a:xfrm>
              <a:off x="1980957" y="2160397"/>
              <a:ext cx="85697" cy="265638"/>
            </a:xfrm>
            <a:custGeom>
              <a:avLst/>
              <a:gdLst>
                <a:gd name="connsiteX0" fmla="*/ 85697 w 85697"/>
                <a:gd name="connsiteY0" fmla="*/ 0 h 265638"/>
                <a:gd name="connsiteX1" fmla="*/ 0 w 85697"/>
                <a:gd name="connsiteY1" fmla="*/ 265638 h 26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697" h="265638">
                  <a:moveTo>
                    <a:pt x="85697" y="0"/>
                  </a:moveTo>
                  <a:lnTo>
                    <a:pt x="0" y="265638"/>
                  </a:lnTo>
                </a:path>
              </a:pathLst>
            </a:custGeom>
            <a:grpFill/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5E5B3499-F30B-401B-8D65-A0BF327B6465}"/>
                </a:ext>
              </a:extLst>
            </p:cNvPr>
            <p:cNvSpPr/>
            <p:nvPr/>
          </p:nvSpPr>
          <p:spPr>
            <a:xfrm>
              <a:off x="2147256" y="2375880"/>
              <a:ext cx="228834" cy="166720"/>
            </a:xfrm>
            <a:custGeom>
              <a:avLst/>
              <a:gdLst>
                <a:gd name="connsiteX0" fmla="*/ 0 w 228834"/>
                <a:gd name="connsiteY0" fmla="*/ 166720 h 166720"/>
                <a:gd name="connsiteX1" fmla="*/ 228835 w 228834"/>
                <a:gd name="connsiteY1" fmla="*/ 0 h 16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4" h="166720">
                  <a:moveTo>
                    <a:pt x="0" y="166720"/>
                  </a:moveTo>
                  <a:lnTo>
                    <a:pt x="228835" y="0"/>
                  </a:lnTo>
                </a:path>
              </a:pathLst>
            </a:custGeom>
            <a:grpFill/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E9B72522-751E-4E8C-9991-E314BB7629D7}"/>
              </a:ext>
            </a:extLst>
          </p:cNvPr>
          <p:cNvGrpSpPr/>
          <p:nvPr/>
        </p:nvGrpSpPr>
        <p:grpSpPr>
          <a:xfrm>
            <a:off x="8981149" y="2881633"/>
            <a:ext cx="1193737" cy="600936"/>
            <a:chOff x="4151694" y="2142403"/>
            <a:chExt cx="1193737" cy="600936"/>
          </a:xfrm>
        </p:grpSpPr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37C28F9A-AFFA-4A06-B51D-7ABA5AB9F088}"/>
                </a:ext>
              </a:extLst>
            </p:cNvPr>
            <p:cNvSpPr/>
            <p:nvPr/>
          </p:nvSpPr>
          <p:spPr>
            <a:xfrm>
              <a:off x="4151694" y="2400146"/>
              <a:ext cx="207062" cy="343193"/>
            </a:xfrm>
            <a:custGeom>
              <a:avLst/>
              <a:gdLst>
                <a:gd name="connsiteX0" fmla="*/ 106079 w 207062"/>
                <a:gd name="connsiteY0" fmla="*/ 0 h 343193"/>
                <a:gd name="connsiteX1" fmla="*/ 0 w 207062"/>
                <a:gd name="connsiteY1" fmla="*/ 340407 h 343193"/>
                <a:gd name="connsiteX2" fmla="*/ 0 w 207062"/>
                <a:gd name="connsiteY2" fmla="*/ 343193 h 343193"/>
                <a:gd name="connsiteX3" fmla="*/ 120439 w 207062"/>
                <a:gd name="connsiteY3" fmla="*/ 343193 h 343193"/>
                <a:gd name="connsiteX4" fmla="*/ 207063 w 207062"/>
                <a:gd name="connsiteY4" fmla="*/ 72911 h 343193"/>
                <a:gd name="connsiteX5" fmla="*/ 106079 w 207062"/>
                <a:gd name="connsiteY5" fmla="*/ 0 h 34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062" h="343193">
                  <a:moveTo>
                    <a:pt x="106079" y="0"/>
                  </a:moveTo>
                  <a:cubicBezTo>
                    <a:pt x="39374" y="96596"/>
                    <a:pt x="0" y="214089"/>
                    <a:pt x="0" y="340407"/>
                  </a:cubicBezTo>
                  <a:cubicBezTo>
                    <a:pt x="0" y="341336"/>
                    <a:pt x="0" y="342265"/>
                    <a:pt x="0" y="343193"/>
                  </a:cubicBezTo>
                  <a:lnTo>
                    <a:pt x="120439" y="343193"/>
                  </a:lnTo>
                  <a:cubicBezTo>
                    <a:pt x="120439" y="242418"/>
                    <a:pt x="152865" y="149073"/>
                    <a:pt x="207063" y="72911"/>
                  </a:cubicBezTo>
                  <a:lnTo>
                    <a:pt x="106079" y="0"/>
                  </a:lnTo>
                  <a:close/>
                </a:path>
              </a:pathLst>
            </a:custGeom>
            <a:solidFill>
              <a:srgbClr val="DD9C61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5014DD4-5B38-4415-9313-BF4E4C5CD0D5}"/>
                </a:ext>
              </a:extLst>
            </p:cNvPr>
            <p:cNvSpPr/>
            <p:nvPr/>
          </p:nvSpPr>
          <p:spPr>
            <a:xfrm>
              <a:off x="5110575" y="2382034"/>
              <a:ext cx="234856" cy="361304"/>
            </a:xfrm>
            <a:custGeom>
              <a:avLst/>
              <a:gdLst>
                <a:gd name="connsiteX0" fmla="*/ 234857 w 234856"/>
                <a:gd name="connsiteY0" fmla="*/ 358519 h 361304"/>
                <a:gd name="connsiteX1" fmla="*/ 115807 w 234856"/>
                <a:gd name="connsiteY1" fmla="*/ 0 h 361304"/>
                <a:gd name="connsiteX2" fmla="*/ 0 w 234856"/>
                <a:gd name="connsiteY2" fmla="*/ 84057 h 361304"/>
                <a:gd name="connsiteX3" fmla="*/ 91719 w 234856"/>
                <a:gd name="connsiteY3" fmla="*/ 361305 h 361304"/>
                <a:gd name="connsiteX4" fmla="*/ 234857 w 234856"/>
                <a:gd name="connsiteY4" fmla="*/ 361305 h 361304"/>
                <a:gd name="connsiteX5" fmla="*/ 234857 w 234856"/>
                <a:gd name="connsiteY5" fmla="*/ 358519 h 36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56" h="361304">
                  <a:moveTo>
                    <a:pt x="234857" y="358519"/>
                  </a:moveTo>
                  <a:cubicBezTo>
                    <a:pt x="234857" y="223842"/>
                    <a:pt x="190387" y="99847"/>
                    <a:pt x="115807" y="0"/>
                  </a:cubicBezTo>
                  <a:lnTo>
                    <a:pt x="0" y="84057"/>
                  </a:lnTo>
                  <a:cubicBezTo>
                    <a:pt x="57440" y="161612"/>
                    <a:pt x="91256" y="257279"/>
                    <a:pt x="91719" y="361305"/>
                  </a:cubicBezTo>
                  <a:lnTo>
                    <a:pt x="234857" y="361305"/>
                  </a:lnTo>
                  <a:cubicBezTo>
                    <a:pt x="234857" y="360376"/>
                    <a:pt x="234857" y="359447"/>
                    <a:pt x="234857" y="358519"/>
                  </a:cubicBezTo>
                  <a:close/>
                </a:path>
              </a:pathLst>
            </a:custGeom>
            <a:solidFill>
              <a:srgbClr val="DD9C61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4548045F-724A-47B6-8CB2-DAFF48C7BAB0}"/>
                </a:ext>
              </a:extLst>
            </p:cNvPr>
            <p:cNvSpPr/>
            <p:nvPr/>
          </p:nvSpPr>
          <p:spPr>
            <a:xfrm>
              <a:off x="4257773" y="2177697"/>
              <a:ext cx="328891" cy="295824"/>
            </a:xfrm>
            <a:custGeom>
              <a:avLst/>
              <a:gdLst>
                <a:gd name="connsiteX0" fmla="*/ 328892 w 328891"/>
                <a:gd name="connsiteY0" fmla="*/ 125389 h 295824"/>
                <a:gd name="connsiteX1" fmla="*/ 288128 w 328891"/>
                <a:gd name="connsiteY1" fmla="*/ 0 h 295824"/>
                <a:gd name="connsiteX2" fmla="*/ 0 w 328891"/>
                <a:gd name="connsiteY2" fmla="*/ 222449 h 295824"/>
                <a:gd name="connsiteX3" fmla="*/ 100520 w 328891"/>
                <a:gd name="connsiteY3" fmla="*/ 295824 h 295824"/>
                <a:gd name="connsiteX4" fmla="*/ 328892 w 328891"/>
                <a:gd name="connsiteY4" fmla="*/ 125389 h 29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91" h="295824">
                  <a:moveTo>
                    <a:pt x="328892" y="125389"/>
                  </a:moveTo>
                  <a:lnTo>
                    <a:pt x="288128" y="0"/>
                  </a:lnTo>
                  <a:cubicBezTo>
                    <a:pt x="170468" y="42725"/>
                    <a:pt x="69947" y="121209"/>
                    <a:pt x="0" y="222449"/>
                  </a:cubicBezTo>
                  <a:lnTo>
                    <a:pt x="100520" y="295824"/>
                  </a:lnTo>
                  <a:cubicBezTo>
                    <a:pt x="156571" y="217340"/>
                    <a:pt x="236246" y="156968"/>
                    <a:pt x="328892" y="125389"/>
                  </a:cubicBezTo>
                  <a:close/>
                </a:path>
              </a:pathLst>
            </a:custGeom>
            <a:solidFill>
              <a:srgbClr val="DD9C61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1AA854BD-CA8F-4BF0-B3A0-8D77416EEA93}"/>
                </a:ext>
              </a:extLst>
            </p:cNvPr>
            <p:cNvSpPr/>
            <p:nvPr/>
          </p:nvSpPr>
          <p:spPr>
            <a:xfrm>
              <a:off x="4874329" y="2167016"/>
              <a:ext cx="352053" cy="299539"/>
            </a:xfrm>
            <a:custGeom>
              <a:avLst/>
              <a:gdLst>
                <a:gd name="connsiteX0" fmla="*/ 236246 w 352053"/>
                <a:gd name="connsiteY0" fmla="*/ 299540 h 299539"/>
                <a:gd name="connsiteX1" fmla="*/ 352053 w 352053"/>
                <a:gd name="connsiteY1" fmla="*/ 215483 h 299539"/>
                <a:gd name="connsiteX2" fmla="*/ 43080 w 352053"/>
                <a:gd name="connsiteY2" fmla="*/ 0 h 299539"/>
                <a:gd name="connsiteX3" fmla="*/ 0 w 352053"/>
                <a:gd name="connsiteY3" fmla="*/ 131890 h 299539"/>
                <a:gd name="connsiteX4" fmla="*/ 236246 w 352053"/>
                <a:gd name="connsiteY4" fmla="*/ 299540 h 29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053" h="299539">
                  <a:moveTo>
                    <a:pt x="236246" y="299540"/>
                  </a:moveTo>
                  <a:lnTo>
                    <a:pt x="352053" y="215483"/>
                  </a:lnTo>
                  <a:cubicBezTo>
                    <a:pt x="275621" y="113314"/>
                    <a:pt x="167688" y="36688"/>
                    <a:pt x="43080" y="0"/>
                  </a:cubicBezTo>
                  <a:lnTo>
                    <a:pt x="0" y="131890"/>
                  </a:lnTo>
                  <a:cubicBezTo>
                    <a:pt x="95425" y="161148"/>
                    <a:pt x="177879" y="220591"/>
                    <a:pt x="236246" y="299540"/>
                  </a:cubicBezTo>
                  <a:close/>
                </a:path>
              </a:pathLst>
            </a:custGeom>
            <a:solidFill>
              <a:srgbClr val="DD9C61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D93E5395-8159-4E9A-9800-7D1F1BBA81AF}"/>
                </a:ext>
              </a:extLst>
            </p:cNvPr>
            <p:cNvSpPr/>
            <p:nvPr/>
          </p:nvSpPr>
          <p:spPr>
            <a:xfrm>
              <a:off x="4545900" y="2142403"/>
              <a:ext cx="371045" cy="160683"/>
            </a:xfrm>
            <a:custGeom>
              <a:avLst/>
              <a:gdLst>
                <a:gd name="connsiteX0" fmla="*/ 191313 w 371045"/>
                <a:gd name="connsiteY0" fmla="*/ 135605 h 160683"/>
                <a:gd name="connsiteX1" fmla="*/ 328429 w 371045"/>
                <a:gd name="connsiteY1" fmla="*/ 156039 h 160683"/>
                <a:gd name="connsiteX2" fmla="*/ 371046 w 371045"/>
                <a:gd name="connsiteY2" fmla="*/ 24149 h 160683"/>
                <a:gd name="connsiteX3" fmla="*/ 202431 w 371045"/>
                <a:gd name="connsiteY3" fmla="*/ 0 h 160683"/>
                <a:gd name="connsiteX4" fmla="*/ 0 w 371045"/>
                <a:gd name="connsiteY4" fmla="*/ 35295 h 160683"/>
                <a:gd name="connsiteX5" fmla="*/ 40764 w 371045"/>
                <a:gd name="connsiteY5" fmla="*/ 160683 h 160683"/>
                <a:gd name="connsiteX6" fmla="*/ 191313 w 371045"/>
                <a:gd name="connsiteY6" fmla="*/ 135605 h 16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045" h="160683">
                  <a:moveTo>
                    <a:pt x="191313" y="135605"/>
                  </a:moveTo>
                  <a:cubicBezTo>
                    <a:pt x="239026" y="135605"/>
                    <a:pt x="285348" y="143036"/>
                    <a:pt x="328429" y="156039"/>
                  </a:cubicBezTo>
                  <a:lnTo>
                    <a:pt x="371046" y="24149"/>
                  </a:lnTo>
                  <a:cubicBezTo>
                    <a:pt x="317774" y="8359"/>
                    <a:pt x="261261" y="0"/>
                    <a:pt x="202431" y="0"/>
                  </a:cubicBezTo>
                  <a:cubicBezTo>
                    <a:pt x="131557" y="0"/>
                    <a:pt x="63462" y="12539"/>
                    <a:pt x="0" y="35295"/>
                  </a:cubicBezTo>
                  <a:lnTo>
                    <a:pt x="40764" y="160683"/>
                  </a:lnTo>
                  <a:cubicBezTo>
                    <a:pt x="88013" y="144429"/>
                    <a:pt x="138505" y="135605"/>
                    <a:pt x="191313" y="135605"/>
                  </a:cubicBezTo>
                  <a:close/>
                </a:path>
              </a:pathLst>
            </a:custGeom>
            <a:solidFill>
              <a:srgbClr val="DD9C61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060CA3F1-FBE0-4191-B83A-44E6454FB64D}"/>
                </a:ext>
              </a:extLst>
            </p:cNvPr>
            <p:cNvSpPr/>
            <p:nvPr/>
          </p:nvSpPr>
          <p:spPr>
            <a:xfrm>
              <a:off x="4272133" y="2473521"/>
              <a:ext cx="199651" cy="269817"/>
            </a:xfrm>
            <a:custGeom>
              <a:avLst/>
              <a:gdLst>
                <a:gd name="connsiteX0" fmla="*/ 199651 w 199651"/>
                <a:gd name="connsiteY0" fmla="*/ 82199 h 269817"/>
                <a:gd name="connsiteX1" fmla="*/ 86624 w 199651"/>
                <a:gd name="connsiteY1" fmla="*/ 0 h 269817"/>
                <a:gd name="connsiteX2" fmla="*/ 0 w 199651"/>
                <a:gd name="connsiteY2" fmla="*/ 269818 h 269817"/>
                <a:gd name="connsiteX3" fmla="*/ 139895 w 199651"/>
                <a:gd name="connsiteY3" fmla="*/ 269818 h 269817"/>
                <a:gd name="connsiteX4" fmla="*/ 199651 w 199651"/>
                <a:gd name="connsiteY4" fmla="*/ 82199 h 26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651" h="269817">
                  <a:moveTo>
                    <a:pt x="199651" y="82199"/>
                  </a:moveTo>
                  <a:lnTo>
                    <a:pt x="86624" y="0"/>
                  </a:lnTo>
                  <a:cubicBezTo>
                    <a:pt x="31963" y="76162"/>
                    <a:pt x="0" y="169507"/>
                    <a:pt x="0" y="269818"/>
                  </a:cubicBezTo>
                  <a:lnTo>
                    <a:pt x="139895" y="269818"/>
                  </a:lnTo>
                  <a:cubicBezTo>
                    <a:pt x="139895" y="200157"/>
                    <a:pt x="162130" y="135605"/>
                    <a:pt x="199651" y="82199"/>
                  </a:cubicBezTo>
                  <a:close/>
                </a:path>
              </a:pathLst>
            </a:custGeom>
            <a:solidFill>
              <a:srgbClr val="CA772C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E0DCFF7-895B-4521-B001-AD5B247C7ED2}"/>
                </a:ext>
              </a:extLst>
            </p:cNvPr>
            <p:cNvSpPr/>
            <p:nvPr/>
          </p:nvSpPr>
          <p:spPr>
            <a:xfrm>
              <a:off x="4997548" y="2466091"/>
              <a:ext cx="204746" cy="277248"/>
            </a:xfrm>
            <a:custGeom>
              <a:avLst/>
              <a:gdLst>
                <a:gd name="connsiteX0" fmla="*/ 0 w 204746"/>
                <a:gd name="connsiteY0" fmla="*/ 82664 h 277248"/>
                <a:gd name="connsiteX1" fmla="*/ 64852 w 204746"/>
                <a:gd name="connsiteY1" fmla="*/ 277248 h 277248"/>
                <a:gd name="connsiteX2" fmla="*/ 204747 w 204746"/>
                <a:gd name="connsiteY2" fmla="*/ 277248 h 277248"/>
                <a:gd name="connsiteX3" fmla="*/ 113028 w 204746"/>
                <a:gd name="connsiteY3" fmla="*/ 0 h 277248"/>
                <a:gd name="connsiteX4" fmla="*/ 0 w 204746"/>
                <a:gd name="connsiteY4" fmla="*/ 82664 h 27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46" h="277248">
                  <a:moveTo>
                    <a:pt x="0" y="82664"/>
                  </a:moveTo>
                  <a:cubicBezTo>
                    <a:pt x="40764" y="136999"/>
                    <a:pt x="64852" y="204337"/>
                    <a:pt x="64852" y="277248"/>
                  </a:cubicBezTo>
                  <a:lnTo>
                    <a:pt x="204747" y="277248"/>
                  </a:lnTo>
                  <a:cubicBezTo>
                    <a:pt x="204747" y="173222"/>
                    <a:pt x="170468" y="77555"/>
                    <a:pt x="113028" y="0"/>
                  </a:cubicBezTo>
                  <a:lnTo>
                    <a:pt x="0" y="82664"/>
                  </a:lnTo>
                  <a:close/>
                </a:path>
              </a:pathLst>
            </a:custGeom>
            <a:solidFill>
              <a:srgbClr val="CA772C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A4FFAB23-3ECA-4B3D-AE1F-22D4DFD1111C}"/>
                </a:ext>
              </a:extLst>
            </p:cNvPr>
            <p:cNvSpPr/>
            <p:nvPr/>
          </p:nvSpPr>
          <p:spPr>
            <a:xfrm>
              <a:off x="4358756" y="2302621"/>
              <a:ext cx="271451" cy="253099"/>
            </a:xfrm>
            <a:custGeom>
              <a:avLst/>
              <a:gdLst>
                <a:gd name="connsiteX0" fmla="*/ 271452 w 271451"/>
                <a:gd name="connsiteY0" fmla="*/ 133748 h 253099"/>
                <a:gd name="connsiteX1" fmla="*/ 228371 w 271451"/>
                <a:gd name="connsiteY1" fmla="*/ 0 h 253099"/>
                <a:gd name="connsiteX2" fmla="*/ 0 w 271451"/>
                <a:gd name="connsiteY2" fmla="*/ 170436 h 253099"/>
                <a:gd name="connsiteX3" fmla="*/ 113028 w 271451"/>
                <a:gd name="connsiteY3" fmla="*/ 253099 h 253099"/>
                <a:gd name="connsiteX4" fmla="*/ 271452 w 271451"/>
                <a:gd name="connsiteY4" fmla="*/ 133748 h 25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51" h="253099">
                  <a:moveTo>
                    <a:pt x="271452" y="133748"/>
                  </a:moveTo>
                  <a:lnTo>
                    <a:pt x="228371" y="0"/>
                  </a:lnTo>
                  <a:cubicBezTo>
                    <a:pt x="135726" y="31579"/>
                    <a:pt x="56051" y="91952"/>
                    <a:pt x="0" y="170436"/>
                  </a:cubicBezTo>
                  <a:lnTo>
                    <a:pt x="113028" y="253099"/>
                  </a:lnTo>
                  <a:cubicBezTo>
                    <a:pt x="151939" y="198764"/>
                    <a:pt x="207063" y="156504"/>
                    <a:pt x="271452" y="133748"/>
                  </a:cubicBezTo>
                  <a:close/>
                </a:path>
              </a:pathLst>
            </a:custGeom>
            <a:solidFill>
              <a:srgbClr val="CA772C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3D5BBDBC-BD08-4AEB-A582-44F80754A32F}"/>
                </a:ext>
              </a:extLst>
            </p:cNvPr>
            <p:cNvSpPr/>
            <p:nvPr/>
          </p:nvSpPr>
          <p:spPr>
            <a:xfrm>
              <a:off x="4831249" y="2298906"/>
              <a:ext cx="279326" cy="249848"/>
            </a:xfrm>
            <a:custGeom>
              <a:avLst/>
              <a:gdLst>
                <a:gd name="connsiteX0" fmla="*/ 43080 w 279326"/>
                <a:gd name="connsiteY0" fmla="*/ 0 h 249848"/>
                <a:gd name="connsiteX1" fmla="*/ 0 w 279326"/>
                <a:gd name="connsiteY1" fmla="*/ 133283 h 249848"/>
                <a:gd name="connsiteX2" fmla="*/ 166299 w 279326"/>
                <a:gd name="connsiteY2" fmla="*/ 249848 h 249848"/>
                <a:gd name="connsiteX3" fmla="*/ 279326 w 279326"/>
                <a:gd name="connsiteY3" fmla="*/ 167649 h 249848"/>
                <a:gd name="connsiteX4" fmla="*/ 43080 w 279326"/>
                <a:gd name="connsiteY4" fmla="*/ 0 h 24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326" h="249848">
                  <a:moveTo>
                    <a:pt x="43080" y="0"/>
                  </a:moveTo>
                  <a:lnTo>
                    <a:pt x="0" y="133283"/>
                  </a:lnTo>
                  <a:cubicBezTo>
                    <a:pt x="67168" y="153717"/>
                    <a:pt x="125072" y="195049"/>
                    <a:pt x="166299" y="249848"/>
                  </a:cubicBezTo>
                  <a:lnTo>
                    <a:pt x="279326" y="167649"/>
                  </a:lnTo>
                  <a:cubicBezTo>
                    <a:pt x="220960" y="88701"/>
                    <a:pt x="138505" y="29257"/>
                    <a:pt x="43080" y="0"/>
                  </a:cubicBezTo>
                  <a:close/>
                </a:path>
              </a:pathLst>
            </a:custGeom>
            <a:solidFill>
              <a:srgbClr val="CA772C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22DD90D9-4897-45FF-8417-81C258FD7E55}"/>
                </a:ext>
              </a:extLst>
            </p:cNvPr>
            <p:cNvSpPr/>
            <p:nvPr/>
          </p:nvSpPr>
          <p:spPr>
            <a:xfrm>
              <a:off x="4587128" y="2278472"/>
              <a:ext cx="287201" cy="158825"/>
            </a:xfrm>
            <a:custGeom>
              <a:avLst/>
              <a:gdLst>
                <a:gd name="connsiteX0" fmla="*/ 150086 w 287201"/>
                <a:gd name="connsiteY0" fmla="*/ 139785 h 158825"/>
                <a:gd name="connsiteX1" fmla="*/ 244121 w 287201"/>
                <a:gd name="connsiteY1" fmla="*/ 153717 h 158825"/>
                <a:gd name="connsiteX2" fmla="*/ 287201 w 287201"/>
                <a:gd name="connsiteY2" fmla="*/ 20434 h 158825"/>
                <a:gd name="connsiteX3" fmla="*/ 150086 w 287201"/>
                <a:gd name="connsiteY3" fmla="*/ 0 h 158825"/>
                <a:gd name="connsiteX4" fmla="*/ 0 w 287201"/>
                <a:gd name="connsiteY4" fmla="*/ 25078 h 158825"/>
                <a:gd name="connsiteX5" fmla="*/ 43080 w 287201"/>
                <a:gd name="connsiteY5" fmla="*/ 158826 h 158825"/>
                <a:gd name="connsiteX6" fmla="*/ 150086 w 287201"/>
                <a:gd name="connsiteY6" fmla="*/ 139785 h 15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201" h="158825">
                  <a:moveTo>
                    <a:pt x="150086" y="139785"/>
                  </a:moveTo>
                  <a:cubicBezTo>
                    <a:pt x="182975" y="139785"/>
                    <a:pt x="214475" y="144894"/>
                    <a:pt x="244121" y="153717"/>
                  </a:cubicBezTo>
                  <a:lnTo>
                    <a:pt x="287201" y="20434"/>
                  </a:lnTo>
                  <a:cubicBezTo>
                    <a:pt x="243658" y="6966"/>
                    <a:pt x="197798" y="0"/>
                    <a:pt x="150086" y="0"/>
                  </a:cubicBezTo>
                  <a:cubicBezTo>
                    <a:pt x="97278" y="0"/>
                    <a:pt x="46786" y="8824"/>
                    <a:pt x="0" y="25078"/>
                  </a:cubicBezTo>
                  <a:lnTo>
                    <a:pt x="43080" y="158826"/>
                  </a:lnTo>
                  <a:cubicBezTo>
                    <a:pt x="76433" y="146287"/>
                    <a:pt x="112564" y="139785"/>
                    <a:pt x="150086" y="139785"/>
                  </a:cubicBezTo>
                  <a:close/>
                </a:path>
              </a:pathLst>
            </a:custGeom>
            <a:solidFill>
              <a:srgbClr val="CA772C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F68252F1-7431-44AF-B882-CF8E7CF4AF78}"/>
                </a:ext>
              </a:extLst>
            </p:cNvPr>
            <p:cNvSpPr/>
            <p:nvPr/>
          </p:nvSpPr>
          <p:spPr>
            <a:xfrm>
              <a:off x="4257773" y="2400146"/>
              <a:ext cx="214011" cy="155574"/>
            </a:xfrm>
            <a:custGeom>
              <a:avLst/>
              <a:gdLst>
                <a:gd name="connsiteX0" fmla="*/ 0 w 214011"/>
                <a:gd name="connsiteY0" fmla="*/ 0 h 155574"/>
                <a:gd name="connsiteX1" fmla="*/ 214011 w 214011"/>
                <a:gd name="connsiteY1" fmla="*/ 155575 h 15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11" h="155574">
                  <a:moveTo>
                    <a:pt x="0" y="0"/>
                  </a:moveTo>
                  <a:lnTo>
                    <a:pt x="214011" y="155575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AFDEA02B-8F7E-4C4C-8697-88838FE71909}"/>
                </a:ext>
              </a:extLst>
            </p:cNvPr>
            <p:cNvSpPr/>
            <p:nvPr/>
          </p:nvSpPr>
          <p:spPr>
            <a:xfrm>
              <a:off x="4546364" y="2177697"/>
              <a:ext cx="83844" cy="258672"/>
            </a:xfrm>
            <a:custGeom>
              <a:avLst/>
              <a:gdLst>
                <a:gd name="connsiteX0" fmla="*/ 0 w 83844"/>
                <a:gd name="connsiteY0" fmla="*/ 0 h 258672"/>
                <a:gd name="connsiteX1" fmla="*/ 83844 w 83844"/>
                <a:gd name="connsiteY1" fmla="*/ 258672 h 25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844" h="258672">
                  <a:moveTo>
                    <a:pt x="0" y="0"/>
                  </a:moveTo>
                  <a:lnTo>
                    <a:pt x="83844" y="258672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B05F65AD-3E33-4B57-AF29-131FF955D5F0}"/>
                </a:ext>
              </a:extLst>
            </p:cNvPr>
            <p:cNvSpPr/>
            <p:nvPr/>
          </p:nvSpPr>
          <p:spPr>
            <a:xfrm>
              <a:off x="4831249" y="2166551"/>
              <a:ext cx="85697" cy="265638"/>
            </a:xfrm>
            <a:custGeom>
              <a:avLst/>
              <a:gdLst>
                <a:gd name="connsiteX0" fmla="*/ 85697 w 85697"/>
                <a:gd name="connsiteY0" fmla="*/ 0 h 265638"/>
                <a:gd name="connsiteX1" fmla="*/ 0 w 85697"/>
                <a:gd name="connsiteY1" fmla="*/ 265638 h 26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697" h="265638">
                  <a:moveTo>
                    <a:pt x="85697" y="0"/>
                  </a:moveTo>
                  <a:lnTo>
                    <a:pt x="0" y="265638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DA700FC2-D817-4C68-8B93-D5E14DBBB492}"/>
                </a:ext>
              </a:extLst>
            </p:cNvPr>
            <p:cNvSpPr/>
            <p:nvPr/>
          </p:nvSpPr>
          <p:spPr>
            <a:xfrm>
              <a:off x="4997548" y="2382034"/>
              <a:ext cx="228834" cy="166720"/>
            </a:xfrm>
            <a:custGeom>
              <a:avLst/>
              <a:gdLst>
                <a:gd name="connsiteX0" fmla="*/ 0 w 228834"/>
                <a:gd name="connsiteY0" fmla="*/ 166720 h 166720"/>
                <a:gd name="connsiteX1" fmla="*/ 228835 w 228834"/>
                <a:gd name="connsiteY1" fmla="*/ 0 h 16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4" h="166720">
                  <a:moveTo>
                    <a:pt x="0" y="166720"/>
                  </a:moveTo>
                  <a:lnTo>
                    <a:pt x="228835" y="0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sp>
        <p:nvSpPr>
          <p:cNvPr id="329" name="TextBox 328">
            <a:extLst>
              <a:ext uri="{FF2B5EF4-FFF2-40B4-BE49-F238E27FC236}">
                <a16:creationId xmlns:a16="http://schemas.microsoft.com/office/drawing/2014/main" id="{EB5705BA-0397-4458-A6F3-0E91D8B07EAD}"/>
              </a:ext>
            </a:extLst>
          </p:cNvPr>
          <p:cNvSpPr txBox="1"/>
          <p:nvPr/>
        </p:nvSpPr>
        <p:spPr>
          <a:xfrm>
            <a:off x="5154190" y="3538849"/>
            <a:ext cx="1660844" cy="35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Formulary</a:t>
            </a:r>
            <a:r>
              <a:rPr kumimoji="0" lang="en-US" sz="4000" b="1" i="0" u="none" strike="noStrike" kern="0" cap="none" spc="0" normalizeH="0" baseline="-24000" noProof="0">
                <a:ln>
                  <a:noFill/>
                </a:ln>
                <a:solidFill>
                  <a:srgbClr val="A91F24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*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1657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B4D9EC0-0E1C-441D-ADFD-6746CF34D569}"/>
              </a:ext>
            </a:extLst>
          </p:cNvPr>
          <p:cNvSpPr txBox="1"/>
          <p:nvPr/>
        </p:nvSpPr>
        <p:spPr>
          <a:xfrm>
            <a:off x="6901654" y="3538849"/>
            <a:ext cx="1821676" cy="35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Plan Net/Directory</a:t>
            </a:r>
            <a:r>
              <a:rPr kumimoji="0" lang="en-US" sz="4000" b="1" i="0" u="none" strike="noStrike" kern="0" cap="none" spc="0" normalizeH="0" baseline="-24000" noProof="0">
                <a:ln>
                  <a:noFill/>
                </a:ln>
                <a:solidFill>
                  <a:srgbClr val="A91F24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*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1657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1F2D95C0-C4B4-4AD9-A29E-16B37EA7568D}"/>
              </a:ext>
            </a:extLst>
          </p:cNvPr>
          <p:cNvSpPr txBox="1"/>
          <p:nvPr/>
        </p:nvSpPr>
        <p:spPr>
          <a:xfrm>
            <a:off x="8747596" y="3538849"/>
            <a:ext cx="166084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Patient Cost Transparency (PCT)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91F24"/>
                </a:solidFill>
                <a:effectLst/>
                <a:uLnTx/>
                <a:uFillTx/>
                <a:latin typeface="Wingdings" panose="05000000000000000000" pitchFamily="2" charset="2"/>
                <a:cs typeface="Calibri" panose="020F0502020204030204" pitchFamily="34" charset="0"/>
                <a:sym typeface="Arial"/>
              </a:rPr>
              <a:t>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1657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FF53260D-C9BB-4528-BC0F-7DAC7CF26861}"/>
              </a:ext>
            </a:extLst>
          </p:cNvPr>
          <p:cNvGrpSpPr/>
          <p:nvPr/>
        </p:nvGrpSpPr>
        <p:grpSpPr>
          <a:xfrm>
            <a:off x="1671555" y="3553856"/>
            <a:ext cx="1193737" cy="642671"/>
            <a:chOff x="2767738" y="2107417"/>
            <a:chExt cx="1193737" cy="642671"/>
          </a:xfrm>
        </p:grpSpPr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0329AF67-D863-4D60-BB8D-607B81CB31B2}"/>
                </a:ext>
              </a:extLst>
            </p:cNvPr>
            <p:cNvGrpSpPr/>
            <p:nvPr/>
          </p:nvGrpSpPr>
          <p:grpSpPr>
            <a:xfrm>
              <a:off x="2767738" y="2107417"/>
              <a:ext cx="1193737" cy="600936"/>
              <a:chOff x="2767738" y="2107417"/>
              <a:chExt cx="1193737" cy="600936"/>
            </a:xfrm>
          </p:grpSpPr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7CFC1537-ADE0-457E-9644-C747CCB59A0A}"/>
                  </a:ext>
                </a:extLst>
              </p:cNvPr>
              <p:cNvSpPr/>
              <p:nvPr/>
            </p:nvSpPr>
            <p:spPr>
              <a:xfrm>
                <a:off x="2767738" y="2365160"/>
                <a:ext cx="207062" cy="343193"/>
              </a:xfrm>
              <a:custGeom>
                <a:avLst/>
                <a:gdLst>
                  <a:gd name="connsiteX0" fmla="*/ 106079 w 207062"/>
                  <a:gd name="connsiteY0" fmla="*/ 0 h 343193"/>
                  <a:gd name="connsiteX1" fmla="*/ 0 w 207062"/>
                  <a:gd name="connsiteY1" fmla="*/ 340407 h 343193"/>
                  <a:gd name="connsiteX2" fmla="*/ 0 w 207062"/>
                  <a:gd name="connsiteY2" fmla="*/ 343193 h 343193"/>
                  <a:gd name="connsiteX3" fmla="*/ 120439 w 207062"/>
                  <a:gd name="connsiteY3" fmla="*/ 343193 h 343193"/>
                  <a:gd name="connsiteX4" fmla="*/ 207063 w 207062"/>
                  <a:gd name="connsiteY4" fmla="*/ 72911 h 343193"/>
                  <a:gd name="connsiteX5" fmla="*/ 106079 w 207062"/>
                  <a:gd name="connsiteY5" fmla="*/ 0 h 343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062" h="343193">
                    <a:moveTo>
                      <a:pt x="106079" y="0"/>
                    </a:moveTo>
                    <a:cubicBezTo>
                      <a:pt x="39374" y="96596"/>
                      <a:pt x="0" y="214089"/>
                      <a:pt x="0" y="340407"/>
                    </a:cubicBezTo>
                    <a:cubicBezTo>
                      <a:pt x="0" y="341336"/>
                      <a:pt x="0" y="342265"/>
                      <a:pt x="0" y="343193"/>
                    </a:cubicBezTo>
                    <a:lnTo>
                      <a:pt x="120439" y="343193"/>
                    </a:lnTo>
                    <a:cubicBezTo>
                      <a:pt x="120439" y="242418"/>
                      <a:pt x="152865" y="149073"/>
                      <a:pt x="207063" y="72911"/>
                    </a:cubicBezTo>
                    <a:lnTo>
                      <a:pt x="106079" y="0"/>
                    </a:lnTo>
                    <a:close/>
                  </a:path>
                </a:pathLst>
              </a:custGeom>
              <a:solidFill>
                <a:srgbClr val="30784F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4A31BFDF-C6AE-44E3-AA36-BFC4D80E45D7}"/>
                  </a:ext>
                </a:extLst>
              </p:cNvPr>
              <p:cNvSpPr/>
              <p:nvPr/>
            </p:nvSpPr>
            <p:spPr>
              <a:xfrm>
                <a:off x="3726619" y="2347048"/>
                <a:ext cx="234856" cy="361304"/>
              </a:xfrm>
              <a:custGeom>
                <a:avLst/>
                <a:gdLst>
                  <a:gd name="connsiteX0" fmla="*/ 234857 w 234856"/>
                  <a:gd name="connsiteY0" fmla="*/ 358519 h 361304"/>
                  <a:gd name="connsiteX1" fmla="*/ 115807 w 234856"/>
                  <a:gd name="connsiteY1" fmla="*/ 0 h 361304"/>
                  <a:gd name="connsiteX2" fmla="*/ 0 w 234856"/>
                  <a:gd name="connsiteY2" fmla="*/ 84057 h 361304"/>
                  <a:gd name="connsiteX3" fmla="*/ 91719 w 234856"/>
                  <a:gd name="connsiteY3" fmla="*/ 361305 h 361304"/>
                  <a:gd name="connsiteX4" fmla="*/ 234857 w 234856"/>
                  <a:gd name="connsiteY4" fmla="*/ 361305 h 361304"/>
                  <a:gd name="connsiteX5" fmla="*/ 234857 w 234856"/>
                  <a:gd name="connsiteY5" fmla="*/ 358519 h 36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856" h="361304">
                    <a:moveTo>
                      <a:pt x="234857" y="358519"/>
                    </a:moveTo>
                    <a:cubicBezTo>
                      <a:pt x="234857" y="223842"/>
                      <a:pt x="190387" y="99847"/>
                      <a:pt x="115807" y="0"/>
                    </a:cubicBezTo>
                    <a:lnTo>
                      <a:pt x="0" y="84057"/>
                    </a:lnTo>
                    <a:cubicBezTo>
                      <a:pt x="57440" y="161612"/>
                      <a:pt x="91256" y="257279"/>
                      <a:pt x="91719" y="361305"/>
                    </a:cubicBezTo>
                    <a:lnTo>
                      <a:pt x="234857" y="361305"/>
                    </a:lnTo>
                    <a:cubicBezTo>
                      <a:pt x="234857" y="360376"/>
                      <a:pt x="234857" y="359447"/>
                      <a:pt x="234857" y="358519"/>
                    </a:cubicBezTo>
                    <a:close/>
                  </a:path>
                </a:pathLst>
              </a:custGeom>
              <a:solidFill>
                <a:srgbClr val="30784F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839B2EAC-B033-48A3-9466-C9C724E2225F}"/>
                  </a:ext>
                </a:extLst>
              </p:cNvPr>
              <p:cNvSpPr/>
              <p:nvPr/>
            </p:nvSpPr>
            <p:spPr>
              <a:xfrm>
                <a:off x="2873817" y="2142711"/>
                <a:ext cx="328891" cy="295824"/>
              </a:xfrm>
              <a:custGeom>
                <a:avLst/>
                <a:gdLst>
                  <a:gd name="connsiteX0" fmla="*/ 328892 w 328891"/>
                  <a:gd name="connsiteY0" fmla="*/ 125389 h 295824"/>
                  <a:gd name="connsiteX1" fmla="*/ 288128 w 328891"/>
                  <a:gd name="connsiteY1" fmla="*/ 0 h 295824"/>
                  <a:gd name="connsiteX2" fmla="*/ 0 w 328891"/>
                  <a:gd name="connsiteY2" fmla="*/ 222449 h 295824"/>
                  <a:gd name="connsiteX3" fmla="*/ 100520 w 328891"/>
                  <a:gd name="connsiteY3" fmla="*/ 295824 h 295824"/>
                  <a:gd name="connsiteX4" fmla="*/ 328892 w 328891"/>
                  <a:gd name="connsiteY4" fmla="*/ 125389 h 295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891" h="295824">
                    <a:moveTo>
                      <a:pt x="328892" y="125389"/>
                    </a:moveTo>
                    <a:lnTo>
                      <a:pt x="288128" y="0"/>
                    </a:lnTo>
                    <a:cubicBezTo>
                      <a:pt x="170468" y="42725"/>
                      <a:pt x="69947" y="121209"/>
                      <a:pt x="0" y="222449"/>
                    </a:cubicBezTo>
                    <a:lnTo>
                      <a:pt x="100520" y="295824"/>
                    </a:lnTo>
                    <a:cubicBezTo>
                      <a:pt x="156571" y="217340"/>
                      <a:pt x="236246" y="156968"/>
                      <a:pt x="328892" y="125389"/>
                    </a:cubicBezTo>
                    <a:close/>
                  </a:path>
                </a:pathLst>
              </a:custGeom>
              <a:solidFill>
                <a:srgbClr val="30784F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525D9364-5346-4408-A066-16792DB3840F}"/>
                  </a:ext>
                </a:extLst>
              </p:cNvPr>
              <p:cNvSpPr/>
              <p:nvPr/>
            </p:nvSpPr>
            <p:spPr>
              <a:xfrm>
                <a:off x="3490373" y="2132030"/>
                <a:ext cx="352053" cy="299539"/>
              </a:xfrm>
              <a:custGeom>
                <a:avLst/>
                <a:gdLst>
                  <a:gd name="connsiteX0" fmla="*/ 236246 w 352053"/>
                  <a:gd name="connsiteY0" fmla="*/ 299540 h 299539"/>
                  <a:gd name="connsiteX1" fmla="*/ 352053 w 352053"/>
                  <a:gd name="connsiteY1" fmla="*/ 215483 h 299539"/>
                  <a:gd name="connsiteX2" fmla="*/ 43080 w 352053"/>
                  <a:gd name="connsiteY2" fmla="*/ 0 h 299539"/>
                  <a:gd name="connsiteX3" fmla="*/ 0 w 352053"/>
                  <a:gd name="connsiteY3" fmla="*/ 131890 h 299539"/>
                  <a:gd name="connsiteX4" fmla="*/ 236246 w 352053"/>
                  <a:gd name="connsiteY4" fmla="*/ 299540 h 29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053" h="299539">
                    <a:moveTo>
                      <a:pt x="236246" y="299540"/>
                    </a:moveTo>
                    <a:lnTo>
                      <a:pt x="352053" y="215483"/>
                    </a:lnTo>
                    <a:cubicBezTo>
                      <a:pt x="275621" y="113314"/>
                      <a:pt x="167688" y="36688"/>
                      <a:pt x="43080" y="0"/>
                    </a:cubicBezTo>
                    <a:lnTo>
                      <a:pt x="0" y="131890"/>
                    </a:lnTo>
                    <a:cubicBezTo>
                      <a:pt x="95425" y="161148"/>
                      <a:pt x="177879" y="220591"/>
                      <a:pt x="236246" y="299540"/>
                    </a:cubicBezTo>
                    <a:close/>
                  </a:path>
                </a:pathLst>
              </a:custGeom>
              <a:solidFill>
                <a:srgbClr val="30784F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64C825FD-CFF9-4FAD-8433-09EE3D24199F}"/>
                  </a:ext>
                </a:extLst>
              </p:cNvPr>
              <p:cNvSpPr/>
              <p:nvPr/>
            </p:nvSpPr>
            <p:spPr>
              <a:xfrm>
                <a:off x="3161944" y="2107417"/>
                <a:ext cx="371045" cy="160683"/>
              </a:xfrm>
              <a:custGeom>
                <a:avLst/>
                <a:gdLst>
                  <a:gd name="connsiteX0" fmla="*/ 191313 w 371045"/>
                  <a:gd name="connsiteY0" fmla="*/ 135605 h 160683"/>
                  <a:gd name="connsiteX1" fmla="*/ 328429 w 371045"/>
                  <a:gd name="connsiteY1" fmla="*/ 156039 h 160683"/>
                  <a:gd name="connsiteX2" fmla="*/ 371046 w 371045"/>
                  <a:gd name="connsiteY2" fmla="*/ 24149 h 160683"/>
                  <a:gd name="connsiteX3" fmla="*/ 202431 w 371045"/>
                  <a:gd name="connsiteY3" fmla="*/ 0 h 160683"/>
                  <a:gd name="connsiteX4" fmla="*/ 0 w 371045"/>
                  <a:gd name="connsiteY4" fmla="*/ 35295 h 160683"/>
                  <a:gd name="connsiteX5" fmla="*/ 40764 w 371045"/>
                  <a:gd name="connsiteY5" fmla="*/ 160683 h 160683"/>
                  <a:gd name="connsiteX6" fmla="*/ 191313 w 371045"/>
                  <a:gd name="connsiteY6" fmla="*/ 135605 h 16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1045" h="160683">
                    <a:moveTo>
                      <a:pt x="191313" y="135605"/>
                    </a:moveTo>
                    <a:cubicBezTo>
                      <a:pt x="239026" y="135605"/>
                      <a:pt x="285348" y="143036"/>
                      <a:pt x="328429" y="156039"/>
                    </a:cubicBezTo>
                    <a:lnTo>
                      <a:pt x="371046" y="24149"/>
                    </a:lnTo>
                    <a:cubicBezTo>
                      <a:pt x="317774" y="8359"/>
                      <a:pt x="261261" y="0"/>
                      <a:pt x="202431" y="0"/>
                    </a:cubicBezTo>
                    <a:cubicBezTo>
                      <a:pt x="131557" y="0"/>
                      <a:pt x="63462" y="12539"/>
                      <a:pt x="0" y="35295"/>
                    </a:cubicBezTo>
                    <a:lnTo>
                      <a:pt x="40764" y="160683"/>
                    </a:lnTo>
                    <a:cubicBezTo>
                      <a:pt x="88013" y="144429"/>
                      <a:pt x="138505" y="135605"/>
                      <a:pt x="191313" y="135605"/>
                    </a:cubicBezTo>
                    <a:close/>
                  </a:path>
                </a:pathLst>
              </a:custGeom>
              <a:solidFill>
                <a:srgbClr val="30784F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E1A929BB-E633-4598-A639-318E649E45BA}"/>
                  </a:ext>
                </a:extLst>
              </p:cNvPr>
              <p:cNvSpPr/>
              <p:nvPr/>
            </p:nvSpPr>
            <p:spPr>
              <a:xfrm>
                <a:off x="2888177" y="2438535"/>
                <a:ext cx="199651" cy="269817"/>
              </a:xfrm>
              <a:custGeom>
                <a:avLst/>
                <a:gdLst>
                  <a:gd name="connsiteX0" fmla="*/ 199651 w 199651"/>
                  <a:gd name="connsiteY0" fmla="*/ 82199 h 269817"/>
                  <a:gd name="connsiteX1" fmla="*/ 86624 w 199651"/>
                  <a:gd name="connsiteY1" fmla="*/ 0 h 269817"/>
                  <a:gd name="connsiteX2" fmla="*/ 0 w 199651"/>
                  <a:gd name="connsiteY2" fmla="*/ 269818 h 269817"/>
                  <a:gd name="connsiteX3" fmla="*/ 139895 w 199651"/>
                  <a:gd name="connsiteY3" fmla="*/ 269818 h 269817"/>
                  <a:gd name="connsiteX4" fmla="*/ 199651 w 199651"/>
                  <a:gd name="connsiteY4" fmla="*/ 82199 h 26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651" h="269817">
                    <a:moveTo>
                      <a:pt x="199651" y="82199"/>
                    </a:moveTo>
                    <a:lnTo>
                      <a:pt x="86624" y="0"/>
                    </a:lnTo>
                    <a:cubicBezTo>
                      <a:pt x="31963" y="76162"/>
                      <a:pt x="0" y="169507"/>
                      <a:pt x="0" y="269818"/>
                    </a:cubicBezTo>
                    <a:lnTo>
                      <a:pt x="139895" y="269818"/>
                    </a:lnTo>
                    <a:cubicBezTo>
                      <a:pt x="139895" y="200157"/>
                      <a:pt x="162130" y="135605"/>
                      <a:pt x="199651" y="82199"/>
                    </a:cubicBezTo>
                    <a:close/>
                  </a:path>
                </a:pathLst>
              </a:custGeom>
              <a:solidFill>
                <a:srgbClr val="225437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4B218231-B202-4AC1-BEF4-BCCDC2E41483}"/>
                  </a:ext>
                </a:extLst>
              </p:cNvPr>
              <p:cNvSpPr/>
              <p:nvPr/>
            </p:nvSpPr>
            <p:spPr>
              <a:xfrm>
                <a:off x="3613592" y="2431105"/>
                <a:ext cx="204746" cy="277248"/>
              </a:xfrm>
              <a:custGeom>
                <a:avLst/>
                <a:gdLst>
                  <a:gd name="connsiteX0" fmla="*/ 0 w 204746"/>
                  <a:gd name="connsiteY0" fmla="*/ 82664 h 277248"/>
                  <a:gd name="connsiteX1" fmla="*/ 64852 w 204746"/>
                  <a:gd name="connsiteY1" fmla="*/ 277248 h 277248"/>
                  <a:gd name="connsiteX2" fmla="*/ 204747 w 204746"/>
                  <a:gd name="connsiteY2" fmla="*/ 277248 h 277248"/>
                  <a:gd name="connsiteX3" fmla="*/ 113028 w 204746"/>
                  <a:gd name="connsiteY3" fmla="*/ 0 h 277248"/>
                  <a:gd name="connsiteX4" fmla="*/ 0 w 204746"/>
                  <a:gd name="connsiteY4" fmla="*/ 82664 h 27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746" h="277248">
                    <a:moveTo>
                      <a:pt x="0" y="82664"/>
                    </a:moveTo>
                    <a:cubicBezTo>
                      <a:pt x="40764" y="136999"/>
                      <a:pt x="64852" y="204337"/>
                      <a:pt x="64852" y="277248"/>
                    </a:cubicBezTo>
                    <a:lnTo>
                      <a:pt x="204747" y="277248"/>
                    </a:lnTo>
                    <a:cubicBezTo>
                      <a:pt x="204747" y="173222"/>
                      <a:pt x="170468" y="77555"/>
                      <a:pt x="113028" y="0"/>
                    </a:cubicBezTo>
                    <a:lnTo>
                      <a:pt x="0" y="82664"/>
                    </a:lnTo>
                    <a:close/>
                  </a:path>
                </a:pathLst>
              </a:custGeom>
              <a:solidFill>
                <a:srgbClr val="225437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AA946594-01DB-422D-953F-DFFC41E72A2A}"/>
                  </a:ext>
                </a:extLst>
              </p:cNvPr>
              <p:cNvSpPr/>
              <p:nvPr/>
            </p:nvSpPr>
            <p:spPr>
              <a:xfrm>
                <a:off x="2974800" y="2267635"/>
                <a:ext cx="271451" cy="253099"/>
              </a:xfrm>
              <a:custGeom>
                <a:avLst/>
                <a:gdLst>
                  <a:gd name="connsiteX0" fmla="*/ 271452 w 271451"/>
                  <a:gd name="connsiteY0" fmla="*/ 133748 h 253099"/>
                  <a:gd name="connsiteX1" fmla="*/ 228371 w 271451"/>
                  <a:gd name="connsiteY1" fmla="*/ 0 h 253099"/>
                  <a:gd name="connsiteX2" fmla="*/ 0 w 271451"/>
                  <a:gd name="connsiteY2" fmla="*/ 170436 h 253099"/>
                  <a:gd name="connsiteX3" fmla="*/ 113028 w 271451"/>
                  <a:gd name="connsiteY3" fmla="*/ 253099 h 253099"/>
                  <a:gd name="connsiteX4" fmla="*/ 271452 w 271451"/>
                  <a:gd name="connsiteY4" fmla="*/ 133748 h 253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451" h="253099">
                    <a:moveTo>
                      <a:pt x="271452" y="133748"/>
                    </a:moveTo>
                    <a:lnTo>
                      <a:pt x="228371" y="0"/>
                    </a:lnTo>
                    <a:cubicBezTo>
                      <a:pt x="135726" y="31579"/>
                      <a:pt x="56051" y="91952"/>
                      <a:pt x="0" y="170436"/>
                    </a:cubicBezTo>
                    <a:lnTo>
                      <a:pt x="113028" y="253099"/>
                    </a:lnTo>
                    <a:cubicBezTo>
                      <a:pt x="151939" y="198764"/>
                      <a:pt x="207063" y="156504"/>
                      <a:pt x="271452" y="133748"/>
                    </a:cubicBezTo>
                    <a:close/>
                  </a:path>
                </a:pathLst>
              </a:custGeom>
              <a:solidFill>
                <a:srgbClr val="225437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62BBF337-8001-4419-9E04-30F470B10149}"/>
                  </a:ext>
                </a:extLst>
              </p:cNvPr>
              <p:cNvSpPr/>
              <p:nvPr/>
            </p:nvSpPr>
            <p:spPr>
              <a:xfrm>
                <a:off x="3447293" y="2263920"/>
                <a:ext cx="279326" cy="249848"/>
              </a:xfrm>
              <a:custGeom>
                <a:avLst/>
                <a:gdLst>
                  <a:gd name="connsiteX0" fmla="*/ 43080 w 279326"/>
                  <a:gd name="connsiteY0" fmla="*/ 0 h 249848"/>
                  <a:gd name="connsiteX1" fmla="*/ 0 w 279326"/>
                  <a:gd name="connsiteY1" fmla="*/ 133283 h 249848"/>
                  <a:gd name="connsiteX2" fmla="*/ 166299 w 279326"/>
                  <a:gd name="connsiteY2" fmla="*/ 249848 h 249848"/>
                  <a:gd name="connsiteX3" fmla="*/ 279326 w 279326"/>
                  <a:gd name="connsiteY3" fmla="*/ 167649 h 249848"/>
                  <a:gd name="connsiteX4" fmla="*/ 43080 w 279326"/>
                  <a:gd name="connsiteY4" fmla="*/ 0 h 24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326" h="249848">
                    <a:moveTo>
                      <a:pt x="43080" y="0"/>
                    </a:moveTo>
                    <a:lnTo>
                      <a:pt x="0" y="133283"/>
                    </a:lnTo>
                    <a:cubicBezTo>
                      <a:pt x="67168" y="153717"/>
                      <a:pt x="125072" y="195049"/>
                      <a:pt x="166299" y="249848"/>
                    </a:cubicBezTo>
                    <a:lnTo>
                      <a:pt x="279326" y="167649"/>
                    </a:lnTo>
                    <a:cubicBezTo>
                      <a:pt x="220960" y="88701"/>
                      <a:pt x="138505" y="29257"/>
                      <a:pt x="43080" y="0"/>
                    </a:cubicBezTo>
                    <a:close/>
                  </a:path>
                </a:pathLst>
              </a:custGeom>
              <a:solidFill>
                <a:srgbClr val="225437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6976ADC2-B438-4B11-BBC0-99C7D5A03402}"/>
                  </a:ext>
                </a:extLst>
              </p:cNvPr>
              <p:cNvSpPr/>
              <p:nvPr/>
            </p:nvSpPr>
            <p:spPr>
              <a:xfrm>
                <a:off x="3203172" y="2243486"/>
                <a:ext cx="287201" cy="158825"/>
              </a:xfrm>
              <a:custGeom>
                <a:avLst/>
                <a:gdLst>
                  <a:gd name="connsiteX0" fmla="*/ 150086 w 287201"/>
                  <a:gd name="connsiteY0" fmla="*/ 139785 h 158825"/>
                  <a:gd name="connsiteX1" fmla="*/ 244121 w 287201"/>
                  <a:gd name="connsiteY1" fmla="*/ 153717 h 158825"/>
                  <a:gd name="connsiteX2" fmla="*/ 287201 w 287201"/>
                  <a:gd name="connsiteY2" fmla="*/ 20434 h 158825"/>
                  <a:gd name="connsiteX3" fmla="*/ 150086 w 287201"/>
                  <a:gd name="connsiteY3" fmla="*/ 0 h 158825"/>
                  <a:gd name="connsiteX4" fmla="*/ 0 w 287201"/>
                  <a:gd name="connsiteY4" fmla="*/ 25078 h 158825"/>
                  <a:gd name="connsiteX5" fmla="*/ 43080 w 287201"/>
                  <a:gd name="connsiteY5" fmla="*/ 158826 h 158825"/>
                  <a:gd name="connsiteX6" fmla="*/ 150086 w 287201"/>
                  <a:gd name="connsiteY6" fmla="*/ 139785 h 158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7201" h="158825">
                    <a:moveTo>
                      <a:pt x="150086" y="139785"/>
                    </a:moveTo>
                    <a:cubicBezTo>
                      <a:pt x="182975" y="139785"/>
                      <a:pt x="214475" y="144894"/>
                      <a:pt x="244121" y="153717"/>
                    </a:cubicBezTo>
                    <a:lnTo>
                      <a:pt x="287201" y="20434"/>
                    </a:lnTo>
                    <a:cubicBezTo>
                      <a:pt x="243658" y="6966"/>
                      <a:pt x="197798" y="0"/>
                      <a:pt x="150086" y="0"/>
                    </a:cubicBezTo>
                    <a:cubicBezTo>
                      <a:pt x="97278" y="0"/>
                      <a:pt x="46786" y="8824"/>
                      <a:pt x="0" y="25078"/>
                    </a:cubicBezTo>
                    <a:lnTo>
                      <a:pt x="43080" y="158826"/>
                    </a:lnTo>
                    <a:cubicBezTo>
                      <a:pt x="76433" y="146287"/>
                      <a:pt x="112564" y="139785"/>
                      <a:pt x="150086" y="139785"/>
                    </a:cubicBezTo>
                    <a:close/>
                  </a:path>
                </a:pathLst>
              </a:custGeom>
              <a:solidFill>
                <a:srgbClr val="225437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2FDEF677-6525-4735-B93F-65F11F41D6D7}"/>
                  </a:ext>
                </a:extLst>
              </p:cNvPr>
              <p:cNvSpPr/>
              <p:nvPr/>
            </p:nvSpPr>
            <p:spPr>
              <a:xfrm>
                <a:off x="2873817" y="2365160"/>
                <a:ext cx="214011" cy="155574"/>
              </a:xfrm>
              <a:custGeom>
                <a:avLst/>
                <a:gdLst>
                  <a:gd name="connsiteX0" fmla="*/ 0 w 214011"/>
                  <a:gd name="connsiteY0" fmla="*/ 0 h 155574"/>
                  <a:gd name="connsiteX1" fmla="*/ 214011 w 214011"/>
                  <a:gd name="connsiteY1" fmla="*/ 155575 h 15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4011" h="155574">
                    <a:moveTo>
                      <a:pt x="0" y="0"/>
                    </a:moveTo>
                    <a:lnTo>
                      <a:pt x="214011" y="155575"/>
                    </a:lnTo>
                  </a:path>
                </a:pathLst>
              </a:custGeom>
              <a:ln w="461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F1D37345-4EF9-4E1B-8BD8-238EC30F5AC2}"/>
                  </a:ext>
                </a:extLst>
              </p:cNvPr>
              <p:cNvSpPr/>
              <p:nvPr/>
            </p:nvSpPr>
            <p:spPr>
              <a:xfrm>
                <a:off x="3162408" y="2142711"/>
                <a:ext cx="83844" cy="258672"/>
              </a:xfrm>
              <a:custGeom>
                <a:avLst/>
                <a:gdLst>
                  <a:gd name="connsiteX0" fmla="*/ 0 w 83844"/>
                  <a:gd name="connsiteY0" fmla="*/ 0 h 258672"/>
                  <a:gd name="connsiteX1" fmla="*/ 83844 w 83844"/>
                  <a:gd name="connsiteY1" fmla="*/ 258672 h 258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844" h="258672">
                    <a:moveTo>
                      <a:pt x="0" y="0"/>
                    </a:moveTo>
                    <a:lnTo>
                      <a:pt x="83844" y="258672"/>
                    </a:lnTo>
                  </a:path>
                </a:pathLst>
              </a:custGeom>
              <a:ln w="461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8EB8FE5F-579C-4029-9DC2-23A1B51507A9}"/>
                  </a:ext>
                </a:extLst>
              </p:cNvPr>
              <p:cNvSpPr/>
              <p:nvPr/>
            </p:nvSpPr>
            <p:spPr>
              <a:xfrm>
                <a:off x="3447293" y="2131565"/>
                <a:ext cx="85697" cy="265638"/>
              </a:xfrm>
              <a:custGeom>
                <a:avLst/>
                <a:gdLst>
                  <a:gd name="connsiteX0" fmla="*/ 85697 w 85697"/>
                  <a:gd name="connsiteY0" fmla="*/ 0 h 265638"/>
                  <a:gd name="connsiteX1" fmla="*/ 0 w 85697"/>
                  <a:gd name="connsiteY1" fmla="*/ 265638 h 26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697" h="265638">
                    <a:moveTo>
                      <a:pt x="85697" y="0"/>
                    </a:moveTo>
                    <a:lnTo>
                      <a:pt x="0" y="265638"/>
                    </a:lnTo>
                  </a:path>
                </a:pathLst>
              </a:custGeom>
              <a:ln w="461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FEA43F29-4AC4-4DBE-A39F-77CDCA4ECD4B}"/>
                  </a:ext>
                </a:extLst>
              </p:cNvPr>
              <p:cNvSpPr/>
              <p:nvPr/>
            </p:nvSpPr>
            <p:spPr>
              <a:xfrm>
                <a:off x="3613592" y="2347048"/>
                <a:ext cx="228834" cy="166720"/>
              </a:xfrm>
              <a:custGeom>
                <a:avLst/>
                <a:gdLst>
                  <a:gd name="connsiteX0" fmla="*/ 0 w 228834"/>
                  <a:gd name="connsiteY0" fmla="*/ 166720 h 166720"/>
                  <a:gd name="connsiteX1" fmla="*/ 228835 w 228834"/>
                  <a:gd name="connsiteY1" fmla="*/ 0 h 16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834" h="166720">
                    <a:moveTo>
                      <a:pt x="0" y="166720"/>
                    </a:moveTo>
                    <a:lnTo>
                      <a:pt x="228835" y="0"/>
                    </a:lnTo>
                  </a:path>
                </a:pathLst>
              </a:custGeom>
              <a:ln w="461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p:grpSp>
        <p:pic>
          <p:nvPicPr>
            <p:cNvPr id="337" name="Graphic 336">
              <a:extLst>
                <a:ext uri="{FF2B5EF4-FFF2-40B4-BE49-F238E27FC236}">
                  <a16:creationId xmlns:a16="http://schemas.microsoft.com/office/drawing/2014/main" id="{170467FD-43ED-4078-AEED-9B941B719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3416867" y="2437114"/>
              <a:ext cx="172016" cy="453931"/>
            </a:xfrm>
            <a:prstGeom prst="rect">
              <a:avLst/>
            </a:prstGeom>
          </p:spPr>
        </p:pic>
      </p:grpSp>
      <p:sp>
        <p:nvSpPr>
          <p:cNvPr id="311" name="Rectangle: Top Corners Rounded 310">
            <a:extLst>
              <a:ext uri="{FF2B5EF4-FFF2-40B4-BE49-F238E27FC236}">
                <a16:creationId xmlns:a16="http://schemas.microsoft.com/office/drawing/2014/main" id="{4CD96B97-0B1A-413C-B0C6-C56600C9F99B}"/>
              </a:ext>
            </a:extLst>
          </p:cNvPr>
          <p:cNvSpPr/>
          <p:nvPr/>
        </p:nvSpPr>
        <p:spPr>
          <a:xfrm>
            <a:off x="5024922" y="4242588"/>
            <a:ext cx="5696465" cy="429768"/>
          </a:xfrm>
          <a:prstGeom prst="round2SameRect">
            <a:avLst>
              <a:gd name="adj1" fmla="val 39797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47474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Arial"/>
              </a:rPr>
              <a:t>Foundational Assets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CCAA6F15-484B-4FDF-B963-914DC1DD978A}"/>
              </a:ext>
            </a:extLst>
          </p:cNvPr>
          <p:cNvSpPr txBox="1"/>
          <p:nvPr/>
        </p:nvSpPr>
        <p:spPr>
          <a:xfrm>
            <a:off x="5423237" y="5565359"/>
            <a:ext cx="1122749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Member Attribution List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9C58BC2A-1F2C-4B90-9A39-3662AD212FFF}"/>
              </a:ext>
            </a:extLst>
          </p:cNvPr>
          <p:cNvSpPr txBox="1"/>
          <p:nvPr/>
        </p:nvSpPr>
        <p:spPr>
          <a:xfrm>
            <a:off x="8866718" y="5528289"/>
            <a:ext cx="141322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Health Record Exchange (HRex)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7C6BCBAB-F332-40DF-896F-B7EC9C3D73D5}"/>
              </a:ext>
            </a:extLst>
          </p:cNvPr>
          <p:cNvGrpSpPr/>
          <p:nvPr/>
        </p:nvGrpSpPr>
        <p:grpSpPr>
          <a:xfrm>
            <a:off x="5387744" y="4862324"/>
            <a:ext cx="1193737" cy="600936"/>
            <a:chOff x="1301402" y="2136249"/>
            <a:chExt cx="1193737" cy="600936"/>
          </a:xfrm>
        </p:grpSpPr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350CB3C5-6A5A-41CA-B91B-F9DCB2D632BA}"/>
                </a:ext>
              </a:extLst>
            </p:cNvPr>
            <p:cNvSpPr/>
            <p:nvPr/>
          </p:nvSpPr>
          <p:spPr>
            <a:xfrm>
              <a:off x="1301402" y="2393992"/>
              <a:ext cx="207062" cy="343193"/>
            </a:xfrm>
            <a:custGeom>
              <a:avLst/>
              <a:gdLst>
                <a:gd name="connsiteX0" fmla="*/ 106079 w 207062"/>
                <a:gd name="connsiteY0" fmla="*/ 0 h 343193"/>
                <a:gd name="connsiteX1" fmla="*/ 0 w 207062"/>
                <a:gd name="connsiteY1" fmla="*/ 340407 h 343193"/>
                <a:gd name="connsiteX2" fmla="*/ 0 w 207062"/>
                <a:gd name="connsiteY2" fmla="*/ 343193 h 343193"/>
                <a:gd name="connsiteX3" fmla="*/ 120439 w 207062"/>
                <a:gd name="connsiteY3" fmla="*/ 343193 h 343193"/>
                <a:gd name="connsiteX4" fmla="*/ 207063 w 207062"/>
                <a:gd name="connsiteY4" fmla="*/ 72911 h 343193"/>
                <a:gd name="connsiteX5" fmla="*/ 106079 w 207062"/>
                <a:gd name="connsiteY5" fmla="*/ 0 h 34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062" h="343193">
                  <a:moveTo>
                    <a:pt x="106079" y="0"/>
                  </a:moveTo>
                  <a:cubicBezTo>
                    <a:pt x="39374" y="96596"/>
                    <a:pt x="0" y="214089"/>
                    <a:pt x="0" y="340407"/>
                  </a:cubicBezTo>
                  <a:cubicBezTo>
                    <a:pt x="0" y="341336"/>
                    <a:pt x="0" y="342265"/>
                    <a:pt x="0" y="343193"/>
                  </a:cubicBezTo>
                  <a:lnTo>
                    <a:pt x="120439" y="343193"/>
                  </a:lnTo>
                  <a:cubicBezTo>
                    <a:pt x="120439" y="242418"/>
                    <a:pt x="152865" y="149073"/>
                    <a:pt x="207063" y="72911"/>
                  </a:cubicBezTo>
                  <a:lnTo>
                    <a:pt x="106079" y="0"/>
                  </a:ln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3CD5A602-1BDA-4D99-AF83-CFF6B44CA663}"/>
                </a:ext>
              </a:extLst>
            </p:cNvPr>
            <p:cNvSpPr/>
            <p:nvPr/>
          </p:nvSpPr>
          <p:spPr>
            <a:xfrm>
              <a:off x="2260283" y="2375880"/>
              <a:ext cx="234856" cy="361304"/>
            </a:xfrm>
            <a:custGeom>
              <a:avLst/>
              <a:gdLst>
                <a:gd name="connsiteX0" fmla="*/ 234857 w 234856"/>
                <a:gd name="connsiteY0" fmla="*/ 358519 h 361304"/>
                <a:gd name="connsiteX1" fmla="*/ 115807 w 234856"/>
                <a:gd name="connsiteY1" fmla="*/ 0 h 361304"/>
                <a:gd name="connsiteX2" fmla="*/ 0 w 234856"/>
                <a:gd name="connsiteY2" fmla="*/ 84057 h 361304"/>
                <a:gd name="connsiteX3" fmla="*/ 91719 w 234856"/>
                <a:gd name="connsiteY3" fmla="*/ 361305 h 361304"/>
                <a:gd name="connsiteX4" fmla="*/ 234857 w 234856"/>
                <a:gd name="connsiteY4" fmla="*/ 361305 h 361304"/>
                <a:gd name="connsiteX5" fmla="*/ 234857 w 234856"/>
                <a:gd name="connsiteY5" fmla="*/ 358519 h 36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56" h="361304">
                  <a:moveTo>
                    <a:pt x="234857" y="358519"/>
                  </a:moveTo>
                  <a:cubicBezTo>
                    <a:pt x="234857" y="223842"/>
                    <a:pt x="190387" y="99847"/>
                    <a:pt x="115807" y="0"/>
                  </a:cubicBezTo>
                  <a:lnTo>
                    <a:pt x="0" y="84057"/>
                  </a:lnTo>
                  <a:cubicBezTo>
                    <a:pt x="57440" y="161612"/>
                    <a:pt x="91256" y="257279"/>
                    <a:pt x="91719" y="361305"/>
                  </a:cubicBezTo>
                  <a:lnTo>
                    <a:pt x="234857" y="361305"/>
                  </a:lnTo>
                  <a:cubicBezTo>
                    <a:pt x="234857" y="360376"/>
                    <a:pt x="234857" y="359447"/>
                    <a:pt x="234857" y="358519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550C059A-E24F-41E1-83F7-11DCB1CDC0A9}"/>
                </a:ext>
              </a:extLst>
            </p:cNvPr>
            <p:cNvSpPr/>
            <p:nvPr/>
          </p:nvSpPr>
          <p:spPr>
            <a:xfrm>
              <a:off x="1407481" y="2171543"/>
              <a:ext cx="328891" cy="295824"/>
            </a:xfrm>
            <a:custGeom>
              <a:avLst/>
              <a:gdLst>
                <a:gd name="connsiteX0" fmla="*/ 328892 w 328891"/>
                <a:gd name="connsiteY0" fmla="*/ 125389 h 295824"/>
                <a:gd name="connsiteX1" fmla="*/ 288128 w 328891"/>
                <a:gd name="connsiteY1" fmla="*/ 0 h 295824"/>
                <a:gd name="connsiteX2" fmla="*/ 0 w 328891"/>
                <a:gd name="connsiteY2" fmla="*/ 222449 h 295824"/>
                <a:gd name="connsiteX3" fmla="*/ 100520 w 328891"/>
                <a:gd name="connsiteY3" fmla="*/ 295824 h 295824"/>
                <a:gd name="connsiteX4" fmla="*/ 328892 w 328891"/>
                <a:gd name="connsiteY4" fmla="*/ 125389 h 29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91" h="295824">
                  <a:moveTo>
                    <a:pt x="328892" y="125389"/>
                  </a:moveTo>
                  <a:lnTo>
                    <a:pt x="288128" y="0"/>
                  </a:lnTo>
                  <a:cubicBezTo>
                    <a:pt x="170468" y="42725"/>
                    <a:pt x="69947" y="121209"/>
                    <a:pt x="0" y="222449"/>
                  </a:cubicBezTo>
                  <a:lnTo>
                    <a:pt x="100520" y="295824"/>
                  </a:lnTo>
                  <a:cubicBezTo>
                    <a:pt x="156571" y="217340"/>
                    <a:pt x="236246" y="156968"/>
                    <a:pt x="328892" y="125389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A4562997-8B9E-4428-A58E-AB0967B4643D}"/>
                </a:ext>
              </a:extLst>
            </p:cNvPr>
            <p:cNvSpPr/>
            <p:nvPr/>
          </p:nvSpPr>
          <p:spPr>
            <a:xfrm>
              <a:off x="2024037" y="2160862"/>
              <a:ext cx="352053" cy="299539"/>
            </a:xfrm>
            <a:custGeom>
              <a:avLst/>
              <a:gdLst>
                <a:gd name="connsiteX0" fmla="*/ 236246 w 352053"/>
                <a:gd name="connsiteY0" fmla="*/ 299540 h 299539"/>
                <a:gd name="connsiteX1" fmla="*/ 352053 w 352053"/>
                <a:gd name="connsiteY1" fmla="*/ 215483 h 299539"/>
                <a:gd name="connsiteX2" fmla="*/ 43080 w 352053"/>
                <a:gd name="connsiteY2" fmla="*/ 0 h 299539"/>
                <a:gd name="connsiteX3" fmla="*/ 0 w 352053"/>
                <a:gd name="connsiteY3" fmla="*/ 131890 h 299539"/>
                <a:gd name="connsiteX4" fmla="*/ 236246 w 352053"/>
                <a:gd name="connsiteY4" fmla="*/ 299540 h 29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053" h="299539">
                  <a:moveTo>
                    <a:pt x="236246" y="299540"/>
                  </a:moveTo>
                  <a:lnTo>
                    <a:pt x="352053" y="215483"/>
                  </a:lnTo>
                  <a:cubicBezTo>
                    <a:pt x="275621" y="113314"/>
                    <a:pt x="167688" y="36688"/>
                    <a:pt x="43080" y="0"/>
                  </a:cubicBezTo>
                  <a:lnTo>
                    <a:pt x="0" y="131890"/>
                  </a:lnTo>
                  <a:cubicBezTo>
                    <a:pt x="95425" y="161148"/>
                    <a:pt x="177879" y="220591"/>
                    <a:pt x="236246" y="299540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213DEAA9-4B5A-420F-A715-531D9AC24373}"/>
                </a:ext>
              </a:extLst>
            </p:cNvPr>
            <p:cNvSpPr/>
            <p:nvPr/>
          </p:nvSpPr>
          <p:spPr>
            <a:xfrm>
              <a:off x="1695608" y="2136249"/>
              <a:ext cx="371045" cy="160683"/>
            </a:xfrm>
            <a:custGeom>
              <a:avLst/>
              <a:gdLst>
                <a:gd name="connsiteX0" fmla="*/ 191313 w 371045"/>
                <a:gd name="connsiteY0" fmla="*/ 135605 h 160683"/>
                <a:gd name="connsiteX1" fmla="*/ 328429 w 371045"/>
                <a:gd name="connsiteY1" fmla="*/ 156039 h 160683"/>
                <a:gd name="connsiteX2" fmla="*/ 371046 w 371045"/>
                <a:gd name="connsiteY2" fmla="*/ 24149 h 160683"/>
                <a:gd name="connsiteX3" fmla="*/ 202431 w 371045"/>
                <a:gd name="connsiteY3" fmla="*/ 0 h 160683"/>
                <a:gd name="connsiteX4" fmla="*/ 0 w 371045"/>
                <a:gd name="connsiteY4" fmla="*/ 35295 h 160683"/>
                <a:gd name="connsiteX5" fmla="*/ 40764 w 371045"/>
                <a:gd name="connsiteY5" fmla="*/ 160683 h 160683"/>
                <a:gd name="connsiteX6" fmla="*/ 191313 w 371045"/>
                <a:gd name="connsiteY6" fmla="*/ 135605 h 16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045" h="160683">
                  <a:moveTo>
                    <a:pt x="191313" y="135605"/>
                  </a:moveTo>
                  <a:cubicBezTo>
                    <a:pt x="239026" y="135605"/>
                    <a:pt x="285348" y="143036"/>
                    <a:pt x="328429" y="156039"/>
                  </a:cubicBezTo>
                  <a:lnTo>
                    <a:pt x="371046" y="24149"/>
                  </a:lnTo>
                  <a:cubicBezTo>
                    <a:pt x="317774" y="8359"/>
                    <a:pt x="261261" y="0"/>
                    <a:pt x="202431" y="0"/>
                  </a:cubicBezTo>
                  <a:cubicBezTo>
                    <a:pt x="131557" y="0"/>
                    <a:pt x="63462" y="12539"/>
                    <a:pt x="0" y="35295"/>
                  </a:cubicBezTo>
                  <a:lnTo>
                    <a:pt x="40764" y="160683"/>
                  </a:lnTo>
                  <a:cubicBezTo>
                    <a:pt x="88013" y="144429"/>
                    <a:pt x="138505" y="135605"/>
                    <a:pt x="191313" y="135605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47F5F282-1791-4872-8A95-5206C56E141E}"/>
                </a:ext>
              </a:extLst>
            </p:cNvPr>
            <p:cNvSpPr/>
            <p:nvPr/>
          </p:nvSpPr>
          <p:spPr>
            <a:xfrm>
              <a:off x="1421841" y="2467367"/>
              <a:ext cx="199651" cy="269817"/>
            </a:xfrm>
            <a:custGeom>
              <a:avLst/>
              <a:gdLst>
                <a:gd name="connsiteX0" fmla="*/ 199651 w 199651"/>
                <a:gd name="connsiteY0" fmla="*/ 82199 h 269817"/>
                <a:gd name="connsiteX1" fmla="*/ 86624 w 199651"/>
                <a:gd name="connsiteY1" fmla="*/ 0 h 269817"/>
                <a:gd name="connsiteX2" fmla="*/ 0 w 199651"/>
                <a:gd name="connsiteY2" fmla="*/ 269818 h 269817"/>
                <a:gd name="connsiteX3" fmla="*/ 139895 w 199651"/>
                <a:gd name="connsiteY3" fmla="*/ 269818 h 269817"/>
                <a:gd name="connsiteX4" fmla="*/ 199651 w 199651"/>
                <a:gd name="connsiteY4" fmla="*/ 82199 h 26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651" h="269817">
                  <a:moveTo>
                    <a:pt x="199651" y="82199"/>
                  </a:moveTo>
                  <a:lnTo>
                    <a:pt x="86624" y="0"/>
                  </a:lnTo>
                  <a:cubicBezTo>
                    <a:pt x="31963" y="76162"/>
                    <a:pt x="0" y="169507"/>
                    <a:pt x="0" y="269818"/>
                  </a:cubicBezTo>
                  <a:lnTo>
                    <a:pt x="139895" y="269818"/>
                  </a:lnTo>
                  <a:cubicBezTo>
                    <a:pt x="139895" y="200157"/>
                    <a:pt x="162130" y="135605"/>
                    <a:pt x="199651" y="82199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DD41A205-AEB2-4E51-8186-F9C7ADABB9AF}"/>
                </a:ext>
              </a:extLst>
            </p:cNvPr>
            <p:cNvSpPr/>
            <p:nvPr/>
          </p:nvSpPr>
          <p:spPr>
            <a:xfrm>
              <a:off x="2147256" y="2459937"/>
              <a:ext cx="204746" cy="277248"/>
            </a:xfrm>
            <a:custGeom>
              <a:avLst/>
              <a:gdLst>
                <a:gd name="connsiteX0" fmla="*/ 0 w 204746"/>
                <a:gd name="connsiteY0" fmla="*/ 82664 h 277248"/>
                <a:gd name="connsiteX1" fmla="*/ 64852 w 204746"/>
                <a:gd name="connsiteY1" fmla="*/ 277248 h 277248"/>
                <a:gd name="connsiteX2" fmla="*/ 204747 w 204746"/>
                <a:gd name="connsiteY2" fmla="*/ 277248 h 277248"/>
                <a:gd name="connsiteX3" fmla="*/ 113028 w 204746"/>
                <a:gd name="connsiteY3" fmla="*/ 0 h 277248"/>
                <a:gd name="connsiteX4" fmla="*/ 0 w 204746"/>
                <a:gd name="connsiteY4" fmla="*/ 82664 h 27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46" h="277248">
                  <a:moveTo>
                    <a:pt x="0" y="82664"/>
                  </a:moveTo>
                  <a:cubicBezTo>
                    <a:pt x="40764" y="136999"/>
                    <a:pt x="64852" y="204337"/>
                    <a:pt x="64852" y="277248"/>
                  </a:cubicBezTo>
                  <a:lnTo>
                    <a:pt x="204747" y="277248"/>
                  </a:lnTo>
                  <a:cubicBezTo>
                    <a:pt x="204747" y="173222"/>
                    <a:pt x="170468" y="77555"/>
                    <a:pt x="113028" y="0"/>
                  </a:cubicBezTo>
                  <a:lnTo>
                    <a:pt x="0" y="82664"/>
                  </a:ln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9D8CDD71-4ACC-4A6E-BE91-ED2A8B1A1D27}"/>
                </a:ext>
              </a:extLst>
            </p:cNvPr>
            <p:cNvSpPr/>
            <p:nvPr/>
          </p:nvSpPr>
          <p:spPr>
            <a:xfrm>
              <a:off x="1508464" y="2296467"/>
              <a:ext cx="271451" cy="253099"/>
            </a:xfrm>
            <a:custGeom>
              <a:avLst/>
              <a:gdLst>
                <a:gd name="connsiteX0" fmla="*/ 271452 w 271451"/>
                <a:gd name="connsiteY0" fmla="*/ 133748 h 253099"/>
                <a:gd name="connsiteX1" fmla="*/ 228371 w 271451"/>
                <a:gd name="connsiteY1" fmla="*/ 0 h 253099"/>
                <a:gd name="connsiteX2" fmla="*/ 0 w 271451"/>
                <a:gd name="connsiteY2" fmla="*/ 170436 h 253099"/>
                <a:gd name="connsiteX3" fmla="*/ 113028 w 271451"/>
                <a:gd name="connsiteY3" fmla="*/ 253099 h 253099"/>
                <a:gd name="connsiteX4" fmla="*/ 271452 w 271451"/>
                <a:gd name="connsiteY4" fmla="*/ 133748 h 25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51" h="253099">
                  <a:moveTo>
                    <a:pt x="271452" y="133748"/>
                  </a:moveTo>
                  <a:lnTo>
                    <a:pt x="228371" y="0"/>
                  </a:lnTo>
                  <a:cubicBezTo>
                    <a:pt x="135726" y="31579"/>
                    <a:pt x="56051" y="91952"/>
                    <a:pt x="0" y="170436"/>
                  </a:cubicBezTo>
                  <a:lnTo>
                    <a:pt x="113028" y="253099"/>
                  </a:lnTo>
                  <a:cubicBezTo>
                    <a:pt x="151939" y="198764"/>
                    <a:pt x="207063" y="156504"/>
                    <a:pt x="271452" y="133748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D948F5F9-97A9-4E51-9526-AB5C3A856E6F}"/>
                </a:ext>
              </a:extLst>
            </p:cNvPr>
            <p:cNvSpPr/>
            <p:nvPr/>
          </p:nvSpPr>
          <p:spPr>
            <a:xfrm>
              <a:off x="1980957" y="2292752"/>
              <a:ext cx="279326" cy="249848"/>
            </a:xfrm>
            <a:custGeom>
              <a:avLst/>
              <a:gdLst>
                <a:gd name="connsiteX0" fmla="*/ 43080 w 279326"/>
                <a:gd name="connsiteY0" fmla="*/ 0 h 249848"/>
                <a:gd name="connsiteX1" fmla="*/ 0 w 279326"/>
                <a:gd name="connsiteY1" fmla="*/ 133283 h 249848"/>
                <a:gd name="connsiteX2" fmla="*/ 166299 w 279326"/>
                <a:gd name="connsiteY2" fmla="*/ 249848 h 249848"/>
                <a:gd name="connsiteX3" fmla="*/ 279326 w 279326"/>
                <a:gd name="connsiteY3" fmla="*/ 167649 h 249848"/>
                <a:gd name="connsiteX4" fmla="*/ 43080 w 279326"/>
                <a:gd name="connsiteY4" fmla="*/ 0 h 24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326" h="249848">
                  <a:moveTo>
                    <a:pt x="43080" y="0"/>
                  </a:moveTo>
                  <a:lnTo>
                    <a:pt x="0" y="133283"/>
                  </a:lnTo>
                  <a:cubicBezTo>
                    <a:pt x="67168" y="153717"/>
                    <a:pt x="125072" y="195049"/>
                    <a:pt x="166299" y="249848"/>
                  </a:cubicBezTo>
                  <a:lnTo>
                    <a:pt x="279326" y="167649"/>
                  </a:lnTo>
                  <a:cubicBezTo>
                    <a:pt x="220960" y="88701"/>
                    <a:pt x="138505" y="29257"/>
                    <a:pt x="43080" y="0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549BBE92-7260-4CA6-8906-BD06E0BBB02B}"/>
                </a:ext>
              </a:extLst>
            </p:cNvPr>
            <p:cNvSpPr/>
            <p:nvPr/>
          </p:nvSpPr>
          <p:spPr>
            <a:xfrm>
              <a:off x="1736836" y="2272318"/>
              <a:ext cx="287201" cy="158825"/>
            </a:xfrm>
            <a:custGeom>
              <a:avLst/>
              <a:gdLst>
                <a:gd name="connsiteX0" fmla="*/ 150086 w 287201"/>
                <a:gd name="connsiteY0" fmla="*/ 139785 h 158825"/>
                <a:gd name="connsiteX1" fmla="*/ 244121 w 287201"/>
                <a:gd name="connsiteY1" fmla="*/ 153717 h 158825"/>
                <a:gd name="connsiteX2" fmla="*/ 287201 w 287201"/>
                <a:gd name="connsiteY2" fmla="*/ 20434 h 158825"/>
                <a:gd name="connsiteX3" fmla="*/ 150086 w 287201"/>
                <a:gd name="connsiteY3" fmla="*/ 0 h 158825"/>
                <a:gd name="connsiteX4" fmla="*/ 0 w 287201"/>
                <a:gd name="connsiteY4" fmla="*/ 25078 h 158825"/>
                <a:gd name="connsiteX5" fmla="*/ 43080 w 287201"/>
                <a:gd name="connsiteY5" fmla="*/ 158826 h 158825"/>
                <a:gd name="connsiteX6" fmla="*/ 150086 w 287201"/>
                <a:gd name="connsiteY6" fmla="*/ 139785 h 15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201" h="158825">
                  <a:moveTo>
                    <a:pt x="150086" y="139785"/>
                  </a:moveTo>
                  <a:cubicBezTo>
                    <a:pt x="182975" y="139785"/>
                    <a:pt x="214475" y="144894"/>
                    <a:pt x="244121" y="153717"/>
                  </a:cubicBezTo>
                  <a:lnTo>
                    <a:pt x="287201" y="20434"/>
                  </a:lnTo>
                  <a:cubicBezTo>
                    <a:pt x="243658" y="6966"/>
                    <a:pt x="197798" y="0"/>
                    <a:pt x="150086" y="0"/>
                  </a:cubicBezTo>
                  <a:cubicBezTo>
                    <a:pt x="97278" y="0"/>
                    <a:pt x="46786" y="8824"/>
                    <a:pt x="0" y="25078"/>
                  </a:cubicBezTo>
                  <a:lnTo>
                    <a:pt x="43080" y="158826"/>
                  </a:lnTo>
                  <a:cubicBezTo>
                    <a:pt x="76433" y="146287"/>
                    <a:pt x="112564" y="139785"/>
                    <a:pt x="150086" y="139785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7A696046-382A-4553-8C9A-243569DD0108}"/>
                </a:ext>
              </a:extLst>
            </p:cNvPr>
            <p:cNvSpPr/>
            <p:nvPr/>
          </p:nvSpPr>
          <p:spPr>
            <a:xfrm>
              <a:off x="1407481" y="2393992"/>
              <a:ext cx="214011" cy="155574"/>
            </a:xfrm>
            <a:custGeom>
              <a:avLst/>
              <a:gdLst>
                <a:gd name="connsiteX0" fmla="*/ 0 w 214011"/>
                <a:gd name="connsiteY0" fmla="*/ 0 h 155574"/>
                <a:gd name="connsiteX1" fmla="*/ 214011 w 214011"/>
                <a:gd name="connsiteY1" fmla="*/ 155575 h 15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11" h="155574">
                  <a:moveTo>
                    <a:pt x="0" y="0"/>
                  </a:moveTo>
                  <a:lnTo>
                    <a:pt x="214011" y="155575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251EBA84-276E-4E34-B212-EC8B10FD8BE6}"/>
                </a:ext>
              </a:extLst>
            </p:cNvPr>
            <p:cNvSpPr/>
            <p:nvPr/>
          </p:nvSpPr>
          <p:spPr>
            <a:xfrm>
              <a:off x="1696072" y="2171543"/>
              <a:ext cx="83844" cy="258672"/>
            </a:xfrm>
            <a:custGeom>
              <a:avLst/>
              <a:gdLst>
                <a:gd name="connsiteX0" fmla="*/ 0 w 83844"/>
                <a:gd name="connsiteY0" fmla="*/ 0 h 258672"/>
                <a:gd name="connsiteX1" fmla="*/ 83844 w 83844"/>
                <a:gd name="connsiteY1" fmla="*/ 258672 h 25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844" h="258672">
                  <a:moveTo>
                    <a:pt x="0" y="0"/>
                  </a:moveTo>
                  <a:lnTo>
                    <a:pt x="83844" y="258672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CBDD32F5-1FCC-411F-ABC1-ED13649739FE}"/>
                </a:ext>
              </a:extLst>
            </p:cNvPr>
            <p:cNvSpPr/>
            <p:nvPr/>
          </p:nvSpPr>
          <p:spPr>
            <a:xfrm>
              <a:off x="1980957" y="2160397"/>
              <a:ext cx="85697" cy="265638"/>
            </a:xfrm>
            <a:custGeom>
              <a:avLst/>
              <a:gdLst>
                <a:gd name="connsiteX0" fmla="*/ 85697 w 85697"/>
                <a:gd name="connsiteY0" fmla="*/ 0 h 265638"/>
                <a:gd name="connsiteX1" fmla="*/ 0 w 85697"/>
                <a:gd name="connsiteY1" fmla="*/ 265638 h 26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697" h="265638">
                  <a:moveTo>
                    <a:pt x="85697" y="0"/>
                  </a:moveTo>
                  <a:lnTo>
                    <a:pt x="0" y="265638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3EE91F37-C72F-4D3F-B61F-704DE7BA5683}"/>
                </a:ext>
              </a:extLst>
            </p:cNvPr>
            <p:cNvSpPr/>
            <p:nvPr/>
          </p:nvSpPr>
          <p:spPr>
            <a:xfrm>
              <a:off x="2147256" y="2375880"/>
              <a:ext cx="228834" cy="166720"/>
            </a:xfrm>
            <a:custGeom>
              <a:avLst/>
              <a:gdLst>
                <a:gd name="connsiteX0" fmla="*/ 0 w 228834"/>
                <a:gd name="connsiteY0" fmla="*/ 166720 h 166720"/>
                <a:gd name="connsiteX1" fmla="*/ 228835 w 228834"/>
                <a:gd name="connsiteY1" fmla="*/ 0 h 16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4" h="166720">
                  <a:moveTo>
                    <a:pt x="0" y="166720"/>
                  </a:moveTo>
                  <a:lnTo>
                    <a:pt x="228835" y="0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A5BE1ACE-223B-4340-9413-4D8EA4708127}"/>
              </a:ext>
            </a:extLst>
          </p:cNvPr>
          <p:cNvGrpSpPr/>
          <p:nvPr/>
        </p:nvGrpSpPr>
        <p:grpSpPr>
          <a:xfrm>
            <a:off x="8981149" y="4874681"/>
            <a:ext cx="1193737" cy="600936"/>
            <a:chOff x="1301402" y="2136249"/>
            <a:chExt cx="1193737" cy="600936"/>
          </a:xfrm>
        </p:grpSpPr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8B8EDA6E-6A0E-4DEE-8D10-31EC45F2F0CD}"/>
                </a:ext>
              </a:extLst>
            </p:cNvPr>
            <p:cNvSpPr/>
            <p:nvPr/>
          </p:nvSpPr>
          <p:spPr>
            <a:xfrm>
              <a:off x="1301402" y="2393992"/>
              <a:ext cx="207062" cy="343193"/>
            </a:xfrm>
            <a:custGeom>
              <a:avLst/>
              <a:gdLst>
                <a:gd name="connsiteX0" fmla="*/ 106079 w 207062"/>
                <a:gd name="connsiteY0" fmla="*/ 0 h 343193"/>
                <a:gd name="connsiteX1" fmla="*/ 0 w 207062"/>
                <a:gd name="connsiteY1" fmla="*/ 340407 h 343193"/>
                <a:gd name="connsiteX2" fmla="*/ 0 w 207062"/>
                <a:gd name="connsiteY2" fmla="*/ 343193 h 343193"/>
                <a:gd name="connsiteX3" fmla="*/ 120439 w 207062"/>
                <a:gd name="connsiteY3" fmla="*/ 343193 h 343193"/>
                <a:gd name="connsiteX4" fmla="*/ 207063 w 207062"/>
                <a:gd name="connsiteY4" fmla="*/ 72911 h 343193"/>
                <a:gd name="connsiteX5" fmla="*/ 106079 w 207062"/>
                <a:gd name="connsiteY5" fmla="*/ 0 h 34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062" h="343193">
                  <a:moveTo>
                    <a:pt x="106079" y="0"/>
                  </a:moveTo>
                  <a:cubicBezTo>
                    <a:pt x="39374" y="96596"/>
                    <a:pt x="0" y="214089"/>
                    <a:pt x="0" y="340407"/>
                  </a:cubicBezTo>
                  <a:cubicBezTo>
                    <a:pt x="0" y="341336"/>
                    <a:pt x="0" y="342265"/>
                    <a:pt x="0" y="343193"/>
                  </a:cubicBezTo>
                  <a:lnTo>
                    <a:pt x="120439" y="343193"/>
                  </a:lnTo>
                  <a:cubicBezTo>
                    <a:pt x="120439" y="242418"/>
                    <a:pt x="152865" y="149073"/>
                    <a:pt x="207063" y="72911"/>
                  </a:cubicBezTo>
                  <a:lnTo>
                    <a:pt x="106079" y="0"/>
                  </a:ln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3C71F081-C934-4D01-A2AC-926E90D287C3}"/>
                </a:ext>
              </a:extLst>
            </p:cNvPr>
            <p:cNvSpPr/>
            <p:nvPr/>
          </p:nvSpPr>
          <p:spPr>
            <a:xfrm>
              <a:off x="2260283" y="2375880"/>
              <a:ext cx="234856" cy="361304"/>
            </a:xfrm>
            <a:custGeom>
              <a:avLst/>
              <a:gdLst>
                <a:gd name="connsiteX0" fmla="*/ 234857 w 234856"/>
                <a:gd name="connsiteY0" fmla="*/ 358519 h 361304"/>
                <a:gd name="connsiteX1" fmla="*/ 115807 w 234856"/>
                <a:gd name="connsiteY1" fmla="*/ 0 h 361304"/>
                <a:gd name="connsiteX2" fmla="*/ 0 w 234856"/>
                <a:gd name="connsiteY2" fmla="*/ 84057 h 361304"/>
                <a:gd name="connsiteX3" fmla="*/ 91719 w 234856"/>
                <a:gd name="connsiteY3" fmla="*/ 361305 h 361304"/>
                <a:gd name="connsiteX4" fmla="*/ 234857 w 234856"/>
                <a:gd name="connsiteY4" fmla="*/ 361305 h 361304"/>
                <a:gd name="connsiteX5" fmla="*/ 234857 w 234856"/>
                <a:gd name="connsiteY5" fmla="*/ 358519 h 36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56" h="361304">
                  <a:moveTo>
                    <a:pt x="234857" y="358519"/>
                  </a:moveTo>
                  <a:cubicBezTo>
                    <a:pt x="234857" y="223842"/>
                    <a:pt x="190387" y="99847"/>
                    <a:pt x="115807" y="0"/>
                  </a:cubicBezTo>
                  <a:lnTo>
                    <a:pt x="0" y="84057"/>
                  </a:lnTo>
                  <a:cubicBezTo>
                    <a:pt x="57440" y="161612"/>
                    <a:pt x="91256" y="257279"/>
                    <a:pt x="91719" y="361305"/>
                  </a:cubicBezTo>
                  <a:lnTo>
                    <a:pt x="234857" y="361305"/>
                  </a:lnTo>
                  <a:cubicBezTo>
                    <a:pt x="234857" y="360376"/>
                    <a:pt x="234857" y="359447"/>
                    <a:pt x="234857" y="358519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735CF332-8368-460A-9F1F-D5982E9B9E84}"/>
                </a:ext>
              </a:extLst>
            </p:cNvPr>
            <p:cNvSpPr/>
            <p:nvPr/>
          </p:nvSpPr>
          <p:spPr>
            <a:xfrm>
              <a:off x="1407481" y="2171543"/>
              <a:ext cx="328891" cy="295824"/>
            </a:xfrm>
            <a:custGeom>
              <a:avLst/>
              <a:gdLst>
                <a:gd name="connsiteX0" fmla="*/ 328892 w 328891"/>
                <a:gd name="connsiteY0" fmla="*/ 125389 h 295824"/>
                <a:gd name="connsiteX1" fmla="*/ 288128 w 328891"/>
                <a:gd name="connsiteY1" fmla="*/ 0 h 295824"/>
                <a:gd name="connsiteX2" fmla="*/ 0 w 328891"/>
                <a:gd name="connsiteY2" fmla="*/ 222449 h 295824"/>
                <a:gd name="connsiteX3" fmla="*/ 100520 w 328891"/>
                <a:gd name="connsiteY3" fmla="*/ 295824 h 295824"/>
                <a:gd name="connsiteX4" fmla="*/ 328892 w 328891"/>
                <a:gd name="connsiteY4" fmla="*/ 125389 h 29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91" h="295824">
                  <a:moveTo>
                    <a:pt x="328892" y="125389"/>
                  </a:moveTo>
                  <a:lnTo>
                    <a:pt x="288128" y="0"/>
                  </a:lnTo>
                  <a:cubicBezTo>
                    <a:pt x="170468" y="42725"/>
                    <a:pt x="69947" y="121209"/>
                    <a:pt x="0" y="222449"/>
                  </a:cubicBezTo>
                  <a:lnTo>
                    <a:pt x="100520" y="295824"/>
                  </a:lnTo>
                  <a:cubicBezTo>
                    <a:pt x="156571" y="217340"/>
                    <a:pt x="236246" y="156968"/>
                    <a:pt x="328892" y="125389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14FC358-4786-4526-80A0-FBA12575961B}"/>
                </a:ext>
              </a:extLst>
            </p:cNvPr>
            <p:cNvSpPr/>
            <p:nvPr/>
          </p:nvSpPr>
          <p:spPr>
            <a:xfrm>
              <a:off x="2024037" y="2160862"/>
              <a:ext cx="352053" cy="299539"/>
            </a:xfrm>
            <a:custGeom>
              <a:avLst/>
              <a:gdLst>
                <a:gd name="connsiteX0" fmla="*/ 236246 w 352053"/>
                <a:gd name="connsiteY0" fmla="*/ 299540 h 299539"/>
                <a:gd name="connsiteX1" fmla="*/ 352053 w 352053"/>
                <a:gd name="connsiteY1" fmla="*/ 215483 h 299539"/>
                <a:gd name="connsiteX2" fmla="*/ 43080 w 352053"/>
                <a:gd name="connsiteY2" fmla="*/ 0 h 299539"/>
                <a:gd name="connsiteX3" fmla="*/ 0 w 352053"/>
                <a:gd name="connsiteY3" fmla="*/ 131890 h 299539"/>
                <a:gd name="connsiteX4" fmla="*/ 236246 w 352053"/>
                <a:gd name="connsiteY4" fmla="*/ 299540 h 29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053" h="299539">
                  <a:moveTo>
                    <a:pt x="236246" y="299540"/>
                  </a:moveTo>
                  <a:lnTo>
                    <a:pt x="352053" y="215483"/>
                  </a:lnTo>
                  <a:cubicBezTo>
                    <a:pt x="275621" y="113314"/>
                    <a:pt x="167688" y="36688"/>
                    <a:pt x="43080" y="0"/>
                  </a:cubicBezTo>
                  <a:lnTo>
                    <a:pt x="0" y="131890"/>
                  </a:lnTo>
                  <a:cubicBezTo>
                    <a:pt x="95425" y="161148"/>
                    <a:pt x="177879" y="220591"/>
                    <a:pt x="236246" y="299540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56B4360-2FD2-4E40-83F7-D01D9F240C37}"/>
                </a:ext>
              </a:extLst>
            </p:cNvPr>
            <p:cNvSpPr/>
            <p:nvPr/>
          </p:nvSpPr>
          <p:spPr>
            <a:xfrm>
              <a:off x="1695608" y="2136249"/>
              <a:ext cx="371045" cy="160683"/>
            </a:xfrm>
            <a:custGeom>
              <a:avLst/>
              <a:gdLst>
                <a:gd name="connsiteX0" fmla="*/ 191313 w 371045"/>
                <a:gd name="connsiteY0" fmla="*/ 135605 h 160683"/>
                <a:gd name="connsiteX1" fmla="*/ 328429 w 371045"/>
                <a:gd name="connsiteY1" fmla="*/ 156039 h 160683"/>
                <a:gd name="connsiteX2" fmla="*/ 371046 w 371045"/>
                <a:gd name="connsiteY2" fmla="*/ 24149 h 160683"/>
                <a:gd name="connsiteX3" fmla="*/ 202431 w 371045"/>
                <a:gd name="connsiteY3" fmla="*/ 0 h 160683"/>
                <a:gd name="connsiteX4" fmla="*/ 0 w 371045"/>
                <a:gd name="connsiteY4" fmla="*/ 35295 h 160683"/>
                <a:gd name="connsiteX5" fmla="*/ 40764 w 371045"/>
                <a:gd name="connsiteY5" fmla="*/ 160683 h 160683"/>
                <a:gd name="connsiteX6" fmla="*/ 191313 w 371045"/>
                <a:gd name="connsiteY6" fmla="*/ 135605 h 16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045" h="160683">
                  <a:moveTo>
                    <a:pt x="191313" y="135605"/>
                  </a:moveTo>
                  <a:cubicBezTo>
                    <a:pt x="239026" y="135605"/>
                    <a:pt x="285348" y="143036"/>
                    <a:pt x="328429" y="156039"/>
                  </a:cubicBezTo>
                  <a:lnTo>
                    <a:pt x="371046" y="24149"/>
                  </a:lnTo>
                  <a:cubicBezTo>
                    <a:pt x="317774" y="8359"/>
                    <a:pt x="261261" y="0"/>
                    <a:pt x="202431" y="0"/>
                  </a:cubicBezTo>
                  <a:cubicBezTo>
                    <a:pt x="131557" y="0"/>
                    <a:pt x="63462" y="12539"/>
                    <a:pt x="0" y="35295"/>
                  </a:cubicBezTo>
                  <a:lnTo>
                    <a:pt x="40764" y="160683"/>
                  </a:lnTo>
                  <a:cubicBezTo>
                    <a:pt x="88013" y="144429"/>
                    <a:pt x="138505" y="135605"/>
                    <a:pt x="191313" y="135605"/>
                  </a:cubicBezTo>
                  <a:close/>
                </a:path>
              </a:pathLst>
            </a:custGeom>
            <a:solidFill>
              <a:srgbClr val="7086A4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0266D21-6669-4651-9BFE-8E9E26A08342}"/>
                </a:ext>
              </a:extLst>
            </p:cNvPr>
            <p:cNvSpPr/>
            <p:nvPr/>
          </p:nvSpPr>
          <p:spPr>
            <a:xfrm>
              <a:off x="1421841" y="2467367"/>
              <a:ext cx="199651" cy="269817"/>
            </a:xfrm>
            <a:custGeom>
              <a:avLst/>
              <a:gdLst>
                <a:gd name="connsiteX0" fmla="*/ 199651 w 199651"/>
                <a:gd name="connsiteY0" fmla="*/ 82199 h 269817"/>
                <a:gd name="connsiteX1" fmla="*/ 86624 w 199651"/>
                <a:gd name="connsiteY1" fmla="*/ 0 h 269817"/>
                <a:gd name="connsiteX2" fmla="*/ 0 w 199651"/>
                <a:gd name="connsiteY2" fmla="*/ 269818 h 269817"/>
                <a:gd name="connsiteX3" fmla="*/ 139895 w 199651"/>
                <a:gd name="connsiteY3" fmla="*/ 269818 h 269817"/>
                <a:gd name="connsiteX4" fmla="*/ 199651 w 199651"/>
                <a:gd name="connsiteY4" fmla="*/ 82199 h 26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651" h="269817">
                  <a:moveTo>
                    <a:pt x="199651" y="82199"/>
                  </a:moveTo>
                  <a:lnTo>
                    <a:pt x="86624" y="0"/>
                  </a:lnTo>
                  <a:cubicBezTo>
                    <a:pt x="31963" y="76162"/>
                    <a:pt x="0" y="169507"/>
                    <a:pt x="0" y="269818"/>
                  </a:cubicBezTo>
                  <a:lnTo>
                    <a:pt x="139895" y="269818"/>
                  </a:lnTo>
                  <a:cubicBezTo>
                    <a:pt x="139895" y="200157"/>
                    <a:pt x="162130" y="135605"/>
                    <a:pt x="199651" y="82199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F71B58BE-5C06-4B44-9CFB-9FCBB9C88BB2}"/>
                </a:ext>
              </a:extLst>
            </p:cNvPr>
            <p:cNvSpPr/>
            <p:nvPr/>
          </p:nvSpPr>
          <p:spPr>
            <a:xfrm>
              <a:off x="2147256" y="2459937"/>
              <a:ext cx="204746" cy="277248"/>
            </a:xfrm>
            <a:custGeom>
              <a:avLst/>
              <a:gdLst>
                <a:gd name="connsiteX0" fmla="*/ 0 w 204746"/>
                <a:gd name="connsiteY0" fmla="*/ 82664 h 277248"/>
                <a:gd name="connsiteX1" fmla="*/ 64852 w 204746"/>
                <a:gd name="connsiteY1" fmla="*/ 277248 h 277248"/>
                <a:gd name="connsiteX2" fmla="*/ 204747 w 204746"/>
                <a:gd name="connsiteY2" fmla="*/ 277248 h 277248"/>
                <a:gd name="connsiteX3" fmla="*/ 113028 w 204746"/>
                <a:gd name="connsiteY3" fmla="*/ 0 h 277248"/>
                <a:gd name="connsiteX4" fmla="*/ 0 w 204746"/>
                <a:gd name="connsiteY4" fmla="*/ 82664 h 27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46" h="277248">
                  <a:moveTo>
                    <a:pt x="0" y="82664"/>
                  </a:moveTo>
                  <a:cubicBezTo>
                    <a:pt x="40764" y="136999"/>
                    <a:pt x="64852" y="204337"/>
                    <a:pt x="64852" y="277248"/>
                  </a:cubicBezTo>
                  <a:lnTo>
                    <a:pt x="204747" y="277248"/>
                  </a:lnTo>
                  <a:cubicBezTo>
                    <a:pt x="204747" y="173222"/>
                    <a:pt x="170468" y="77555"/>
                    <a:pt x="113028" y="0"/>
                  </a:cubicBezTo>
                  <a:lnTo>
                    <a:pt x="0" y="82664"/>
                  </a:ln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C329004B-59C5-4BD6-B412-5E845F6F6F9E}"/>
                </a:ext>
              </a:extLst>
            </p:cNvPr>
            <p:cNvSpPr/>
            <p:nvPr/>
          </p:nvSpPr>
          <p:spPr>
            <a:xfrm>
              <a:off x="1508464" y="2296467"/>
              <a:ext cx="271451" cy="253099"/>
            </a:xfrm>
            <a:custGeom>
              <a:avLst/>
              <a:gdLst>
                <a:gd name="connsiteX0" fmla="*/ 271452 w 271451"/>
                <a:gd name="connsiteY0" fmla="*/ 133748 h 253099"/>
                <a:gd name="connsiteX1" fmla="*/ 228371 w 271451"/>
                <a:gd name="connsiteY1" fmla="*/ 0 h 253099"/>
                <a:gd name="connsiteX2" fmla="*/ 0 w 271451"/>
                <a:gd name="connsiteY2" fmla="*/ 170436 h 253099"/>
                <a:gd name="connsiteX3" fmla="*/ 113028 w 271451"/>
                <a:gd name="connsiteY3" fmla="*/ 253099 h 253099"/>
                <a:gd name="connsiteX4" fmla="*/ 271452 w 271451"/>
                <a:gd name="connsiteY4" fmla="*/ 133748 h 25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51" h="253099">
                  <a:moveTo>
                    <a:pt x="271452" y="133748"/>
                  </a:moveTo>
                  <a:lnTo>
                    <a:pt x="228371" y="0"/>
                  </a:lnTo>
                  <a:cubicBezTo>
                    <a:pt x="135726" y="31579"/>
                    <a:pt x="56051" y="91952"/>
                    <a:pt x="0" y="170436"/>
                  </a:cubicBezTo>
                  <a:lnTo>
                    <a:pt x="113028" y="253099"/>
                  </a:lnTo>
                  <a:cubicBezTo>
                    <a:pt x="151939" y="198764"/>
                    <a:pt x="207063" y="156504"/>
                    <a:pt x="271452" y="133748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9B9A8967-E3BE-47FE-B431-96579826C807}"/>
                </a:ext>
              </a:extLst>
            </p:cNvPr>
            <p:cNvSpPr/>
            <p:nvPr/>
          </p:nvSpPr>
          <p:spPr>
            <a:xfrm>
              <a:off x="1980957" y="2292752"/>
              <a:ext cx="279326" cy="249848"/>
            </a:xfrm>
            <a:custGeom>
              <a:avLst/>
              <a:gdLst>
                <a:gd name="connsiteX0" fmla="*/ 43080 w 279326"/>
                <a:gd name="connsiteY0" fmla="*/ 0 h 249848"/>
                <a:gd name="connsiteX1" fmla="*/ 0 w 279326"/>
                <a:gd name="connsiteY1" fmla="*/ 133283 h 249848"/>
                <a:gd name="connsiteX2" fmla="*/ 166299 w 279326"/>
                <a:gd name="connsiteY2" fmla="*/ 249848 h 249848"/>
                <a:gd name="connsiteX3" fmla="*/ 279326 w 279326"/>
                <a:gd name="connsiteY3" fmla="*/ 167649 h 249848"/>
                <a:gd name="connsiteX4" fmla="*/ 43080 w 279326"/>
                <a:gd name="connsiteY4" fmla="*/ 0 h 24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326" h="249848">
                  <a:moveTo>
                    <a:pt x="43080" y="0"/>
                  </a:moveTo>
                  <a:lnTo>
                    <a:pt x="0" y="133283"/>
                  </a:lnTo>
                  <a:cubicBezTo>
                    <a:pt x="67168" y="153717"/>
                    <a:pt x="125072" y="195049"/>
                    <a:pt x="166299" y="249848"/>
                  </a:cubicBezTo>
                  <a:lnTo>
                    <a:pt x="279326" y="167649"/>
                  </a:lnTo>
                  <a:cubicBezTo>
                    <a:pt x="220960" y="88701"/>
                    <a:pt x="138505" y="29257"/>
                    <a:pt x="43080" y="0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367AF16F-5BAC-4766-B61E-8D8273B5C630}"/>
                </a:ext>
              </a:extLst>
            </p:cNvPr>
            <p:cNvSpPr/>
            <p:nvPr/>
          </p:nvSpPr>
          <p:spPr>
            <a:xfrm>
              <a:off x="1736836" y="2272318"/>
              <a:ext cx="287201" cy="158825"/>
            </a:xfrm>
            <a:custGeom>
              <a:avLst/>
              <a:gdLst>
                <a:gd name="connsiteX0" fmla="*/ 150086 w 287201"/>
                <a:gd name="connsiteY0" fmla="*/ 139785 h 158825"/>
                <a:gd name="connsiteX1" fmla="*/ 244121 w 287201"/>
                <a:gd name="connsiteY1" fmla="*/ 153717 h 158825"/>
                <a:gd name="connsiteX2" fmla="*/ 287201 w 287201"/>
                <a:gd name="connsiteY2" fmla="*/ 20434 h 158825"/>
                <a:gd name="connsiteX3" fmla="*/ 150086 w 287201"/>
                <a:gd name="connsiteY3" fmla="*/ 0 h 158825"/>
                <a:gd name="connsiteX4" fmla="*/ 0 w 287201"/>
                <a:gd name="connsiteY4" fmla="*/ 25078 h 158825"/>
                <a:gd name="connsiteX5" fmla="*/ 43080 w 287201"/>
                <a:gd name="connsiteY5" fmla="*/ 158826 h 158825"/>
                <a:gd name="connsiteX6" fmla="*/ 150086 w 287201"/>
                <a:gd name="connsiteY6" fmla="*/ 139785 h 15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201" h="158825">
                  <a:moveTo>
                    <a:pt x="150086" y="139785"/>
                  </a:moveTo>
                  <a:cubicBezTo>
                    <a:pt x="182975" y="139785"/>
                    <a:pt x="214475" y="144894"/>
                    <a:pt x="244121" y="153717"/>
                  </a:cubicBezTo>
                  <a:lnTo>
                    <a:pt x="287201" y="20434"/>
                  </a:lnTo>
                  <a:cubicBezTo>
                    <a:pt x="243658" y="6966"/>
                    <a:pt x="197798" y="0"/>
                    <a:pt x="150086" y="0"/>
                  </a:cubicBezTo>
                  <a:cubicBezTo>
                    <a:pt x="97278" y="0"/>
                    <a:pt x="46786" y="8824"/>
                    <a:pt x="0" y="25078"/>
                  </a:cubicBezTo>
                  <a:lnTo>
                    <a:pt x="43080" y="158826"/>
                  </a:lnTo>
                  <a:cubicBezTo>
                    <a:pt x="76433" y="146287"/>
                    <a:pt x="112564" y="139785"/>
                    <a:pt x="150086" y="139785"/>
                  </a:cubicBezTo>
                  <a:close/>
                </a:path>
              </a:pathLst>
            </a:custGeom>
            <a:solidFill>
              <a:srgbClr val="536883"/>
            </a:solidFill>
            <a:ln w="46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24A3914E-3D52-4EE9-8154-9E7214D64EC4}"/>
                </a:ext>
              </a:extLst>
            </p:cNvPr>
            <p:cNvSpPr/>
            <p:nvPr/>
          </p:nvSpPr>
          <p:spPr>
            <a:xfrm>
              <a:off x="1407481" y="2393992"/>
              <a:ext cx="214011" cy="155574"/>
            </a:xfrm>
            <a:custGeom>
              <a:avLst/>
              <a:gdLst>
                <a:gd name="connsiteX0" fmla="*/ 0 w 214011"/>
                <a:gd name="connsiteY0" fmla="*/ 0 h 155574"/>
                <a:gd name="connsiteX1" fmla="*/ 214011 w 214011"/>
                <a:gd name="connsiteY1" fmla="*/ 155575 h 15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11" h="155574">
                  <a:moveTo>
                    <a:pt x="0" y="0"/>
                  </a:moveTo>
                  <a:lnTo>
                    <a:pt x="214011" y="155575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A699D3BD-1881-49A1-BF30-2738A56ABE31}"/>
                </a:ext>
              </a:extLst>
            </p:cNvPr>
            <p:cNvSpPr/>
            <p:nvPr/>
          </p:nvSpPr>
          <p:spPr>
            <a:xfrm>
              <a:off x="1696072" y="2171543"/>
              <a:ext cx="83844" cy="258672"/>
            </a:xfrm>
            <a:custGeom>
              <a:avLst/>
              <a:gdLst>
                <a:gd name="connsiteX0" fmla="*/ 0 w 83844"/>
                <a:gd name="connsiteY0" fmla="*/ 0 h 258672"/>
                <a:gd name="connsiteX1" fmla="*/ 83844 w 83844"/>
                <a:gd name="connsiteY1" fmla="*/ 258672 h 25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844" h="258672">
                  <a:moveTo>
                    <a:pt x="0" y="0"/>
                  </a:moveTo>
                  <a:lnTo>
                    <a:pt x="83844" y="258672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88B11A89-CF48-48ED-B168-DD4BCDF2E227}"/>
                </a:ext>
              </a:extLst>
            </p:cNvPr>
            <p:cNvSpPr/>
            <p:nvPr/>
          </p:nvSpPr>
          <p:spPr>
            <a:xfrm>
              <a:off x="1980957" y="2160397"/>
              <a:ext cx="85697" cy="265638"/>
            </a:xfrm>
            <a:custGeom>
              <a:avLst/>
              <a:gdLst>
                <a:gd name="connsiteX0" fmla="*/ 85697 w 85697"/>
                <a:gd name="connsiteY0" fmla="*/ 0 h 265638"/>
                <a:gd name="connsiteX1" fmla="*/ 0 w 85697"/>
                <a:gd name="connsiteY1" fmla="*/ 265638 h 26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697" h="265638">
                  <a:moveTo>
                    <a:pt x="85697" y="0"/>
                  </a:moveTo>
                  <a:lnTo>
                    <a:pt x="0" y="265638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0095AEA6-FE1C-438B-9424-4D133EBED20E}"/>
                </a:ext>
              </a:extLst>
            </p:cNvPr>
            <p:cNvSpPr/>
            <p:nvPr/>
          </p:nvSpPr>
          <p:spPr>
            <a:xfrm>
              <a:off x="2147256" y="2375880"/>
              <a:ext cx="228834" cy="166720"/>
            </a:xfrm>
            <a:custGeom>
              <a:avLst/>
              <a:gdLst>
                <a:gd name="connsiteX0" fmla="*/ 0 w 228834"/>
                <a:gd name="connsiteY0" fmla="*/ 166720 h 166720"/>
                <a:gd name="connsiteX1" fmla="*/ 228835 w 228834"/>
                <a:gd name="connsiteY1" fmla="*/ 0 h 16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4" h="166720">
                  <a:moveTo>
                    <a:pt x="0" y="166720"/>
                  </a:moveTo>
                  <a:lnTo>
                    <a:pt x="228835" y="0"/>
                  </a:lnTo>
                </a:path>
              </a:pathLst>
            </a:custGeom>
            <a:ln w="461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pic>
        <p:nvPicPr>
          <p:cNvPr id="275" name="Graphic 274">
            <a:extLst>
              <a:ext uri="{FF2B5EF4-FFF2-40B4-BE49-F238E27FC236}">
                <a16:creationId xmlns:a16="http://schemas.microsoft.com/office/drawing/2014/main" id="{C97D359E-D4AA-4801-B882-CD95B5AFC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5433" y="6321743"/>
            <a:ext cx="287953" cy="365125"/>
          </a:xfrm>
          <a:prstGeom prst="rect">
            <a:avLst/>
          </a:prstGeom>
        </p:spPr>
      </p:pic>
      <p:pic>
        <p:nvPicPr>
          <p:cNvPr id="402" name="Graphic 401">
            <a:extLst>
              <a:ext uri="{FF2B5EF4-FFF2-40B4-BE49-F238E27FC236}">
                <a16:creationId xmlns:a16="http://schemas.microsoft.com/office/drawing/2014/main" id="{A572E2FE-F038-46DC-A929-A754C71E3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16801" y="6117197"/>
            <a:ext cx="116415" cy="30720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788C77B-5628-48C8-AEA3-25C64A8C16FC}"/>
              </a:ext>
            </a:extLst>
          </p:cNvPr>
          <p:cNvGrpSpPr/>
          <p:nvPr/>
        </p:nvGrpSpPr>
        <p:grpSpPr>
          <a:xfrm>
            <a:off x="3343841" y="1821363"/>
            <a:ext cx="1193737" cy="2332613"/>
            <a:chOff x="3872978" y="2160718"/>
            <a:chExt cx="1193737" cy="2332613"/>
          </a:xfrm>
        </p:grpSpPr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D96AFBC7-AEBA-474C-8FBF-086B5C8CE0E4}"/>
                </a:ext>
              </a:extLst>
            </p:cNvPr>
            <p:cNvGrpSpPr/>
            <p:nvPr/>
          </p:nvGrpSpPr>
          <p:grpSpPr>
            <a:xfrm>
              <a:off x="3872978" y="3892395"/>
              <a:ext cx="1193737" cy="600936"/>
              <a:chOff x="4151694" y="2142403"/>
              <a:chExt cx="1193737" cy="600936"/>
            </a:xfrm>
          </p:grpSpPr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BBD3C4AD-1DB4-4D14-AEDA-E4E717AC1983}"/>
                  </a:ext>
                </a:extLst>
              </p:cNvPr>
              <p:cNvSpPr/>
              <p:nvPr/>
            </p:nvSpPr>
            <p:spPr>
              <a:xfrm>
                <a:off x="4151694" y="2400146"/>
                <a:ext cx="207062" cy="343193"/>
              </a:xfrm>
              <a:custGeom>
                <a:avLst/>
                <a:gdLst>
                  <a:gd name="connsiteX0" fmla="*/ 106079 w 207062"/>
                  <a:gd name="connsiteY0" fmla="*/ 0 h 343193"/>
                  <a:gd name="connsiteX1" fmla="*/ 0 w 207062"/>
                  <a:gd name="connsiteY1" fmla="*/ 340407 h 343193"/>
                  <a:gd name="connsiteX2" fmla="*/ 0 w 207062"/>
                  <a:gd name="connsiteY2" fmla="*/ 343193 h 343193"/>
                  <a:gd name="connsiteX3" fmla="*/ 120439 w 207062"/>
                  <a:gd name="connsiteY3" fmla="*/ 343193 h 343193"/>
                  <a:gd name="connsiteX4" fmla="*/ 207063 w 207062"/>
                  <a:gd name="connsiteY4" fmla="*/ 72911 h 343193"/>
                  <a:gd name="connsiteX5" fmla="*/ 106079 w 207062"/>
                  <a:gd name="connsiteY5" fmla="*/ 0 h 343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062" h="343193">
                    <a:moveTo>
                      <a:pt x="106079" y="0"/>
                    </a:moveTo>
                    <a:cubicBezTo>
                      <a:pt x="39374" y="96596"/>
                      <a:pt x="0" y="214089"/>
                      <a:pt x="0" y="340407"/>
                    </a:cubicBezTo>
                    <a:cubicBezTo>
                      <a:pt x="0" y="341336"/>
                      <a:pt x="0" y="342265"/>
                      <a:pt x="0" y="343193"/>
                    </a:cubicBezTo>
                    <a:lnTo>
                      <a:pt x="120439" y="343193"/>
                    </a:lnTo>
                    <a:cubicBezTo>
                      <a:pt x="120439" y="242418"/>
                      <a:pt x="152865" y="149073"/>
                      <a:pt x="207063" y="72911"/>
                    </a:cubicBezTo>
                    <a:lnTo>
                      <a:pt x="106079" y="0"/>
                    </a:lnTo>
                    <a:close/>
                  </a:path>
                </a:pathLst>
              </a:custGeom>
              <a:solidFill>
                <a:srgbClr val="DD9C61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CCEC21A7-38A2-4ADB-AE9F-8DCD9E83B69E}"/>
                  </a:ext>
                </a:extLst>
              </p:cNvPr>
              <p:cNvSpPr/>
              <p:nvPr/>
            </p:nvSpPr>
            <p:spPr>
              <a:xfrm>
                <a:off x="5110575" y="2382034"/>
                <a:ext cx="234856" cy="361304"/>
              </a:xfrm>
              <a:custGeom>
                <a:avLst/>
                <a:gdLst>
                  <a:gd name="connsiteX0" fmla="*/ 234857 w 234856"/>
                  <a:gd name="connsiteY0" fmla="*/ 358519 h 361304"/>
                  <a:gd name="connsiteX1" fmla="*/ 115807 w 234856"/>
                  <a:gd name="connsiteY1" fmla="*/ 0 h 361304"/>
                  <a:gd name="connsiteX2" fmla="*/ 0 w 234856"/>
                  <a:gd name="connsiteY2" fmla="*/ 84057 h 361304"/>
                  <a:gd name="connsiteX3" fmla="*/ 91719 w 234856"/>
                  <a:gd name="connsiteY3" fmla="*/ 361305 h 361304"/>
                  <a:gd name="connsiteX4" fmla="*/ 234857 w 234856"/>
                  <a:gd name="connsiteY4" fmla="*/ 361305 h 361304"/>
                  <a:gd name="connsiteX5" fmla="*/ 234857 w 234856"/>
                  <a:gd name="connsiteY5" fmla="*/ 358519 h 36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856" h="361304">
                    <a:moveTo>
                      <a:pt x="234857" y="358519"/>
                    </a:moveTo>
                    <a:cubicBezTo>
                      <a:pt x="234857" y="223842"/>
                      <a:pt x="190387" y="99847"/>
                      <a:pt x="115807" y="0"/>
                    </a:cubicBezTo>
                    <a:lnTo>
                      <a:pt x="0" y="84057"/>
                    </a:lnTo>
                    <a:cubicBezTo>
                      <a:pt x="57440" y="161612"/>
                      <a:pt x="91256" y="257279"/>
                      <a:pt x="91719" y="361305"/>
                    </a:cubicBezTo>
                    <a:lnTo>
                      <a:pt x="234857" y="361305"/>
                    </a:lnTo>
                    <a:cubicBezTo>
                      <a:pt x="234857" y="360376"/>
                      <a:pt x="234857" y="359447"/>
                      <a:pt x="234857" y="358519"/>
                    </a:cubicBezTo>
                    <a:close/>
                  </a:path>
                </a:pathLst>
              </a:custGeom>
              <a:solidFill>
                <a:srgbClr val="DD9C61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3F4BAA1-1263-450F-9848-45F3F113E6E6}"/>
                  </a:ext>
                </a:extLst>
              </p:cNvPr>
              <p:cNvSpPr/>
              <p:nvPr/>
            </p:nvSpPr>
            <p:spPr>
              <a:xfrm>
                <a:off x="4257773" y="2177697"/>
                <a:ext cx="328891" cy="295824"/>
              </a:xfrm>
              <a:custGeom>
                <a:avLst/>
                <a:gdLst>
                  <a:gd name="connsiteX0" fmla="*/ 328892 w 328891"/>
                  <a:gd name="connsiteY0" fmla="*/ 125389 h 295824"/>
                  <a:gd name="connsiteX1" fmla="*/ 288128 w 328891"/>
                  <a:gd name="connsiteY1" fmla="*/ 0 h 295824"/>
                  <a:gd name="connsiteX2" fmla="*/ 0 w 328891"/>
                  <a:gd name="connsiteY2" fmla="*/ 222449 h 295824"/>
                  <a:gd name="connsiteX3" fmla="*/ 100520 w 328891"/>
                  <a:gd name="connsiteY3" fmla="*/ 295824 h 295824"/>
                  <a:gd name="connsiteX4" fmla="*/ 328892 w 328891"/>
                  <a:gd name="connsiteY4" fmla="*/ 125389 h 295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891" h="295824">
                    <a:moveTo>
                      <a:pt x="328892" y="125389"/>
                    </a:moveTo>
                    <a:lnTo>
                      <a:pt x="288128" y="0"/>
                    </a:lnTo>
                    <a:cubicBezTo>
                      <a:pt x="170468" y="42725"/>
                      <a:pt x="69947" y="121209"/>
                      <a:pt x="0" y="222449"/>
                    </a:cubicBezTo>
                    <a:lnTo>
                      <a:pt x="100520" y="295824"/>
                    </a:lnTo>
                    <a:cubicBezTo>
                      <a:pt x="156571" y="217340"/>
                      <a:pt x="236246" y="156968"/>
                      <a:pt x="328892" y="125389"/>
                    </a:cubicBezTo>
                    <a:close/>
                  </a:path>
                </a:pathLst>
              </a:custGeom>
              <a:solidFill>
                <a:srgbClr val="DD9C61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19216F8C-A7DB-4909-A747-0657342D3F12}"/>
                  </a:ext>
                </a:extLst>
              </p:cNvPr>
              <p:cNvSpPr/>
              <p:nvPr/>
            </p:nvSpPr>
            <p:spPr>
              <a:xfrm>
                <a:off x="4874329" y="2167016"/>
                <a:ext cx="352053" cy="299539"/>
              </a:xfrm>
              <a:custGeom>
                <a:avLst/>
                <a:gdLst>
                  <a:gd name="connsiteX0" fmla="*/ 236246 w 352053"/>
                  <a:gd name="connsiteY0" fmla="*/ 299540 h 299539"/>
                  <a:gd name="connsiteX1" fmla="*/ 352053 w 352053"/>
                  <a:gd name="connsiteY1" fmla="*/ 215483 h 299539"/>
                  <a:gd name="connsiteX2" fmla="*/ 43080 w 352053"/>
                  <a:gd name="connsiteY2" fmla="*/ 0 h 299539"/>
                  <a:gd name="connsiteX3" fmla="*/ 0 w 352053"/>
                  <a:gd name="connsiteY3" fmla="*/ 131890 h 299539"/>
                  <a:gd name="connsiteX4" fmla="*/ 236246 w 352053"/>
                  <a:gd name="connsiteY4" fmla="*/ 299540 h 29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053" h="299539">
                    <a:moveTo>
                      <a:pt x="236246" y="299540"/>
                    </a:moveTo>
                    <a:lnTo>
                      <a:pt x="352053" y="215483"/>
                    </a:lnTo>
                    <a:cubicBezTo>
                      <a:pt x="275621" y="113314"/>
                      <a:pt x="167688" y="36688"/>
                      <a:pt x="43080" y="0"/>
                    </a:cubicBezTo>
                    <a:lnTo>
                      <a:pt x="0" y="131890"/>
                    </a:lnTo>
                    <a:cubicBezTo>
                      <a:pt x="95425" y="161148"/>
                      <a:pt x="177879" y="220591"/>
                      <a:pt x="236246" y="299540"/>
                    </a:cubicBezTo>
                    <a:close/>
                  </a:path>
                </a:pathLst>
              </a:custGeom>
              <a:solidFill>
                <a:srgbClr val="DD9C61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1BB5D293-5725-45EF-A136-680F2A81EF66}"/>
                  </a:ext>
                </a:extLst>
              </p:cNvPr>
              <p:cNvSpPr/>
              <p:nvPr/>
            </p:nvSpPr>
            <p:spPr>
              <a:xfrm>
                <a:off x="4545900" y="2142403"/>
                <a:ext cx="371045" cy="160683"/>
              </a:xfrm>
              <a:custGeom>
                <a:avLst/>
                <a:gdLst>
                  <a:gd name="connsiteX0" fmla="*/ 191313 w 371045"/>
                  <a:gd name="connsiteY0" fmla="*/ 135605 h 160683"/>
                  <a:gd name="connsiteX1" fmla="*/ 328429 w 371045"/>
                  <a:gd name="connsiteY1" fmla="*/ 156039 h 160683"/>
                  <a:gd name="connsiteX2" fmla="*/ 371046 w 371045"/>
                  <a:gd name="connsiteY2" fmla="*/ 24149 h 160683"/>
                  <a:gd name="connsiteX3" fmla="*/ 202431 w 371045"/>
                  <a:gd name="connsiteY3" fmla="*/ 0 h 160683"/>
                  <a:gd name="connsiteX4" fmla="*/ 0 w 371045"/>
                  <a:gd name="connsiteY4" fmla="*/ 35295 h 160683"/>
                  <a:gd name="connsiteX5" fmla="*/ 40764 w 371045"/>
                  <a:gd name="connsiteY5" fmla="*/ 160683 h 160683"/>
                  <a:gd name="connsiteX6" fmla="*/ 191313 w 371045"/>
                  <a:gd name="connsiteY6" fmla="*/ 135605 h 16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1045" h="160683">
                    <a:moveTo>
                      <a:pt x="191313" y="135605"/>
                    </a:moveTo>
                    <a:cubicBezTo>
                      <a:pt x="239026" y="135605"/>
                      <a:pt x="285348" y="143036"/>
                      <a:pt x="328429" y="156039"/>
                    </a:cubicBezTo>
                    <a:lnTo>
                      <a:pt x="371046" y="24149"/>
                    </a:lnTo>
                    <a:cubicBezTo>
                      <a:pt x="317774" y="8359"/>
                      <a:pt x="261261" y="0"/>
                      <a:pt x="202431" y="0"/>
                    </a:cubicBezTo>
                    <a:cubicBezTo>
                      <a:pt x="131557" y="0"/>
                      <a:pt x="63462" y="12539"/>
                      <a:pt x="0" y="35295"/>
                    </a:cubicBezTo>
                    <a:lnTo>
                      <a:pt x="40764" y="160683"/>
                    </a:lnTo>
                    <a:cubicBezTo>
                      <a:pt x="88013" y="144429"/>
                      <a:pt x="138505" y="135605"/>
                      <a:pt x="191313" y="135605"/>
                    </a:cubicBezTo>
                    <a:close/>
                  </a:path>
                </a:pathLst>
              </a:custGeom>
              <a:solidFill>
                <a:srgbClr val="DD9C61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2DB42367-12BC-4CF9-9DD0-8871BB3AA026}"/>
                  </a:ext>
                </a:extLst>
              </p:cNvPr>
              <p:cNvSpPr/>
              <p:nvPr/>
            </p:nvSpPr>
            <p:spPr>
              <a:xfrm>
                <a:off x="4272133" y="2473521"/>
                <a:ext cx="199651" cy="269817"/>
              </a:xfrm>
              <a:custGeom>
                <a:avLst/>
                <a:gdLst>
                  <a:gd name="connsiteX0" fmla="*/ 199651 w 199651"/>
                  <a:gd name="connsiteY0" fmla="*/ 82199 h 269817"/>
                  <a:gd name="connsiteX1" fmla="*/ 86624 w 199651"/>
                  <a:gd name="connsiteY1" fmla="*/ 0 h 269817"/>
                  <a:gd name="connsiteX2" fmla="*/ 0 w 199651"/>
                  <a:gd name="connsiteY2" fmla="*/ 269818 h 269817"/>
                  <a:gd name="connsiteX3" fmla="*/ 139895 w 199651"/>
                  <a:gd name="connsiteY3" fmla="*/ 269818 h 269817"/>
                  <a:gd name="connsiteX4" fmla="*/ 199651 w 199651"/>
                  <a:gd name="connsiteY4" fmla="*/ 82199 h 26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651" h="269817">
                    <a:moveTo>
                      <a:pt x="199651" y="82199"/>
                    </a:moveTo>
                    <a:lnTo>
                      <a:pt x="86624" y="0"/>
                    </a:lnTo>
                    <a:cubicBezTo>
                      <a:pt x="31963" y="76162"/>
                      <a:pt x="0" y="169507"/>
                      <a:pt x="0" y="269818"/>
                    </a:cubicBezTo>
                    <a:lnTo>
                      <a:pt x="139895" y="269818"/>
                    </a:lnTo>
                    <a:cubicBezTo>
                      <a:pt x="139895" y="200157"/>
                      <a:pt x="162130" y="135605"/>
                      <a:pt x="199651" y="82199"/>
                    </a:cubicBezTo>
                    <a:close/>
                  </a:path>
                </a:pathLst>
              </a:custGeom>
              <a:solidFill>
                <a:srgbClr val="CA772C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C694AC20-1547-43AD-9E08-F52B6DCED1D5}"/>
                  </a:ext>
                </a:extLst>
              </p:cNvPr>
              <p:cNvSpPr/>
              <p:nvPr/>
            </p:nvSpPr>
            <p:spPr>
              <a:xfrm>
                <a:off x="4997548" y="2466091"/>
                <a:ext cx="204746" cy="277248"/>
              </a:xfrm>
              <a:custGeom>
                <a:avLst/>
                <a:gdLst>
                  <a:gd name="connsiteX0" fmla="*/ 0 w 204746"/>
                  <a:gd name="connsiteY0" fmla="*/ 82664 h 277248"/>
                  <a:gd name="connsiteX1" fmla="*/ 64852 w 204746"/>
                  <a:gd name="connsiteY1" fmla="*/ 277248 h 277248"/>
                  <a:gd name="connsiteX2" fmla="*/ 204747 w 204746"/>
                  <a:gd name="connsiteY2" fmla="*/ 277248 h 277248"/>
                  <a:gd name="connsiteX3" fmla="*/ 113028 w 204746"/>
                  <a:gd name="connsiteY3" fmla="*/ 0 h 277248"/>
                  <a:gd name="connsiteX4" fmla="*/ 0 w 204746"/>
                  <a:gd name="connsiteY4" fmla="*/ 82664 h 27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746" h="277248">
                    <a:moveTo>
                      <a:pt x="0" y="82664"/>
                    </a:moveTo>
                    <a:cubicBezTo>
                      <a:pt x="40764" y="136999"/>
                      <a:pt x="64852" y="204337"/>
                      <a:pt x="64852" y="277248"/>
                    </a:cubicBezTo>
                    <a:lnTo>
                      <a:pt x="204747" y="277248"/>
                    </a:lnTo>
                    <a:cubicBezTo>
                      <a:pt x="204747" y="173222"/>
                      <a:pt x="170468" y="77555"/>
                      <a:pt x="113028" y="0"/>
                    </a:cubicBezTo>
                    <a:lnTo>
                      <a:pt x="0" y="82664"/>
                    </a:lnTo>
                    <a:close/>
                  </a:path>
                </a:pathLst>
              </a:custGeom>
              <a:solidFill>
                <a:srgbClr val="CA772C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613413B1-12BF-4E7D-83B0-90AB1E9281D4}"/>
                  </a:ext>
                </a:extLst>
              </p:cNvPr>
              <p:cNvSpPr/>
              <p:nvPr/>
            </p:nvSpPr>
            <p:spPr>
              <a:xfrm>
                <a:off x="4358756" y="2302621"/>
                <a:ext cx="271451" cy="253099"/>
              </a:xfrm>
              <a:custGeom>
                <a:avLst/>
                <a:gdLst>
                  <a:gd name="connsiteX0" fmla="*/ 271452 w 271451"/>
                  <a:gd name="connsiteY0" fmla="*/ 133748 h 253099"/>
                  <a:gd name="connsiteX1" fmla="*/ 228371 w 271451"/>
                  <a:gd name="connsiteY1" fmla="*/ 0 h 253099"/>
                  <a:gd name="connsiteX2" fmla="*/ 0 w 271451"/>
                  <a:gd name="connsiteY2" fmla="*/ 170436 h 253099"/>
                  <a:gd name="connsiteX3" fmla="*/ 113028 w 271451"/>
                  <a:gd name="connsiteY3" fmla="*/ 253099 h 253099"/>
                  <a:gd name="connsiteX4" fmla="*/ 271452 w 271451"/>
                  <a:gd name="connsiteY4" fmla="*/ 133748 h 253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451" h="253099">
                    <a:moveTo>
                      <a:pt x="271452" y="133748"/>
                    </a:moveTo>
                    <a:lnTo>
                      <a:pt x="228371" y="0"/>
                    </a:lnTo>
                    <a:cubicBezTo>
                      <a:pt x="135726" y="31579"/>
                      <a:pt x="56051" y="91952"/>
                      <a:pt x="0" y="170436"/>
                    </a:cubicBezTo>
                    <a:lnTo>
                      <a:pt x="113028" y="253099"/>
                    </a:lnTo>
                    <a:cubicBezTo>
                      <a:pt x="151939" y="198764"/>
                      <a:pt x="207063" y="156504"/>
                      <a:pt x="271452" y="133748"/>
                    </a:cubicBezTo>
                    <a:close/>
                  </a:path>
                </a:pathLst>
              </a:custGeom>
              <a:solidFill>
                <a:srgbClr val="CA772C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99CC7635-9708-48AF-AC0E-059977FDC9BA}"/>
                  </a:ext>
                </a:extLst>
              </p:cNvPr>
              <p:cNvSpPr/>
              <p:nvPr/>
            </p:nvSpPr>
            <p:spPr>
              <a:xfrm>
                <a:off x="4831249" y="2298906"/>
                <a:ext cx="279326" cy="249848"/>
              </a:xfrm>
              <a:custGeom>
                <a:avLst/>
                <a:gdLst>
                  <a:gd name="connsiteX0" fmla="*/ 43080 w 279326"/>
                  <a:gd name="connsiteY0" fmla="*/ 0 h 249848"/>
                  <a:gd name="connsiteX1" fmla="*/ 0 w 279326"/>
                  <a:gd name="connsiteY1" fmla="*/ 133283 h 249848"/>
                  <a:gd name="connsiteX2" fmla="*/ 166299 w 279326"/>
                  <a:gd name="connsiteY2" fmla="*/ 249848 h 249848"/>
                  <a:gd name="connsiteX3" fmla="*/ 279326 w 279326"/>
                  <a:gd name="connsiteY3" fmla="*/ 167649 h 249848"/>
                  <a:gd name="connsiteX4" fmla="*/ 43080 w 279326"/>
                  <a:gd name="connsiteY4" fmla="*/ 0 h 24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326" h="249848">
                    <a:moveTo>
                      <a:pt x="43080" y="0"/>
                    </a:moveTo>
                    <a:lnTo>
                      <a:pt x="0" y="133283"/>
                    </a:lnTo>
                    <a:cubicBezTo>
                      <a:pt x="67168" y="153717"/>
                      <a:pt x="125072" y="195049"/>
                      <a:pt x="166299" y="249848"/>
                    </a:cubicBezTo>
                    <a:lnTo>
                      <a:pt x="279326" y="167649"/>
                    </a:lnTo>
                    <a:cubicBezTo>
                      <a:pt x="220960" y="88701"/>
                      <a:pt x="138505" y="29257"/>
                      <a:pt x="43080" y="0"/>
                    </a:cubicBezTo>
                    <a:close/>
                  </a:path>
                </a:pathLst>
              </a:custGeom>
              <a:solidFill>
                <a:srgbClr val="CA772C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FB46E3C8-40A2-4128-8A2E-91BD8FC7ECE7}"/>
                  </a:ext>
                </a:extLst>
              </p:cNvPr>
              <p:cNvSpPr/>
              <p:nvPr/>
            </p:nvSpPr>
            <p:spPr>
              <a:xfrm>
                <a:off x="4587128" y="2278472"/>
                <a:ext cx="287201" cy="158825"/>
              </a:xfrm>
              <a:custGeom>
                <a:avLst/>
                <a:gdLst>
                  <a:gd name="connsiteX0" fmla="*/ 150086 w 287201"/>
                  <a:gd name="connsiteY0" fmla="*/ 139785 h 158825"/>
                  <a:gd name="connsiteX1" fmla="*/ 244121 w 287201"/>
                  <a:gd name="connsiteY1" fmla="*/ 153717 h 158825"/>
                  <a:gd name="connsiteX2" fmla="*/ 287201 w 287201"/>
                  <a:gd name="connsiteY2" fmla="*/ 20434 h 158825"/>
                  <a:gd name="connsiteX3" fmla="*/ 150086 w 287201"/>
                  <a:gd name="connsiteY3" fmla="*/ 0 h 158825"/>
                  <a:gd name="connsiteX4" fmla="*/ 0 w 287201"/>
                  <a:gd name="connsiteY4" fmla="*/ 25078 h 158825"/>
                  <a:gd name="connsiteX5" fmla="*/ 43080 w 287201"/>
                  <a:gd name="connsiteY5" fmla="*/ 158826 h 158825"/>
                  <a:gd name="connsiteX6" fmla="*/ 150086 w 287201"/>
                  <a:gd name="connsiteY6" fmla="*/ 139785 h 158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7201" h="158825">
                    <a:moveTo>
                      <a:pt x="150086" y="139785"/>
                    </a:moveTo>
                    <a:cubicBezTo>
                      <a:pt x="182975" y="139785"/>
                      <a:pt x="214475" y="144894"/>
                      <a:pt x="244121" y="153717"/>
                    </a:cubicBezTo>
                    <a:lnTo>
                      <a:pt x="287201" y="20434"/>
                    </a:lnTo>
                    <a:cubicBezTo>
                      <a:pt x="243658" y="6966"/>
                      <a:pt x="197798" y="0"/>
                      <a:pt x="150086" y="0"/>
                    </a:cubicBezTo>
                    <a:cubicBezTo>
                      <a:pt x="97278" y="0"/>
                      <a:pt x="46786" y="8824"/>
                      <a:pt x="0" y="25078"/>
                    </a:cubicBezTo>
                    <a:lnTo>
                      <a:pt x="43080" y="158826"/>
                    </a:lnTo>
                    <a:cubicBezTo>
                      <a:pt x="76433" y="146287"/>
                      <a:pt x="112564" y="139785"/>
                      <a:pt x="150086" y="139785"/>
                    </a:cubicBezTo>
                    <a:close/>
                  </a:path>
                </a:pathLst>
              </a:custGeom>
              <a:solidFill>
                <a:srgbClr val="CA772C"/>
              </a:solidFill>
              <a:ln w="4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91A7DBCB-8967-45E9-AD70-D2EAA9BC32B2}"/>
                  </a:ext>
                </a:extLst>
              </p:cNvPr>
              <p:cNvSpPr/>
              <p:nvPr/>
            </p:nvSpPr>
            <p:spPr>
              <a:xfrm>
                <a:off x="4257773" y="2400146"/>
                <a:ext cx="214011" cy="155574"/>
              </a:xfrm>
              <a:custGeom>
                <a:avLst/>
                <a:gdLst>
                  <a:gd name="connsiteX0" fmla="*/ 0 w 214011"/>
                  <a:gd name="connsiteY0" fmla="*/ 0 h 155574"/>
                  <a:gd name="connsiteX1" fmla="*/ 214011 w 214011"/>
                  <a:gd name="connsiteY1" fmla="*/ 155575 h 15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4011" h="155574">
                    <a:moveTo>
                      <a:pt x="0" y="0"/>
                    </a:moveTo>
                    <a:lnTo>
                      <a:pt x="214011" y="155575"/>
                    </a:lnTo>
                  </a:path>
                </a:pathLst>
              </a:custGeom>
              <a:ln w="461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89733146-D851-4480-B4FE-51AAFB79CD77}"/>
                  </a:ext>
                </a:extLst>
              </p:cNvPr>
              <p:cNvSpPr/>
              <p:nvPr/>
            </p:nvSpPr>
            <p:spPr>
              <a:xfrm>
                <a:off x="4546364" y="2177697"/>
                <a:ext cx="83844" cy="258672"/>
              </a:xfrm>
              <a:custGeom>
                <a:avLst/>
                <a:gdLst>
                  <a:gd name="connsiteX0" fmla="*/ 0 w 83844"/>
                  <a:gd name="connsiteY0" fmla="*/ 0 h 258672"/>
                  <a:gd name="connsiteX1" fmla="*/ 83844 w 83844"/>
                  <a:gd name="connsiteY1" fmla="*/ 258672 h 258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844" h="258672">
                    <a:moveTo>
                      <a:pt x="0" y="0"/>
                    </a:moveTo>
                    <a:lnTo>
                      <a:pt x="83844" y="258672"/>
                    </a:lnTo>
                  </a:path>
                </a:pathLst>
              </a:custGeom>
              <a:ln w="461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ABA5B34C-9F9C-411E-86C6-EC4F6127F553}"/>
                  </a:ext>
                </a:extLst>
              </p:cNvPr>
              <p:cNvSpPr/>
              <p:nvPr/>
            </p:nvSpPr>
            <p:spPr>
              <a:xfrm>
                <a:off x="4831249" y="2166551"/>
                <a:ext cx="85697" cy="265638"/>
              </a:xfrm>
              <a:custGeom>
                <a:avLst/>
                <a:gdLst>
                  <a:gd name="connsiteX0" fmla="*/ 85697 w 85697"/>
                  <a:gd name="connsiteY0" fmla="*/ 0 h 265638"/>
                  <a:gd name="connsiteX1" fmla="*/ 0 w 85697"/>
                  <a:gd name="connsiteY1" fmla="*/ 265638 h 26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697" h="265638">
                    <a:moveTo>
                      <a:pt x="85697" y="0"/>
                    </a:moveTo>
                    <a:lnTo>
                      <a:pt x="0" y="265638"/>
                    </a:lnTo>
                  </a:path>
                </a:pathLst>
              </a:custGeom>
              <a:ln w="461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8FD6594D-2CD5-4103-A4E1-069F5A72FE4A}"/>
                  </a:ext>
                </a:extLst>
              </p:cNvPr>
              <p:cNvSpPr/>
              <p:nvPr/>
            </p:nvSpPr>
            <p:spPr>
              <a:xfrm>
                <a:off x="4997548" y="2382034"/>
                <a:ext cx="228834" cy="166720"/>
              </a:xfrm>
              <a:custGeom>
                <a:avLst/>
                <a:gdLst>
                  <a:gd name="connsiteX0" fmla="*/ 0 w 228834"/>
                  <a:gd name="connsiteY0" fmla="*/ 166720 h 166720"/>
                  <a:gd name="connsiteX1" fmla="*/ 228835 w 228834"/>
                  <a:gd name="connsiteY1" fmla="*/ 0 h 16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834" h="166720">
                    <a:moveTo>
                      <a:pt x="0" y="166720"/>
                    </a:moveTo>
                    <a:lnTo>
                      <a:pt x="228835" y="0"/>
                    </a:lnTo>
                  </a:path>
                </a:pathLst>
              </a:custGeom>
              <a:ln w="461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p:grpSp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7D998145-D01B-458D-92C8-6202346B0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4745919">
              <a:off x="4253731" y="2299287"/>
              <a:ext cx="449153" cy="172016"/>
            </a:xfrm>
            <a:prstGeom prst="rect">
              <a:avLst/>
            </a:prstGeom>
          </p:spPr>
        </p:pic>
      </p:grpSp>
      <p:pic>
        <p:nvPicPr>
          <p:cNvPr id="403" name="Graphic 402">
            <a:extLst>
              <a:ext uri="{FF2B5EF4-FFF2-40B4-BE49-F238E27FC236}">
                <a16:creationId xmlns:a16="http://schemas.microsoft.com/office/drawing/2014/main" id="{21E0CA3D-6E40-4983-BFE2-AFC2A17FB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482601">
            <a:off x="2339736" y="1897713"/>
            <a:ext cx="172016" cy="453931"/>
          </a:xfrm>
          <a:prstGeom prst="rect">
            <a:avLst/>
          </a:prstGeom>
        </p:spPr>
      </p:pic>
      <p:pic>
        <p:nvPicPr>
          <p:cNvPr id="405" name="Graphic 404">
            <a:extLst>
              <a:ext uri="{FF2B5EF4-FFF2-40B4-BE49-F238E27FC236}">
                <a16:creationId xmlns:a16="http://schemas.microsoft.com/office/drawing/2014/main" id="{75AAEA4D-5EE9-4BC7-9D44-BE95D00DD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100000">
            <a:off x="4018183" y="3881641"/>
            <a:ext cx="172016" cy="453931"/>
          </a:xfrm>
          <a:prstGeom prst="rect">
            <a:avLst/>
          </a:prstGeom>
        </p:spPr>
      </p:pic>
      <p:pic>
        <p:nvPicPr>
          <p:cNvPr id="406" name="Graphic 405">
            <a:extLst>
              <a:ext uri="{FF2B5EF4-FFF2-40B4-BE49-F238E27FC236}">
                <a16:creationId xmlns:a16="http://schemas.microsoft.com/office/drawing/2014/main" id="{E2C9E6AF-7C7D-4ABF-9D94-9085CBF9C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05715">
            <a:off x="9539108" y="3086832"/>
            <a:ext cx="172016" cy="453931"/>
          </a:xfrm>
          <a:prstGeom prst="rect">
            <a:avLst/>
          </a:prstGeom>
        </p:spPr>
      </p:pic>
      <p:pic>
        <p:nvPicPr>
          <p:cNvPr id="409" name="Graphic 408">
            <a:extLst>
              <a:ext uri="{FF2B5EF4-FFF2-40B4-BE49-F238E27FC236}">
                <a16:creationId xmlns:a16="http://schemas.microsoft.com/office/drawing/2014/main" id="{441C049F-2B14-4F0A-A711-BEF77D108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624059" y="5257040"/>
            <a:ext cx="172016" cy="453931"/>
          </a:xfrm>
          <a:prstGeom prst="rect">
            <a:avLst/>
          </a:prstGeom>
        </p:spPr>
      </p:pic>
      <p:pic>
        <p:nvPicPr>
          <p:cNvPr id="411" name="Graphic 410">
            <a:extLst>
              <a:ext uri="{FF2B5EF4-FFF2-40B4-BE49-F238E27FC236}">
                <a16:creationId xmlns:a16="http://schemas.microsoft.com/office/drawing/2014/main" id="{7FF610FE-4EEC-4508-B2AB-F5EBD1072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843531" y="5224912"/>
            <a:ext cx="172016" cy="453931"/>
          </a:xfrm>
          <a:prstGeom prst="rect">
            <a:avLst/>
          </a:prstGeom>
        </p:spPr>
      </p:pic>
      <p:pic>
        <p:nvPicPr>
          <p:cNvPr id="413" name="Graphic 412">
            <a:extLst>
              <a:ext uri="{FF2B5EF4-FFF2-40B4-BE49-F238E27FC236}">
                <a16:creationId xmlns:a16="http://schemas.microsoft.com/office/drawing/2014/main" id="{C6CC35E8-5D4C-4392-A383-A2D040C8E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717243">
            <a:off x="7875251" y="3238194"/>
            <a:ext cx="172016" cy="453931"/>
          </a:xfrm>
          <a:prstGeom prst="rect">
            <a:avLst/>
          </a:prstGeom>
        </p:spPr>
      </p:pic>
      <p:pic>
        <p:nvPicPr>
          <p:cNvPr id="414" name="Graphic 413">
            <a:extLst>
              <a:ext uri="{FF2B5EF4-FFF2-40B4-BE49-F238E27FC236}">
                <a16:creationId xmlns:a16="http://schemas.microsoft.com/office/drawing/2014/main" id="{60C532AA-F05A-4501-A62C-71E84729AF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9186">
            <a:off x="5626233" y="5304432"/>
            <a:ext cx="449153" cy="172016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DBD1D9DA-8C5B-488A-A659-BA2252155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4745919">
            <a:off x="5740979" y="1974494"/>
            <a:ext cx="449153" cy="172016"/>
          </a:xfrm>
          <a:prstGeom prst="rect">
            <a:avLst/>
          </a:prstGeom>
        </p:spPr>
      </p:pic>
      <p:pic>
        <p:nvPicPr>
          <p:cNvPr id="274" name="Graphic 273">
            <a:extLst>
              <a:ext uri="{FF2B5EF4-FFF2-40B4-BE49-F238E27FC236}">
                <a16:creationId xmlns:a16="http://schemas.microsoft.com/office/drawing/2014/main" id="{62B39048-1DAC-4800-9A22-976872FC9C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4745919">
            <a:off x="7567446" y="1963306"/>
            <a:ext cx="449153" cy="172016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24CD4C28-B5F6-4877-9741-19967675A3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4745919">
            <a:off x="9328781" y="1938776"/>
            <a:ext cx="449153" cy="172016"/>
          </a:xfrm>
          <a:prstGeom prst="rect">
            <a:avLst/>
          </a:prstGeom>
        </p:spPr>
      </p:pic>
      <p:sp>
        <p:nvSpPr>
          <p:cNvPr id="292" name="TextBox 291">
            <a:extLst>
              <a:ext uri="{FF2B5EF4-FFF2-40B4-BE49-F238E27FC236}">
                <a16:creationId xmlns:a16="http://schemas.microsoft.com/office/drawing/2014/main" id="{4D57A780-3616-492B-B74F-2F7175A0ED8D}"/>
              </a:ext>
            </a:extLst>
          </p:cNvPr>
          <p:cNvSpPr txBox="1"/>
          <p:nvPr/>
        </p:nvSpPr>
        <p:spPr>
          <a:xfrm>
            <a:off x="-298894" y="6576044"/>
            <a:ext cx="53317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Use Cases: </a:t>
            </a: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11"/>
              </a:rPr>
              <a:t>https://confluence.hl7.org/display/DVP/Da+Vinci+Use+Cases</a:t>
            </a: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13886BCF-0470-4726-91D0-30818418F4FE}"/>
              </a:ext>
            </a:extLst>
          </p:cNvPr>
          <p:cNvSpPr/>
          <p:nvPr/>
        </p:nvSpPr>
        <p:spPr>
          <a:xfrm>
            <a:off x="1213962" y="1445580"/>
            <a:ext cx="2135521" cy="1471347"/>
          </a:xfrm>
          <a:prstGeom prst="ellipse">
            <a:avLst/>
          </a:prstGeom>
          <a:noFill/>
          <a:ln w="571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FBC2C4-2FA7-CC49-BB35-700C1659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E63AF5-F59B-8844-9043-A08450449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How Does CDEX fit into RA?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D8F1F6A-9101-4847-94E3-EF05725C09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10273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3187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734316-C1FE-124D-9D89-9BD67FF5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29359-B6BF-7449-8471-1E1CF80AEB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What About Bulk?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07147-1B35-F940-95A6-ADE428E4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47780"/>
            <a:ext cx="102108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2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A7BC-BBD8-D046-9572-8DC19649CA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1259" y="333037"/>
            <a:ext cx="6324599" cy="365125"/>
          </a:xfrm>
        </p:spPr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7E65DE-0B3F-492A-B4C4-B0DB8662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899" y="2085975"/>
            <a:ext cx="8688285" cy="4105275"/>
          </a:xfrm>
        </p:spPr>
        <p:txBody>
          <a:bodyPr/>
          <a:lstStyle/>
          <a:p>
            <a:r>
              <a:rPr lang="en-US" sz="2400"/>
              <a:t>Publication</a:t>
            </a:r>
          </a:p>
          <a:p>
            <a:r>
              <a:rPr lang="en-US" sz="2400"/>
              <a:t>Test at future </a:t>
            </a:r>
            <a:r>
              <a:rPr lang="en-US" sz="2400" err="1"/>
              <a:t>Connectathons</a:t>
            </a:r>
            <a:endParaRPr lang="en-US" sz="2400"/>
          </a:p>
          <a:p>
            <a:r>
              <a:rPr lang="en-US" sz="2400"/>
              <a:t>Tentative next version in January 2022 Ballot for Community Input and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23B8B-9439-5C17-63A6-31878170CA23}"/>
              </a:ext>
            </a:extLst>
          </p:cNvPr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2347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47FBE8-A68E-D279-D3AE-CC913309D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1F032A-0E97-A381-20E3-EEC6750F71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3BB238-C579-41A8-A554-10477709A1EA}"/>
              </a:ext>
            </a:extLst>
          </p:cNvPr>
          <p:cNvGrpSpPr/>
          <p:nvPr/>
        </p:nvGrpSpPr>
        <p:grpSpPr>
          <a:xfrm>
            <a:off x="992639" y="3521686"/>
            <a:ext cx="824190" cy="638559"/>
            <a:chOff x="5665052" y="4929517"/>
            <a:chExt cx="723776" cy="5607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EC36CF-CC86-4929-9DA6-F97ABB0678B6}"/>
                </a:ext>
              </a:extLst>
            </p:cNvPr>
            <p:cNvSpPr/>
            <p:nvPr/>
          </p:nvSpPr>
          <p:spPr>
            <a:xfrm>
              <a:off x="5720380" y="4992029"/>
              <a:ext cx="612946" cy="498249"/>
            </a:xfrm>
            <a:custGeom>
              <a:avLst/>
              <a:gdLst>
                <a:gd name="connsiteX0" fmla="*/ 209071 w 612946"/>
                <a:gd name="connsiteY0" fmla="*/ 340085 h 498249"/>
                <a:gd name="connsiteX1" fmla="*/ 207733 w 612946"/>
                <a:gd name="connsiteY1" fmla="*/ 340352 h 498249"/>
                <a:gd name="connsiteX2" fmla="*/ 200891 w 612946"/>
                <a:gd name="connsiteY2" fmla="*/ 330517 h 498249"/>
                <a:gd name="connsiteX3" fmla="*/ 177341 w 612946"/>
                <a:gd name="connsiteY3" fmla="*/ 309127 h 498249"/>
                <a:gd name="connsiteX4" fmla="*/ 151113 w 612946"/>
                <a:gd name="connsiteY4" fmla="*/ 311232 h 498249"/>
                <a:gd name="connsiteX5" fmla="*/ 146789 w 612946"/>
                <a:gd name="connsiteY5" fmla="*/ 333463 h 498249"/>
                <a:gd name="connsiteX6" fmla="*/ 152781 w 612946"/>
                <a:gd name="connsiteY6" fmla="*/ 349802 h 498249"/>
                <a:gd name="connsiteX7" fmla="*/ 191723 w 612946"/>
                <a:gd name="connsiteY7" fmla="*/ 419943 h 498249"/>
                <a:gd name="connsiteX8" fmla="*/ 245785 w 612946"/>
                <a:gd name="connsiteY8" fmla="*/ 480822 h 498249"/>
                <a:gd name="connsiteX9" fmla="*/ 389775 w 612946"/>
                <a:gd name="connsiteY9" fmla="*/ 428443 h 498249"/>
                <a:gd name="connsiteX10" fmla="*/ 397466 w 612946"/>
                <a:gd name="connsiteY10" fmla="*/ 338672 h 498249"/>
                <a:gd name="connsiteX11" fmla="*/ 353930 w 612946"/>
                <a:gd name="connsiteY11" fmla="*/ 316392 h 498249"/>
                <a:gd name="connsiteX12" fmla="*/ 338409 w 612946"/>
                <a:gd name="connsiteY12" fmla="*/ 288695 h 498249"/>
                <a:gd name="connsiteX13" fmla="*/ 306999 w 612946"/>
                <a:gd name="connsiteY13" fmla="*/ 294409 h 498249"/>
                <a:gd name="connsiteX14" fmla="*/ 286974 w 612946"/>
                <a:gd name="connsiteY14" fmla="*/ 264943 h 498249"/>
                <a:gd name="connsiteX15" fmla="*/ 255863 w 612946"/>
                <a:gd name="connsiteY15" fmla="*/ 279325 h 498249"/>
                <a:gd name="connsiteX16" fmla="*/ 255323 w 612946"/>
                <a:gd name="connsiteY16" fmla="*/ 224505 h 498249"/>
                <a:gd name="connsiteX17" fmla="*/ 255163 w 612946"/>
                <a:gd name="connsiteY17" fmla="*/ 191698 h 498249"/>
                <a:gd name="connsiteX18" fmla="*/ 232182 w 612946"/>
                <a:gd name="connsiteY18" fmla="*/ 168855 h 498249"/>
                <a:gd name="connsiteX19" fmla="*/ 209221 w 612946"/>
                <a:gd name="connsiteY19" fmla="*/ 191698 h 498249"/>
                <a:gd name="connsiteX20" fmla="*/ 209071 w 612946"/>
                <a:gd name="connsiteY20" fmla="*/ 200446 h 498249"/>
                <a:gd name="connsiteX21" fmla="*/ 209071 w 612946"/>
                <a:gd name="connsiteY21" fmla="*/ 332454 h 498249"/>
                <a:gd name="connsiteX22" fmla="*/ 209071 w 612946"/>
                <a:gd name="connsiteY22" fmla="*/ 340095 h 498249"/>
                <a:gd name="connsiteX23" fmla="*/ 612947 w 612946"/>
                <a:gd name="connsiteY23" fmla="*/ 158229 h 498249"/>
                <a:gd name="connsiteX24" fmla="*/ 612947 w 612946"/>
                <a:gd name="connsiteY24" fmla="*/ 7845 h 498249"/>
                <a:gd name="connsiteX25" fmla="*/ 483908 w 612946"/>
                <a:gd name="connsiteY25" fmla="*/ 1401 h 498249"/>
                <a:gd name="connsiteX26" fmla="*/ 483908 w 612946"/>
                <a:gd name="connsiteY26" fmla="*/ 151735 h 498249"/>
                <a:gd name="connsiteX27" fmla="*/ 612947 w 612946"/>
                <a:gd name="connsiteY27" fmla="*/ 158229 h 498249"/>
                <a:gd name="connsiteX28" fmla="*/ 265321 w 612946"/>
                <a:gd name="connsiteY28" fmla="*/ 82246 h 498249"/>
                <a:gd name="connsiteX29" fmla="*/ 551 w 612946"/>
                <a:gd name="connsiteY29" fmla="*/ 69041 h 498249"/>
                <a:gd name="connsiteX30" fmla="*/ 551 w 612946"/>
                <a:gd name="connsiteY30" fmla="*/ 98141 h 498249"/>
                <a:gd name="connsiteX31" fmla="*/ 265321 w 612946"/>
                <a:gd name="connsiteY31" fmla="*/ 112187 h 498249"/>
                <a:gd name="connsiteX32" fmla="*/ 265321 w 612946"/>
                <a:gd name="connsiteY32" fmla="*/ 82246 h 498249"/>
                <a:gd name="connsiteX33" fmla="*/ 92 w 612946"/>
                <a:gd name="connsiteY33" fmla="*/ 35947 h 498249"/>
                <a:gd name="connsiteX34" fmla="*/ 265630 w 612946"/>
                <a:gd name="connsiteY34" fmla="*/ 50181 h 498249"/>
                <a:gd name="connsiteX35" fmla="*/ 265740 w 612946"/>
                <a:gd name="connsiteY35" fmla="*/ 27229 h 498249"/>
                <a:gd name="connsiteX36" fmla="*/ 259288 w 612946"/>
                <a:gd name="connsiteY36" fmla="*/ 18906 h 498249"/>
                <a:gd name="connsiteX37" fmla="*/ 73290 w 612946"/>
                <a:gd name="connsiteY37" fmla="*/ 659 h 498249"/>
                <a:gd name="connsiteX38" fmla="*/ 5875 w 612946"/>
                <a:gd name="connsiteY38" fmla="*/ 6333 h 498249"/>
                <a:gd name="connsiteX39" fmla="*/ 352 w 612946"/>
                <a:gd name="connsiteY39" fmla="*/ 10880 h 498249"/>
                <a:gd name="connsiteX40" fmla="*/ 92 w 612946"/>
                <a:gd name="connsiteY40" fmla="*/ 35937 h 498249"/>
                <a:gd name="connsiteX41" fmla="*/ 347678 w 612946"/>
                <a:gd name="connsiteY41" fmla="*/ 236525 h 498249"/>
                <a:gd name="connsiteX42" fmla="*/ 612727 w 612946"/>
                <a:gd name="connsiteY42" fmla="*/ 222281 h 498249"/>
                <a:gd name="connsiteX43" fmla="*/ 612727 w 612946"/>
                <a:gd name="connsiteY43" fmla="*/ 192588 h 498249"/>
                <a:gd name="connsiteX44" fmla="*/ 545021 w 612946"/>
                <a:gd name="connsiteY44" fmla="*/ 187270 h 498249"/>
                <a:gd name="connsiteX45" fmla="*/ 428247 w 612946"/>
                <a:gd name="connsiteY45" fmla="*/ 191688 h 498249"/>
                <a:gd name="connsiteX46" fmla="*/ 353201 w 612946"/>
                <a:gd name="connsiteY46" fmla="*/ 205576 h 498249"/>
                <a:gd name="connsiteX47" fmla="*/ 347928 w 612946"/>
                <a:gd name="connsiteY47" fmla="*/ 209846 h 498249"/>
                <a:gd name="connsiteX48" fmla="*/ 347678 w 612946"/>
                <a:gd name="connsiteY48" fmla="*/ 236525 h 498249"/>
                <a:gd name="connsiteX49" fmla="*/ 364287 w 612946"/>
                <a:gd name="connsiteY49" fmla="*/ 264814 h 498249"/>
                <a:gd name="connsiteX50" fmla="*/ 387698 w 612946"/>
                <a:gd name="connsiteY50" fmla="*/ 280728 h 498249"/>
                <a:gd name="connsiteX51" fmla="*/ 408931 w 612946"/>
                <a:gd name="connsiteY51" fmla="*/ 285641 h 498249"/>
                <a:gd name="connsiteX52" fmla="*/ 547558 w 612946"/>
                <a:gd name="connsiteY52" fmla="*/ 278386 h 498249"/>
                <a:gd name="connsiteX53" fmla="*/ 612897 w 612946"/>
                <a:gd name="connsiteY53" fmla="*/ 283654 h 498249"/>
                <a:gd name="connsiteX54" fmla="*/ 612897 w 612946"/>
                <a:gd name="connsiteY54" fmla="*/ 255523 h 498249"/>
                <a:gd name="connsiteX55" fmla="*/ 364287 w 612946"/>
                <a:gd name="connsiteY55" fmla="*/ 264824 h 498249"/>
                <a:gd name="connsiteX56" fmla="*/ 392 w 612946"/>
                <a:gd name="connsiteY56" fmla="*/ 159751 h 498249"/>
                <a:gd name="connsiteX57" fmla="*/ 51707 w 612946"/>
                <a:gd name="connsiteY57" fmla="*/ 154938 h 498249"/>
                <a:gd name="connsiteX58" fmla="*/ 177331 w 612946"/>
                <a:gd name="connsiteY58" fmla="*/ 157438 h 498249"/>
                <a:gd name="connsiteX59" fmla="*/ 182794 w 612946"/>
                <a:gd name="connsiteY59" fmla="*/ 155541 h 498249"/>
                <a:gd name="connsiteX60" fmla="*/ 200861 w 612946"/>
                <a:gd name="connsiteY60" fmla="*/ 131541 h 498249"/>
                <a:gd name="connsiteX61" fmla="*/ 382 w 612946"/>
                <a:gd name="connsiteY61" fmla="*/ 131244 h 498249"/>
                <a:gd name="connsiteX62" fmla="*/ 382 w 612946"/>
                <a:gd name="connsiteY62" fmla="*/ 159751 h 498249"/>
                <a:gd name="connsiteX63" fmla="*/ 612837 w 612946"/>
                <a:gd name="connsiteY63" fmla="*/ 317420 h 498249"/>
                <a:gd name="connsiteX64" fmla="*/ 420287 w 612946"/>
                <a:gd name="connsiteY64" fmla="*/ 316768 h 498249"/>
                <a:gd name="connsiteX65" fmla="*/ 428417 w 612946"/>
                <a:gd name="connsiteY65" fmla="*/ 344632 h 498249"/>
                <a:gd name="connsiteX66" fmla="*/ 612837 w 612946"/>
                <a:gd name="connsiteY66" fmla="*/ 346441 h 498249"/>
                <a:gd name="connsiteX67" fmla="*/ 612837 w 612946"/>
                <a:gd name="connsiteY67" fmla="*/ 317420 h 498249"/>
                <a:gd name="connsiteX68" fmla="*/ 711 w 612946"/>
                <a:gd name="connsiteY68" fmla="*/ 255384 h 498249"/>
                <a:gd name="connsiteX69" fmla="*/ 711 w 612946"/>
                <a:gd name="connsiteY69" fmla="*/ 284396 h 498249"/>
                <a:gd name="connsiteX70" fmla="*/ 173755 w 612946"/>
                <a:gd name="connsiteY70" fmla="*/ 281065 h 498249"/>
                <a:gd name="connsiteX71" fmla="*/ 173755 w 612946"/>
                <a:gd name="connsiteY71" fmla="*/ 252597 h 498249"/>
                <a:gd name="connsiteX72" fmla="*/ 711 w 612946"/>
                <a:gd name="connsiteY72" fmla="*/ 255384 h 498249"/>
                <a:gd name="connsiteX73" fmla="*/ 302 w 612946"/>
                <a:gd name="connsiteY73" fmla="*/ 222301 h 498249"/>
                <a:gd name="connsiteX74" fmla="*/ 173725 w 612946"/>
                <a:gd name="connsiteY74" fmla="*/ 219128 h 498249"/>
                <a:gd name="connsiteX75" fmla="*/ 173725 w 612946"/>
                <a:gd name="connsiteY75" fmla="*/ 190146 h 498249"/>
                <a:gd name="connsiteX76" fmla="*/ 302 w 612946"/>
                <a:gd name="connsiteY76" fmla="*/ 193379 h 498249"/>
                <a:gd name="connsiteX77" fmla="*/ 302 w 612946"/>
                <a:gd name="connsiteY77" fmla="*/ 222301 h 498249"/>
                <a:gd name="connsiteX78" fmla="*/ 121021 w 612946"/>
                <a:gd name="connsiteY78" fmla="*/ 311074 h 498249"/>
                <a:gd name="connsiteX79" fmla="*/ 571 w 612946"/>
                <a:gd name="connsiteY79" fmla="*/ 317628 h 498249"/>
                <a:gd name="connsiteX80" fmla="*/ 571 w 612946"/>
                <a:gd name="connsiteY80" fmla="*/ 344889 h 498249"/>
                <a:gd name="connsiteX81" fmla="*/ 121021 w 612946"/>
                <a:gd name="connsiteY81" fmla="*/ 337881 h 498249"/>
                <a:gd name="connsiteX82" fmla="*/ 121021 w 612946"/>
                <a:gd name="connsiteY82" fmla="*/ 311074 h 498249"/>
                <a:gd name="connsiteX83" fmla="*/ 347678 w 612946"/>
                <a:gd name="connsiteY83" fmla="*/ 172997 h 498249"/>
                <a:gd name="connsiteX84" fmla="*/ 447253 w 612946"/>
                <a:gd name="connsiteY84" fmla="*/ 154770 h 498249"/>
                <a:gd name="connsiteX85" fmla="*/ 447253 w 612946"/>
                <a:gd name="connsiteY85" fmla="*/ 128141 h 498249"/>
                <a:gd name="connsiteX86" fmla="*/ 445546 w 612946"/>
                <a:gd name="connsiteY86" fmla="*/ 127449 h 498249"/>
                <a:gd name="connsiteX87" fmla="*/ 351503 w 612946"/>
                <a:gd name="connsiteY87" fmla="*/ 143620 h 498249"/>
                <a:gd name="connsiteX88" fmla="*/ 347848 w 612946"/>
                <a:gd name="connsiteY88" fmla="*/ 147959 h 498249"/>
                <a:gd name="connsiteX89" fmla="*/ 347678 w 612946"/>
                <a:gd name="connsiteY89" fmla="*/ 172997 h 498249"/>
                <a:gd name="connsiteX90" fmla="*/ 447224 w 612946"/>
                <a:gd name="connsiteY90" fmla="*/ 3071 h 498249"/>
                <a:gd name="connsiteX91" fmla="*/ 350964 w 612946"/>
                <a:gd name="connsiteY91" fmla="*/ 19786 h 498249"/>
                <a:gd name="connsiteX92" fmla="*/ 347858 w 612946"/>
                <a:gd name="connsiteY92" fmla="*/ 23078 h 498249"/>
                <a:gd name="connsiteX93" fmla="*/ 347718 w 612946"/>
                <a:gd name="connsiteY93" fmla="*/ 48728 h 498249"/>
                <a:gd name="connsiteX94" fmla="*/ 447224 w 612946"/>
                <a:gd name="connsiteY94" fmla="*/ 30550 h 498249"/>
                <a:gd name="connsiteX95" fmla="*/ 447224 w 612946"/>
                <a:gd name="connsiteY95" fmla="*/ 3051 h 498249"/>
                <a:gd name="connsiteX96" fmla="*/ 447273 w 612946"/>
                <a:gd name="connsiteY96" fmla="*/ 63812 h 498249"/>
                <a:gd name="connsiteX97" fmla="*/ 348017 w 612946"/>
                <a:gd name="connsiteY97" fmla="*/ 81090 h 498249"/>
                <a:gd name="connsiteX98" fmla="*/ 348017 w 612946"/>
                <a:gd name="connsiteY98" fmla="*/ 110833 h 498249"/>
                <a:gd name="connsiteX99" fmla="*/ 447273 w 612946"/>
                <a:gd name="connsiteY99" fmla="*/ 92625 h 498249"/>
                <a:gd name="connsiteX100" fmla="*/ 447273 w 612946"/>
                <a:gd name="connsiteY100" fmla="*/ 63802 h 49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612946" h="498249">
                  <a:moveTo>
                    <a:pt x="209071" y="340085"/>
                  </a:moveTo>
                  <a:lnTo>
                    <a:pt x="207733" y="340352"/>
                  </a:lnTo>
                  <a:cubicBezTo>
                    <a:pt x="205475" y="337041"/>
                    <a:pt x="203688" y="333285"/>
                    <a:pt x="200891" y="330517"/>
                  </a:cubicBezTo>
                  <a:cubicBezTo>
                    <a:pt x="193341" y="323054"/>
                    <a:pt x="186090" y="314939"/>
                    <a:pt x="177341" y="309127"/>
                  </a:cubicBezTo>
                  <a:cubicBezTo>
                    <a:pt x="169061" y="303621"/>
                    <a:pt x="159163" y="305074"/>
                    <a:pt x="151113" y="311232"/>
                  </a:cubicBezTo>
                  <a:cubicBezTo>
                    <a:pt x="143453" y="317094"/>
                    <a:pt x="145061" y="325634"/>
                    <a:pt x="146789" y="333463"/>
                  </a:cubicBezTo>
                  <a:cubicBezTo>
                    <a:pt x="148027" y="339087"/>
                    <a:pt x="150035" y="344731"/>
                    <a:pt x="152781" y="349802"/>
                  </a:cubicBezTo>
                  <a:cubicBezTo>
                    <a:pt x="165505" y="373317"/>
                    <a:pt x="178030" y="396981"/>
                    <a:pt x="191723" y="419943"/>
                  </a:cubicBezTo>
                  <a:cubicBezTo>
                    <a:pt x="205775" y="443507"/>
                    <a:pt x="223043" y="464492"/>
                    <a:pt x="245785" y="480822"/>
                  </a:cubicBezTo>
                  <a:cubicBezTo>
                    <a:pt x="287932" y="511078"/>
                    <a:pt x="372037" y="506887"/>
                    <a:pt x="389775" y="428443"/>
                  </a:cubicBezTo>
                  <a:cubicBezTo>
                    <a:pt x="396487" y="398770"/>
                    <a:pt x="398365" y="368760"/>
                    <a:pt x="397466" y="338672"/>
                  </a:cubicBezTo>
                  <a:cubicBezTo>
                    <a:pt x="396727" y="313950"/>
                    <a:pt x="376212" y="303957"/>
                    <a:pt x="353930" y="316392"/>
                  </a:cubicBezTo>
                  <a:cubicBezTo>
                    <a:pt x="354439" y="303937"/>
                    <a:pt x="349076" y="294765"/>
                    <a:pt x="338409" y="288695"/>
                  </a:cubicBezTo>
                  <a:cubicBezTo>
                    <a:pt x="326744" y="282053"/>
                    <a:pt x="316447" y="284920"/>
                    <a:pt x="306999" y="294409"/>
                  </a:cubicBezTo>
                  <a:cubicBezTo>
                    <a:pt x="306020" y="279957"/>
                    <a:pt x="300786" y="268966"/>
                    <a:pt x="286974" y="264943"/>
                  </a:cubicBezTo>
                  <a:cubicBezTo>
                    <a:pt x="273261" y="260949"/>
                    <a:pt x="263233" y="267562"/>
                    <a:pt x="255863" y="279325"/>
                  </a:cubicBezTo>
                  <a:cubicBezTo>
                    <a:pt x="255333" y="260465"/>
                    <a:pt x="255333" y="242485"/>
                    <a:pt x="255323" y="224505"/>
                  </a:cubicBezTo>
                  <a:cubicBezTo>
                    <a:pt x="255323" y="213563"/>
                    <a:pt x="255693" y="202611"/>
                    <a:pt x="255163" y="191698"/>
                  </a:cubicBezTo>
                  <a:cubicBezTo>
                    <a:pt x="254524" y="178324"/>
                    <a:pt x="244607" y="168855"/>
                    <a:pt x="232182" y="168855"/>
                  </a:cubicBezTo>
                  <a:cubicBezTo>
                    <a:pt x="219658" y="168855"/>
                    <a:pt x="210110" y="178315"/>
                    <a:pt x="209221" y="191698"/>
                  </a:cubicBezTo>
                  <a:cubicBezTo>
                    <a:pt x="209031" y="194604"/>
                    <a:pt x="209071" y="197530"/>
                    <a:pt x="209071" y="200446"/>
                  </a:cubicBezTo>
                  <a:cubicBezTo>
                    <a:pt x="209071" y="244452"/>
                    <a:pt x="209071" y="288448"/>
                    <a:pt x="209071" y="332454"/>
                  </a:cubicBezTo>
                  <a:lnTo>
                    <a:pt x="209071" y="340095"/>
                  </a:lnTo>
                  <a:close/>
                  <a:moveTo>
                    <a:pt x="612947" y="158229"/>
                  </a:moveTo>
                  <a:lnTo>
                    <a:pt x="612947" y="7845"/>
                  </a:lnTo>
                  <a:cubicBezTo>
                    <a:pt x="597306" y="2320"/>
                    <a:pt x="500837" y="-2464"/>
                    <a:pt x="483908" y="1401"/>
                  </a:cubicBezTo>
                  <a:lnTo>
                    <a:pt x="483908" y="151735"/>
                  </a:lnTo>
                  <a:lnTo>
                    <a:pt x="612947" y="158229"/>
                  </a:lnTo>
                  <a:close/>
                  <a:moveTo>
                    <a:pt x="265321" y="82246"/>
                  </a:moveTo>
                  <a:cubicBezTo>
                    <a:pt x="177710" y="59996"/>
                    <a:pt x="89630" y="57377"/>
                    <a:pt x="551" y="69041"/>
                  </a:cubicBezTo>
                  <a:lnTo>
                    <a:pt x="551" y="98141"/>
                  </a:lnTo>
                  <a:cubicBezTo>
                    <a:pt x="89890" y="85716"/>
                    <a:pt x="177950" y="89067"/>
                    <a:pt x="265321" y="112187"/>
                  </a:cubicBezTo>
                  <a:lnTo>
                    <a:pt x="265321" y="82246"/>
                  </a:lnTo>
                  <a:close/>
                  <a:moveTo>
                    <a:pt x="92" y="35947"/>
                  </a:moveTo>
                  <a:cubicBezTo>
                    <a:pt x="90010" y="24056"/>
                    <a:pt x="178050" y="26784"/>
                    <a:pt x="265630" y="50181"/>
                  </a:cubicBezTo>
                  <a:cubicBezTo>
                    <a:pt x="265630" y="41740"/>
                    <a:pt x="265311" y="34465"/>
                    <a:pt x="265740" y="27229"/>
                  </a:cubicBezTo>
                  <a:cubicBezTo>
                    <a:pt x="266040" y="22188"/>
                    <a:pt x="264422" y="20162"/>
                    <a:pt x="259288" y="18906"/>
                  </a:cubicBezTo>
                  <a:cubicBezTo>
                    <a:pt x="198165" y="3921"/>
                    <a:pt x="136082" y="-1713"/>
                    <a:pt x="73290" y="659"/>
                  </a:cubicBezTo>
                  <a:cubicBezTo>
                    <a:pt x="50779" y="1509"/>
                    <a:pt x="28327" y="4158"/>
                    <a:pt x="5875" y="6333"/>
                  </a:cubicBezTo>
                  <a:cubicBezTo>
                    <a:pt x="3817" y="6531"/>
                    <a:pt x="481" y="9180"/>
                    <a:pt x="352" y="10880"/>
                  </a:cubicBezTo>
                  <a:cubicBezTo>
                    <a:pt x="-238" y="18807"/>
                    <a:pt x="92" y="26804"/>
                    <a:pt x="92" y="35937"/>
                  </a:cubicBezTo>
                  <a:close/>
                  <a:moveTo>
                    <a:pt x="347678" y="236525"/>
                  </a:moveTo>
                  <a:cubicBezTo>
                    <a:pt x="435448" y="213148"/>
                    <a:pt x="523538" y="210163"/>
                    <a:pt x="612727" y="222281"/>
                  </a:cubicBezTo>
                  <a:lnTo>
                    <a:pt x="612727" y="192588"/>
                  </a:lnTo>
                  <a:cubicBezTo>
                    <a:pt x="589895" y="190739"/>
                    <a:pt x="567493" y="188219"/>
                    <a:pt x="545021" y="187270"/>
                  </a:cubicBezTo>
                  <a:cubicBezTo>
                    <a:pt x="506010" y="185619"/>
                    <a:pt x="466949" y="186074"/>
                    <a:pt x="428247" y="191688"/>
                  </a:cubicBezTo>
                  <a:cubicBezTo>
                    <a:pt x="403089" y="195346"/>
                    <a:pt x="378180" y="200713"/>
                    <a:pt x="353201" y="205576"/>
                  </a:cubicBezTo>
                  <a:cubicBezTo>
                    <a:pt x="351154" y="205972"/>
                    <a:pt x="348017" y="208275"/>
                    <a:pt x="347928" y="209846"/>
                  </a:cubicBezTo>
                  <a:cubicBezTo>
                    <a:pt x="347408" y="218505"/>
                    <a:pt x="347678" y="227213"/>
                    <a:pt x="347678" y="236525"/>
                  </a:cubicBezTo>
                  <a:close/>
                  <a:moveTo>
                    <a:pt x="364287" y="264814"/>
                  </a:moveTo>
                  <a:cubicBezTo>
                    <a:pt x="372916" y="270538"/>
                    <a:pt x="381206" y="274689"/>
                    <a:pt x="387698" y="280728"/>
                  </a:cubicBezTo>
                  <a:cubicBezTo>
                    <a:pt x="394340" y="286896"/>
                    <a:pt x="400742" y="287035"/>
                    <a:pt x="408931" y="285641"/>
                  </a:cubicBezTo>
                  <a:cubicBezTo>
                    <a:pt x="454824" y="277822"/>
                    <a:pt x="501096" y="275569"/>
                    <a:pt x="547558" y="278386"/>
                  </a:cubicBezTo>
                  <a:cubicBezTo>
                    <a:pt x="569261" y="279700"/>
                    <a:pt x="590904" y="281855"/>
                    <a:pt x="612897" y="283654"/>
                  </a:cubicBezTo>
                  <a:lnTo>
                    <a:pt x="612897" y="255523"/>
                  </a:lnTo>
                  <a:cubicBezTo>
                    <a:pt x="529691" y="244077"/>
                    <a:pt x="447184" y="246212"/>
                    <a:pt x="364287" y="264824"/>
                  </a:cubicBezTo>
                  <a:close/>
                  <a:moveTo>
                    <a:pt x="392" y="159751"/>
                  </a:moveTo>
                  <a:cubicBezTo>
                    <a:pt x="18059" y="158071"/>
                    <a:pt x="34858" y="156114"/>
                    <a:pt x="51707" y="154938"/>
                  </a:cubicBezTo>
                  <a:cubicBezTo>
                    <a:pt x="93645" y="152012"/>
                    <a:pt x="135543" y="152289"/>
                    <a:pt x="177331" y="157438"/>
                  </a:cubicBezTo>
                  <a:cubicBezTo>
                    <a:pt x="179088" y="157656"/>
                    <a:pt x="181775" y="156835"/>
                    <a:pt x="182794" y="155541"/>
                  </a:cubicBezTo>
                  <a:cubicBezTo>
                    <a:pt x="189026" y="147672"/>
                    <a:pt x="194909" y="139537"/>
                    <a:pt x="200861" y="131541"/>
                  </a:cubicBezTo>
                  <a:cubicBezTo>
                    <a:pt x="134814" y="121518"/>
                    <a:pt x="67747" y="122101"/>
                    <a:pt x="382" y="131244"/>
                  </a:cubicBezTo>
                  <a:lnTo>
                    <a:pt x="382" y="159751"/>
                  </a:lnTo>
                  <a:close/>
                  <a:moveTo>
                    <a:pt x="612837" y="317420"/>
                  </a:moveTo>
                  <a:cubicBezTo>
                    <a:pt x="548158" y="309117"/>
                    <a:pt x="484267" y="307931"/>
                    <a:pt x="420287" y="316768"/>
                  </a:cubicBezTo>
                  <a:lnTo>
                    <a:pt x="428417" y="344632"/>
                  </a:lnTo>
                  <a:cubicBezTo>
                    <a:pt x="489810" y="336715"/>
                    <a:pt x="551154" y="338227"/>
                    <a:pt x="612837" y="346441"/>
                  </a:cubicBezTo>
                  <a:lnTo>
                    <a:pt x="612837" y="317420"/>
                  </a:lnTo>
                  <a:close/>
                  <a:moveTo>
                    <a:pt x="711" y="255384"/>
                  </a:moveTo>
                  <a:lnTo>
                    <a:pt x="711" y="284396"/>
                  </a:lnTo>
                  <a:cubicBezTo>
                    <a:pt x="58609" y="276468"/>
                    <a:pt x="116007" y="274936"/>
                    <a:pt x="173755" y="281065"/>
                  </a:cubicBezTo>
                  <a:lnTo>
                    <a:pt x="173755" y="252597"/>
                  </a:lnTo>
                  <a:cubicBezTo>
                    <a:pt x="115708" y="245964"/>
                    <a:pt x="58289" y="247773"/>
                    <a:pt x="711" y="255384"/>
                  </a:cubicBezTo>
                  <a:close/>
                  <a:moveTo>
                    <a:pt x="302" y="222301"/>
                  </a:moveTo>
                  <a:cubicBezTo>
                    <a:pt x="58269" y="214522"/>
                    <a:pt x="115708" y="212505"/>
                    <a:pt x="173725" y="219128"/>
                  </a:cubicBezTo>
                  <a:lnTo>
                    <a:pt x="173725" y="190146"/>
                  </a:lnTo>
                  <a:cubicBezTo>
                    <a:pt x="115488" y="184413"/>
                    <a:pt x="57920" y="185451"/>
                    <a:pt x="302" y="193379"/>
                  </a:cubicBezTo>
                  <a:lnTo>
                    <a:pt x="302" y="222301"/>
                  </a:lnTo>
                  <a:close/>
                  <a:moveTo>
                    <a:pt x="121021" y="311074"/>
                  </a:moveTo>
                  <a:cubicBezTo>
                    <a:pt x="80142" y="310007"/>
                    <a:pt x="40162" y="311944"/>
                    <a:pt x="571" y="317628"/>
                  </a:cubicBezTo>
                  <a:lnTo>
                    <a:pt x="571" y="344889"/>
                  </a:lnTo>
                  <a:lnTo>
                    <a:pt x="121021" y="337881"/>
                  </a:lnTo>
                  <a:lnTo>
                    <a:pt x="121021" y="311074"/>
                  </a:lnTo>
                  <a:close/>
                  <a:moveTo>
                    <a:pt x="347678" y="172997"/>
                  </a:moveTo>
                  <a:lnTo>
                    <a:pt x="447253" y="154770"/>
                  </a:lnTo>
                  <a:lnTo>
                    <a:pt x="447253" y="128141"/>
                  </a:lnTo>
                  <a:cubicBezTo>
                    <a:pt x="446425" y="127795"/>
                    <a:pt x="445945" y="127389"/>
                    <a:pt x="445546" y="127449"/>
                  </a:cubicBezTo>
                  <a:cubicBezTo>
                    <a:pt x="414185" y="132766"/>
                    <a:pt x="382824" y="138065"/>
                    <a:pt x="351503" y="143620"/>
                  </a:cubicBezTo>
                  <a:cubicBezTo>
                    <a:pt x="350015" y="143887"/>
                    <a:pt x="347908" y="146407"/>
                    <a:pt x="347848" y="147959"/>
                  </a:cubicBezTo>
                  <a:cubicBezTo>
                    <a:pt x="347488" y="156410"/>
                    <a:pt x="347678" y="164891"/>
                    <a:pt x="347678" y="172997"/>
                  </a:cubicBezTo>
                  <a:close/>
                  <a:moveTo>
                    <a:pt x="447224" y="3071"/>
                  </a:moveTo>
                  <a:cubicBezTo>
                    <a:pt x="414035" y="6175"/>
                    <a:pt x="382285" y="11799"/>
                    <a:pt x="350964" y="19786"/>
                  </a:cubicBezTo>
                  <a:cubicBezTo>
                    <a:pt x="349675" y="20112"/>
                    <a:pt x="347888" y="21921"/>
                    <a:pt x="347858" y="23078"/>
                  </a:cubicBezTo>
                  <a:cubicBezTo>
                    <a:pt x="347598" y="31885"/>
                    <a:pt x="347718" y="40712"/>
                    <a:pt x="347718" y="48728"/>
                  </a:cubicBezTo>
                  <a:lnTo>
                    <a:pt x="447224" y="30550"/>
                  </a:lnTo>
                  <a:lnTo>
                    <a:pt x="447224" y="3051"/>
                  </a:lnTo>
                  <a:close/>
                  <a:moveTo>
                    <a:pt x="447273" y="63812"/>
                  </a:moveTo>
                  <a:lnTo>
                    <a:pt x="348017" y="81090"/>
                  </a:lnTo>
                  <a:lnTo>
                    <a:pt x="348017" y="110833"/>
                  </a:lnTo>
                  <a:lnTo>
                    <a:pt x="447273" y="92625"/>
                  </a:lnTo>
                  <a:lnTo>
                    <a:pt x="447273" y="63802"/>
                  </a:ln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FB11F7-0A1B-40A9-9EA0-0128F2A26182}"/>
                </a:ext>
              </a:extLst>
            </p:cNvPr>
            <p:cNvSpPr/>
            <p:nvPr/>
          </p:nvSpPr>
          <p:spPr>
            <a:xfrm>
              <a:off x="5665052" y="4929517"/>
              <a:ext cx="723776" cy="476337"/>
            </a:xfrm>
            <a:custGeom>
              <a:avLst/>
              <a:gdLst>
                <a:gd name="connsiteX0" fmla="*/ 597853 w 723776"/>
                <a:gd name="connsiteY0" fmla="*/ 0 h 476337"/>
                <a:gd name="connsiteX1" fmla="*/ 630692 w 723776"/>
                <a:gd name="connsiteY1" fmla="*/ 2916 h 476337"/>
                <a:gd name="connsiteX2" fmla="*/ 723776 w 723776"/>
                <a:gd name="connsiteY2" fmla="*/ 13838 h 476337"/>
                <a:gd name="connsiteX3" fmla="*/ 723776 w 723776"/>
                <a:gd name="connsiteY3" fmla="*/ 474291 h 476337"/>
                <a:gd name="connsiteX4" fmla="*/ 603087 w 723776"/>
                <a:gd name="connsiteY4" fmla="*/ 462014 h 476337"/>
                <a:gd name="connsiteX5" fmla="*/ 481529 w 723776"/>
                <a:gd name="connsiteY5" fmla="*/ 466798 h 476337"/>
                <a:gd name="connsiteX6" fmla="*/ 484765 w 723776"/>
                <a:gd name="connsiteY6" fmla="*/ 436097 h 476337"/>
                <a:gd name="connsiteX7" fmla="*/ 694423 w 723776"/>
                <a:gd name="connsiteY7" fmla="*/ 441820 h 476337"/>
                <a:gd name="connsiteX8" fmla="*/ 694842 w 723776"/>
                <a:gd name="connsiteY8" fmla="*/ 435089 h 476337"/>
                <a:gd name="connsiteX9" fmla="*/ 695052 w 723776"/>
                <a:gd name="connsiteY9" fmla="*/ 46299 h 476337"/>
                <a:gd name="connsiteX10" fmla="*/ 687581 w 723776"/>
                <a:gd name="connsiteY10" fmla="*/ 37621 h 476337"/>
                <a:gd name="connsiteX11" fmla="*/ 548925 w 723776"/>
                <a:gd name="connsiteY11" fmla="*/ 28013 h 476337"/>
                <a:gd name="connsiteX12" fmla="*/ 383811 w 723776"/>
                <a:gd name="connsiteY12" fmla="*/ 54355 h 476337"/>
                <a:gd name="connsiteX13" fmla="*/ 376490 w 723776"/>
                <a:gd name="connsiteY13" fmla="*/ 64507 h 476337"/>
                <a:gd name="connsiteX14" fmla="*/ 376640 w 723776"/>
                <a:gd name="connsiteY14" fmla="*/ 303762 h 476337"/>
                <a:gd name="connsiteX15" fmla="*/ 376640 w 723776"/>
                <a:gd name="connsiteY15" fmla="*/ 311295 h 476337"/>
                <a:gd name="connsiteX16" fmla="*/ 347246 w 723776"/>
                <a:gd name="connsiteY16" fmla="*/ 295232 h 476337"/>
                <a:gd name="connsiteX17" fmla="*/ 347246 w 723776"/>
                <a:gd name="connsiteY17" fmla="*/ 287987 h 476337"/>
                <a:gd name="connsiteX18" fmla="*/ 347446 w 723776"/>
                <a:gd name="connsiteY18" fmla="*/ 64052 h 476337"/>
                <a:gd name="connsiteX19" fmla="*/ 340375 w 723776"/>
                <a:gd name="connsiteY19" fmla="*/ 54494 h 476337"/>
                <a:gd name="connsiteX20" fmla="*/ 193698 w 723776"/>
                <a:gd name="connsiteY20" fmla="*/ 28883 h 476337"/>
                <a:gd name="connsiteX21" fmla="*/ 35935 w 723776"/>
                <a:gd name="connsiteY21" fmla="*/ 37710 h 476337"/>
                <a:gd name="connsiteX22" fmla="*/ 28954 w 723776"/>
                <a:gd name="connsiteY22" fmla="*/ 45340 h 476337"/>
                <a:gd name="connsiteX23" fmla="*/ 29014 w 723776"/>
                <a:gd name="connsiteY23" fmla="*/ 436324 h 476337"/>
                <a:gd name="connsiteX24" fmla="*/ 29014 w 723776"/>
                <a:gd name="connsiteY24" fmla="*/ 441514 h 476337"/>
                <a:gd name="connsiteX25" fmla="*/ 61293 w 723776"/>
                <a:gd name="connsiteY25" fmla="*/ 437303 h 476337"/>
                <a:gd name="connsiteX26" fmla="*/ 178128 w 723776"/>
                <a:gd name="connsiteY26" fmla="*/ 431758 h 476337"/>
                <a:gd name="connsiteX27" fmla="*/ 184370 w 723776"/>
                <a:gd name="connsiteY27" fmla="*/ 434160 h 476337"/>
                <a:gd name="connsiteX28" fmla="*/ 199361 w 723776"/>
                <a:gd name="connsiteY28" fmla="*/ 462311 h 476337"/>
                <a:gd name="connsiteX29" fmla="*/ 0 w 723776"/>
                <a:gd name="connsiteY29" fmla="*/ 476337 h 476337"/>
                <a:gd name="connsiteX30" fmla="*/ 0 w 723776"/>
                <a:gd name="connsiteY30" fmla="*/ 14837 h 476337"/>
                <a:gd name="connsiteX31" fmla="*/ 37633 w 723776"/>
                <a:gd name="connsiteY31" fmla="*/ 8906 h 476337"/>
                <a:gd name="connsiteX32" fmla="*/ 119661 w 723776"/>
                <a:gd name="connsiteY32" fmla="*/ 1137 h 476337"/>
                <a:gd name="connsiteX33" fmla="*/ 124624 w 723776"/>
                <a:gd name="connsiteY33" fmla="*/ 0 h 476337"/>
                <a:gd name="connsiteX34" fmla="*/ 185069 w 723776"/>
                <a:gd name="connsiteY34" fmla="*/ 0 h 476337"/>
                <a:gd name="connsiteX35" fmla="*/ 192270 w 723776"/>
                <a:gd name="connsiteY35" fmla="*/ 1127 h 476337"/>
                <a:gd name="connsiteX36" fmla="*/ 355636 w 723776"/>
                <a:gd name="connsiteY36" fmla="*/ 29199 h 476337"/>
                <a:gd name="connsiteX37" fmla="*/ 368330 w 723776"/>
                <a:gd name="connsiteY37" fmla="*/ 29179 h 476337"/>
                <a:gd name="connsiteX38" fmla="*/ 510403 w 723776"/>
                <a:gd name="connsiteY38" fmla="*/ 2629 h 476337"/>
                <a:gd name="connsiteX39" fmla="*/ 540365 w 723776"/>
                <a:gd name="connsiteY39" fmla="*/ 0 h 476337"/>
                <a:gd name="connsiteX40" fmla="*/ 597863 w 723776"/>
                <a:gd name="connsiteY40" fmla="*/ 0 h 47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3776" h="476337">
                  <a:moveTo>
                    <a:pt x="597853" y="0"/>
                  </a:moveTo>
                  <a:cubicBezTo>
                    <a:pt x="608800" y="959"/>
                    <a:pt x="619776" y="1680"/>
                    <a:pt x="630692" y="2916"/>
                  </a:cubicBezTo>
                  <a:cubicBezTo>
                    <a:pt x="661604" y="6425"/>
                    <a:pt x="692495" y="10151"/>
                    <a:pt x="723776" y="13838"/>
                  </a:cubicBezTo>
                  <a:lnTo>
                    <a:pt x="723776" y="474291"/>
                  </a:lnTo>
                  <a:cubicBezTo>
                    <a:pt x="683367" y="470110"/>
                    <a:pt x="643297" y="465148"/>
                    <a:pt x="603087" y="462014"/>
                  </a:cubicBezTo>
                  <a:cubicBezTo>
                    <a:pt x="562847" y="458881"/>
                    <a:pt x="522617" y="461392"/>
                    <a:pt x="481529" y="466798"/>
                  </a:cubicBezTo>
                  <a:lnTo>
                    <a:pt x="484765" y="436097"/>
                  </a:lnTo>
                  <a:cubicBezTo>
                    <a:pt x="554797" y="427745"/>
                    <a:pt x="624380" y="430384"/>
                    <a:pt x="694423" y="441820"/>
                  </a:cubicBezTo>
                  <a:cubicBezTo>
                    <a:pt x="694593" y="439240"/>
                    <a:pt x="694842" y="437165"/>
                    <a:pt x="694842" y="435089"/>
                  </a:cubicBezTo>
                  <a:cubicBezTo>
                    <a:pt x="694892" y="305492"/>
                    <a:pt x="694882" y="175896"/>
                    <a:pt x="695052" y="46299"/>
                  </a:cubicBezTo>
                  <a:cubicBezTo>
                    <a:pt x="695052" y="40616"/>
                    <a:pt x="693634" y="38570"/>
                    <a:pt x="687581" y="37621"/>
                  </a:cubicBezTo>
                  <a:cubicBezTo>
                    <a:pt x="641629" y="30375"/>
                    <a:pt x="595446" y="26649"/>
                    <a:pt x="548925" y="28013"/>
                  </a:cubicBezTo>
                  <a:cubicBezTo>
                    <a:pt x="492755" y="29654"/>
                    <a:pt x="437683" y="38273"/>
                    <a:pt x="383811" y="54355"/>
                  </a:cubicBezTo>
                  <a:cubicBezTo>
                    <a:pt x="378068" y="56065"/>
                    <a:pt x="376470" y="58645"/>
                    <a:pt x="376490" y="64507"/>
                  </a:cubicBezTo>
                  <a:cubicBezTo>
                    <a:pt x="376710" y="144255"/>
                    <a:pt x="376640" y="224014"/>
                    <a:pt x="376640" y="303762"/>
                  </a:cubicBezTo>
                  <a:lnTo>
                    <a:pt x="376640" y="311295"/>
                  </a:lnTo>
                  <a:lnTo>
                    <a:pt x="347246" y="295232"/>
                  </a:lnTo>
                  <a:cubicBezTo>
                    <a:pt x="347246" y="293749"/>
                    <a:pt x="347246" y="290873"/>
                    <a:pt x="347246" y="287987"/>
                  </a:cubicBezTo>
                  <a:cubicBezTo>
                    <a:pt x="347266" y="213338"/>
                    <a:pt x="347216" y="138690"/>
                    <a:pt x="347446" y="64052"/>
                  </a:cubicBezTo>
                  <a:cubicBezTo>
                    <a:pt x="347466" y="58438"/>
                    <a:pt x="345768" y="56085"/>
                    <a:pt x="340375" y="54494"/>
                  </a:cubicBezTo>
                  <a:cubicBezTo>
                    <a:pt x="292475" y="40319"/>
                    <a:pt x="243656" y="31759"/>
                    <a:pt x="193698" y="28883"/>
                  </a:cubicBezTo>
                  <a:cubicBezTo>
                    <a:pt x="140724" y="25828"/>
                    <a:pt x="88230" y="29397"/>
                    <a:pt x="35935" y="37710"/>
                  </a:cubicBezTo>
                  <a:cubicBezTo>
                    <a:pt x="30792" y="38530"/>
                    <a:pt x="28944" y="39973"/>
                    <a:pt x="28954" y="45340"/>
                  </a:cubicBezTo>
                  <a:cubicBezTo>
                    <a:pt x="29084" y="175668"/>
                    <a:pt x="29024" y="305996"/>
                    <a:pt x="29014" y="436324"/>
                  </a:cubicBezTo>
                  <a:cubicBezTo>
                    <a:pt x="29014" y="437758"/>
                    <a:pt x="29014" y="439181"/>
                    <a:pt x="29014" y="441514"/>
                  </a:cubicBezTo>
                  <a:cubicBezTo>
                    <a:pt x="40190" y="440051"/>
                    <a:pt x="50747" y="438697"/>
                    <a:pt x="61293" y="437303"/>
                  </a:cubicBezTo>
                  <a:cubicBezTo>
                    <a:pt x="100085" y="432173"/>
                    <a:pt x="139036" y="430403"/>
                    <a:pt x="178128" y="431758"/>
                  </a:cubicBezTo>
                  <a:cubicBezTo>
                    <a:pt x="180295" y="431837"/>
                    <a:pt x="183491" y="432647"/>
                    <a:pt x="184370" y="434160"/>
                  </a:cubicBezTo>
                  <a:cubicBezTo>
                    <a:pt x="189453" y="442947"/>
                    <a:pt x="193978" y="452051"/>
                    <a:pt x="199361" y="462311"/>
                  </a:cubicBezTo>
                  <a:cubicBezTo>
                    <a:pt x="131646" y="457655"/>
                    <a:pt x="65848" y="464377"/>
                    <a:pt x="0" y="476337"/>
                  </a:cubicBezTo>
                  <a:lnTo>
                    <a:pt x="0" y="14837"/>
                  </a:lnTo>
                  <a:cubicBezTo>
                    <a:pt x="12664" y="12801"/>
                    <a:pt x="25089" y="10250"/>
                    <a:pt x="37633" y="8906"/>
                  </a:cubicBezTo>
                  <a:cubicBezTo>
                    <a:pt x="64939" y="5990"/>
                    <a:pt x="92315" y="3717"/>
                    <a:pt x="119661" y="1137"/>
                  </a:cubicBezTo>
                  <a:cubicBezTo>
                    <a:pt x="121338" y="979"/>
                    <a:pt x="122966" y="395"/>
                    <a:pt x="124624" y="0"/>
                  </a:cubicBezTo>
                  <a:lnTo>
                    <a:pt x="185069" y="0"/>
                  </a:lnTo>
                  <a:cubicBezTo>
                    <a:pt x="187466" y="385"/>
                    <a:pt x="189863" y="1028"/>
                    <a:pt x="192270" y="1127"/>
                  </a:cubicBezTo>
                  <a:cubicBezTo>
                    <a:pt x="247930" y="3618"/>
                    <a:pt x="302283" y="13453"/>
                    <a:pt x="355636" y="29199"/>
                  </a:cubicBezTo>
                  <a:cubicBezTo>
                    <a:pt x="359551" y="30355"/>
                    <a:pt x="364405" y="30326"/>
                    <a:pt x="368330" y="29179"/>
                  </a:cubicBezTo>
                  <a:cubicBezTo>
                    <a:pt x="414802" y="15608"/>
                    <a:pt x="462013" y="6099"/>
                    <a:pt x="510403" y="2629"/>
                  </a:cubicBezTo>
                  <a:cubicBezTo>
                    <a:pt x="520400" y="1927"/>
                    <a:pt x="530378" y="890"/>
                    <a:pt x="540365" y="0"/>
                  </a:cubicBezTo>
                  <a:lnTo>
                    <a:pt x="597863" y="0"/>
                  </a:ln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7484250-4364-4021-965E-A75FE81C6F54}"/>
                </a:ext>
              </a:extLst>
            </p:cNvPr>
            <p:cNvSpPr/>
            <p:nvPr/>
          </p:nvSpPr>
          <p:spPr>
            <a:xfrm>
              <a:off x="5865737" y="5160875"/>
              <a:ext cx="252318" cy="329399"/>
            </a:xfrm>
            <a:custGeom>
              <a:avLst/>
              <a:gdLst>
                <a:gd name="connsiteX0" fmla="*/ 63714 w 252318"/>
                <a:gd name="connsiteY0" fmla="*/ 171240 h 329399"/>
                <a:gd name="connsiteX1" fmla="*/ 63714 w 252318"/>
                <a:gd name="connsiteY1" fmla="*/ 163599 h 329399"/>
                <a:gd name="connsiteX2" fmla="*/ 63714 w 252318"/>
                <a:gd name="connsiteY2" fmla="*/ 31591 h 329399"/>
                <a:gd name="connsiteX3" fmla="*/ 63864 w 252318"/>
                <a:gd name="connsiteY3" fmla="*/ 22843 h 329399"/>
                <a:gd name="connsiteX4" fmla="*/ 86825 w 252318"/>
                <a:gd name="connsiteY4" fmla="*/ 0 h 329399"/>
                <a:gd name="connsiteX5" fmla="*/ 109806 w 252318"/>
                <a:gd name="connsiteY5" fmla="*/ 22843 h 329399"/>
                <a:gd name="connsiteX6" fmla="*/ 109966 w 252318"/>
                <a:gd name="connsiteY6" fmla="*/ 55650 h 329399"/>
                <a:gd name="connsiteX7" fmla="*/ 110505 w 252318"/>
                <a:gd name="connsiteY7" fmla="*/ 110470 h 329399"/>
                <a:gd name="connsiteX8" fmla="*/ 141617 w 252318"/>
                <a:gd name="connsiteY8" fmla="*/ 96088 h 329399"/>
                <a:gd name="connsiteX9" fmla="*/ 161642 w 252318"/>
                <a:gd name="connsiteY9" fmla="*/ 125554 h 329399"/>
                <a:gd name="connsiteX10" fmla="*/ 193052 w 252318"/>
                <a:gd name="connsiteY10" fmla="*/ 119840 h 329399"/>
                <a:gd name="connsiteX11" fmla="*/ 208573 w 252318"/>
                <a:gd name="connsiteY11" fmla="*/ 147537 h 329399"/>
                <a:gd name="connsiteX12" fmla="*/ 252109 w 252318"/>
                <a:gd name="connsiteY12" fmla="*/ 169817 h 329399"/>
                <a:gd name="connsiteX13" fmla="*/ 244418 w 252318"/>
                <a:gd name="connsiteY13" fmla="*/ 259588 h 329399"/>
                <a:gd name="connsiteX14" fmla="*/ 100428 w 252318"/>
                <a:gd name="connsiteY14" fmla="*/ 311967 h 329399"/>
                <a:gd name="connsiteX15" fmla="*/ 46366 w 252318"/>
                <a:gd name="connsiteY15" fmla="*/ 251088 h 329399"/>
                <a:gd name="connsiteX16" fmla="*/ 7424 w 252318"/>
                <a:gd name="connsiteY16" fmla="*/ 180947 h 329399"/>
                <a:gd name="connsiteX17" fmla="*/ 1432 w 252318"/>
                <a:gd name="connsiteY17" fmla="*/ 164608 h 329399"/>
                <a:gd name="connsiteX18" fmla="*/ 5756 w 252318"/>
                <a:gd name="connsiteY18" fmla="*/ 142377 h 329399"/>
                <a:gd name="connsiteX19" fmla="*/ 31984 w 252318"/>
                <a:gd name="connsiteY19" fmla="*/ 140272 h 329399"/>
                <a:gd name="connsiteX20" fmla="*/ 55534 w 252318"/>
                <a:gd name="connsiteY20" fmla="*/ 161662 h 329399"/>
                <a:gd name="connsiteX21" fmla="*/ 62376 w 252318"/>
                <a:gd name="connsiteY21" fmla="*/ 171497 h 329399"/>
                <a:gd name="connsiteX22" fmla="*/ 63714 w 252318"/>
                <a:gd name="connsiteY22" fmla="*/ 171230 h 32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2318" h="329399">
                  <a:moveTo>
                    <a:pt x="63714" y="171240"/>
                  </a:moveTo>
                  <a:lnTo>
                    <a:pt x="63714" y="163599"/>
                  </a:lnTo>
                  <a:cubicBezTo>
                    <a:pt x="63714" y="119593"/>
                    <a:pt x="63714" y="75597"/>
                    <a:pt x="63714" y="31591"/>
                  </a:cubicBezTo>
                  <a:cubicBezTo>
                    <a:pt x="63714" y="28675"/>
                    <a:pt x="63674" y="25749"/>
                    <a:pt x="63864" y="22843"/>
                  </a:cubicBezTo>
                  <a:cubicBezTo>
                    <a:pt x="64753" y="9460"/>
                    <a:pt x="74301" y="0"/>
                    <a:pt x="86825" y="0"/>
                  </a:cubicBezTo>
                  <a:cubicBezTo>
                    <a:pt x="99250" y="0"/>
                    <a:pt x="109167" y="9469"/>
                    <a:pt x="109806" y="22843"/>
                  </a:cubicBezTo>
                  <a:cubicBezTo>
                    <a:pt x="110326" y="33756"/>
                    <a:pt x="109956" y="44718"/>
                    <a:pt x="109966" y="55650"/>
                  </a:cubicBezTo>
                  <a:cubicBezTo>
                    <a:pt x="109966" y="73630"/>
                    <a:pt x="109966" y="91620"/>
                    <a:pt x="110505" y="110470"/>
                  </a:cubicBezTo>
                  <a:cubicBezTo>
                    <a:pt x="117886" y="98707"/>
                    <a:pt x="127904" y="92085"/>
                    <a:pt x="141617" y="96088"/>
                  </a:cubicBezTo>
                  <a:cubicBezTo>
                    <a:pt x="155429" y="100111"/>
                    <a:pt x="160663" y="111102"/>
                    <a:pt x="161642" y="125554"/>
                  </a:cubicBezTo>
                  <a:cubicBezTo>
                    <a:pt x="171090" y="116065"/>
                    <a:pt x="181387" y="113198"/>
                    <a:pt x="193052" y="119840"/>
                  </a:cubicBezTo>
                  <a:cubicBezTo>
                    <a:pt x="203719" y="125910"/>
                    <a:pt x="209082" y="135082"/>
                    <a:pt x="208573" y="147537"/>
                  </a:cubicBezTo>
                  <a:cubicBezTo>
                    <a:pt x="230865" y="135102"/>
                    <a:pt x="251380" y="145095"/>
                    <a:pt x="252109" y="169817"/>
                  </a:cubicBezTo>
                  <a:cubicBezTo>
                    <a:pt x="253007" y="199905"/>
                    <a:pt x="251120" y="229905"/>
                    <a:pt x="244418" y="259588"/>
                  </a:cubicBezTo>
                  <a:cubicBezTo>
                    <a:pt x="226680" y="338032"/>
                    <a:pt x="142575" y="342233"/>
                    <a:pt x="100428" y="311967"/>
                  </a:cubicBezTo>
                  <a:cubicBezTo>
                    <a:pt x="77686" y="295637"/>
                    <a:pt x="60418" y="274652"/>
                    <a:pt x="46366" y="251088"/>
                  </a:cubicBezTo>
                  <a:cubicBezTo>
                    <a:pt x="32673" y="228126"/>
                    <a:pt x="20148" y="204472"/>
                    <a:pt x="7424" y="180947"/>
                  </a:cubicBezTo>
                  <a:cubicBezTo>
                    <a:pt x="4688" y="175876"/>
                    <a:pt x="2670" y="170232"/>
                    <a:pt x="1432" y="164608"/>
                  </a:cubicBezTo>
                  <a:cubicBezTo>
                    <a:pt x="-286" y="156779"/>
                    <a:pt x="-1904" y="148239"/>
                    <a:pt x="5756" y="142377"/>
                  </a:cubicBezTo>
                  <a:cubicBezTo>
                    <a:pt x="13806" y="136219"/>
                    <a:pt x="23694" y="134766"/>
                    <a:pt x="31984" y="140272"/>
                  </a:cubicBezTo>
                  <a:cubicBezTo>
                    <a:pt x="40733" y="146084"/>
                    <a:pt x="47984" y="154199"/>
                    <a:pt x="55534" y="161662"/>
                  </a:cubicBezTo>
                  <a:cubicBezTo>
                    <a:pt x="58331" y="164430"/>
                    <a:pt x="60128" y="168196"/>
                    <a:pt x="62376" y="171497"/>
                  </a:cubicBezTo>
                  <a:lnTo>
                    <a:pt x="63714" y="171230"/>
                  </a:lnTo>
                  <a:close/>
                </a:path>
              </a:pathLst>
            </a:custGeom>
            <a:solidFill>
              <a:schemeClr val="bg2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C342AD-058C-48CE-882A-3C24C5F63D59}"/>
                </a:ext>
              </a:extLst>
            </p:cNvPr>
            <p:cNvSpPr/>
            <p:nvPr/>
          </p:nvSpPr>
          <p:spPr>
            <a:xfrm>
              <a:off x="6204288" y="4992029"/>
              <a:ext cx="129038" cy="158229"/>
            </a:xfrm>
            <a:custGeom>
              <a:avLst/>
              <a:gdLst>
                <a:gd name="connsiteX0" fmla="*/ 129039 w 129038"/>
                <a:gd name="connsiteY0" fmla="*/ 158229 h 158229"/>
                <a:gd name="connsiteX1" fmla="*/ 0 w 129038"/>
                <a:gd name="connsiteY1" fmla="*/ 151735 h 158229"/>
                <a:gd name="connsiteX2" fmla="*/ 0 w 129038"/>
                <a:gd name="connsiteY2" fmla="*/ 1401 h 158229"/>
                <a:gd name="connsiteX3" fmla="*/ 129039 w 129038"/>
                <a:gd name="connsiteY3" fmla="*/ 7845 h 158229"/>
                <a:gd name="connsiteX4" fmla="*/ 129039 w 129038"/>
                <a:gd name="connsiteY4" fmla="*/ 158229 h 15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8" h="158229">
                  <a:moveTo>
                    <a:pt x="129039" y="158229"/>
                  </a:moveTo>
                  <a:lnTo>
                    <a:pt x="0" y="151735"/>
                  </a:lnTo>
                  <a:lnTo>
                    <a:pt x="0" y="1401"/>
                  </a:lnTo>
                  <a:cubicBezTo>
                    <a:pt x="16929" y="-2464"/>
                    <a:pt x="113398" y="2320"/>
                    <a:pt x="129039" y="7845"/>
                  </a:cubicBezTo>
                  <a:lnTo>
                    <a:pt x="129039" y="158229"/>
                  </a:lnTo>
                  <a:close/>
                </a:path>
              </a:pathLst>
            </a:custGeom>
            <a:solidFill>
              <a:schemeClr val="accent1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D404F44-A254-4808-8797-EE6CA876E3CC}"/>
                </a:ext>
              </a:extLst>
            </p:cNvPr>
            <p:cNvSpPr/>
            <p:nvPr/>
          </p:nvSpPr>
          <p:spPr>
            <a:xfrm>
              <a:off x="5720932" y="5054250"/>
              <a:ext cx="264769" cy="49966"/>
            </a:xfrm>
            <a:custGeom>
              <a:avLst/>
              <a:gdLst>
                <a:gd name="connsiteX0" fmla="*/ 264769 w 264769"/>
                <a:gd name="connsiteY0" fmla="*/ 20026 h 49966"/>
                <a:gd name="connsiteX1" fmla="*/ 264769 w 264769"/>
                <a:gd name="connsiteY1" fmla="*/ 49966 h 49966"/>
                <a:gd name="connsiteX2" fmla="*/ 0 w 264769"/>
                <a:gd name="connsiteY2" fmla="*/ 35920 h 49966"/>
                <a:gd name="connsiteX3" fmla="*/ 0 w 264769"/>
                <a:gd name="connsiteY3" fmla="*/ 6820 h 49966"/>
                <a:gd name="connsiteX4" fmla="*/ 264769 w 264769"/>
                <a:gd name="connsiteY4" fmla="*/ 20026 h 4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769" h="49966">
                  <a:moveTo>
                    <a:pt x="264769" y="20026"/>
                  </a:moveTo>
                  <a:lnTo>
                    <a:pt x="264769" y="49966"/>
                  </a:lnTo>
                  <a:cubicBezTo>
                    <a:pt x="177398" y="26856"/>
                    <a:pt x="89338" y="23495"/>
                    <a:pt x="0" y="35920"/>
                  </a:cubicBezTo>
                  <a:lnTo>
                    <a:pt x="0" y="6820"/>
                  </a:lnTo>
                  <a:cubicBezTo>
                    <a:pt x="89079" y="-4853"/>
                    <a:pt x="177169" y="-2224"/>
                    <a:pt x="264769" y="20026"/>
                  </a:cubicBez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0E12B83-2F28-45BE-9CE2-431B970C2DE3}"/>
                </a:ext>
              </a:extLst>
            </p:cNvPr>
            <p:cNvSpPr/>
            <p:nvPr/>
          </p:nvSpPr>
          <p:spPr>
            <a:xfrm>
              <a:off x="5720380" y="4992173"/>
              <a:ext cx="265774" cy="50047"/>
            </a:xfrm>
            <a:custGeom>
              <a:avLst/>
              <a:gdLst>
                <a:gd name="connsiteX0" fmla="*/ 92 w 265774"/>
                <a:gd name="connsiteY0" fmla="*/ 35804 h 50047"/>
                <a:gd name="connsiteX1" fmla="*/ 352 w 265774"/>
                <a:gd name="connsiteY1" fmla="*/ 10747 h 50047"/>
                <a:gd name="connsiteX2" fmla="*/ 5875 w 265774"/>
                <a:gd name="connsiteY2" fmla="*/ 6200 h 50047"/>
                <a:gd name="connsiteX3" fmla="*/ 73290 w 265774"/>
                <a:gd name="connsiteY3" fmla="*/ 526 h 50047"/>
                <a:gd name="connsiteX4" fmla="*/ 259288 w 265774"/>
                <a:gd name="connsiteY4" fmla="*/ 18773 h 50047"/>
                <a:gd name="connsiteX5" fmla="*/ 265740 w 265774"/>
                <a:gd name="connsiteY5" fmla="*/ 27096 h 50047"/>
                <a:gd name="connsiteX6" fmla="*/ 265630 w 265774"/>
                <a:gd name="connsiteY6" fmla="*/ 50048 h 50047"/>
                <a:gd name="connsiteX7" fmla="*/ 92 w 265774"/>
                <a:gd name="connsiteY7" fmla="*/ 35814 h 5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774" h="50047">
                  <a:moveTo>
                    <a:pt x="92" y="35804"/>
                  </a:moveTo>
                  <a:cubicBezTo>
                    <a:pt x="92" y="26671"/>
                    <a:pt x="-238" y="18674"/>
                    <a:pt x="352" y="10747"/>
                  </a:cubicBezTo>
                  <a:cubicBezTo>
                    <a:pt x="481" y="9047"/>
                    <a:pt x="3817" y="6397"/>
                    <a:pt x="5875" y="6200"/>
                  </a:cubicBezTo>
                  <a:cubicBezTo>
                    <a:pt x="28317" y="4025"/>
                    <a:pt x="50779" y="1376"/>
                    <a:pt x="73290" y="526"/>
                  </a:cubicBezTo>
                  <a:cubicBezTo>
                    <a:pt x="136082" y="-1856"/>
                    <a:pt x="198165" y="3788"/>
                    <a:pt x="259288" y="18773"/>
                  </a:cubicBezTo>
                  <a:cubicBezTo>
                    <a:pt x="264422" y="20028"/>
                    <a:pt x="266040" y="22055"/>
                    <a:pt x="265740" y="27096"/>
                  </a:cubicBezTo>
                  <a:cubicBezTo>
                    <a:pt x="265311" y="34331"/>
                    <a:pt x="265630" y="41606"/>
                    <a:pt x="265630" y="50048"/>
                  </a:cubicBezTo>
                  <a:cubicBezTo>
                    <a:pt x="178050" y="26651"/>
                    <a:pt x="90010" y="23923"/>
                    <a:pt x="92" y="35814"/>
                  </a:cubicBez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81E16B-D505-4C4A-B139-3450D687705C}"/>
                </a:ext>
              </a:extLst>
            </p:cNvPr>
            <p:cNvSpPr/>
            <p:nvPr/>
          </p:nvSpPr>
          <p:spPr>
            <a:xfrm>
              <a:off x="6067988" y="5178462"/>
              <a:ext cx="265118" cy="50092"/>
            </a:xfrm>
            <a:custGeom>
              <a:avLst/>
              <a:gdLst>
                <a:gd name="connsiteX0" fmla="*/ 70 w 265118"/>
                <a:gd name="connsiteY0" fmla="*/ 50093 h 50092"/>
                <a:gd name="connsiteX1" fmla="*/ 320 w 265118"/>
                <a:gd name="connsiteY1" fmla="*/ 23414 h 50092"/>
                <a:gd name="connsiteX2" fmla="*/ 5593 w 265118"/>
                <a:gd name="connsiteY2" fmla="*/ 19144 h 50092"/>
                <a:gd name="connsiteX3" fmla="*/ 80639 w 265118"/>
                <a:gd name="connsiteY3" fmla="*/ 5256 h 50092"/>
                <a:gd name="connsiteX4" fmla="*/ 197414 w 265118"/>
                <a:gd name="connsiteY4" fmla="*/ 838 h 50092"/>
                <a:gd name="connsiteX5" fmla="*/ 265119 w 265118"/>
                <a:gd name="connsiteY5" fmla="*/ 6156 h 50092"/>
                <a:gd name="connsiteX6" fmla="*/ 265119 w 265118"/>
                <a:gd name="connsiteY6" fmla="*/ 35849 h 50092"/>
                <a:gd name="connsiteX7" fmla="*/ 70 w 265118"/>
                <a:gd name="connsiteY7" fmla="*/ 50093 h 5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118" h="50092">
                  <a:moveTo>
                    <a:pt x="70" y="50093"/>
                  </a:moveTo>
                  <a:cubicBezTo>
                    <a:pt x="70" y="40781"/>
                    <a:pt x="-200" y="32073"/>
                    <a:pt x="320" y="23414"/>
                  </a:cubicBezTo>
                  <a:cubicBezTo>
                    <a:pt x="410" y="21852"/>
                    <a:pt x="3556" y="19539"/>
                    <a:pt x="5593" y="19144"/>
                  </a:cubicBezTo>
                  <a:cubicBezTo>
                    <a:pt x="30562" y="14281"/>
                    <a:pt x="55471" y="8904"/>
                    <a:pt x="80639" y="5256"/>
                  </a:cubicBezTo>
                  <a:cubicBezTo>
                    <a:pt x="119341" y="-358"/>
                    <a:pt x="158402" y="-813"/>
                    <a:pt x="197414" y="838"/>
                  </a:cubicBezTo>
                  <a:cubicBezTo>
                    <a:pt x="219885" y="1787"/>
                    <a:pt x="242297" y="4307"/>
                    <a:pt x="265119" y="6156"/>
                  </a:cubicBezTo>
                  <a:lnTo>
                    <a:pt x="265119" y="35849"/>
                  </a:lnTo>
                  <a:cubicBezTo>
                    <a:pt x="175930" y="23730"/>
                    <a:pt x="87840" y="26716"/>
                    <a:pt x="70" y="50093"/>
                  </a:cubicBez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480AAB4-703B-41E5-B042-4829ED09EEBB}"/>
                </a:ext>
              </a:extLst>
            </p:cNvPr>
            <p:cNvSpPr/>
            <p:nvPr/>
          </p:nvSpPr>
          <p:spPr>
            <a:xfrm>
              <a:off x="6084667" y="5240518"/>
              <a:ext cx="248609" cy="37863"/>
            </a:xfrm>
            <a:custGeom>
              <a:avLst/>
              <a:gdLst>
                <a:gd name="connsiteX0" fmla="*/ 0 w 248609"/>
                <a:gd name="connsiteY0" fmla="*/ 16326 h 37863"/>
                <a:gd name="connsiteX1" fmla="*/ 248610 w 248609"/>
                <a:gd name="connsiteY1" fmla="*/ 7025 h 37863"/>
                <a:gd name="connsiteX2" fmla="*/ 248610 w 248609"/>
                <a:gd name="connsiteY2" fmla="*/ 35156 h 37863"/>
                <a:gd name="connsiteX3" fmla="*/ 183271 w 248609"/>
                <a:gd name="connsiteY3" fmla="*/ 29888 h 37863"/>
                <a:gd name="connsiteX4" fmla="*/ 44644 w 248609"/>
                <a:gd name="connsiteY4" fmla="*/ 37143 h 37863"/>
                <a:gd name="connsiteX5" fmla="*/ 23411 w 248609"/>
                <a:gd name="connsiteY5" fmla="*/ 32230 h 37863"/>
                <a:gd name="connsiteX6" fmla="*/ 0 w 248609"/>
                <a:gd name="connsiteY6" fmla="*/ 16316 h 3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609" h="37863">
                  <a:moveTo>
                    <a:pt x="0" y="16326"/>
                  </a:moveTo>
                  <a:cubicBezTo>
                    <a:pt x="82896" y="-2277"/>
                    <a:pt x="165403" y="-4412"/>
                    <a:pt x="248610" y="7025"/>
                  </a:cubicBezTo>
                  <a:lnTo>
                    <a:pt x="248610" y="35156"/>
                  </a:lnTo>
                  <a:cubicBezTo>
                    <a:pt x="226617" y="33357"/>
                    <a:pt x="204974" y="31202"/>
                    <a:pt x="183271" y="29888"/>
                  </a:cubicBezTo>
                  <a:cubicBezTo>
                    <a:pt x="136809" y="27071"/>
                    <a:pt x="90537" y="29314"/>
                    <a:pt x="44644" y="37143"/>
                  </a:cubicBezTo>
                  <a:cubicBezTo>
                    <a:pt x="36464" y="38537"/>
                    <a:pt x="30052" y="38398"/>
                    <a:pt x="23411" y="32230"/>
                  </a:cubicBezTo>
                  <a:cubicBezTo>
                    <a:pt x="16909" y="26191"/>
                    <a:pt x="8619" y="22039"/>
                    <a:pt x="0" y="16316"/>
                  </a:cubicBez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06B2AD3-80CA-4FD0-8046-7EBE9DAF782A}"/>
                </a:ext>
              </a:extLst>
            </p:cNvPr>
            <p:cNvSpPr/>
            <p:nvPr/>
          </p:nvSpPr>
          <p:spPr>
            <a:xfrm>
              <a:off x="5720772" y="5116238"/>
              <a:ext cx="200479" cy="35542"/>
            </a:xfrm>
            <a:custGeom>
              <a:avLst/>
              <a:gdLst>
                <a:gd name="connsiteX0" fmla="*/ 0 w 200479"/>
                <a:gd name="connsiteY0" fmla="*/ 35543 h 35542"/>
                <a:gd name="connsiteX1" fmla="*/ 0 w 200479"/>
                <a:gd name="connsiteY1" fmla="*/ 7036 h 35542"/>
                <a:gd name="connsiteX2" fmla="*/ 200480 w 200479"/>
                <a:gd name="connsiteY2" fmla="*/ 7332 h 35542"/>
                <a:gd name="connsiteX3" fmla="*/ 182412 w 200479"/>
                <a:gd name="connsiteY3" fmla="*/ 31332 h 35542"/>
                <a:gd name="connsiteX4" fmla="*/ 176949 w 200479"/>
                <a:gd name="connsiteY4" fmla="*/ 33230 h 35542"/>
                <a:gd name="connsiteX5" fmla="*/ 51326 w 200479"/>
                <a:gd name="connsiteY5" fmla="*/ 30729 h 35542"/>
                <a:gd name="connsiteX6" fmla="*/ 10 w 200479"/>
                <a:gd name="connsiteY6" fmla="*/ 35543 h 3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479" h="35542">
                  <a:moveTo>
                    <a:pt x="0" y="35543"/>
                  </a:moveTo>
                  <a:lnTo>
                    <a:pt x="0" y="7036"/>
                  </a:lnTo>
                  <a:cubicBezTo>
                    <a:pt x="67366" y="-2098"/>
                    <a:pt x="134422" y="-2691"/>
                    <a:pt x="200480" y="7332"/>
                  </a:cubicBezTo>
                  <a:cubicBezTo>
                    <a:pt x="194527" y="15329"/>
                    <a:pt x="188644" y="23464"/>
                    <a:pt x="182412" y="31332"/>
                  </a:cubicBezTo>
                  <a:cubicBezTo>
                    <a:pt x="181383" y="32627"/>
                    <a:pt x="178707" y="33447"/>
                    <a:pt x="176949" y="33230"/>
                  </a:cubicBezTo>
                  <a:cubicBezTo>
                    <a:pt x="135151" y="28080"/>
                    <a:pt x="93254" y="27803"/>
                    <a:pt x="51326" y="30729"/>
                  </a:cubicBezTo>
                  <a:cubicBezTo>
                    <a:pt x="34477" y="31905"/>
                    <a:pt x="17678" y="33862"/>
                    <a:pt x="10" y="35543"/>
                  </a:cubicBez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21A8518-06B7-42F4-8230-ECA585677419}"/>
                </a:ext>
              </a:extLst>
            </p:cNvPr>
            <p:cNvSpPr/>
            <p:nvPr/>
          </p:nvSpPr>
          <p:spPr>
            <a:xfrm>
              <a:off x="6140668" y="5302670"/>
              <a:ext cx="192549" cy="35800"/>
            </a:xfrm>
            <a:custGeom>
              <a:avLst/>
              <a:gdLst>
                <a:gd name="connsiteX0" fmla="*/ 192550 w 192549"/>
                <a:gd name="connsiteY0" fmla="*/ 6779 h 35800"/>
                <a:gd name="connsiteX1" fmla="*/ 192550 w 192549"/>
                <a:gd name="connsiteY1" fmla="*/ 35801 h 35800"/>
                <a:gd name="connsiteX2" fmla="*/ 8130 w 192549"/>
                <a:gd name="connsiteY2" fmla="*/ 33992 h 35800"/>
                <a:gd name="connsiteX3" fmla="*/ 0 w 192549"/>
                <a:gd name="connsiteY3" fmla="*/ 6127 h 35800"/>
                <a:gd name="connsiteX4" fmla="*/ 192550 w 192549"/>
                <a:gd name="connsiteY4" fmla="*/ 6779 h 3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549" h="35800">
                  <a:moveTo>
                    <a:pt x="192550" y="6779"/>
                  </a:moveTo>
                  <a:lnTo>
                    <a:pt x="192550" y="35801"/>
                  </a:lnTo>
                  <a:cubicBezTo>
                    <a:pt x="130877" y="27586"/>
                    <a:pt x="69523" y="26074"/>
                    <a:pt x="8130" y="33992"/>
                  </a:cubicBezTo>
                  <a:lnTo>
                    <a:pt x="0" y="6127"/>
                  </a:lnTo>
                  <a:cubicBezTo>
                    <a:pt x="63980" y="-2720"/>
                    <a:pt x="127860" y="-1533"/>
                    <a:pt x="192550" y="6779"/>
                  </a:cubicBez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357B1CE-D7D4-4663-8792-BAB7477D8BB7}"/>
                </a:ext>
              </a:extLst>
            </p:cNvPr>
            <p:cNvSpPr/>
            <p:nvPr/>
          </p:nvSpPr>
          <p:spPr>
            <a:xfrm>
              <a:off x="5721092" y="5240538"/>
              <a:ext cx="173043" cy="35887"/>
            </a:xfrm>
            <a:custGeom>
              <a:avLst/>
              <a:gdLst>
                <a:gd name="connsiteX0" fmla="*/ 0 w 173043"/>
                <a:gd name="connsiteY0" fmla="*/ 6876 h 35887"/>
                <a:gd name="connsiteX1" fmla="*/ 173044 w 173043"/>
                <a:gd name="connsiteY1" fmla="*/ 4088 h 35887"/>
                <a:gd name="connsiteX2" fmla="*/ 173044 w 173043"/>
                <a:gd name="connsiteY2" fmla="*/ 32556 h 35887"/>
                <a:gd name="connsiteX3" fmla="*/ 0 w 173043"/>
                <a:gd name="connsiteY3" fmla="*/ 35887 h 35887"/>
                <a:gd name="connsiteX4" fmla="*/ 0 w 173043"/>
                <a:gd name="connsiteY4" fmla="*/ 6876 h 3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43" h="35887">
                  <a:moveTo>
                    <a:pt x="0" y="6876"/>
                  </a:moveTo>
                  <a:cubicBezTo>
                    <a:pt x="57578" y="-745"/>
                    <a:pt x="114996" y="-2544"/>
                    <a:pt x="173044" y="4088"/>
                  </a:cubicBezTo>
                  <a:lnTo>
                    <a:pt x="173044" y="32556"/>
                  </a:lnTo>
                  <a:cubicBezTo>
                    <a:pt x="115296" y="26437"/>
                    <a:pt x="57898" y="27960"/>
                    <a:pt x="0" y="35887"/>
                  </a:cubicBezTo>
                  <a:lnTo>
                    <a:pt x="0" y="6876"/>
                  </a:ln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41F9A4A-7DFD-46B0-B8B0-311283A1DF51}"/>
                </a:ext>
              </a:extLst>
            </p:cNvPr>
            <p:cNvSpPr/>
            <p:nvPr/>
          </p:nvSpPr>
          <p:spPr>
            <a:xfrm>
              <a:off x="5720682" y="5178547"/>
              <a:ext cx="173423" cy="35783"/>
            </a:xfrm>
            <a:custGeom>
              <a:avLst/>
              <a:gdLst>
                <a:gd name="connsiteX0" fmla="*/ 0 w 173423"/>
                <a:gd name="connsiteY0" fmla="*/ 35783 h 35783"/>
                <a:gd name="connsiteX1" fmla="*/ 0 w 173423"/>
                <a:gd name="connsiteY1" fmla="*/ 6861 h 35783"/>
                <a:gd name="connsiteX2" fmla="*/ 173423 w 173423"/>
                <a:gd name="connsiteY2" fmla="*/ 3629 h 35783"/>
                <a:gd name="connsiteX3" fmla="*/ 173423 w 173423"/>
                <a:gd name="connsiteY3" fmla="*/ 32610 h 35783"/>
                <a:gd name="connsiteX4" fmla="*/ 0 w 173423"/>
                <a:gd name="connsiteY4" fmla="*/ 35783 h 3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423" h="35783">
                  <a:moveTo>
                    <a:pt x="0" y="35783"/>
                  </a:moveTo>
                  <a:lnTo>
                    <a:pt x="0" y="6861"/>
                  </a:lnTo>
                  <a:cubicBezTo>
                    <a:pt x="57618" y="-1057"/>
                    <a:pt x="115186" y="-2104"/>
                    <a:pt x="173423" y="3629"/>
                  </a:cubicBezTo>
                  <a:lnTo>
                    <a:pt x="173423" y="32610"/>
                  </a:lnTo>
                  <a:cubicBezTo>
                    <a:pt x="115406" y="25997"/>
                    <a:pt x="57968" y="28004"/>
                    <a:pt x="0" y="35783"/>
                  </a:cubicBez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F7A3C2-CD1C-4D11-8368-B3012854DBD8}"/>
                </a:ext>
              </a:extLst>
            </p:cNvPr>
            <p:cNvSpPr/>
            <p:nvPr/>
          </p:nvSpPr>
          <p:spPr>
            <a:xfrm>
              <a:off x="5720962" y="5302823"/>
              <a:ext cx="120449" cy="34095"/>
            </a:xfrm>
            <a:custGeom>
              <a:avLst/>
              <a:gdLst>
                <a:gd name="connsiteX0" fmla="*/ 120450 w 120449"/>
                <a:gd name="connsiteY0" fmla="*/ 280 h 34095"/>
                <a:gd name="connsiteX1" fmla="*/ 120450 w 120449"/>
                <a:gd name="connsiteY1" fmla="*/ 27087 h 34095"/>
                <a:gd name="connsiteX2" fmla="*/ 0 w 120449"/>
                <a:gd name="connsiteY2" fmla="*/ 34096 h 34095"/>
                <a:gd name="connsiteX3" fmla="*/ 0 w 120449"/>
                <a:gd name="connsiteY3" fmla="*/ 6834 h 34095"/>
                <a:gd name="connsiteX4" fmla="*/ 120450 w 120449"/>
                <a:gd name="connsiteY4" fmla="*/ 280 h 3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49" h="34095">
                  <a:moveTo>
                    <a:pt x="120450" y="280"/>
                  </a:moveTo>
                  <a:lnTo>
                    <a:pt x="120450" y="27087"/>
                  </a:lnTo>
                  <a:lnTo>
                    <a:pt x="0" y="34096"/>
                  </a:lnTo>
                  <a:lnTo>
                    <a:pt x="0" y="6834"/>
                  </a:lnTo>
                  <a:cubicBezTo>
                    <a:pt x="39591" y="1150"/>
                    <a:pt x="79561" y="-787"/>
                    <a:pt x="120450" y="280"/>
                  </a:cubicBez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359979-AE52-4A39-B1A2-DEA5075C3CA0}"/>
                </a:ext>
              </a:extLst>
            </p:cNvPr>
            <p:cNvSpPr/>
            <p:nvPr/>
          </p:nvSpPr>
          <p:spPr>
            <a:xfrm>
              <a:off x="6068008" y="5119460"/>
              <a:ext cx="99625" cy="45555"/>
            </a:xfrm>
            <a:custGeom>
              <a:avLst/>
              <a:gdLst>
                <a:gd name="connsiteX0" fmla="*/ 50 w 99625"/>
                <a:gd name="connsiteY0" fmla="*/ 45556 h 45555"/>
                <a:gd name="connsiteX1" fmla="*/ 220 w 99625"/>
                <a:gd name="connsiteY1" fmla="*/ 20518 h 45555"/>
                <a:gd name="connsiteX2" fmla="*/ 3875 w 99625"/>
                <a:gd name="connsiteY2" fmla="*/ 16179 h 45555"/>
                <a:gd name="connsiteX3" fmla="*/ 97918 w 99625"/>
                <a:gd name="connsiteY3" fmla="*/ 8 h 45555"/>
                <a:gd name="connsiteX4" fmla="*/ 99626 w 99625"/>
                <a:gd name="connsiteY4" fmla="*/ 700 h 45555"/>
                <a:gd name="connsiteX5" fmla="*/ 99626 w 99625"/>
                <a:gd name="connsiteY5" fmla="*/ 27329 h 45555"/>
                <a:gd name="connsiteX6" fmla="*/ 50 w 99625"/>
                <a:gd name="connsiteY6" fmla="*/ 45556 h 4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625" h="45555">
                  <a:moveTo>
                    <a:pt x="50" y="45556"/>
                  </a:moveTo>
                  <a:cubicBezTo>
                    <a:pt x="50" y="37451"/>
                    <a:pt x="-140" y="28970"/>
                    <a:pt x="220" y="20518"/>
                  </a:cubicBezTo>
                  <a:cubicBezTo>
                    <a:pt x="290" y="18976"/>
                    <a:pt x="2387" y="16446"/>
                    <a:pt x="3875" y="16179"/>
                  </a:cubicBezTo>
                  <a:cubicBezTo>
                    <a:pt x="35196" y="10624"/>
                    <a:pt x="66557" y="5326"/>
                    <a:pt x="97918" y="8"/>
                  </a:cubicBezTo>
                  <a:cubicBezTo>
                    <a:pt x="98317" y="-61"/>
                    <a:pt x="98797" y="344"/>
                    <a:pt x="99626" y="700"/>
                  </a:cubicBezTo>
                  <a:lnTo>
                    <a:pt x="99626" y="27329"/>
                  </a:lnTo>
                  <a:lnTo>
                    <a:pt x="50" y="45556"/>
                  </a:ln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2CC2720-ABFB-4A1C-9A27-C9EAE09A947F}"/>
                </a:ext>
              </a:extLst>
            </p:cNvPr>
            <p:cNvSpPr/>
            <p:nvPr/>
          </p:nvSpPr>
          <p:spPr>
            <a:xfrm>
              <a:off x="6068071" y="4995101"/>
              <a:ext cx="99533" cy="45676"/>
            </a:xfrm>
            <a:custGeom>
              <a:avLst/>
              <a:gdLst>
                <a:gd name="connsiteX0" fmla="*/ 99533 w 99533"/>
                <a:gd name="connsiteY0" fmla="*/ 0 h 45676"/>
                <a:gd name="connsiteX1" fmla="*/ 99533 w 99533"/>
                <a:gd name="connsiteY1" fmla="*/ 27499 h 45676"/>
                <a:gd name="connsiteX2" fmla="*/ 28 w 99533"/>
                <a:gd name="connsiteY2" fmla="*/ 45677 h 45676"/>
                <a:gd name="connsiteX3" fmla="*/ 167 w 99533"/>
                <a:gd name="connsiteY3" fmla="*/ 20026 h 45676"/>
                <a:gd name="connsiteX4" fmla="*/ 3274 w 99533"/>
                <a:gd name="connsiteY4" fmla="*/ 16735 h 45676"/>
                <a:gd name="connsiteX5" fmla="*/ 99533 w 99533"/>
                <a:gd name="connsiteY5" fmla="*/ 20 h 4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33" h="45676">
                  <a:moveTo>
                    <a:pt x="99533" y="0"/>
                  </a:moveTo>
                  <a:lnTo>
                    <a:pt x="99533" y="27499"/>
                  </a:lnTo>
                  <a:lnTo>
                    <a:pt x="28" y="45677"/>
                  </a:lnTo>
                  <a:cubicBezTo>
                    <a:pt x="28" y="37650"/>
                    <a:pt x="-92" y="28833"/>
                    <a:pt x="167" y="20026"/>
                  </a:cubicBezTo>
                  <a:cubicBezTo>
                    <a:pt x="197" y="18860"/>
                    <a:pt x="1995" y="17061"/>
                    <a:pt x="3274" y="16735"/>
                  </a:cubicBezTo>
                  <a:cubicBezTo>
                    <a:pt x="34594" y="8738"/>
                    <a:pt x="66335" y="3124"/>
                    <a:pt x="99533" y="20"/>
                  </a:cubicBez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A92EA9-687D-496E-A0AD-B82053048B9B}"/>
                </a:ext>
              </a:extLst>
            </p:cNvPr>
            <p:cNvSpPr/>
            <p:nvPr/>
          </p:nvSpPr>
          <p:spPr>
            <a:xfrm>
              <a:off x="6068398" y="5055841"/>
              <a:ext cx="99256" cy="47030"/>
            </a:xfrm>
            <a:custGeom>
              <a:avLst/>
              <a:gdLst>
                <a:gd name="connsiteX0" fmla="*/ 99256 w 99256"/>
                <a:gd name="connsiteY0" fmla="*/ 0 h 47030"/>
                <a:gd name="connsiteX1" fmla="*/ 99256 w 99256"/>
                <a:gd name="connsiteY1" fmla="*/ 28823 h 47030"/>
                <a:gd name="connsiteX2" fmla="*/ 0 w 99256"/>
                <a:gd name="connsiteY2" fmla="*/ 47031 h 47030"/>
                <a:gd name="connsiteX3" fmla="*/ 0 w 99256"/>
                <a:gd name="connsiteY3" fmla="*/ 17288 h 47030"/>
                <a:gd name="connsiteX4" fmla="*/ 99256 w 99256"/>
                <a:gd name="connsiteY4" fmla="*/ 10 h 4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56" h="47030">
                  <a:moveTo>
                    <a:pt x="99256" y="0"/>
                  </a:moveTo>
                  <a:lnTo>
                    <a:pt x="99256" y="28823"/>
                  </a:lnTo>
                  <a:lnTo>
                    <a:pt x="0" y="47031"/>
                  </a:lnTo>
                  <a:lnTo>
                    <a:pt x="0" y="17288"/>
                  </a:lnTo>
                  <a:lnTo>
                    <a:pt x="99256" y="10"/>
                  </a:lnTo>
                  <a:close/>
                </a:path>
              </a:pathLst>
            </a:custGeom>
            <a:solidFill>
              <a:srgbClr val="CA905E"/>
            </a:solidFill>
            <a:ln w="9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449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A7BC-BBD8-D046-9572-8DC19649CA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1259" y="333037"/>
            <a:ext cx="6324599" cy="365125"/>
          </a:xfrm>
        </p:spPr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7E65DE-0B3F-492A-B4C4-B0DB8662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1857" y="2190652"/>
            <a:ext cx="8688285" cy="3809898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Lloyd McKenzie Track Lead</a:t>
            </a:r>
            <a:br>
              <a:rPr lang="en-US"/>
            </a:br>
            <a:r>
              <a:rPr lang="en-US">
                <a:hlinkClick r:id="rId2"/>
              </a:rPr>
              <a:t>lloyd.mckenzie@accenture.com</a:t>
            </a:r>
            <a:endParaRPr lang="en-US"/>
          </a:p>
          <a:p>
            <a:pPr marL="0" indent="0" algn="ctr">
              <a:buNone/>
            </a:pPr>
            <a:r>
              <a:rPr lang="en-US"/>
              <a:t>Eric Haas (Track Lead)</a:t>
            </a:r>
            <a:br>
              <a:rPr lang="en-US"/>
            </a:br>
            <a:r>
              <a:rPr lang="en-US" u="sng">
                <a:hlinkClick r:id="rId3"/>
              </a:rPr>
              <a:t>ehaas@healthedatainc.com</a:t>
            </a:r>
            <a:endParaRPr lang="en-US" u="sng"/>
          </a:p>
          <a:p>
            <a:pPr marL="0" indent="0" algn="ctr">
              <a:buNone/>
            </a:pPr>
            <a:r>
              <a:rPr lang="en-US"/>
              <a:t>Vanessa </a:t>
            </a:r>
            <a:r>
              <a:rPr lang="en-US" err="1"/>
              <a:t>Candelora</a:t>
            </a:r>
            <a:r>
              <a:rPr lang="en-US"/>
              <a:t> (Project Manager)</a:t>
            </a:r>
            <a:br>
              <a:rPr lang="en-US"/>
            </a:br>
            <a:r>
              <a:rPr lang="en-US">
                <a:hlinkClick r:id="rId4"/>
              </a:rPr>
              <a:t>v</a:t>
            </a:r>
            <a:r>
              <a:rPr lang="en-US">
                <a:hlinkClick r:id="rId5"/>
              </a:rPr>
              <a:t>anessa</a:t>
            </a:r>
            <a:r>
              <a:rPr lang="en-US" err="1">
                <a:hlinkClick r:id="rId5"/>
              </a:rPr>
              <a:t>.candelora@pocp.com</a:t>
            </a:r>
            <a:r>
              <a:rPr lang="en-US"/>
              <a:t> </a:t>
            </a:r>
            <a:endParaRPr lang="en-US" u="sng"/>
          </a:p>
          <a:p>
            <a:pPr marL="0" indent="0" algn="ctr">
              <a:buNone/>
            </a:pPr>
            <a:r>
              <a:rPr lang="en-US">
                <a:hlinkClick r:id="rId6"/>
              </a:rPr>
              <a:t>Confluence Page</a:t>
            </a:r>
            <a:endParaRPr lang="en-US"/>
          </a:p>
          <a:p>
            <a:pPr marL="0" indent="0" algn="ctr">
              <a:buNone/>
            </a:pPr>
            <a:r>
              <a:rPr lang="en-US"/>
              <a:t>Conference Calls: Wednesdays at 2 pm Eastern</a:t>
            </a:r>
          </a:p>
          <a:p>
            <a:pPr marL="457200" lvl="1" indent="0" algn="ctr">
              <a:buNone/>
            </a:pPr>
            <a:r>
              <a:rPr lang="en-US">
                <a:hlinkClick r:id="rId7"/>
              </a:rPr>
              <a:t>https://global.gotomeeting.com/join/514633709 </a:t>
            </a:r>
            <a:endParaRPr lang="en-US"/>
          </a:p>
          <a:p>
            <a:pPr marL="457200" lvl="1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b="1"/>
              <a:t>Join us! All our Welcome!</a:t>
            </a:r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3DBE32-D0EA-489F-A50B-EE66AB112C92}"/>
              </a:ext>
            </a:extLst>
          </p:cNvPr>
          <p:cNvGrpSpPr/>
          <p:nvPr/>
        </p:nvGrpSpPr>
        <p:grpSpPr>
          <a:xfrm>
            <a:off x="5643637" y="1292699"/>
            <a:ext cx="791486" cy="731542"/>
            <a:chOff x="5638799" y="1083440"/>
            <a:chExt cx="917942" cy="848421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406DB4F-F832-49A3-8C2E-A81B68B18DE5}"/>
                </a:ext>
              </a:extLst>
            </p:cNvPr>
            <p:cNvSpPr/>
            <p:nvPr/>
          </p:nvSpPr>
          <p:spPr>
            <a:xfrm>
              <a:off x="5966166" y="1083440"/>
              <a:ext cx="590575" cy="586309"/>
            </a:xfrm>
            <a:custGeom>
              <a:avLst/>
              <a:gdLst>
                <a:gd name="connsiteX0" fmla="*/ 581990 w 590575"/>
                <a:gd name="connsiteY0" fmla="*/ 238831 h 586309"/>
                <a:gd name="connsiteX1" fmla="*/ 548869 w 590575"/>
                <a:gd name="connsiteY1" fmla="*/ 233327 h 586309"/>
                <a:gd name="connsiteX2" fmla="*/ 525323 w 590575"/>
                <a:gd name="connsiteY2" fmla="*/ 229455 h 586309"/>
                <a:gd name="connsiteX3" fmla="*/ 523824 w 590575"/>
                <a:gd name="connsiteY3" fmla="*/ 228152 h 586309"/>
                <a:gd name="connsiteX4" fmla="*/ 503733 w 590575"/>
                <a:gd name="connsiteY4" fmla="*/ 179895 h 586309"/>
                <a:gd name="connsiteX5" fmla="*/ 504139 w 590575"/>
                <a:gd name="connsiteY5" fmla="*/ 177719 h 586309"/>
                <a:gd name="connsiteX6" fmla="*/ 541896 w 590575"/>
                <a:gd name="connsiteY6" fmla="*/ 126007 h 586309"/>
                <a:gd name="connsiteX7" fmla="*/ 542557 w 590575"/>
                <a:gd name="connsiteY7" fmla="*/ 125084 h 586309"/>
                <a:gd name="connsiteX8" fmla="*/ 541719 w 590575"/>
                <a:gd name="connsiteY8" fmla="*/ 124109 h 586309"/>
                <a:gd name="connsiteX9" fmla="*/ 467271 w 590575"/>
                <a:gd name="connsiteY9" fmla="*/ 48713 h 586309"/>
                <a:gd name="connsiteX10" fmla="*/ 465201 w 590575"/>
                <a:gd name="connsiteY10" fmla="*/ 48485 h 586309"/>
                <a:gd name="connsiteX11" fmla="*/ 412394 w 590575"/>
                <a:gd name="connsiteY11" fmla="*/ 84798 h 586309"/>
                <a:gd name="connsiteX12" fmla="*/ 409270 w 590575"/>
                <a:gd name="connsiteY12" fmla="*/ 84937 h 586309"/>
                <a:gd name="connsiteX13" fmla="*/ 361594 w 590575"/>
                <a:gd name="connsiteY13" fmla="*/ 65287 h 586309"/>
                <a:gd name="connsiteX14" fmla="*/ 360274 w 590575"/>
                <a:gd name="connsiteY14" fmla="*/ 63820 h 586309"/>
                <a:gd name="connsiteX15" fmla="*/ 354609 w 590575"/>
                <a:gd name="connsiteY15" fmla="*/ 30392 h 586309"/>
                <a:gd name="connsiteX16" fmla="*/ 349733 w 590575"/>
                <a:gd name="connsiteY16" fmla="*/ 1746 h 586309"/>
                <a:gd name="connsiteX17" fmla="*/ 349593 w 590575"/>
                <a:gd name="connsiteY17" fmla="*/ 0 h 586309"/>
                <a:gd name="connsiteX18" fmla="*/ 240919 w 590575"/>
                <a:gd name="connsiteY18" fmla="*/ 0 h 586309"/>
                <a:gd name="connsiteX19" fmla="*/ 239636 w 590575"/>
                <a:gd name="connsiteY19" fmla="*/ 8692 h 586309"/>
                <a:gd name="connsiteX20" fmla="*/ 233832 w 590575"/>
                <a:gd name="connsiteY20" fmla="*/ 43436 h 586309"/>
                <a:gd name="connsiteX21" fmla="*/ 230238 w 590575"/>
                <a:gd name="connsiteY21" fmla="*/ 65009 h 586309"/>
                <a:gd name="connsiteX22" fmla="*/ 228943 w 590575"/>
                <a:gd name="connsiteY22" fmla="*/ 66515 h 586309"/>
                <a:gd name="connsiteX23" fmla="*/ 188735 w 590575"/>
                <a:gd name="connsiteY23" fmla="*/ 82267 h 586309"/>
                <a:gd name="connsiteX24" fmla="*/ 180899 w 590575"/>
                <a:gd name="connsiteY24" fmla="*/ 86341 h 586309"/>
                <a:gd name="connsiteX25" fmla="*/ 178295 w 590575"/>
                <a:gd name="connsiteY25" fmla="*/ 86114 h 586309"/>
                <a:gd name="connsiteX26" fmla="*/ 126682 w 590575"/>
                <a:gd name="connsiteY26" fmla="*/ 49877 h 586309"/>
                <a:gd name="connsiteX27" fmla="*/ 125400 w 590575"/>
                <a:gd name="connsiteY27" fmla="*/ 49029 h 586309"/>
                <a:gd name="connsiteX28" fmla="*/ 47917 w 590575"/>
                <a:gd name="connsiteY28" fmla="*/ 124995 h 586309"/>
                <a:gd name="connsiteX29" fmla="*/ 48819 w 590575"/>
                <a:gd name="connsiteY29" fmla="*/ 126311 h 586309"/>
                <a:gd name="connsiteX30" fmla="*/ 86322 w 590575"/>
                <a:gd name="connsiteY30" fmla="*/ 177655 h 586309"/>
                <a:gd name="connsiteX31" fmla="*/ 86563 w 590575"/>
                <a:gd name="connsiteY31" fmla="*/ 180376 h 586309"/>
                <a:gd name="connsiteX32" fmla="*/ 66675 w 590575"/>
                <a:gd name="connsiteY32" fmla="*/ 229367 h 586309"/>
                <a:gd name="connsiteX33" fmla="*/ 65176 w 590575"/>
                <a:gd name="connsiteY33" fmla="*/ 230670 h 586309"/>
                <a:gd name="connsiteX34" fmla="*/ 31509 w 590575"/>
                <a:gd name="connsiteY34" fmla="*/ 235630 h 586309"/>
                <a:gd name="connsiteX35" fmla="*/ 902 w 590575"/>
                <a:gd name="connsiteY35" fmla="*/ 240109 h 586309"/>
                <a:gd name="connsiteX36" fmla="*/ 0 w 590575"/>
                <a:gd name="connsiteY36" fmla="*/ 240298 h 586309"/>
                <a:gd name="connsiteX37" fmla="*/ 0 w 590575"/>
                <a:gd name="connsiteY37" fmla="*/ 348187 h 586309"/>
                <a:gd name="connsiteX38" fmla="*/ 14681 w 590575"/>
                <a:gd name="connsiteY38" fmla="*/ 350680 h 586309"/>
                <a:gd name="connsiteX39" fmla="*/ 42291 w 590575"/>
                <a:gd name="connsiteY39" fmla="*/ 355247 h 586309"/>
                <a:gd name="connsiteX40" fmla="*/ 64668 w 590575"/>
                <a:gd name="connsiteY40" fmla="*/ 358929 h 586309"/>
                <a:gd name="connsiteX41" fmla="*/ 66815 w 590575"/>
                <a:gd name="connsiteY41" fmla="*/ 360802 h 586309"/>
                <a:gd name="connsiteX42" fmla="*/ 86296 w 590575"/>
                <a:gd name="connsiteY42" fmla="*/ 407579 h 586309"/>
                <a:gd name="connsiteX43" fmla="*/ 86081 w 590575"/>
                <a:gd name="connsiteY43" fmla="*/ 411197 h 586309"/>
                <a:gd name="connsiteX44" fmla="*/ 48768 w 590575"/>
                <a:gd name="connsiteY44" fmla="*/ 463415 h 586309"/>
                <a:gd name="connsiteX45" fmla="*/ 48019 w 590575"/>
                <a:gd name="connsiteY45" fmla="*/ 464528 h 586309"/>
                <a:gd name="connsiteX46" fmla="*/ 124320 w 590575"/>
                <a:gd name="connsiteY46" fmla="*/ 540545 h 586309"/>
                <a:gd name="connsiteX47" fmla="*/ 125984 w 590575"/>
                <a:gd name="connsiteY47" fmla="*/ 539431 h 586309"/>
                <a:gd name="connsiteX48" fmla="*/ 178270 w 590575"/>
                <a:gd name="connsiteY48" fmla="*/ 502347 h 586309"/>
                <a:gd name="connsiteX49" fmla="*/ 181026 w 590575"/>
                <a:gd name="connsiteY49" fmla="*/ 502170 h 586309"/>
                <a:gd name="connsiteX50" fmla="*/ 223266 w 590575"/>
                <a:gd name="connsiteY50" fmla="*/ 519984 h 586309"/>
                <a:gd name="connsiteX51" fmla="*/ 230175 w 590575"/>
                <a:gd name="connsiteY51" fmla="*/ 522009 h 586309"/>
                <a:gd name="connsiteX52" fmla="*/ 231394 w 590575"/>
                <a:gd name="connsiteY52" fmla="*/ 523350 h 586309"/>
                <a:gd name="connsiteX53" fmla="*/ 239776 w 590575"/>
                <a:gd name="connsiteY53" fmla="*/ 572543 h 586309"/>
                <a:gd name="connsiteX54" fmla="*/ 242164 w 590575"/>
                <a:gd name="connsiteY54" fmla="*/ 586309 h 586309"/>
                <a:gd name="connsiteX55" fmla="*/ 350774 w 590575"/>
                <a:gd name="connsiteY55" fmla="*/ 586309 h 586309"/>
                <a:gd name="connsiteX56" fmla="*/ 351917 w 590575"/>
                <a:gd name="connsiteY56" fmla="*/ 579755 h 586309"/>
                <a:gd name="connsiteX57" fmla="*/ 358051 w 590575"/>
                <a:gd name="connsiteY57" fmla="*/ 543139 h 586309"/>
                <a:gd name="connsiteX58" fmla="*/ 361391 w 590575"/>
                <a:gd name="connsiteY58" fmla="*/ 522869 h 586309"/>
                <a:gd name="connsiteX59" fmla="*/ 363284 w 590575"/>
                <a:gd name="connsiteY59" fmla="*/ 520554 h 586309"/>
                <a:gd name="connsiteX60" fmla="*/ 410146 w 590575"/>
                <a:gd name="connsiteY60" fmla="*/ 501233 h 586309"/>
                <a:gd name="connsiteX61" fmla="*/ 413918 w 590575"/>
                <a:gd name="connsiteY61" fmla="*/ 501423 h 586309"/>
                <a:gd name="connsiteX62" fmla="*/ 466319 w 590575"/>
                <a:gd name="connsiteY62" fmla="*/ 538596 h 586309"/>
                <a:gd name="connsiteX63" fmla="*/ 467258 w 590575"/>
                <a:gd name="connsiteY63" fmla="*/ 539242 h 586309"/>
                <a:gd name="connsiteX64" fmla="*/ 543611 w 590575"/>
                <a:gd name="connsiteY64" fmla="*/ 463199 h 586309"/>
                <a:gd name="connsiteX65" fmla="*/ 542988 w 590575"/>
                <a:gd name="connsiteY65" fmla="*/ 462225 h 586309"/>
                <a:gd name="connsiteX66" fmla="*/ 505524 w 590575"/>
                <a:gd name="connsiteY66" fmla="*/ 409768 h 586309"/>
                <a:gd name="connsiteX67" fmla="*/ 505269 w 590575"/>
                <a:gd name="connsiteY67" fmla="*/ 406655 h 586309"/>
                <a:gd name="connsiteX68" fmla="*/ 524523 w 590575"/>
                <a:gd name="connsiteY68" fmla="*/ 361042 h 586309"/>
                <a:gd name="connsiteX69" fmla="*/ 528625 w 590575"/>
                <a:gd name="connsiteY69" fmla="*/ 357487 h 586309"/>
                <a:gd name="connsiteX70" fmla="*/ 555295 w 590575"/>
                <a:gd name="connsiteY70" fmla="*/ 353514 h 586309"/>
                <a:gd name="connsiteX71" fmla="*/ 583997 w 590575"/>
                <a:gd name="connsiteY71" fmla="*/ 349212 h 586309"/>
                <a:gd name="connsiteX72" fmla="*/ 590575 w 590575"/>
                <a:gd name="connsiteY72" fmla="*/ 348364 h 586309"/>
                <a:gd name="connsiteX73" fmla="*/ 590575 w 590575"/>
                <a:gd name="connsiteY73" fmla="*/ 240096 h 586309"/>
                <a:gd name="connsiteX74" fmla="*/ 582003 w 590575"/>
                <a:gd name="connsiteY74" fmla="*/ 238856 h 586309"/>
                <a:gd name="connsiteX75" fmla="*/ 295288 w 590575"/>
                <a:gd name="connsiteY75" fmla="*/ 489694 h 586309"/>
                <a:gd name="connsiteX76" fmla="*/ 98006 w 590575"/>
                <a:gd name="connsiteY76" fmla="*/ 293148 h 586309"/>
                <a:gd name="connsiteX77" fmla="*/ 295288 w 590575"/>
                <a:gd name="connsiteY77" fmla="*/ 96603 h 586309"/>
                <a:gd name="connsiteX78" fmla="*/ 492569 w 590575"/>
                <a:gd name="connsiteY78" fmla="*/ 293148 h 586309"/>
                <a:gd name="connsiteX79" fmla="*/ 295288 w 590575"/>
                <a:gd name="connsiteY79" fmla="*/ 489694 h 58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0575" h="586309">
                  <a:moveTo>
                    <a:pt x="581990" y="238831"/>
                  </a:moveTo>
                  <a:cubicBezTo>
                    <a:pt x="570941" y="237021"/>
                    <a:pt x="559905" y="235161"/>
                    <a:pt x="548869" y="233327"/>
                  </a:cubicBezTo>
                  <a:cubicBezTo>
                    <a:pt x="541020" y="232024"/>
                    <a:pt x="533171" y="230733"/>
                    <a:pt x="525323" y="229455"/>
                  </a:cubicBezTo>
                  <a:cubicBezTo>
                    <a:pt x="524523" y="229329"/>
                    <a:pt x="524053" y="229012"/>
                    <a:pt x="523824" y="228152"/>
                  </a:cubicBezTo>
                  <a:cubicBezTo>
                    <a:pt x="519214" y="211210"/>
                    <a:pt x="512547" y="195103"/>
                    <a:pt x="503733" y="179895"/>
                  </a:cubicBezTo>
                  <a:cubicBezTo>
                    <a:pt x="503161" y="178908"/>
                    <a:pt x="503644" y="178377"/>
                    <a:pt x="504139" y="177719"/>
                  </a:cubicBezTo>
                  <a:cubicBezTo>
                    <a:pt x="516725" y="160486"/>
                    <a:pt x="529311" y="143240"/>
                    <a:pt x="541896" y="126007"/>
                  </a:cubicBezTo>
                  <a:cubicBezTo>
                    <a:pt x="542100" y="125729"/>
                    <a:pt x="542290" y="125451"/>
                    <a:pt x="542557" y="125084"/>
                  </a:cubicBezTo>
                  <a:cubicBezTo>
                    <a:pt x="542277" y="124755"/>
                    <a:pt x="542011" y="124413"/>
                    <a:pt x="541719" y="124109"/>
                  </a:cubicBezTo>
                  <a:cubicBezTo>
                    <a:pt x="516903" y="98981"/>
                    <a:pt x="492074" y="73853"/>
                    <a:pt x="467271" y="48713"/>
                  </a:cubicBezTo>
                  <a:cubicBezTo>
                    <a:pt x="466560" y="47979"/>
                    <a:pt x="466115" y="47865"/>
                    <a:pt x="465201" y="48485"/>
                  </a:cubicBezTo>
                  <a:cubicBezTo>
                    <a:pt x="447612" y="60606"/>
                    <a:pt x="429984" y="72664"/>
                    <a:pt x="412394" y="84798"/>
                  </a:cubicBezTo>
                  <a:cubicBezTo>
                    <a:pt x="411239" y="85595"/>
                    <a:pt x="410426" y="85544"/>
                    <a:pt x="409270" y="84937"/>
                  </a:cubicBezTo>
                  <a:cubicBezTo>
                    <a:pt x="394017" y="76839"/>
                    <a:pt x="378206" y="70095"/>
                    <a:pt x="361594" y="65287"/>
                  </a:cubicBezTo>
                  <a:cubicBezTo>
                    <a:pt x="360769" y="65047"/>
                    <a:pt x="360413" y="64617"/>
                    <a:pt x="360274" y="63820"/>
                  </a:cubicBezTo>
                  <a:cubicBezTo>
                    <a:pt x="358394" y="52673"/>
                    <a:pt x="356502" y="41539"/>
                    <a:pt x="354609" y="30392"/>
                  </a:cubicBezTo>
                  <a:cubicBezTo>
                    <a:pt x="352984" y="20839"/>
                    <a:pt x="351358" y="11286"/>
                    <a:pt x="349733" y="1746"/>
                  </a:cubicBezTo>
                  <a:cubicBezTo>
                    <a:pt x="349631" y="1177"/>
                    <a:pt x="349644" y="582"/>
                    <a:pt x="349593" y="0"/>
                  </a:cubicBezTo>
                  <a:lnTo>
                    <a:pt x="240919" y="0"/>
                  </a:lnTo>
                  <a:cubicBezTo>
                    <a:pt x="240500" y="2897"/>
                    <a:pt x="240119" y="5808"/>
                    <a:pt x="239636" y="8692"/>
                  </a:cubicBezTo>
                  <a:cubicBezTo>
                    <a:pt x="237719" y="20282"/>
                    <a:pt x="235763" y="31859"/>
                    <a:pt x="233832" y="43436"/>
                  </a:cubicBezTo>
                  <a:cubicBezTo>
                    <a:pt x="232626" y="50623"/>
                    <a:pt x="231432" y="57822"/>
                    <a:pt x="230238" y="65009"/>
                  </a:cubicBezTo>
                  <a:cubicBezTo>
                    <a:pt x="230111" y="65781"/>
                    <a:pt x="229819" y="66274"/>
                    <a:pt x="228943" y="66515"/>
                  </a:cubicBezTo>
                  <a:cubicBezTo>
                    <a:pt x="214935" y="70222"/>
                    <a:pt x="201638" y="75764"/>
                    <a:pt x="188735" y="82267"/>
                  </a:cubicBezTo>
                  <a:cubicBezTo>
                    <a:pt x="186106" y="83596"/>
                    <a:pt x="183452" y="84874"/>
                    <a:pt x="180899" y="86341"/>
                  </a:cubicBezTo>
                  <a:cubicBezTo>
                    <a:pt x="179845" y="86949"/>
                    <a:pt x="179184" y="86746"/>
                    <a:pt x="178295" y="86114"/>
                  </a:cubicBezTo>
                  <a:cubicBezTo>
                    <a:pt x="161100" y="74018"/>
                    <a:pt x="143891" y="61947"/>
                    <a:pt x="126682" y="49877"/>
                  </a:cubicBezTo>
                  <a:cubicBezTo>
                    <a:pt x="126289" y="49598"/>
                    <a:pt x="125882" y="49345"/>
                    <a:pt x="125400" y="49029"/>
                  </a:cubicBezTo>
                  <a:cubicBezTo>
                    <a:pt x="99581" y="74347"/>
                    <a:pt x="73800" y="99614"/>
                    <a:pt x="47917" y="124995"/>
                  </a:cubicBezTo>
                  <a:cubicBezTo>
                    <a:pt x="48235" y="125451"/>
                    <a:pt x="48514" y="125893"/>
                    <a:pt x="48819" y="126311"/>
                  </a:cubicBezTo>
                  <a:cubicBezTo>
                    <a:pt x="61316" y="143430"/>
                    <a:pt x="73800" y="160549"/>
                    <a:pt x="86322" y="177655"/>
                  </a:cubicBezTo>
                  <a:cubicBezTo>
                    <a:pt x="87008" y="178592"/>
                    <a:pt x="87147" y="179275"/>
                    <a:pt x="86563" y="180376"/>
                  </a:cubicBezTo>
                  <a:cubicBezTo>
                    <a:pt x="78194" y="196002"/>
                    <a:pt x="71311" y="212235"/>
                    <a:pt x="66675" y="229367"/>
                  </a:cubicBezTo>
                  <a:cubicBezTo>
                    <a:pt x="66446" y="230202"/>
                    <a:pt x="66015" y="230543"/>
                    <a:pt x="65176" y="230670"/>
                  </a:cubicBezTo>
                  <a:cubicBezTo>
                    <a:pt x="53950" y="232302"/>
                    <a:pt x="42735" y="233972"/>
                    <a:pt x="31509" y="235630"/>
                  </a:cubicBezTo>
                  <a:cubicBezTo>
                    <a:pt x="21311" y="237135"/>
                    <a:pt x="11100" y="238616"/>
                    <a:pt x="902" y="240109"/>
                  </a:cubicBezTo>
                  <a:cubicBezTo>
                    <a:pt x="622" y="240147"/>
                    <a:pt x="343" y="240222"/>
                    <a:pt x="0" y="240298"/>
                  </a:cubicBezTo>
                  <a:lnTo>
                    <a:pt x="0" y="348187"/>
                  </a:lnTo>
                  <a:cubicBezTo>
                    <a:pt x="4928" y="349022"/>
                    <a:pt x="9804" y="349857"/>
                    <a:pt x="14681" y="350680"/>
                  </a:cubicBezTo>
                  <a:cubicBezTo>
                    <a:pt x="23889" y="352211"/>
                    <a:pt x="33083" y="353729"/>
                    <a:pt x="42291" y="355247"/>
                  </a:cubicBezTo>
                  <a:cubicBezTo>
                    <a:pt x="49746" y="356475"/>
                    <a:pt x="57213" y="357727"/>
                    <a:pt x="64668" y="358929"/>
                  </a:cubicBezTo>
                  <a:cubicBezTo>
                    <a:pt x="65849" y="359119"/>
                    <a:pt x="66459" y="359511"/>
                    <a:pt x="66815" y="360802"/>
                  </a:cubicBezTo>
                  <a:cubicBezTo>
                    <a:pt x="71285" y="377225"/>
                    <a:pt x="78207" y="392649"/>
                    <a:pt x="86296" y="407579"/>
                  </a:cubicBezTo>
                  <a:cubicBezTo>
                    <a:pt x="87058" y="408983"/>
                    <a:pt x="87020" y="409881"/>
                    <a:pt x="86081" y="411197"/>
                  </a:cubicBezTo>
                  <a:cubicBezTo>
                    <a:pt x="73609" y="428569"/>
                    <a:pt x="61201" y="445992"/>
                    <a:pt x="48768" y="463415"/>
                  </a:cubicBezTo>
                  <a:cubicBezTo>
                    <a:pt x="48489" y="463807"/>
                    <a:pt x="48235" y="464212"/>
                    <a:pt x="48019" y="464528"/>
                  </a:cubicBezTo>
                  <a:cubicBezTo>
                    <a:pt x="73457" y="489884"/>
                    <a:pt x="98819" y="515151"/>
                    <a:pt x="124320" y="540545"/>
                  </a:cubicBezTo>
                  <a:cubicBezTo>
                    <a:pt x="124790" y="540229"/>
                    <a:pt x="125400" y="539849"/>
                    <a:pt x="125984" y="539431"/>
                  </a:cubicBezTo>
                  <a:cubicBezTo>
                    <a:pt x="143421" y="527083"/>
                    <a:pt x="160858" y="514734"/>
                    <a:pt x="178270" y="502347"/>
                  </a:cubicBezTo>
                  <a:cubicBezTo>
                    <a:pt x="179248" y="501651"/>
                    <a:pt x="179972" y="501600"/>
                    <a:pt x="181026" y="502170"/>
                  </a:cubicBezTo>
                  <a:cubicBezTo>
                    <a:pt x="194551" y="509407"/>
                    <a:pt x="208597" y="515442"/>
                    <a:pt x="223266" y="519984"/>
                  </a:cubicBezTo>
                  <a:cubicBezTo>
                    <a:pt x="225565" y="520693"/>
                    <a:pt x="227902" y="521262"/>
                    <a:pt x="230175" y="522009"/>
                  </a:cubicBezTo>
                  <a:cubicBezTo>
                    <a:pt x="230683" y="522173"/>
                    <a:pt x="231305" y="522831"/>
                    <a:pt x="231394" y="523350"/>
                  </a:cubicBezTo>
                  <a:cubicBezTo>
                    <a:pt x="234226" y="539735"/>
                    <a:pt x="236995" y="556146"/>
                    <a:pt x="239776" y="572543"/>
                  </a:cubicBezTo>
                  <a:cubicBezTo>
                    <a:pt x="240551" y="577111"/>
                    <a:pt x="241364" y="581691"/>
                    <a:pt x="242164" y="586309"/>
                  </a:cubicBezTo>
                  <a:lnTo>
                    <a:pt x="350774" y="586309"/>
                  </a:lnTo>
                  <a:cubicBezTo>
                    <a:pt x="351155" y="584146"/>
                    <a:pt x="351549" y="581957"/>
                    <a:pt x="351917" y="579755"/>
                  </a:cubicBezTo>
                  <a:cubicBezTo>
                    <a:pt x="353962" y="567546"/>
                    <a:pt x="356006" y="555348"/>
                    <a:pt x="358051" y="543139"/>
                  </a:cubicBezTo>
                  <a:cubicBezTo>
                    <a:pt x="359181" y="536382"/>
                    <a:pt x="360299" y="529626"/>
                    <a:pt x="361391" y="522869"/>
                  </a:cubicBezTo>
                  <a:cubicBezTo>
                    <a:pt x="361582" y="521680"/>
                    <a:pt x="361925" y="520946"/>
                    <a:pt x="363284" y="520554"/>
                  </a:cubicBezTo>
                  <a:cubicBezTo>
                    <a:pt x="379616" y="515834"/>
                    <a:pt x="395148" y="509179"/>
                    <a:pt x="410146" y="501233"/>
                  </a:cubicBezTo>
                  <a:cubicBezTo>
                    <a:pt x="411582" y="500474"/>
                    <a:pt x="412521" y="500423"/>
                    <a:pt x="413918" y="501423"/>
                  </a:cubicBezTo>
                  <a:cubicBezTo>
                    <a:pt x="431343" y="513861"/>
                    <a:pt x="448843" y="526222"/>
                    <a:pt x="466319" y="538596"/>
                  </a:cubicBezTo>
                  <a:cubicBezTo>
                    <a:pt x="466674" y="538849"/>
                    <a:pt x="467042" y="539090"/>
                    <a:pt x="467258" y="539242"/>
                  </a:cubicBezTo>
                  <a:cubicBezTo>
                    <a:pt x="492709" y="513899"/>
                    <a:pt x="518096" y="488606"/>
                    <a:pt x="543611" y="463199"/>
                  </a:cubicBezTo>
                  <a:cubicBezTo>
                    <a:pt x="543509" y="463035"/>
                    <a:pt x="543268" y="462617"/>
                    <a:pt x="542988" y="462225"/>
                  </a:cubicBezTo>
                  <a:cubicBezTo>
                    <a:pt x="530504" y="444727"/>
                    <a:pt x="518033" y="427241"/>
                    <a:pt x="505524" y="409768"/>
                  </a:cubicBezTo>
                  <a:cubicBezTo>
                    <a:pt x="504749" y="408692"/>
                    <a:pt x="504609" y="407895"/>
                    <a:pt x="505269" y="406655"/>
                  </a:cubicBezTo>
                  <a:cubicBezTo>
                    <a:pt x="513169" y="392079"/>
                    <a:pt x="519989" y="377035"/>
                    <a:pt x="524523" y="361042"/>
                  </a:cubicBezTo>
                  <a:cubicBezTo>
                    <a:pt x="525412" y="357892"/>
                    <a:pt x="525437" y="357955"/>
                    <a:pt x="528625" y="357487"/>
                  </a:cubicBezTo>
                  <a:cubicBezTo>
                    <a:pt x="537515" y="356196"/>
                    <a:pt x="546405" y="354855"/>
                    <a:pt x="555295" y="353514"/>
                  </a:cubicBezTo>
                  <a:cubicBezTo>
                    <a:pt x="564858" y="352084"/>
                    <a:pt x="574434" y="350629"/>
                    <a:pt x="583997" y="349212"/>
                  </a:cubicBezTo>
                  <a:cubicBezTo>
                    <a:pt x="586181" y="348883"/>
                    <a:pt x="588378" y="348643"/>
                    <a:pt x="590575" y="348364"/>
                  </a:cubicBezTo>
                  <a:lnTo>
                    <a:pt x="590575" y="240096"/>
                  </a:lnTo>
                  <a:cubicBezTo>
                    <a:pt x="587718" y="239678"/>
                    <a:pt x="584848" y="239324"/>
                    <a:pt x="582003" y="238856"/>
                  </a:cubicBezTo>
                  <a:close/>
                  <a:moveTo>
                    <a:pt x="295288" y="489694"/>
                  </a:moveTo>
                  <a:cubicBezTo>
                    <a:pt x="186334" y="489694"/>
                    <a:pt x="98006" y="401695"/>
                    <a:pt x="98006" y="293148"/>
                  </a:cubicBezTo>
                  <a:cubicBezTo>
                    <a:pt x="98006" y="184602"/>
                    <a:pt x="186334" y="96603"/>
                    <a:pt x="295288" y="96603"/>
                  </a:cubicBezTo>
                  <a:cubicBezTo>
                    <a:pt x="404241" y="96603"/>
                    <a:pt x="492569" y="184602"/>
                    <a:pt x="492569" y="293148"/>
                  </a:cubicBezTo>
                  <a:cubicBezTo>
                    <a:pt x="492569" y="401695"/>
                    <a:pt x="404241" y="489694"/>
                    <a:pt x="295288" y="489694"/>
                  </a:cubicBezTo>
                  <a:close/>
                </a:path>
              </a:pathLst>
            </a:custGeom>
            <a:solidFill>
              <a:srgbClr val="A91F2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aphic 5">
              <a:extLst>
                <a:ext uri="{FF2B5EF4-FFF2-40B4-BE49-F238E27FC236}">
                  <a16:creationId xmlns:a16="http://schemas.microsoft.com/office/drawing/2014/main" id="{0457079D-5389-4BB5-8764-74D9A8B3A0AB}"/>
                </a:ext>
              </a:extLst>
            </p:cNvPr>
            <p:cNvGrpSpPr/>
            <p:nvPr/>
          </p:nvGrpSpPr>
          <p:grpSpPr>
            <a:xfrm>
              <a:off x="6133786" y="1216636"/>
              <a:ext cx="254176" cy="297777"/>
              <a:chOff x="6133786" y="1216636"/>
              <a:chExt cx="254176" cy="297777"/>
            </a:xfrm>
            <a:solidFill>
              <a:srgbClr val="A91F24"/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E85B336-DE91-4049-B3A0-0BAB942798D2}"/>
                  </a:ext>
                </a:extLst>
              </p:cNvPr>
              <p:cNvSpPr/>
              <p:nvPr/>
            </p:nvSpPr>
            <p:spPr>
              <a:xfrm>
                <a:off x="6133786" y="1346582"/>
                <a:ext cx="254176" cy="167831"/>
              </a:xfrm>
              <a:custGeom>
                <a:avLst/>
                <a:gdLst>
                  <a:gd name="connsiteX0" fmla="*/ 126703 w 254176"/>
                  <a:gd name="connsiteY0" fmla="*/ 167832 h 167831"/>
                  <a:gd name="connsiteX1" fmla="*/ 28342 w 254176"/>
                  <a:gd name="connsiteY1" fmla="*/ 154395 h 167831"/>
                  <a:gd name="connsiteX2" fmla="*/ 59 w 254176"/>
                  <a:gd name="connsiteY2" fmla="*/ 117613 h 167831"/>
                  <a:gd name="connsiteX3" fmla="*/ 7184 w 254176"/>
                  <a:gd name="connsiteY3" fmla="*/ 60449 h 167831"/>
                  <a:gd name="connsiteX4" fmla="*/ 32266 w 254176"/>
                  <a:gd name="connsiteY4" fmla="*/ 20100 h 167831"/>
                  <a:gd name="connsiteX5" fmla="*/ 53221 w 254176"/>
                  <a:gd name="connsiteY5" fmla="*/ 1994 h 167831"/>
                  <a:gd name="connsiteX6" fmla="*/ 62479 w 254176"/>
                  <a:gd name="connsiteY6" fmla="*/ 3082 h 167831"/>
                  <a:gd name="connsiteX7" fmla="*/ 87956 w 254176"/>
                  <a:gd name="connsiteY7" fmla="*/ 21985 h 167831"/>
                  <a:gd name="connsiteX8" fmla="*/ 138108 w 254176"/>
                  <a:gd name="connsiteY8" fmla="*/ 30285 h 167831"/>
                  <a:gd name="connsiteX9" fmla="*/ 191422 w 254176"/>
                  <a:gd name="connsiteY9" fmla="*/ 2993 h 167831"/>
                  <a:gd name="connsiteX10" fmla="*/ 200782 w 254176"/>
                  <a:gd name="connsiteY10" fmla="*/ 1981 h 167831"/>
                  <a:gd name="connsiteX11" fmla="*/ 251786 w 254176"/>
                  <a:gd name="connsiteY11" fmla="*/ 79858 h 167831"/>
                  <a:gd name="connsiteX12" fmla="*/ 252675 w 254176"/>
                  <a:gd name="connsiteY12" fmla="*/ 125142 h 167831"/>
                  <a:gd name="connsiteX13" fmla="*/ 186101 w 254176"/>
                  <a:gd name="connsiteY13" fmla="*/ 163137 h 167831"/>
                  <a:gd name="connsiteX14" fmla="*/ 126703 w 254176"/>
                  <a:gd name="connsiteY14" fmla="*/ 167832 h 16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4176" h="167831">
                    <a:moveTo>
                      <a:pt x="126703" y="167832"/>
                    </a:moveTo>
                    <a:cubicBezTo>
                      <a:pt x="93556" y="167806"/>
                      <a:pt x="60524" y="163353"/>
                      <a:pt x="28342" y="154395"/>
                    </a:cubicBezTo>
                    <a:cubicBezTo>
                      <a:pt x="11298" y="149650"/>
                      <a:pt x="287" y="135061"/>
                      <a:pt x="59" y="117613"/>
                    </a:cubicBezTo>
                    <a:cubicBezTo>
                      <a:pt x="-195" y="98217"/>
                      <a:pt x="72" y="78960"/>
                      <a:pt x="7184" y="60449"/>
                    </a:cubicBezTo>
                    <a:cubicBezTo>
                      <a:pt x="12975" y="45367"/>
                      <a:pt x="20620" y="31424"/>
                      <a:pt x="32266" y="20100"/>
                    </a:cubicBezTo>
                    <a:cubicBezTo>
                      <a:pt x="38870" y="13672"/>
                      <a:pt x="46363" y="8168"/>
                      <a:pt x="53221" y="1994"/>
                    </a:cubicBezTo>
                    <a:cubicBezTo>
                      <a:pt x="57018" y="-1422"/>
                      <a:pt x="59711" y="-43"/>
                      <a:pt x="62479" y="3082"/>
                    </a:cubicBezTo>
                    <a:cubicBezTo>
                      <a:pt x="69655" y="11142"/>
                      <a:pt x="78278" y="17329"/>
                      <a:pt x="87956" y="21985"/>
                    </a:cubicBezTo>
                    <a:cubicBezTo>
                      <a:pt x="103818" y="29614"/>
                      <a:pt x="120404" y="32626"/>
                      <a:pt x="138108" y="30285"/>
                    </a:cubicBezTo>
                    <a:cubicBezTo>
                      <a:pt x="159279" y="27476"/>
                      <a:pt x="176906" y="18366"/>
                      <a:pt x="191422" y="2993"/>
                    </a:cubicBezTo>
                    <a:cubicBezTo>
                      <a:pt x="194394" y="-157"/>
                      <a:pt x="196731" y="-815"/>
                      <a:pt x="200782" y="1981"/>
                    </a:cubicBezTo>
                    <a:cubicBezTo>
                      <a:pt x="228443" y="21087"/>
                      <a:pt x="245677" y="46784"/>
                      <a:pt x="251786" y="79858"/>
                    </a:cubicBezTo>
                    <a:cubicBezTo>
                      <a:pt x="254567" y="94927"/>
                      <a:pt x="254999" y="110123"/>
                      <a:pt x="252675" y="125142"/>
                    </a:cubicBezTo>
                    <a:cubicBezTo>
                      <a:pt x="248103" y="154774"/>
                      <a:pt x="209850" y="159354"/>
                      <a:pt x="186101" y="163137"/>
                    </a:cubicBezTo>
                    <a:cubicBezTo>
                      <a:pt x="166365" y="166275"/>
                      <a:pt x="146515" y="167844"/>
                      <a:pt x="126703" y="167832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2D29A91-73B8-455E-B167-82A86C9D7BC8}"/>
                  </a:ext>
                </a:extLst>
              </p:cNvPr>
              <p:cNvSpPr/>
              <p:nvPr/>
            </p:nvSpPr>
            <p:spPr>
              <a:xfrm>
                <a:off x="6187438" y="1216636"/>
                <a:ext cx="146647" cy="145691"/>
              </a:xfrm>
              <a:custGeom>
                <a:avLst/>
                <a:gdLst>
                  <a:gd name="connsiteX0" fmla="*/ 73381 w 146647"/>
                  <a:gd name="connsiteY0" fmla="*/ 23 h 145691"/>
                  <a:gd name="connsiteX1" fmla="*/ 146648 w 146647"/>
                  <a:gd name="connsiteY1" fmla="*/ 72523 h 145691"/>
                  <a:gd name="connsiteX2" fmla="*/ 70359 w 146647"/>
                  <a:gd name="connsiteY2" fmla="*/ 145629 h 145691"/>
                  <a:gd name="connsiteX3" fmla="*/ 1 w 146647"/>
                  <a:gd name="connsiteY3" fmla="*/ 72270 h 145691"/>
                  <a:gd name="connsiteX4" fmla="*/ 73369 w 146647"/>
                  <a:gd name="connsiteY4" fmla="*/ 10 h 145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47" h="145691">
                    <a:moveTo>
                      <a:pt x="73381" y="23"/>
                    </a:moveTo>
                    <a:cubicBezTo>
                      <a:pt x="112751" y="-622"/>
                      <a:pt x="146610" y="31364"/>
                      <a:pt x="146648" y="72523"/>
                    </a:cubicBezTo>
                    <a:cubicBezTo>
                      <a:pt x="146686" y="113935"/>
                      <a:pt x="112980" y="147325"/>
                      <a:pt x="70359" y="145629"/>
                    </a:cubicBezTo>
                    <a:cubicBezTo>
                      <a:pt x="33059" y="144149"/>
                      <a:pt x="191" y="115225"/>
                      <a:pt x="1" y="72270"/>
                    </a:cubicBezTo>
                    <a:cubicBezTo>
                      <a:pt x="-177" y="32275"/>
                      <a:pt x="32995" y="-673"/>
                      <a:pt x="73369" y="10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1CDB9C-6F3B-44E2-B729-A7BA19D90773}"/>
                </a:ext>
              </a:extLst>
            </p:cNvPr>
            <p:cNvSpPr/>
            <p:nvPr/>
          </p:nvSpPr>
          <p:spPr>
            <a:xfrm>
              <a:off x="5978752" y="1648316"/>
              <a:ext cx="284780" cy="283545"/>
            </a:xfrm>
            <a:custGeom>
              <a:avLst/>
              <a:gdLst>
                <a:gd name="connsiteX0" fmla="*/ 240525 w 284780"/>
                <a:gd name="connsiteY0" fmla="*/ 238818 h 283545"/>
                <a:gd name="connsiteX1" fmla="*/ 233870 w 284780"/>
                <a:gd name="connsiteY1" fmla="*/ 224419 h 283545"/>
                <a:gd name="connsiteX2" fmla="*/ 229121 w 284780"/>
                <a:gd name="connsiteY2" fmla="*/ 214196 h 283545"/>
                <a:gd name="connsiteX3" fmla="*/ 229235 w 284780"/>
                <a:gd name="connsiteY3" fmla="*/ 213260 h 283545"/>
                <a:gd name="connsiteX4" fmla="*/ 242862 w 284780"/>
                <a:gd name="connsiteY4" fmla="*/ 192573 h 283545"/>
                <a:gd name="connsiteX5" fmla="*/ 243827 w 284780"/>
                <a:gd name="connsiteY5" fmla="*/ 192155 h 283545"/>
                <a:gd name="connsiteX6" fmla="*/ 274218 w 284780"/>
                <a:gd name="connsiteY6" fmla="*/ 193117 h 283545"/>
                <a:gd name="connsiteX7" fmla="*/ 274765 w 284780"/>
                <a:gd name="connsiteY7" fmla="*/ 193117 h 283545"/>
                <a:gd name="connsiteX8" fmla="*/ 274917 w 284780"/>
                <a:gd name="connsiteY8" fmla="*/ 192535 h 283545"/>
                <a:gd name="connsiteX9" fmla="*/ 284747 w 284780"/>
                <a:gd name="connsiteY9" fmla="*/ 143392 h 283545"/>
                <a:gd name="connsiteX10" fmla="*/ 284290 w 284780"/>
                <a:gd name="connsiteY10" fmla="*/ 142532 h 283545"/>
                <a:gd name="connsiteX11" fmla="*/ 255943 w 284780"/>
                <a:gd name="connsiteY11" fmla="*/ 131587 h 283545"/>
                <a:gd name="connsiteX12" fmla="*/ 255054 w 284780"/>
                <a:gd name="connsiteY12" fmla="*/ 130398 h 283545"/>
                <a:gd name="connsiteX13" fmla="*/ 250088 w 284780"/>
                <a:gd name="connsiteY13" fmla="*/ 106560 h 283545"/>
                <a:gd name="connsiteX14" fmla="*/ 250317 w 284780"/>
                <a:gd name="connsiteY14" fmla="*/ 105649 h 283545"/>
                <a:gd name="connsiteX15" fmla="*/ 261950 w 284780"/>
                <a:gd name="connsiteY15" fmla="*/ 94540 h 283545"/>
                <a:gd name="connsiteX16" fmla="*/ 271920 w 284780"/>
                <a:gd name="connsiteY16" fmla="*/ 85013 h 283545"/>
                <a:gd name="connsiteX17" fmla="*/ 272567 w 284780"/>
                <a:gd name="connsiteY17" fmla="*/ 84494 h 283545"/>
                <a:gd name="connsiteX18" fmla="*/ 243624 w 284780"/>
                <a:gd name="connsiteY18" fmla="*/ 42070 h 283545"/>
                <a:gd name="connsiteX19" fmla="*/ 239865 w 284780"/>
                <a:gd name="connsiteY19" fmla="*/ 43879 h 283545"/>
                <a:gd name="connsiteX20" fmla="*/ 224650 w 284780"/>
                <a:gd name="connsiteY20" fmla="*/ 50864 h 283545"/>
                <a:gd name="connsiteX21" fmla="*/ 215214 w 284780"/>
                <a:gd name="connsiteY21" fmla="*/ 55203 h 283545"/>
                <a:gd name="connsiteX22" fmla="*/ 214274 w 284780"/>
                <a:gd name="connsiteY22" fmla="*/ 55102 h 283545"/>
                <a:gd name="connsiteX23" fmla="*/ 197371 w 284780"/>
                <a:gd name="connsiteY23" fmla="*/ 43601 h 283545"/>
                <a:gd name="connsiteX24" fmla="*/ 193688 w 284780"/>
                <a:gd name="connsiteY24" fmla="*/ 41627 h 283545"/>
                <a:gd name="connsiteX25" fmla="*/ 193078 w 284780"/>
                <a:gd name="connsiteY25" fmla="*/ 40552 h 283545"/>
                <a:gd name="connsiteX26" fmla="*/ 193586 w 284780"/>
                <a:gd name="connsiteY26" fmla="*/ 10755 h 283545"/>
                <a:gd name="connsiteX27" fmla="*/ 193586 w 284780"/>
                <a:gd name="connsiteY27" fmla="*/ 10021 h 283545"/>
                <a:gd name="connsiteX28" fmla="*/ 143078 w 284780"/>
                <a:gd name="connsiteY28" fmla="*/ 0 h 283545"/>
                <a:gd name="connsiteX29" fmla="*/ 142799 w 284780"/>
                <a:gd name="connsiteY29" fmla="*/ 709 h 283545"/>
                <a:gd name="connsiteX30" fmla="*/ 132588 w 284780"/>
                <a:gd name="connsiteY30" fmla="*/ 29025 h 283545"/>
                <a:gd name="connsiteX31" fmla="*/ 131585 w 284780"/>
                <a:gd name="connsiteY31" fmla="*/ 29848 h 283545"/>
                <a:gd name="connsiteX32" fmla="*/ 107023 w 284780"/>
                <a:gd name="connsiteY32" fmla="*/ 35136 h 283545"/>
                <a:gd name="connsiteX33" fmla="*/ 106109 w 284780"/>
                <a:gd name="connsiteY33" fmla="*/ 34896 h 283545"/>
                <a:gd name="connsiteX34" fmla="*/ 95199 w 284780"/>
                <a:gd name="connsiteY34" fmla="*/ 23078 h 283545"/>
                <a:gd name="connsiteX35" fmla="*/ 85281 w 284780"/>
                <a:gd name="connsiteY35" fmla="*/ 12324 h 283545"/>
                <a:gd name="connsiteX36" fmla="*/ 84963 w 284780"/>
                <a:gd name="connsiteY36" fmla="*/ 12020 h 283545"/>
                <a:gd name="connsiteX37" fmla="*/ 42532 w 284780"/>
                <a:gd name="connsiteY37" fmla="*/ 40754 h 283545"/>
                <a:gd name="connsiteX38" fmla="*/ 45466 w 284780"/>
                <a:gd name="connsiteY38" fmla="*/ 47144 h 283545"/>
                <a:gd name="connsiteX39" fmla="*/ 51029 w 284780"/>
                <a:gd name="connsiteY39" fmla="*/ 59138 h 283545"/>
                <a:gd name="connsiteX40" fmla="*/ 55537 w 284780"/>
                <a:gd name="connsiteY40" fmla="*/ 68856 h 283545"/>
                <a:gd name="connsiteX41" fmla="*/ 55372 w 284780"/>
                <a:gd name="connsiteY41" fmla="*/ 70184 h 283545"/>
                <a:gd name="connsiteX42" fmla="*/ 42164 w 284780"/>
                <a:gd name="connsiteY42" fmla="*/ 90251 h 283545"/>
                <a:gd name="connsiteX43" fmla="*/ 40678 w 284780"/>
                <a:gd name="connsiteY43" fmla="*/ 91124 h 283545"/>
                <a:gd name="connsiteX44" fmla="*/ 10211 w 284780"/>
                <a:gd name="connsiteY44" fmla="*/ 90466 h 283545"/>
                <a:gd name="connsiteX45" fmla="*/ 9576 w 284780"/>
                <a:gd name="connsiteY45" fmla="*/ 90466 h 283545"/>
                <a:gd name="connsiteX46" fmla="*/ 0 w 284780"/>
                <a:gd name="connsiteY46" fmla="*/ 140495 h 283545"/>
                <a:gd name="connsiteX47" fmla="*/ 889 w 284780"/>
                <a:gd name="connsiteY47" fmla="*/ 140849 h 283545"/>
                <a:gd name="connsiteX48" fmla="*/ 29388 w 284780"/>
                <a:gd name="connsiteY48" fmla="*/ 151376 h 283545"/>
                <a:gd name="connsiteX49" fmla="*/ 30188 w 284780"/>
                <a:gd name="connsiteY49" fmla="*/ 152401 h 283545"/>
                <a:gd name="connsiteX50" fmla="*/ 34430 w 284780"/>
                <a:gd name="connsiteY50" fmla="*/ 173632 h 283545"/>
                <a:gd name="connsiteX51" fmla="*/ 35471 w 284780"/>
                <a:gd name="connsiteY51" fmla="*/ 176871 h 283545"/>
                <a:gd name="connsiteX52" fmla="*/ 35268 w 284780"/>
                <a:gd name="connsiteY52" fmla="*/ 177706 h 283545"/>
                <a:gd name="connsiteX53" fmla="*/ 18148 w 284780"/>
                <a:gd name="connsiteY53" fmla="*/ 194078 h 283545"/>
                <a:gd name="connsiteX54" fmla="*/ 13373 w 284780"/>
                <a:gd name="connsiteY54" fmla="*/ 198671 h 283545"/>
                <a:gd name="connsiteX55" fmla="*/ 42291 w 284780"/>
                <a:gd name="connsiteY55" fmla="*/ 241070 h 283545"/>
                <a:gd name="connsiteX56" fmla="*/ 45174 w 284780"/>
                <a:gd name="connsiteY56" fmla="*/ 239767 h 283545"/>
                <a:gd name="connsiteX57" fmla="*/ 61214 w 284780"/>
                <a:gd name="connsiteY57" fmla="*/ 232416 h 283545"/>
                <a:gd name="connsiteX58" fmla="*/ 70079 w 284780"/>
                <a:gd name="connsiteY58" fmla="*/ 228316 h 283545"/>
                <a:gd name="connsiteX59" fmla="*/ 71488 w 284780"/>
                <a:gd name="connsiteY59" fmla="*/ 228443 h 283545"/>
                <a:gd name="connsiteX60" fmla="*/ 91567 w 284780"/>
                <a:gd name="connsiteY60" fmla="*/ 241589 h 283545"/>
                <a:gd name="connsiteX61" fmla="*/ 92494 w 284780"/>
                <a:gd name="connsiteY61" fmla="*/ 243107 h 283545"/>
                <a:gd name="connsiteX62" fmla="*/ 91821 w 284780"/>
                <a:gd name="connsiteY62" fmla="*/ 273461 h 283545"/>
                <a:gd name="connsiteX63" fmla="*/ 91821 w 284780"/>
                <a:gd name="connsiteY63" fmla="*/ 273992 h 283545"/>
                <a:gd name="connsiteX64" fmla="*/ 142062 w 284780"/>
                <a:gd name="connsiteY64" fmla="*/ 283545 h 283545"/>
                <a:gd name="connsiteX65" fmla="*/ 142278 w 284780"/>
                <a:gd name="connsiteY65" fmla="*/ 283052 h 283545"/>
                <a:gd name="connsiteX66" fmla="*/ 152933 w 284780"/>
                <a:gd name="connsiteY66" fmla="*/ 254457 h 283545"/>
                <a:gd name="connsiteX67" fmla="*/ 154089 w 284780"/>
                <a:gd name="connsiteY67" fmla="*/ 253533 h 283545"/>
                <a:gd name="connsiteX68" fmla="*/ 177152 w 284780"/>
                <a:gd name="connsiteY68" fmla="*/ 248902 h 283545"/>
                <a:gd name="connsiteX69" fmla="*/ 179641 w 284780"/>
                <a:gd name="connsiteY69" fmla="*/ 249560 h 283545"/>
                <a:gd name="connsiteX70" fmla="*/ 188303 w 284780"/>
                <a:gd name="connsiteY70" fmla="*/ 258910 h 283545"/>
                <a:gd name="connsiteX71" fmla="*/ 197637 w 284780"/>
                <a:gd name="connsiteY71" fmla="*/ 268969 h 283545"/>
                <a:gd name="connsiteX72" fmla="*/ 199720 w 284780"/>
                <a:gd name="connsiteY72" fmla="*/ 271310 h 283545"/>
                <a:gd name="connsiteX73" fmla="*/ 242303 w 284780"/>
                <a:gd name="connsiteY73" fmla="*/ 242475 h 283545"/>
                <a:gd name="connsiteX74" fmla="*/ 240513 w 284780"/>
                <a:gd name="connsiteY74" fmla="*/ 238793 h 283545"/>
                <a:gd name="connsiteX75" fmla="*/ 65519 w 284780"/>
                <a:gd name="connsiteY75" fmla="*/ 193699 h 283545"/>
                <a:gd name="connsiteX76" fmla="*/ 90284 w 284780"/>
                <a:gd name="connsiteY76" fmla="*/ 64351 h 283545"/>
                <a:gd name="connsiteX77" fmla="*/ 220116 w 284780"/>
                <a:gd name="connsiteY77" fmla="*/ 89024 h 283545"/>
                <a:gd name="connsiteX78" fmla="*/ 195351 w 284780"/>
                <a:gd name="connsiteY78" fmla="*/ 218371 h 283545"/>
                <a:gd name="connsiteX79" fmla="*/ 65519 w 284780"/>
                <a:gd name="connsiteY79" fmla="*/ 193699 h 28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84780" h="283545">
                  <a:moveTo>
                    <a:pt x="240525" y="238818"/>
                  </a:moveTo>
                  <a:cubicBezTo>
                    <a:pt x="238303" y="234023"/>
                    <a:pt x="236093" y="229215"/>
                    <a:pt x="233870" y="224419"/>
                  </a:cubicBezTo>
                  <a:cubicBezTo>
                    <a:pt x="232296" y="221016"/>
                    <a:pt x="230708" y="217600"/>
                    <a:pt x="229121" y="214196"/>
                  </a:cubicBezTo>
                  <a:cubicBezTo>
                    <a:pt x="228956" y="213842"/>
                    <a:pt x="228956" y="213576"/>
                    <a:pt x="229235" y="213260"/>
                  </a:cubicBezTo>
                  <a:cubicBezTo>
                    <a:pt x="234671" y="206946"/>
                    <a:pt x="239230" y="200063"/>
                    <a:pt x="242862" y="192573"/>
                  </a:cubicBezTo>
                  <a:cubicBezTo>
                    <a:pt x="243103" y="192092"/>
                    <a:pt x="243434" y="192143"/>
                    <a:pt x="243827" y="192155"/>
                  </a:cubicBezTo>
                  <a:cubicBezTo>
                    <a:pt x="253962" y="192484"/>
                    <a:pt x="264084" y="192800"/>
                    <a:pt x="274218" y="193117"/>
                  </a:cubicBezTo>
                  <a:lnTo>
                    <a:pt x="274765" y="193117"/>
                  </a:lnTo>
                  <a:cubicBezTo>
                    <a:pt x="274815" y="192927"/>
                    <a:pt x="274879" y="192737"/>
                    <a:pt x="274917" y="192535"/>
                  </a:cubicBezTo>
                  <a:cubicBezTo>
                    <a:pt x="278194" y="176150"/>
                    <a:pt x="281457" y="159777"/>
                    <a:pt x="284747" y="143392"/>
                  </a:cubicBezTo>
                  <a:cubicBezTo>
                    <a:pt x="284836" y="142924"/>
                    <a:pt x="284772" y="142709"/>
                    <a:pt x="284290" y="142532"/>
                  </a:cubicBezTo>
                  <a:cubicBezTo>
                    <a:pt x="274841" y="138888"/>
                    <a:pt x="265405" y="135218"/>
                    <a:pt x="255943" y="131587"/>
                  </a:cubicBezTo>
                  <a:cubicBezTo>
                    <a:pt x="255321" y="131347"/>
                    <a:pt x="255118" y="131018"/>
                    <a:pt x="255054" y="130398"/>
                  </a:cubicBezTo>
                  <a:cubicBezTo>
                    <a:pt x="254178" y="122288"/>
                    <a:pt x="252616" y="114316"/>
                    <a:pt x="250088" y="106560"/>
                  </a:cubicBezTo>
                  <a:cubicBezTo>
                    <a:pt x="249961" y="106168"/>
                    <a:pt x="250038" y="105915"/>
                    <a:pt x="250317" y="105649"/>
                  </a:cubicBezTo>
                  <a:cubicBezTo>
                    <a:pt x="254203" y="101942"/>
                    <a:pt x="258077" y="98248"/>
                    <a:pt x="261950" y="94540"/>
                  </a:cubicBezTo>
                  <a:cubicBezTo>
                    <a:pt x="265278" y="91365"/>
                    <a:pt x="268592" y="88189"/>
                    <a:pt x="271920" y="85013"/>
                  </a:cubicBezTo>
                  <a:cubicBezTo>
                    <a:pt x="272123" y="84823"/>
                    <a:pt x="272352" y="84671"/>
                    <a:pt x="272567" y="84494"/>
                  </a:cubicBezTo>
                  <a:lnTo>
                    <a:pt x="243624" y="42070"/>
                  </a:lnTo>
                  <a:cubicBezTo>
                    <a:pt x="242367" y="42677"/>
                    <a:pt x="241122" y="43297"/>
                    <a:pt x="239865" y="43879"/>
                  </a:cubicBezTo>
                  <a:cubicBezTo>
                    <a:pt x="234798" y="46220"/>
                    <a:pt x="229730" y="48535"/>
                    <a:pt x="224650" y="50864"/>
                  </a:cubicBezTo>
                  <a:cubicBezTo>
                    <a:pt x="221501" y="52306"/>
                    <a:pt x="218351" y="53761"/>
                    <a:pt x="215214" y="55203"/>
                  </a:cubicBezTo>
                  <a:cubicBezTo>
                    <a:pt x="214871" y="55355"/>
                    <a:pt x="214605" y="55380"/>
                    <a:pt x="214274" y="55102"/>
                  </a:cubicBezTo>
                  <a:cubicBezTo>
                    <a:pt x="209080" y="50623"/>
                    <a:pt x="203365" y="46903"/>
                    <a:pt x="197371" y="43601"/>
                  </a:cubicBezTo>
                  <a:cubicBezTo>
                    <a:pt x="196152" y="42930"/>
                    <a:pt x="194932" y="42234"/>
                    <a:pt x="193688" y="41627"/>
                  </a:cubicBezTo>
                  <a:cubicBezTo>
                    <a:pt x="193167" y="41374"/>
                    <a:pt x="193078" y="41070"/>
                    <a:pt x="193078" y="40552"/>
                  </a:cubicBezTo>
                  <a:cubicBezTo>
                    <a:pt x="193256" y="30619"/>
                    <a:pt x="193421" y="20687"/>
                    <a:pt x="193586" y="10755"/>
                  </a:cubicBezTo>
                  <a:cubicBezTo>
                    <a:pt x="193586" y="10527"/>
                    <a:pt x="193586" y="10299"/>
                    <a:pt x="193586" y="10021"/>
                  </a:cubicBezTo>
                  <a:lnTo>
                    <a:pt x="143078" y="0"/>
                  </a:lnTo>
                  <a:cubicBezTo>
                    <a:pt x="142977" y="240"/>
                    <a:pt x="142888" y="468"/>
                    <a:pt x="142799" y="709"/>
                  </a:cubicBezTo>
                  <a:cubicBezTo>
                    <a:pt x="139395" y="10147"/>
                    <a:pt x="135979" y="19574"/>
                    <a:pt x="132588" y="29025"/>
                  </a:cubicBezTo>
                  <a:cubicBezTo>
                    <a:pt x="132398" y="29544"/>
                    <a:pt x="132169" y="29784"/>
                    <a:pt x="131585" y="29848"/>
                  </a:cubicBezTo>
                  <a:cubicBezTo>
                    <a:pt x="123215" y="30733"/>
                    <a:pt x="114999" y="32378"/>
                    <a:pt x="107023" y="35136"/>
                  </a:cubicBezTo>
                  <a:cubicBezTo>
                    <a:pt x="106642" y="35275"/>
                    <a:pt x="106388" y="35187"/>
                    <a:pt x="106109" y="34896"/>
                  </a:cubicBezTo>
                  <a:cubicBezTo>
                    <a:pt x="102476" y="30948"/>
                    <a:pt x="98831" y="27013"/>
                    <a:pt x="95199" y="23078"/>
                  </a:cubicBezTo>
                  <a:cubicBezTo>
                    <a:pt x="91897" y="19498"/>
                    <a:pt x="88595" y="15904"/>
                    <a:pt x="85281" y="12324"/>
                  </a:cubicBezTo>
                  <a:cubicBezTo>
                    <a:pt x="85192" y="12222"/>
                    <a:pt x="85090" y="12134"/>
                    <a:pt x="84963" y="12020"/>
                  </a:cubicBezTo>
                  <a:lnTo>
                    <a:pt x="42532" y="40754"/>
                  </a:lnTo>
                  <a:cubicBezTo>
                    <a:pt x="43510" y="42892"/>
                    <a:pt x="44488" y="45031"/>
                    <a:pt x="45466" y="47144"/>
                  </a:cubicBezTo>
                  <a:cubicBezTo>
                    <a:pt x="47320" y="51142"/>
                    <a:pt x="49174" y="55140"/>
                    <a:pt x="51029" y="59138"/>
                  </a:cubicBezTo>
                  <a:cubicBezTo>
                    <a:pt x="52527" y="62377"/>
                    <a:pt x="54026" y="65616"/>
                    <a:pt x="55537" y="68856"/>
                  </a:cubicBezTo>
                  <a:cubicBezTo>
                    <a:pt x="55778" y="69362"/>
                    <a:pt x="55778" y="69716"/>
                    <a:pt x="55372" y="70184"/>
                  </a:cubicBezTo>
                  <a:cubicBezTo>
                    <a:pt x="50101" y="76308"/>
                    <a:pt x="45885" y="83115"/>
                    <a:pt x="42164" y="90251"/>
                  </a:cubicBezTo>
                  <a:cubicBezTo>
                    <a:pt x="41808" y="90922"/>
                    <a:pt x="41453" y="91149"/>
                    <a:pt x="40678" y="91124"/>
                  </a:cubicBezTo>
                  <a:cubicBezTo>
                    <a:pt x="30518" y="90884"/>
                    <a:pt x="20371" y="90681"/>
                    <a:pt x="10211" y="90466"/>
                  </a:cubicBezTo>
                  <a:cubicBezTo>
                    <a:pt x="9982" y="90466"/>
                    <a:pt x="9754" y="90466"/>
                    <a:pt x="9576" y="90466"/>
                  </a:cubicBezTo>
                  <a:lnTo>
                    <a:pt x="0" y="140495"/>
                  </a:lnTo>
                  <a:cubicBezTo>
                    <a:pt x="254" y="140596"/>
                    <a:pt x="559" y="140735"/>
                    <a:pt x="889" y="140849"/>
                  </a:cubicBezTo>
                  <a:cubicBezTo>
                    <a:pt x="10389" y="144366"/>
                    <a:pt x="19888" y="147884"/>
                    <a:pt x="29388" y="151376"/>
                  </a:cubicBezTo>
                  <a:cubicBezTo>
                    <a:pt x="29921" y="151578"/>
                    <a:pt x="30137" y="151844"/>
                    <a:pt x="30188" y="152401"/>
                  </a:cubicBezTo>
                  <a:cubicBezTo>
                    <a:pt x="30950" y="159613"/>
                    <a:pt x="32309" y="166698"/>
                    <a:pt x="34430" y="173632"/>
                  </a:cubicBezTo>
                  <a:cubicBezTo>
                    <a:pt x="34760" y="174720"/>
                    <a:pt x="35166" y="175783"/>
                    <a:pt x="35471" y="176871"/>
                  </a:cubicBezTo>
                  <a:cubicBezTo>
                    <a:pt x="35535" y="177111"/>
                    <a:pt x="35446" y="177529"/>
                    <a:pt x="35268" y="177706"/>
                  </a:cubicBezTo>
                  <a:cubicBezTo>
                    <a:pt x="29578" y="183172"/>
                    <a:pt x="23863" y="188625"/>
                    <a:pt x="18148" y="194078"/>
                  </a:cubicBezTo>
                  <a:cubicBezTo>
                    <a:pt x="16561" y="195597"/>
                    <a:pt x="14973" y="197128"/>
                    <a:pt x="13373" y="198671"/>
                  </a:cubicBezTo>
                  <a:lnTo>
                    <a:pt x="42291" y="241070"/>
                  </a:lnTo>
                  <a:cubicBezTo>
                    <a:pt x="43244" y="240640"/>
                    <a:pt x="44209" y="240210"/>
                    <a:pt x="45174" y="239767"/>
                  </a:cubicBezTo>
                  <a:cubicBezTo>
                    <a:pt x="50521" y="237312"/>
                    <a:pt x="55867" y="234870"/>
                    <a:pt x="61214" y="232416"/>
                  </a:cubicBezTo>
                  <a:cubicBezTo>
                    <a:pt x="64173" y="231062"/>
                    <a:pt x="67132" y="229696"/>
                    <a:pt x="70079" y="228316"/>
                  </a:cubicBezTo>
                  <a:cubicBezTo>
                    <a:pt x="70599" y="228076"/>
                    <a:pt x="70980" y="228013"/>
                    <a:pt x="71488" y="228443"/>
                  </a:cubicBezTo>
                  <a:cubicBezTo>
                    <a:pt x="77699" y="233567"/>
                    <a:pt x="84442" y="237856"/>
                    <a:pt x="91567" y="241589"/>
                  </a:cubicBezTo>
                  <a:cubicBezTo>
                    <a:pt x="92240" y="241943"/>
                    <a:pt x="92520" y="242298"/>
                    <a:pt x="92494" y="243107"/>
                  </a:cubicBezTo>
                  <a:cubicBezTo>
                    <a:pt x="92240" y="253229"/>
                    <a:pt x="92037" y="263339"/>
                    <a:pt x="91821" y="273461"/>
                  </a:cubicBezTo>
                  <a:cubicBezTo>
                    <a:pt x="91821" y="273663"/>
                    <a:pt x="91821" y="273878"/>
                    <a:pt x="91821" y="273992"/>
                  </a:cubicBezTo>
                  <a:lnTo>
                    <a:pt x="142062" y="283545"/>
                  </a:lnTo>
                  <a:cubicBezTo>
                    <a:pt x="142100" y="283457"/>
                    <a:pt x="142202" y="283254"/>
                    <a:pt x="142278" y="283052"/>
                  </a:cubicBezTo>
                  <a:cubicBezTo>
                    <a:pt x="145834" y="273524"/>
                    <a:pt x="149390" y="263997"/>
                    <a:pt x="152933" y="254457"/>
                  </a:cubicBezTo>
                  <a:cubicBezTo>
                    <a:pt x="153149" y="253862"/>
                    <a:pt x="153429" y="253596"/>
                    <a:pt x="154089" y="253533"/>
                  </a:cubicBezTo>
                  <a:cubicBezTo>
                    <a:pt x="161925" y="252736"/>
                    <a:pt x="169659" y="251395"/>
                    <a:pt x="177152" y="248902"/>
                  </a:cubicBezTo>
                  <a:cubicBezTo>
                    <a:pt x="178626" y="248409"/>
                    <a:pt x="178613" y="248434"/>
                    <a:pt x="179641" y="249560"/>
                  </a:cubicBezTo>
                  <a:cubicBezTo>
                    <a:pt x="182524" y="252685"/>
                    <a:pt x="185420" y="255798"/>
                    <a:pt x="188303" y="258910"/>
                  </a:cubicBezTo>
                  <a:cubicBezTo>
                    <a:pt x="191414" y="262263"/>
                    <a:pt x="194526" y="265616"/>
                    <a:pt x="197637" y="268969"/>
                  </a:cubicBezTo>
                  <a:cubicBezTo>
                    <a:pt x="198349" y="269741"/>
                    <a:pt x="199034" y="270526"/>
                    <a:pt x="199720" y="271310"/>
                  </a:cubicBezTo>
                  <a:lnTo>
                    <a:pt x="242303" y="242475"/>
                  </a:lnTo>
                  <a:cubicBezTo>
                    <a:pt x="241706" y="241247"/>
                    <a:pt x="241084" y="240033"/>
                    <a:pt x="240513" y="238793"/>
                  </a:cubicBezTo>
                  <a:close/>
                  <a:moveTo>
                    <a:pt x="65519" y="193699"/>
                  </a:moveTo>
                  <a:cubicBezTo>
                    <a:pt x="36513" y="151173"/>
                    <a:pt x="47600" y="93262"/>
                    <a:pt x="90284" y="64351"/>
                  </a:cubicBezTo>
                  <a:cubicBezTo>
                    <a:pt x="132969" y="35453"/>
                    <a:pt x="191097" y="46498"/>
                    <a:pt x="220116" y="89024"/>
                  </a:cubicBezTo>
                  <a:cubicBezTo>
                    <a:pt x="249123" y="131549"/>
                    <a:pt x="238036" y="189460"/>
                    <a:pt x="195351" y="218371"/>
                  </a:cubicBezTo>
                  <a:cubicBezTo>
                    <a:pt x="152667" y="247270"/>
                    <a:pt x="94539" y="236224"/>
                    <a:pt x="65519" y="193699"/>
                  </a:cubicBezTo>
                  <a:close/>
                </a:path>
              </a:pathLst>
            </a:custGeom>
            <a:solidFill>
              <a:srgbClr val="51657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aphic 5">
              <a:extLst>
                <a:ext uri="{FF2B5EF4-FFF2-40B4-BE49-F238E27FC236}">
                  <a16:creationId xmlns:a16="http://schemas.microsoft.com/office/drawing/2014/main" id="{CD0E1EA7-8295-449C-AAB2-7465AD6DE05A}"/>
                </a:ext>
              </a:extLst>
            </p:cNvPr>
            <p:cNvGrpSpPr/>
            <p:nvPr/>
          </p:nvGrpSpPr>
          <p:grpSpPr>
            <a:xfrm>
              <a:off x="6061085" y="1713915"/>
              <a:ext cx="120426" cy="141068"/>
              <a:chOff x="6061085" y="1713915"/>
              <a:chExt cx="120426" cy="141068"/>
            </a:xfrm>
            <a:solidFill>
              <a:srgbClr val="51657F"/>
            </a:solidFill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1729653-4825-42D3-A992-2493054AA624}"/>
                  </a:ext>
                </a:extLst>
              </p:cNvPr>
              <p:cNvSpPr/>
              <p:nvPr/>
            </p:nvSpPr>
            <p:spPr>
              <a:xfrm>
                <a:off x="6061085" y="1775467"/>
                <a:ext cx="120426" cy="79516"/>
              </a:xfrm>
              <a:custGeom>
                <a:avLst/>
                <a:gdLst>
                  <a:gd name="connsiteX0" fmla="*/ 60021 w 120426"/>
                  <a:gd name="connsiteY0" fmla="*/ 79504 h 79516"/>
                  <a:gd name="connsiteX1" fmla="*/ 13425 w 120426"/>
                  <a:gd name="connsiteY1" fmla="*/ 73140 h 79516"/>
                  <a:gd name="connsiteX2" fmla="*/ 26 w 120426"/>
                  <a:gd name="connsiteY2" fmla="*/ 55717 h 79516"/>
                  <a:gd name="connsiteX3" fmla="*/ 3405 w 120426"/>
                  <a:gd name="connsiteY3" fmla="*/ 28640 h 79516"/>
                  <a:gd name="connsiteX4" fmla="*/ 15292 w 120426"/>
                  <a:gd name="connsiteY4" fmla="*/ 9522 h 79516"/>
                  <a:gd name="connsiteX5" fmla="*/ 25223 w 120426"/>
                  <a:gd name="connsiteY5" fmla="*/ 944 h 79516"/>
                  <a:gd name="connsiteX6" fmla="*/ 29617 w 120426"/>
                  <a:gd name="connsiteY6" fmla="*/ 1463 h 79516"/>
                  <a:gd name="connsiteX7" fmla="*/ 41682 w 120426"/>
                  <a:gd name="connsiteY7" fmla="*/ 10421 h 79516"/>
                  <a:gd name="connsiteX8" fmla="*/ 65444 w 120426"/>
                  <a:gd name="connsiteY8" fmla="*/ 14356 h 79516"/>
                  <a:gd name="connsiteX9" fmla="*/ 90704 w 120426"/>
                  <a:gd name="connsiteY9" fmla="*/ 1425 h 79516"/>
                  <a:gd name="connsiteX10" fmla="*/ 95137 w 120426"/>
                  <a:gd name="connsiteY10" fmla="*/ 944 h 79516"/>
                  <a:gd name="connsiteX11" fmla="*/ 119292 w 120426"/>
                  <a:gd name="connsiteY11" fmla="*/ 37839 h 79516"/>
                  <a:gd name="connsiteX12" fmla="*/ 119711 w 120426"/>
                  <a:gd name="connsiteY12" fmla="*/ 59298 h 79516"/>
                  <a:gd name="connsiteX13" fmla="*/ 88177 w 120426"/>
                  <a:gd name="connsiteY13" fmla="*/ 77290 h 79516"/>
                  <a:gd name="connsiteX14" fmla="*/ 60034 w 120426"/>
                  <a:gd name="connsiteY14" fmla="*/ 79517 h 79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0426" h="79516">
                    <a:moveTo>
                      <a:pt x="60021" y="79504"/>
                    </a:moveTo>
                    <a:cubicBezTo>
                      <a:pt x="44324" y="79504"/>
                      <a:pt x="28665" y="77378"/>
                      <a:pt x="13425" y="73140"/>
                    </a:cubicBezTo>
                    <a:cubicBezTo>
                      <a:pt x="5348" y="70900"/>
                      <a:pt x="128" y="63979"/>
                      <a:pt x="26" y="55717"/>
                    </a:cubicBezTo>
                    <a:cubicBezTo>
                      <a:pt x="-88" y="46531"/>
                      <a:pt x="26" y="37409"/>
                      <a:pt x="3405" y="28640"/>
                    </a:cubicBezTo>
                    <a:cubicBezTo>
                      <a:pt x="6148" y="21492"/>
                      <a:pt x="9767" y="14887"/>
                      <a:pt x="15292" y="9522"/>
                    </a:cubicBezTo>
                    <a:cubicBezTo>
                      <a:pt x="18416" y="6486"/>
                      <a:pt x="21972" y="3867"/>
                      <a:pt x="25223" y="944"/>
                    </a:cubicBezTo>
                    <a:cubicBezTo>
                      <a:pt x="27027" y="-676"/>
                      <a:pt x="28297" y="-18"/>
                      <a:pt x="29617" y="1463"/>
                    </a:cubicBezTo>
                    <a:cubicBezTo>
                      <a:pt x="33021" y="5284"/>
                      <a:pt x="37110" y="8219"/>
                      <a:pt x="41682" y="10421"/>
                    </a:cubicBezTo>
                    <a:cubicBezTo>
                      <a:pt x="49201" y="14039"/>
                      <a:pt x="57049" y="15456"/>
                      <a:pt x="65444" y="14356"/>
                    </a:cubicBezTo>
                    <a:cubicBezTo>
                      <a:pt x="75477" y="13027"/>
                      <a:pt x="83821" y="8712"/>
                      <a:pt x="90704" y="1425"/>
                    </a:cubicBezTo>
                    <a:cubicBezTo>
                      <a:pt x="92114" y="-68"/>
                      <a:pt x="93219" y="-385"/>
                      <a:pt x="95137" y="944"/>
                    </a:cubicBezTo>
                    <a:cubicBezTo>
                      <a:pt x="108243" y="10003"/>
                      <a:pt x="116409" y="22175"/>
                      <a:pt x="119292" y="37839"/>
                    </a:cubicBezTo>
                    <a:cubicBezTo>
                      <a:pt x="120613" y="44975"/>
                      <a:pt x="120816" y="52174"/>
                      <a:pt x="119711" y="59298"/>
                    </a:cubicBezTo>
                    <a:cubicBezTo>
                      <a:pt x="117539" y="73329"/>
                      <a:pt x="99429" y="75506"/>
                      <a:pt x="88177" y="77290"/>
                    </a:cubicBezTo>
                    <a:cubicBezTo>
                      <a:pt x="78830" y="78783"/>
                      <a:pt x="69419" y="79517"/>
                      <a:pt x="60034" y="7951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B1E371E-ED42-41E6-B699-F2365D90DB79}"/>
                  </a:ext>
                </a:extLst>
              </p:cNvPr>
              <p:cNvSpPr/>
              <p:nvPr/>
            </p:nvSpPr>
            <p:spPr>
              <a:xfrm>
                <a:off x="6086511" y="1713915"/>
                <a:ext cx="69469" cy="69016"/>
              </a:xfrm>
              <a:custGeom>
                <a:avLst/>
                <a:gdLst>
                  <a:gd name="connsiteX0" fmla="*/ 34760 w 69469"/>
                  <a:gd name="connsiteY0" fmla="*/ 5 h 69016"/>
                  <a:gd name="connsiteX1" fmla="*/ 69469 w 69469"/>
                  <a:gd name="connsiteY1" fmla="*/ 34357 h 69016"/>
                  <a:gd name="connsiteX2" fmla="*/ 33325 w 69469"/>
                  <a:gd name="connsiteY2" fmla="*/ 68987 h 69016"/>
                  <a:gd name="connsiteX3" fmla="*/ 0 w 69469"/>
                  <a:gd name="connsiteY3" fmla="*/ 34230 h 69016"/>
                  <a:gd name="connsiteX4" fmla="*/ 34760 w 69469"/>
                  <a:gd name="connsiteY4" fmla="*/ 5 h 6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469" h="69016">
                    <a:moveTo>
                      <a:pt x="34760" y="5"/>
                    </a:moveTo>
                    <a:cubicBezTo>
                      <a:pt x="53416" y="-299"/>
                      <a:pt x="69457" y="14847"/>
                      <a:pt x="69469" y="34357"/>
                    </a:cubicBezTo>
                    <a:cubicBezTo>
                      <a:pt x="69482" y="53968"/>
                      <a:pt x="53518" y="69797"/>
                      <a:pt x="33325" y="68987"/>
                    </a:cubicBezTo>
                    <a:cubicBezTo>
                      <a:pt x="15659" y="68279"/>
                      <a:pt x="89" y="54588"/>
                      <a:pt x="0" y="34230"/>
                    </a:cubicBezTo>
                    <a:cubicBezTo>
                      <a:pt x="-76" y="15277"/>
                      <a:pt x="15634" y="-324"/>
                      <a:pt x="34760" y="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1730E06-370A-47FC-8D5D-06F77B71F577}"/>
                </a:ext>
              </a:extLst>
            </p:cNvPr>
            <p:cNvSpPr/>
            <p:nvPr/>
          </p:nvSpPr>
          <p:spPr>
            <a:xfrm>
              <a:off x="5638799" y="1410713"/>
              <a:ext cx="355655" cy="354146"/>
            </a:xfrm>
            <a:custGeom>
              <a:avLst/>
              <a:gdLst>
                <a:gd name="connsiteX0" fmla="*/ 300393 w 355655"/>
                <a:gd name="connsiteY0" fmla="*/ 298209 h 354146"/>
                <a:gd name="connsiteX1" fmla="*/ 292075 w 355655"/>
                <a:gd name="connsiteY1" fmla="*/ 280230 h 354146"/>
                <a:gd name="connsiteX2" fmla="*/ 286144 w 355655"/>
                <a:gd name="connsiteY2" fmla="*/ 267464 h 354146"/>
                <a:gd name="connsiteX3" fmla="*/ 286283 w 355655"/>
                <a:gd name="connsiteY3" fmla="*/ 266300 h 354146"/>
                <a:gd name="connsiteX4" fmla="*/ 303301 w 355655"/>
                <a:gd name="connsiteY4" fmla="*/ 240463 h 354146"/>
                <a:gd name="connsiteX5" fmla="*/ 304508 w 355655"/>
                <a:gd name="connsiteY5" fmla="*/ 239932 h 354146"/>
                <a:gd name="connsiteX6" fmla="*/ 342468 w 355655"/>
                <a:gd name="connsiteY6" fmla="*/ 241133 h 354146"/>
                <a:gd name="connsiteX7" fmla="*/ 343141 w 355655"/>
                <a:gd name="connsiteY7" fmla="*/ 241133 h 354146"/>
                <a:gd name="connsiteX8" fmla="*/ 343332 w 355655"/>
                <a:gd name="connsiteY8" fmla="*/ 240412 h 354146"/>
                <a:gd name="connsiteX9" fmla="*/ 355613 w 355655"/>
                <a:gd name="connsiteY9" fmla="*/ 179047 h 354146"/>
                <a:gd name="connsiteX10" fmla="*/ 355041 w 355655"/>
                <a:gd name="connsiteY10" fmla="*/ 177959 h 354146"/>
                <a:gd name="connsiteX11" fmla="*/ 319646 w 355655"/>
                <a:gd name="connsiteY11" fmla="*/ 164294 h 354146"/>
                <a:gd name="connsiteX12" fmla="*/ 318541 w 355655"/>
                <a:gd name="connsiteY12" fmla="*/ 162814 h 354146"/>
                <a:gd name="connsiteX13" fmla="*/ 312344 w 355655"/>
                <a:gd name="connsiteY13" fmla="*/ 133042 h 354146"/>
                <a:gd name="connsiteX14" fmla="*/ 312623 w 355655"/>
                <a:gd name="connsiteY14" fmla="*/ 131916 h 354146"/>
                <a:gd name="connsiteX15" fmla="*/ 327152 w 355655"/>
                <a:gd name="connsiteY15" fmla="*/ 118036 h 354146"/>
                <a:gd name="connsiteX16" fmla="*/ 339598 w 355655"/>
                <a:gd name="connsiteY16" fmla="*/ 106130 h 354146"/>
                <a:gd name="connsiteX17" fmla="*/ 340411 w 355655"/>
                <a:gd name="connsiteY17" fmla="*/ 105485 h 354146"/>
                <a:gd name="connsiteX18" fmla="*/ 304267 w 355655"/>
                <a:gd name="connsiteY18" fmla="*/ 52508 h 354146"/>
                <a:gd name="connsiteX19" fmla="*/ 299568 w 355655"/>
                <a:gd name="connsiteY19" fmla="*/ 54773 h 354146"/>
                <a:gd name="connsiteX20" fmla="*/ 280568 w 355655"/>
                <a:gd name="connsiteY20" fmla="*/ 63503 h 354146"/>
                <a:gd name="connsiteX21" fmla="*/ 268783 w 355655"/>
                <a:gd name="connsiteY21" fmla="*/ 68931 h 354146"/>
                <a:gd name="connsiteX22" fmla="*/ 267614 w 355655"/>
                <a:gd name="connsiteY22" fmla="*/ 68805 h 354146"/>
                <a:gd name="connsiteX23" fmla="*/ 246507 w 355655"/>
                <a:gd name="connsiteY23" fmla="*/ 54444 h 354146"/>
                <a:gd name="connsiteX24" fmla="*/ 241897 w 355655"/>
                <a:gd name="connsiteY24" fmla="*/ 51977 h 354146"/>
                <a:gd name="connsiteX25" fmla="*/ 241148 w 355655"/>
                <a:gd name="connsiteY25" fmla="*/ 50636 h 354146"/>
                <a:gd name="connsiteX26" fmla="*/ 241783 w 355655"/>
                <a:gd name="connsiteY26" fmla="*/ 13424 h 354146"/>
                <a:gd name="connsiteX27" fmla="*/ 241783 w 355655"/>
                <a:gd name="connsiteY27" fmla="*/ 12513 h 354146"/>
                <a:gd name="connsiteX28" fmla="*/ 178702 w 355655"/>
                <a:gd name="connsiteY28" fmla="*/ 0 h 354146"/>
                <a:gd name="connsiteX29" fmla="*/ 178359 w 355655"/>
                <a:gd name="connsiteY29" fmla="*/ 873 h 354146"/>
                <a:gd name="connsiteX30" fmla="*/ 165608 w 355655"/>
                <a:gd name="connsiteY30" fmla="*/ 36237 h 354146"/>
                <a:gd name="connsiteX31" fmla="*/ 164351 w 355655"/>
                <a:gd name="connsiteY31" fmla="*/ 37262 h 354146"/>
                <a:gd name="connsiteX32" fmla="*/ 133668 w 355655"/>
                <a:gd name="connsiteY32" fmla="*/ 43867 h 354146"/>
                <a:gd name="connsiteX33" fmla="*/ 132537 w 355655"/>
                <a:gd name="connsiteY33" fmla="*/ 43563 h 354146"/>
                <a:gd name="connsiteX34" fmla="*/ 118910 w 355655"/>
                <a:gd name="connsiteY34" fmla="*/ 28797 h 354146"/>
                <a:gd name="connsiteX35" fmla="*/ 106528 w 355655"/>
                <a:gd name="connsiteY35" fmla="*/ 15360 h 354146"/>
                <a:gd name="connsiteX36" fmla="*/ 106134 w 355655"/>
                <a:gd name="connsiteY36" fmla="*/ 14981 h 354146"/>
                <a:gd name="connsiteX37" fmla="*/ 53137 w 355655"/>
                <a:gd name="connsiteY37" fmla="*/ 50863 h 354146"/>
                <a:gd name="connsiteX38" fmla="*/ 56794 w 355655"/>
                <a:gd name="connsiteY38" fmla="*/ 58847 h 354146"/>
                <a:gd name="connsiteX39" fmla="*/ 63729 w 355655"/>
                <a:gd name="connsiteY39" fmla="*/ 73828 h 354146"/>
                <a:gd name="connsiteX40" fmla="*/ 69367 w 355655"/>
                <a:gd name="connsiteY40" fmla="*/ 85962 h 354146"/>
                <a:gd name="connsiteX41" fmla="*/ 69164 w 355655"/>
                <a:gd name="connsiteY41" fmla="*/ 87632 h 354146"/>
                <a:gd name="connsiteX42" fmla="*/ 52667 w 355655"/>
                <a:gd name="connsiteY42" fmla="*/ 112684 h 354146"/>
                <a:gd name="connsiteX43" fmla="*/ 50813 w 355655"/>
                <a:gd name="connsiteY43" fmla="*/ 113785 h 354146"/>
                <a:gd name="connsiteX44" fmla="*/ 12764 w 355655"/>
                <a:gd name="connsiteY44" fmla="*/ 112962 h 354146"/>
                <a:gd name="connsiteX45" fmla="*/ 11963 w 355655"/>
                <a:gd name="connsiteY45" fmla="*/ 112962 h 354146"/>
                <a:gd name="connsiteX46" fmla="*/ 0 w 355655"/>
                <a:gd name="connsiteY46" fmla="*/ 175441 h 354146"/>
                <a:gd name="connsiteX47" fmla="*/ 1105 w 355655"/>
                <a:gd name="connsiteY47" fmla="*/ 175884 h 354146"/>
                <a:gd name="connsiteX48" fmla="*/ 36703 w 355655"/>
                <a:gd name="connsiteY48" fmla="*/ 189043 h 354146"/>
                <a:gd name="connsiteX49" fmla="*/ 37706 w 355655"/>
                <a:gd name="connsiteY49" fmla="*/ 190333 h 354146"/>
                <a:gd name="connsiteX50" fmla="*/ 43002 w 355655"/>
                <a:gd name="connsiteY50" fmla="*/ 216853 h 354146"/>
                <a:gd name="connsiteX51" fmla="*/ 44310 w 355655"/>
                <a:gd name="connsiteY51" fmla="*/ 220902 h 354146"/>
                <a:gd name="connsiteX52" fmla="*/ 44056 w 355655"/>
                <a:gd name="connsiteY52" fmla="*/ 221939 h 354146"/>
                <a:gd name="connsiteX53" fmla="*/ 22682 w 355655"/>
                <a:gd name="connsiteY53" fmla="*/ 242386 h 354146"/>
                <a:gd name="connsiteX54" fmla="*/ 16713 w 355655"/>
                <a:gd name="connsiteY54" fmla="*/ 248130 h 354146"/>
                <a:gd name="connsiteX55" fmla="*/ 52832 w 355655"/>
                <a:gd name="connsiteY55" fmla="*/ 301082 h 354146"/>
                <a:gd name="connsiteX56" fmla="*/ 56426 w 355655"/>
                <a:gd name="connsiteY56" fmla="*/ 299462 h 354146"/>
                <a:gd name="connsiteX57" fmla="*/ 76454 w 355655"/>
                <a:gd name="connsiteY57" fmla="*/ 290276 h 354146"/>
                <a:gd name="connsiteX58" fmla="*/ 87528 w 355655"/>
                <a:gd name="connsiteY58" fmla="*/ 285165 h 354146"/>
                <a:gd name="connsiteX59" fmla="*/ 89294 w 355655"/>
                <a:gd name="connsiteY59" fmla="*/ 285316 h 354146"/>
                <a:gd name="connsiteX60" fmla="*/ 114364 w 355655"/>
                <a:gd name="connsiteY60" fmla="*/ 301739 h 354146"/>
                <a:gd name="connsiteX61" fmla="*/ 115532 w 355655"/>
                <a:gd name="connsiteY61" fmla="*/ 303637 h 354146"/>
                <a:gd name="connsiteX62" fmla="*/ 114694 w 355655"/>
                <a:gd name="connsiteY62" fmla="*/ 341545 h 354146"/>
                <a:gd name="connsiteX63" fmla="*/ 114694 w 355655"/>
                <a:gd name="connsiteY63" fmla="*/ 342215 h 354146"/>
                <a:gd name="connsiteX64" fmla="*/ 177432 w 355655"/>
                <a:gd name="connsiteY64" fmla="*/ 354147 h 354146"/>
                <a:gd name="connsiteX65" fmla="*/ 177698 w 355655"/>
                <a:gd name="connsiteY65" fmla="*/ 353527 h 354146"/>
                <a:gd name="connsiteX66" fmla="*/ 191008 w 355655"/>
                <a:gd name="connsiteY66" fmla="*/ 317821 h 354146"/>
                <a:gd name="connsiteX67" fmla="*/ 192456 w 355655"/>
                <a:gd name="connsiteY67" fmla="*/ 316670 h 354146"/>
                <a:gd name="connsiteX68" fmla="*/ 221259 w 355655"/>
                <a:gd name="connsiteY68" fmla="*/ 310887 h 354146"/>
                <a:gd name="connsiteX69" fmla="*/ 224371 w 355655"/>
                <a:gd name="connsiteY69" fmla="*/ 311710 h 354146"/>
                <a:gd name="connsiteX70" fmla="*/ 235191 w 355655"/>
                <a:gd name="connsiteY70" fmla="*/ 323388 h 354146"/>
                <a:gd name="connsiteX71" fmla="*/ 246850 w 355655"/>
                <a:gd name="connsiteY71" fmla="*/ 335952 h 354146"/>
                <a:gd name="connsiteX72" fmla="*/ 249453 w 355655"/>
                <a:gd name="connsiteY72" fmla="*/ 338875 h 354146"/>
                <a:gd name="connsiteX73" fmla="*/ 302628 w 355655"/>
                <a:gd name="connsiteY73" fmla="*/ 302866 h 354146"/>
                <a:gd name="connsiteX74" fmla="*/ 300393 w 355655"/>
                <a:gd name="connsiteY74" fmla="*/ 298273 h 354146"/>
                <a:gd name="connsiteX75" fmla="*/ 81839 w 355655"/>
                <a:gd name="connsiteY75" fmla="*/ 241855 h 354146"/>
                <a:gd name="connsiteX76" fmla="*/ 112763 w 355655"/>
                <a:gd name="connsiteY76" fmla="*/ 80319 h 354146"/>
                <a:gd name="connsiteX77" fmla="*/ 274904 w 355655"/>
                <a:gd name="connsiteY77" fmla="*/ 111141 h 354146"/>
                <a:gd name="connsiteX78" fmla="*/ 243967 w 355655"/>
                <a:gd name="connsiteY78" fmla="*/ 272676 h 354146"/>
                <a:gd name="connsiteX79" fmla="*/ 81826 w 355655"/>
                <a:gd name="connsiteY79" fmla="*/ 241855 h 35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55655" h="354146">
                  <a:moveTo>
                    <a:pt x="300393" y="298209"/>
                  </a:moveTo>
                  <a:cubicBezTo>
                    <a:pt x="297612" y="292225"/>
                    <a:pt x="294856" y="286227"/>
                    <a:pt x="292075" y="280230"/>
                  </a:cubicBezTo>
                  <a:cubicBezTo>
                    <a:pt x="290106" y="275979"/>
                    <a:pt x="288125" y="271715"/>
                    <a:pt x="286144" y="267464"/>
                  </a:cubicBezTo>
                  <a:cubicBezTo>
                    <a:pt x="285941" y="267033"/>
                    <a:pt x="285941" y="266692"/>
                    <a:pt x="286283" y="266300"/>
                  </a:cubicBezTo>
                  <a:cubicBezTo>
                    <a:pt x="293078" y="258417"/>
                    <a:pt x="298768" y="249813"/>
                    <a:pt x="303301" y="240463"/>
                  </a:cubicBezTo>
                  <a:cubicBezTo>
                    <a:pt x="303594" y="239856"/>
                    <a:pt x="304013" y="239919"/>
                    <a:pt x="304508" y="239932"/>
                  </a:cubicBezTo>
                  <a:cubicBezTo>
                    <a:pt x="317157" y="240336"/>
                    <a:pt x="329806" y="240741"/>
                    <a:pt x="342468" y="241133"/>
                  </a:cubicBezTo>
                  <a:lnTo>
                    <a:pt x="343141" y="241133"/>
                  </a:lnTo>
                  <a:cubicBezTo>
                    <a:pt x="343205" y="240893"/>
                    <a:pt x="343294" y="240653"/>
                    <a:pt x="343332" y="240412"/>
                  </a:cubicBezTo>
                  <a:cubicBezTo>
                    <a:pt x="347421" y="219953"/>
                    <a:pt x="351511" y="199494"/>
                    <a:pt x="355613" y="179047"/>
                  </a:cubicBezTo>
                  <a:cubicBezTo>
                    <a:pt x="355727" y="178452"/>
                    <a:pt x="355638" y="178199"/>
                    <a:pt x="355041" y="177959"/>
                  </a:cubicBezTo>
                  <a:cubicBezTo>
                    <a:pt x="343243" y="173417"/>
                    <a:pt x="331457" y="168824"/>
                    <a:pt x="319646" y="164294"/>
                  </a:cubicBezTo>
                  <a:cubicBezTo>
                    <a:pt x="318872" y="163990"/>
                    <a:pt x="318618" y="163586"/>
                    <a:pt x="318541" y="162814"/>
                  </a:cubicBezTo>
                  <a:cubicBezTo>
                    <a:pt x="317449" y="152692"/>
                    <a:pt x="315506" y="142734"/>
                    <a:pt x="312344" y="133042"/>
                  </a:cubicBezTo>
                  <a:cubicBezTo>
                    <a:pt x="312191" y="132561"/>
                    <a:pt x="312280" y="132245"/>
                    <a:pt x="312623" y="131916"/>
                  </a:cubicBezTo>
                  <a:cubicBezTo>
                    <a:pt x="317475" y="127298"/>
                    <a:pt x="322313" y="122667"/>
                    <a:pt x="327152" y="118036"/>
                  </a:cubicBezTo>
                  <a:cubicBezTo>
                    <a:pt x="331305" y="114063"/>
                    <a:pt x="335445" y="110103"/>
                    <a:pt x="339598" y="106130"/>
                  </a:cubicBezTo>
                  <a:cubicBezTo>
                    <a:pt x="339852" y="105890"/>
                    <a:pt x="340131" y="105700"/>
                    <a:pt x="340411" y="105485"/>
                  </a:cubicBezTo>
                  <a:lnTo>
                    <a:pt x="304267" y="52508"/>
                  </a:lnTo>
                  <a:cubicBezTo>
                    <a:pt x="302705" y="53267"/>
                    <a:pt x="301155" y="54052"/>
                    <a:pt x="299568" y="54773"/>
                  </a:cubicBezTo>
                  <a:cubicBezTo>
                    <a:pt x="293243" y="57696"/>
                    <a:pt x="286906" y="60593"/>
                    <a:pt x="280568" y="63503"/>
                  </a:cubicBezTo>
                  <a:cubicBezTo>
                    <a:pt x="276631" y="65313"/>
                    <a:pt x="272707" y="67109"/>
                    <a:pt x="268783" y="68931"/>
                  </a:cubicBezTo>
                  <a:cubicBezTo>
                    <a:pt x="268364" y="69121"/>
                    <a:pt x="268021" y="69147"/>
                    <a:pt x="267614" y="68805"/>
                  </a:cubicBezTo>
                  <a:cubicBezTo>
                    <a:pt x="261137" y="63212"/>
                    <a:pt x="254000" y="58569"/>
                    <a:pt x="246507" y="54444"/>
                  </a:cubicBezTo>
                  <a:cubicBezTo>
                    <a:pt x="244983" y="53609"/>
                    <a:pt x="243472" y="52736"/>
                    <a:pt x="241897" y="51977"/>
                  </a:cubicBezTo>
                  <a:cubicBezTo>
                    <a:pt x="241249" y="51661"/>
                    <a:pt x="241135" y="51281"/>
                    <a:pt x="241148" y="50636"/>
                  </a:cubicBezTo>
                  <a:cubicBezTo>
                    <a:pt x="241376" y="38236"/>
                    <a:pt x="241579" y="25824"/>
                    <a:pt x="241783" y="13424"/>
                  </a:cubicBezTo>
                  <a:cubicBezTo>
                    <a:pt x="241783" y="13146"/>
                    <a:pt x="241783" y="12855"/>
                    <a:pt x="241783" y="12513"/>
                  </a:cubicBezTo>
                  <a:cubicBezTo>
                    <a:pt x="220764" y="8338"/>
                    <a:pt x="199784" y="4175"/>
                    <a:pt x="178702" y="0"/>
                  </a:cubicBezTo>
                  <a:cubicBezTo>
                    <a:pt x="178575" y="304"/>
                    <a:pt x="178460" y="595"/>
                    <a:pt x="178359" y="873"/>
                  </a:cubicBezTo>
                  <a:cubicBezTo>
                    <a:pt x="174104" y="12653"/>
                    <a:pt x="169850" y="24445"/>
                    <a:pt x="165608" y="36237"/>
                  </a:cubicBezTo>
                  <a:cubicBezTo>
                    <a:pt x="165379" y="36882"/>
                    <a:pt x="165087" y="37173"/>
                    <a:pt x="164351" y="37262"/>
                  </a:cubicBezTo>
                  <a:cubicBezTo>
                    <a:pt x="153886" y="38375"/>
                    <a:pt x="143624" y="40425"/>
                    <a:pt x="133668" y="43867"/>
                  </a:cubicBezTo>
                  <a:cubicBezTo>
                    <a:pt x="133185" y="44031"/>
                    <a:pt x="132867" y="43930"/>
                    <a:pt x="132537" y="43563"/>
                  </a:cubicBezTo>
                  <a:cubicBezTo>
                    <a:pt x="128003" y="38641"/>
                    <a:pt x="123444" y="33719"/>
                    <a:pt x="118910" y="28797"/>
                  </a:cubicBezTo>
                  <a:cubicBezTo>
                    <a:pt x="114783" y="24318"/>
                    <a:pt x="110655" y="19839"/>
                    <a:pt x="106528" y="15360"/>
                  </a:cubicBezTo>
                  <a:cubicBezTo>
                    <a:pt x="106413" y="15234"/>
                    <a:pt x="106286" y="15120"/>
                    <a:pt x="106134" y="14981"/>
                  </a:cubicBezTo>
                  <a:lnTo>
                    <a:pt x="53137" y="50863"/>
                  </a:lnTo>
                  <a:cubicBezTo>
                    <a:pt x="54369" y="53546"/>
                    <a:pt x="55575" y="56203"/>
                    <a:pt x="56794" y="58847"/>
                  </a:cubicBezTo>
                  <a:cubicBezTo>
                    <a:pt x="59106" y="63845"/>
                    <a:pt x="61417" y="68830"/>
                    <a:pt x="63729" y="73828"/>
                  </a:cubicBezTo>
                  <a:cubicBezTo>
                    <a:pt x="65608" y="77877"/>
                    <a:pt x="67475" y="81926"/>
                    <a:pt x="69367" y="85962"/>
                  </a:cubicBezTo>
                  <a:cubicBezTo>
                    <a:pt x="69672" y="86607"/>
                    <a:pt x="69672" y="87025"/>
                    <a:pt x="69164" y="87632"/>
                  </a:cubicBezTo>
                  <a:cubicBezTo>
                    <a:pt x="62586" y="95274"/>
                    <a:pt x="57315" y="103777"/>
                    <a:pt x="52667" y="112684"/>
                  </a:cubicBezTo>
                  <a:cubicBezTo>
                    <a:pt x="52235" y="113519"/>
                    <a:pt x="51778" y="113810"/>
                    <a:pt x="50813" y="113785"/>
                  </a:cubicBezTo>
                  <a:cubicBezTo>
                    <a:pt x="38125" y="113481"/>
                    <a:pt x="25451" y="113228"/>
                    <a:pt x="12764" y="112962"/>
                  </a:cubicBezTo>
                  <a:cubicBezTo>
                    <a:pt x="12471" y="112962"/>
                    <a:pt x="12192" y="112962"/>
                    <a:pt x="11963" y="112962"/>
                  </a:cubicBezTo>
                  <a:cubicBezTo>
                    <a:pt x="7976" y="133801"/>
                    <a:pt x="4001" y="154564"/>
                    <a:pt x="0" y="175441"/>
                  </a:cubicBezTo>
                  <a:cubicBezTo>
                    <a:pt x="318" y="175568"/>
                    <a:pt x="699" y="175732"/>
                    <a:pt x="1105" y="175884"/>
                  </a:cubicBezTo>
                  <a:cubicBezTo>
                    <a:pt x="12967" y="180274"/>
                    <a:pt x="24829" y="184665"/>
                    <a:pt x="36703" y="189043"/>
                  </a:cubicBezTo>
                  <a:cubicBezTo>
                    <a:pt x="37376" y="189283"/>
                    <a:pt x="37630" y="189625"/>
                    <a:pt x="37706" y="190333"/>
                  </a:cubicBezTo>
                  <a:cubicBezTo>
                    <a:pt x="38659" y="199329"/>
                    <a:pt x="40361" y="208186"/>
                    <a:pt x="43002" y="216853"/>
                  </a:cubicBezTo>
                  <a:cubicBezTo>
                    <a:pt x="43421" y="218207"/>
                    <a:pt x="43917" y="219535"/>
                    <a:pt x="44310" y="220902"/>
                  </a:cubicBezTo>
                  <a:cubicBezTo>
                    <a:pt x="44399" y="221206"/>
                    <a:pt x="44285" y="221724"/>
                    <a:pt x="44056" y="221939"/>
                  </a:cubicBezTo>
                  <a:cubicBezTo>
                    <a:pt x="36944" y="228772"/>
                    <a:pt x="29807" y="235566"/>
                    <a:pt x="22682" y="242386"/>
                  </a:cubicBezTo>
                  <a:cubicBezTo>
                    <a:pt x="20688" y="244284"/>
                    <a:pt x="18720" y="246195"/>
                    <a:pt x="16713" y="248130"/>
                  </a:cubicBezTo>
                  <a:lnTo>
                    <a:pt x="52832" y="301082"/>
                  </a:lnTo>
                  <a:cubicBezTo>
                    <a:pt x="54026" y="300550"/>
                    <a:pt x="55232" y="300006"/>
                    <a:pt x="56426" y="299462"/>
                  </a:cubicBezTo>
                  <a:cubicBezTo>
                    <a:pt x="63106" y="296400"/>
                    <a:pt x="69774" y="293338"/>
                    <a:pt x="76454" y="290276"/>
                  </a:cubicBezTo>
                  <a:cubicBezTo>
                    <a:pt x="80150" y="288581"/>
                    <a:pt x="83833" y="286885"/>
                    <a:pt x="87528" y="285165"/>
                  </a:cubicBezTo>
                  <a:cubicBezTo>
                    <a:pt x="88176" y="284861"/>
                    <a:pt x="88659" y="284785"/>
                    <a:pt x="89294" y="285316"/>
                  </a:cubicBezTo>
                  <a:cubicBezTo>
                    <a:pt x="97041" y="291706"/>
                    <a:pt x="105474" y="297071"/>
                    <a:pt x="114364" y="301739"/>
                  </a:cubicBezTo>
                  <a:cubicBezTo>
                    <a:pt x="115214" y="302182"/>
                    <a:pt x="115557" y="302625"/>
                    <a:pt x="115532" y="303637"/>
                  </a:cubicBezTo>
                  <a:cubicBezTo>
                    <a:pt x="115214" y="316277"/>
                    <a:pt x="114960" y="328905"/>
                    <a:pt x="114694" y="341545"/>
                  </a:cubicBezTo>
                  <a:cubicBezTo>
                    <a:pt x="114694" y="341798"/>
                    <a:pt x="114694" y="342063"/>
                    <a:pt x="114694" y="342215"/>
                  </a:cubicBezTo>
                  <a:cubicBezTo>
                    <a:pt x="135611" y="346188"/>
                    <a:pt x="156477" y="350161"/>
                    <a:pt x="177432" y="354147"/>
                  </a:cubicBezTo>
                  <a:cubicBezTo>
                    <a:pt x="177483" y="354045"/>
                    <a:pt x="177610" y="353792"/>
                    <a:pt x="177698" y="353527"/>
                  </a:cubicBezTo>
                  <a:cubicBezTo>
                    <a:pt x="182143" y="341621"/>
                    <a:pt x="186588" y="329727"/>
                    <a:pt x="191008" y="317821"/>
                  </a:cubicBezTo>
                  <a:cubicBezTo>
                    <a:pt x="191275" y="317087"/>
                    <a:pt x="191618" y="316746"/>
                    <a:pt x="192456" y="316670"/>
                  </a:cubicBezTo>
                  <a:cubicBezTo>
                    <a:pt x="202248" y="315670"/>
                    <a:pt x="211900" y="314000"/>
                    <a:pt x="221259" y="310887"/>
                  </a:cubicBezTo>
                  <a:cubicBezTo>
                    <a:pt x="223101" y="310280"/>
                    <a:pt x="223076" y="310305"/>
                    <a:pt x="224371" y="311710"/>
                  </a:cubicBezTo>
                  <a:cubicBezTo>
                    <a:pt x="227965" y="315619"/>
                    <a:pt x="231585" y="319504"/>
                    <a:pt x="235191" y="323388"/>
                  </a:cubicBezTo>
                  <a:cubicBezTo>
                    <a:pt x="239078" y="327576"/>
                    <a:pt x="242964" y="331764"/>
                    <a:pt x="246850" y="335952"/>
                  </a:cubicBezTo>
                  <a:cubicBezTo>
                    <a:pt x="247739" y="336914"/>
                    <a:pt x="248590" y="337901"/>
                    <a:pt x="249453" y="338875"/>
                  </a:cubicBezTo>
                  <a:lnTo>
                    <a:pt x="302628" y="302866"/>
                  </a:lnTo>
                  <a:cubicBezTo>
                    <a:pt x="301879" y="301335"/>
                    <a:pt x="301104" y="299816"/>
                    <a:pt x="300393" y="298273"/>
                  </a:cubicBezTo>
                  <a:close/>
                  <a:moveTo>
                    <a:pt x="81839" y="241855"/>
                  </a:moveTo>
                  <a:cubicBezTo>
                    <a:pt x="45606" y="188739"/>
                    <a:pt x="59449" y="116417"/>
                    <a:pt x="112763" y="80319"/>
                  </a:cubicBezTo>
                  <a:cubicBezTo>
                    <a:pt x="166078" y="44221"/>
                    <a:pt x="238671" y="58012"/>
                    <a:pt x="274904" y="111141"/>
                  </a:cubicBezTo>
                  <a:cubicBezTo>
                    <a:pt x="311137" y="164256"/>
                    <a:pt x="297294" y="236579"/>
                    <a:pt x="243967" y="272676"/>
                  </a:cubicBezTo>
                  <a:cubicBezTo>
                    <a:pt x="190652" y="308774"/>
                    <a:pt x="118059" y="294983"/>
                    <a:pt x="81826" y="241855"/>
                  </a:cubicBezTo>
                  <a:close/>
                </a:path>
              </a:pathLst>
            </a:custGeom>
            <a:solidFill>
              <a:srgbClr val="CA905E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Graphic 5">
              <a:extLst>
                <a:ext uri="{FF2B5EF4-FFF2-40B4-BE49-F238E27FC236}">
                  <a16:creationId xmlns:a16="http://schemas.microsoft.com/office/drawing/2014/main" id="{5036081E-6D22-4372-A660-FB79E42736BC}"/>
                </a:ext>
              </a:extLst>
            </p:cNvPr>
            <p:cNvGrpSpPr/>
            <p:nvPr/>
          </p:nvGrpSpPr>
          <p:grpSpPr>
            <a:xfrm>
              <a:off x="5741633" y="1492594"/>
              <a:ext cx="150393" cy="176181"/>
              <a:chOff x="5741633" y="1492594"/>
              <a:chExt cx="150393" cy="176181"/>
            </a:xfrm>
            <a:solidFill>
              <a:srgbClr val="CA905E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FC7BB1-2D13-4A48-8CA9-B08EC1239FF3}"/>
                  </a:ext>
                </a:extLst>
              </p:cNvPr>
              <p:cNvSpPr/>
              <p:nvPr/>
            </p:nvSpPr>
            <p:spPr>
              <a:xfrm>
                <a:off x="5741633" y="1569462"/>
                <a:ext cx="150393" cy="99313"/>
              </a:xfrm>
              <a:custGeom>
                <a:avLst/>
                <a:gdLst>
                  <a:gd name="connsiteX0" fmla="*/ 74966 w 150393"/>
                  <a:gd name="connsiteY0" fmla="*/ 99301 h 99313"/>
                  <a:gd name="connsiteX1" fmla="*/ 16774 w 150393"/>
                  <a:gd name="connsiteY1" fmla="*/ 91355 h 99313"/>
                  <a:gd name="connsiteX2" fmla="*/ 36 w 150393"/>
                  <a:gd name="connsiteY2" fmla="*/ 69593 h 99313"/>
                  <a:gd name="connsiteX3" fmla="*/ 4252 w 150393"/>
                  <a:gd name="connsiteY3" fmla="*/ 35772 h 99313"/>
                  <a:gd name="connsiteX4" fmla="*/ 19086 w 150393"/>
                  <a:gd name="connsiteY4" fmla="*/ 11897 h 99313"/>
                  <a:gd name="connsiteX5" fmla="*/ 31481 w 150393"/>
                  <a:gd name="connsiteY5" fmla="*/ 1180 h 99313"/>
                  <a:gd name="connsiteX6" fmla="*/ 36967 w 150393"/>
                  <a:gd name="connsiteY6" fmla="*/ 1825 h 99313"/>
                  <a:gd name="connsiteX7" fmla="*/ 52042 w 150393"/>
                  <a:gd name="connsiteY7" fmla="*/ 13010 h 99313"/>
                  <a:gd name="connsiteX8" fmla="*/ 81722 w 150393"/>
                  <a:gd name="connsiteY8" fmla="*/ 17919 h 99313"/>
                  <a:gd name="connsiteX9" fmla="*/ 113269 w 150393"/>
                  <a:gd name="connsiteY9" fmla="*/ 1775 h 99313"/>
                  <a:gd name="connsiteX10" fmla="*/ 118806 w 150393"/>
                  <a:gd name="connsiteY10" fmla="*/ 1180 h 99313"/>
                  <a:gd name="connsiteX11" fmla="*/ 148981 w 150393"/>
                  <a:gd name="connsiteY11" fmla="*/ 47261 h 99313"/>
                  <a:gd name="connsiteX12" fmla="*/ 149502 w 150393"/>
                  <a:gd name="connsiteY12" fmla="*/ 74059 h 99313"/>
                  <a:gd name="connsiteX13" fmla="*/ 110119 w 150393"/>
                  <a:gd name="connsiteY13" fmla="*/ 96530 h 99313"/>
                  <a:gd name="connsiteX14" fmla="*/ 74979 w 150393"/>
                  <a:gd name="connsiteY14" fmla="*/ 99314 h 9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393" h="99313">
                    <a:moveTo>
                      <a:pt x="74966" y="99301"/>
                    </a:moveTo>
                    <a:cubicBezTo>
                      <a:pt x="55357" y="99288"/>
                      <a:pt x="35812" y="96644"/>
                      <a:pt x="16774" y="91355"/>
                    </a:cubicBezTo>
                    <a:cubicBezTo>
                      <a:pt x="6691" y="88546"/>
                      <a:pt x="176" y="79917"/>
                      <a:pt x="36" y="69593"/>
                    </a:cubicBezTo>
                    <a:cubicBezTo>
                      <a:pt x="-117" y="58117"/>
                      <a:pt x="36" y="46729"/>
                      <a:pt x="4252" y="35772"/>
                    </a:cubicBezTo>
                    <a:cubicBezTo>
                      <a:pt x="7681" y="26852"/>
                      <a:pt x="12202" y="18603"/>
                      <a:pt x="19086" y="11897"/>
                    </a:cubicBezTo>
                    <a:cubicBezTo>
                      <a:pt x="22997" y="8101"/>
                      <a:pt x="27430" y="4837"/>
                      <a:pt x="31481" y="1180"/>
                    </a:cubicBezTo>
                    <a:cubicBezTo>
                      <a:pt x="33729" y="-844"/>
                      <a:pt x="35316" y="-22"/>
                      <a:pt x="36967" y="1825"/>
                    </a:cubicBezTo>
                    <a:cubicBezTo>
                      <a:pt x="41209" y="6595"/>
                      <a:pt x="46315" y="10252"/>
                      <a:pt x="52042" y="13010"/>
                    </a:cubicBezTo>
                    <a:cubicBezTo>
                      <a:pt x="61428" y="17527"/>
                      <a:pt x="71232" y="19311"/>
                      <a:pt x="81722" y="17919"/>
                    </a:cubicBezTo>
                    <a:cubicBezTo>
                      <a:pt x="94244" y="16262"/>
                      <a:pt x="104684" y="10872"/>
                      <a:pt x="113269" y="1775"/>
                    </a:cubicBezTo>
                    <a:cubicBezTo>
                      <a:pt x="115022" y="-85"/>
                      <a:pt x="116406" y="-478"/>
                      <a:pt x="118806" y="1180"/>
                    </a:cubicBezTo>
                    <a:cubicBezTo>
                      <a:pt x="135164" y="12491"/>
                      <a:pt x="145375" y="27687"/>
                      <a:pt x="148981" y="47261"/>
                    </a:cubicBezTo>
                    <a:cubicBezTo>
                      <a:pt x="150632" y="56181"/>
                      <a:pt x="150874" y="65164"/>
                      <a:pt x="149502" y="74059"/>
                    </a:cubicBezTo>
                    <a:cubicBezTo>
                      <a:pt x="146797" y="91583"/>
                      <a:pt x="124166" y="94303"/>
                      <a:pt x="110119" y="96530"/>
                    </a:cubicBezTo>
                    <a:cubicBezTo>
                      <a:pt x="98448" y="98390"/>
                      <a:pt x="86701" y="99314"/>
                      <a:pt x="74979" y="9931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E53F632-93B4-407D-8B70-890C3270B2F9}"/>
                  </a:ext>
                </a:extLst>
              </p:cNvPr>
              <p:cNvSpPr/>
              <p:nvPr/>
            </p:nvSpPr>
            <p:spPr>
              <a:xfrm>
                <a:off x="5773380" y="1492594"/>
                <a:ext cx="86754" cy="86194"/>
              </a:xfrm>
              <a:custGeom>
                <a:avLst/>
                <a:gdLst>
                  <a:gd name="connsiteX0" fmla="*/ 43409 w 86754"/>
                  <a:gd name="connsiteY0" fmla="*/ 6 h 86194"/>
                  <a:gd name="connsiteX1" fmla="*/ 86754 w 86754"/>
                  <a:gd name="connsiteY1" fmla="*/ 42899 h 86194"/>
                  <a:gd name="connsiteX2" fmla="*/ 41618 w 86754"/>
                  <a:gd name="connsiteY2" fmla="*/ 86158 h 86194"/>
                  <a:gd name="connsiteX3" fmla="*/ 0 w 86754"/>
                  <a:gd name="connsiteY3" fmla="*/ 42759 h 86194"/>
                  <a:gd name="connsiteX4" fmla="*/ 43409 w 86754"/>
                  <a:gd name="connsiteY4" fmla="*/ 6 h 8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54" h="86194">
                    <a:moveTo>
                      <a:pt x="43409" y="6"/>
                    </a:moveTo>
                    <a:cubicBezTo>
                      <a:pt x="66701" y="-373"/>
                      <a:pt x="86741" y="18542"/>
                      <a:pt x="86754" y="42899"/>
                    </a:cubicBezTo>
                    <a:cubicBezTo>
                      <a:pt x="86779" y="67394"/>
                      <a:pt x="66840" y="87157"/>
                      <a:pt x="41618" y="86158"/>
                    </a:cubicBezTo>
                    <a:cubicBezTo>
                      <a:pt x="19546" y="85285"/>
                      <a:pt x="102" y="68166"/>
                      <a:pt x="0" y="42759"/>
                    </a:cubicBezTo>
                    <a:cubicBezTo>
                      <a:pt x="-101" y="19099"/>
                      <a:pt x="19520" y="-399"/>
                      <a:pt x="43409" y="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73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A7BC-BBD8-D046-9572-8DC19649CA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1259" y="333037"/>
            <a:ext cx="6324599" cy="365125"/>
          </a:xfrm>
        </p:spPr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CC5C7-2EC1-4FED-8871-F4AB729DBA14}"/>
              </a:ext>
            </a:extLst>
          </p:cNvPr>
          <p:cNvSpPr txBox="1"/>
          <p:nvPr/>
        </p:nvSpPr>
        <p:spPr>
          <a:xfrm>
            <a:off x="2737944" y="4320563"/>
            <a:ext cx="6716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pPr algn="ctr"/>
            <a:r>
              <a:rPr lang="en-US"/>
              <a:t>For Questions Contact me at: </a:t>
            </a:r>
            <a:r>
              <a:rPr lang="en-US">
                <a:hlinkClick r:id="rId2"/>
              </a:rPr>
              <a:t>ehaas@healthedatainc.com</a:t>
            </a:r>
            <a:endParaRPr lang="en-US"/>
          </a:p>
          <a:p>
            <a:endParaRPr lang="en-US"/>
          </a:p>
        </p:txBody>
      </p:sp>
      <p:grpSp>
        <p:nvGrpSpPr>
          <p:cNvPr id="10" name="Graphic 8">
            <a:extLst>
              <a:ext uri="{FF2B5EF4-FFF2-40B4-BE49-F238E27FC236}">
                <a16:creationId xmlns:a16="http://schemas.microsoft.com/office/drawing/2014/main" id="{C0A6F681-4DFE-4682-8B31-1B47F5A0671A}"/>
              </a:ext>
            </a:extLst>
          </p:cNvPr>
          <p:cNvGrpSpPr/>
          <p:nvPr/>
        </p:nvGrpSpPr>
        <p:grpSpPr>
          <a:xfrm>
            <a:off x="4924306" y="2232225"/>
            <a:ext cx="2090307" cy="1975601"/>
            <a:chOff x="4924304" y="2469729"/>
            <a:chExt cx="1799328" cy="17005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24C273-142D-40CB-9DE1-F22FBE0E5A27}"/>
                </a:ext>
              </a:extLst>
            </p:cNvPr>
            <p:cNvSpPr/>
            <p:nvPr/>
          </p:nvSpPr>
          <p:spPr>
            <a:xfrm>
              <a:off x="5747156" y="3007184"/>
              <a:ext cx="976476" cy="1159464"/>
            </a:xfrm>
            <a:custGeom>
              <a:avLst/>
              <a:gdLst>
                <a:gd name="connsiteX0" fmla="*/ 741011 w 976476"/>
                <a:gd name="connsiteY0" fmla="*/ 968595 h 1159464"/>
                <a:gd name="connsiteX1" fmla="*/ 745206 w 976476"/>
                <a:gd name="connsiteY1" fmla="*/ 1159465 h 1159464"/>
                <a:gd name="connsiteX2" fmla="*/ 634826 w 976476"/>
                <a:gd name="connsiteY2" fmla="*/ 1075566 h 1159464"/>
                <a:gd name="connsiteX3" fmla="*/ 507929 w 976476"/>
                <a:gd name="connsiteY3" fmla="*/ 978820 h 1159464"/>
                <a:gd name="connsiteX4" fmla="*/ 481973 w 976476"/>
                <a:gd name="connsiteY4" fmla="*/ 972266 h 1159464"/>
                <a:gd name="connsiteX5" fmla="*/ 233684 w 976476"/>
                <a:gd name="connsiteY5" fmla="*/ 977509 h 1159464"/>
                <a:gd name="connsiteX6" fmla="*/ 21578 w 976476"/>
                <a:gd name="connsiteY6" fmla="*/ 825705 h 1159464"/>
                <a:gd name="connsiteX7" fmla="*/ 12401 w 976476"/>
                <a:gd name="connsiteY7" fmla="*/ 764878 h 1159464"/>
                <a:gd name="connsiteX8" fmla="*/ 78 w 976476"/>
                <a:gd name="connsiteY8" fmla="*/ 232382 h 1159464"/>
                <a:gd name="connsiteX9" fmla="*/ 211399 w 976476"/>
                <a:gd name="connsiteY9" fmla="*/ 11886 h 1159464"/>
                <a:gd name="connsiteX10" fmla="*/ 753333 w 976476"/>
                <a:gd name="connsiteY10" fmla="*/ 87 h 1159464"/>
                <a:gd name="connsiteX11" fmla="*/ 964654 w 976476"/>
                <a:gd name="connsiteY11" fmla="*/ 199871 h 1159464"/>
                <a:gd name="connsiteX12" fmla="*/ 976452 w 976476"/>
                <a:gd name="connsiteY12" fmla="*/ 768024 h 1159464"/>
                <a:gd name="connsiteX13" fmla="*/ 814947 w 976476"/>
                <a:gd name="connsiteY13" fmla="*/ 959419 h 1159464"/>
                <a:gd name="connsiteX14" fmla="*/ 741011 w 976476"/>
                <a:gd name="connsiteY14" fmla="*/ 968595 h 1159464"/>
                <a:gd name="connsiteX15" fmla="*/ 355338 w 976476"/>
                <a:gd name="connsiteY15" fmla="*/ 255454 h 1159464"/>
                <a:gd name="connsiteX16" fmla="*/ 355338 w 976476"/>
                <a:gd name="connsiteY16" fmla="*/ 340140 h 1159464"/>
                <a:gd name="connsiteX17" fmla="*/ 380508 w 976476"/>
                <a:gd name="connsiteY17" fmla="*/ 343548 h 1159464"/>
                <a:gd name="connsiteX18" fmla="*/ 291103 w 976476"/>
                <a:gd name="connsiteY18" fmla="*/ 633524 h 1159464"/>
                <a:gd name="connsiteX19" fmla="*/ 247842 w 976476"/>
                <a:gd name="connsiteY19" fmla="*/ 633524 h 1159464"/>
                <a:gd name="connsiteX20" fmla="*/ 247842 w 976476"/>
                <a:gd name="connsiteY20" fmla="*/ 716898 h 1159464"/>
                <a:gd name="connsiteX21" fmla="*/ 455230 w 976476"/>
                <a:gd name="connsiteY21" fmla="*/ 716898 h 1159464"/>
                <a:gd name="connsiteX22" fmla="*/ 455230 w 976476"/>
                <a:gd name="connsiteY22" fmla="*/ 632737 h 1159464"/>
                <a:gd name="connsiteX23" fmla="*/ 409086 w 976476"/>
                <a:gd name="connsiteY23" fmla="*/ 632737 h 1159464"/>
                <a:gd name="connsiteX24" fmla="*/ 453132 w 976476"/>
                <a:gd name="connsiteY24" fmla="*/ 588166 h 1159464"/>
                <a:gd name="connsiteX25" fmla="*/ 519989 w 976476"/>
                <a:gd name="connsiteY25" fmla="*/ 587117 h 1159464"/>
                <a:gd name="connsiteX26" fmla="*/ 564299 w 976476"/>
                <a:gd name="connsiteY26" fmla="*/ 633524 h 1159464"/>
                <a:gd name="connsiteX27" fmla="*/ 507142 w 976476"/>
                <a:gd name="connsiteY27" fmla="*/ 633524 h 1159464"/>
                <a:gd name="connsiteX28" fmla="*/ 507142 w 976476"/>
                <a:gd name="connsiteY28" fmla="*/ 717423 h 1159464"/>
                <a:gd name="connsiteX29" fmla="*/ 770637 w 976476"/>
                <a:gd name="connsiteY29" fmla="*/ 717423 h 1159464"/>
                <a:gd name="connsiteX30" fmla="*/ 770637 w 976476"/>
                <a:gd name="connsiteY30" fmla="*/ 633786 h 1159464"/>
                <a:gd name="connsiteX31" fmla="*/ 755955 w 976476"/>
                <a:gd name="connsiteY31" fmla="*/ 632999 h 1159464"/>
                <a:gd name="connsiteX32" fmla="*/ 714530 w 976476"/>
                <a:gd name="connsiteY32" fmla="*/ 601800 h 1159464"/>
                <a:gd name="connsiteX33" fmla="*/ 613589 w 976476"/>
                <a:gd name="connsiteY33" fmla="*/ 276167 h 1159464"/>
                <a:gd name="connsiteX34" fmla="*/ 596285 w 976476"/>
                <a:gd name="connsiteY34" fmla="*/ 256503 h 1159464"/>
                <a:gd name="connsiteX35" fmla="*/ 355338 w 976476"/>
                <a:gd name="connsiteY35" fmla="*/ 255454 h 115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76476" h="1159464">
                  <a:moveTo>
                    <a:pt x="741011" y="968595"/>
                  </a:moveTo>
                  <a:cubicBezTo>
                    <a:pt x="742322" y="1031519"/>
                    <a:pt x="743895" y="1093132"/>
                    <a:pt x="745206" y="1159465"/>
                  </a:cubicBezTo>
                  <a:cubicBezTo>
                    <a:pt x="706140" y="1129838"/>
                    <a:pt x="670221" y="1102833"/>
                    <a:pt x="634826" y="1075566"/>
                  </a:cubicBezTo>
                  <a:cubicBezTo>
                    <a:pt x="592614" y="1043317"/>
                    <a:pt x="550665" y="1010282"/>
                    <a:pt x="507929" y="978820"/>
                  </a:cubicBezTo>
                  <a:cubicBezTo>
                    <a:pt x="501112" y="973839"/>
                    <a:pt x="490625" y="972003"/>
                    <a:pt x="481973" y="972266"/>
                  </a:cubicBezTo>
                  <a:cubicBezTo>
                    <a:pt x="399123" y="973576"/>
                    <a:pt x="316535" y="975674"/>
                    <a:pt x="233684" y="977509"/>
                  </a:cubicBezTo>
                  <a:cubicBezTo>
                    <a:pt x="129335" y="979869"/>
                    <a:pt x="52253" y="925335"/>
                    <a:pt x="21578" y="825705"/>
                  </a:cubicBezTo>
                  <a:cubicBezTo>
                    <a:pt x="15547" y="806303"/>
                    <a:pt x="12925" y="785328"/>
                    <a:pt x="12401" y="764878"/>
                  </a:cubicBezTo>
                  <a:cubicBezTo>
                    <a:pt x="7944" y="587379"/>
                    <a:pt x="4273" y="409881"/>
                    <a:pt x="78" y="232382"/>
                  </a:cubicBezTo>
                  <a:cubicBezTo>
                    <a:pt x="-3330" y="93425"/>
                    <a:pt x="104952" y="12410"/>
                    <a:pt x="211399" y="11886"/>
                  </a:cubicBezTo>
                  <a:cubicBezTo>
                    <a:pt x="392044" y="10837"/>
                    <a:pt x="572688" y="5593"/>
                    <a:pt x="753333" y="87"/>
                  </a:cubicBezTo>
                  <a:cubicBezTo>
                    <a:pt x="868694" y="-3321"/>
                    <a:pt x="963343" y="93687"/>
                    <a:pt x="964654" y="199871"/>
                  </a:cubicBezTo>
                  <a:cubicBezTo>
                    <a:pt x="967013" y="389430"/>
                    <a:pt x="973044" y="578727"/>
                    <a:pt x="976452" y="768024"/>
                  </a:cubicBezTo>
                  <a:cubicBezTo>
                    <a:pt x="978025" y="857167"/>
                    <a:pt x="903040" y="944736"/>
                    <a:pt x="814947" y="959419"/>
                  </a:cubicBezTo>
                  <a:cubicBezTo>
                    <a:pt x="791612" y="963351"/>
                    <a:pt x="768016" y="965449"/>
                    <a:pt x="741011" y="968595"/>
                  </a:cubicBezTo>
                  <a:close/>
                  <a:moveTo>
                    <a:pt x="355338" y="255454"/>
                  </a:moveTo>
                  <a:cubicBezTo>
                    <a:pt x="355338" y="285606"/>
                    <a:pt x="355338" y="312873"/>
                    <a:pt x="355338" y="340140"/>
                  </a:cubicBezTo>
                  <a:cubicBezTo>
                    <a:pt x="364514" y="341451"/>
                    <a:pt x="371855" y="342500"/>
                    <a:pt x="380508" y="343548"/>
                  </a:cubicBezTo>
                  <a:cubicBezTo>
                    <a:pt x="350618" y="441081"/>
                    <a:pt x="320992" y="536516"/>
                    <a:pt x="291103" y="633524"/>
                  </a:cubicBezTo>
                  <a:cubicBezTo>
                    <a:pt x="275634" y="633524"/>
                    <a:pt x="261738" y="633524"/>
                    <a:pt x="247842" y="633524"/>
                  </a:cubicBezTo>
                  <a:cubicBezTo>
                    <a:pt x="247842" y="663151"/>
                    <a:pt x="247842" y="690418"/>
                    <a:pt x="247842" y="716898"/>
                  </a:cubicBezTo>
                  <a:cubicBezTo>
                    <a:pt x="318370" y="716898"/>
                    <a:pt x="387062" y="716898"/>
                    <a:pt x="455230" y="716898"/>
                  </a:cubicBezTo>
                  <a:cubicBezTo>
                    <a:pt x="455230" y="688058"/>
                    <a:pt x="455230" y="661315"/>
                    <a:pt x="455230" y="632737"/>
                  </a:cubicBezTo>
                  <a:cubicBezTo>
                    <a:pt x="438975" y="632737"/>
                    <a:pt x="424292" y="632737"/>
                    <a:pt x="409086" y="632737"/>
                  </a:cubicBezTo>
                  <a:cubicBezTo>
                    <a:pt x="411970" y="591312"/>
                    <a:pt x="415116" y="588428"/>
                    <a:pt x="453132" y="588166"/>
                  </a:cubicBezTo>
                  <a:cubicBezTo>
                    <a:pt x="475418" y="588166"/>
                    <a:pt x="497704" y="587379"/>
                    <a:pt x="519989" y="587117"/>
                  </a:cubicBezTo>
                  <a:cubicBezTo>
                    <a:pt x="558530" y="586855"/>
                    <a:pt x="562725" y="591312"/>
                    <a:pt x="564299" y="633524"/>
                  </a:cubicBezTo>
                  <a:cubicBezTo>
                    <a:pt x="545421" y="633524"/>
                    <a:pt x="526806" y="633524"/>
                    <a:pt x="507142" y="633524"/>
                  </a:cubicBezTo>
                  <a:cubicBezTo>
                    <a:pt x="507142" y="663151"/>
                    <a:pt x="507142" y="690418"/>
                    <a:pt x="507142" y="717423"/>
                  </a:cubicBezTo>
                  <a:cubicBezTo>
                    <a:pt x="596285" y="717423"/>
                    <a:pt x="683330" y="717423"/>
                    <a:pt x="770637" y="717423"/>
                  </a:cubicBezTo>
                  <a:cubicBezTo>
                    <a:pt x="770637" y="688845"/>
                    <a:pt x="770637" y="662102"/>
                    <a:pt x="770637" y="633786"/>
                  </a:cubicBezTo>
                  <a:cubicBezTo>
                    <a:pt x="765132" y="633524"/>
                    <a:pt x="760150" y="631951"/>
                    <a:pt x="755955" y="632999"/>
                  </a:cubicBezTo>
                  <a:cubicBezTo>
                    <a:pt x="729474" y="639030"/>
                    <a:pt x="721347" y="624085"/>
                    <a:pt x="714530" y="601800"/>
                  </a:cubicBezTo>
                  <a:cubicBezTo>
                    <a:pt x="681757" y="492993"/>
                    <a:pt x="647935" y="384449"/>
                    <a:pt x="613589" y="276167"/>
                  </a:cubicBezTo>
                  <a:cubicBezTo>
                    <a:pt x="610967" y="268301"/>
                    <a:pt x="602315" y="256503"/>
                    <a:pt x="596285" y="256503"/>
                  </a:cubicBezTo>
                  <a:cubicBezTo>
                    <a:pt x="517105" y="254930"/>
                    <a:pt x="437401" y="255454"/>
                    <a:pt x="355338" y="255454"/>
                  </a:cubicBezTo>
                  <a:close/>
                </a:path>
              </a:pathLst>
            </a:custGeom>
            <a:solidFill>
              <a:schemeClr val="bg2"/>
            </a:solidFill>
            <a:ln w="26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6147512-44BA-449A-9C0F-A2B8A21CD235}"/>
                </a:ext>
              </a:extLst>
            </p:cNvPr>
            <p:cNvSpPr/>
            <p:nvPr/>
          </p:nvSpPr>
          <p:spPr>
            <a:xfrm>
              <a:off x="4924304" y="2469729"/>
              <a:ext cx="1417942" cy="1700590"/>
            </a:xfrm>
            <a:custGeom>
              <a:avLst/>
              <a:gdLst>
                <a:gd name="connsiteX0" fmla="*/ 356243 w 1417942"/>
                <a:gd name="connsiteY0" fmla="*/ 1700591 h 1700590"/>
                <a:gd name="connsiteX1" fmla="*/ 356243 w 1417942"/>
                <a:gd name="connsiteY1" fmla="*/ 1420841 h 1700590"/>
                <a:gd name="connsiteX2" fmla="*/ 258448 w 1417942"/>
                <a:gd name="connsiteY2" fmla="*/ 1413237 h 1700590"/>
                <a:gd name="connsiteX3" fmla="*/ 3605 w 1417942"/>
                <a:gd name="connsiteY3" fmla="*/ 1145810 h 1700590"/>
                <a:gd name="connsiteX4" fmla="*/ 197 w 1417942"/>
                <a:gd name="connsiteY4" fmla="*/ 1074496 h 1700590"/>
                <a:gd name="connsiteX5" fmla="*/ 197 w 1417942"/>
                <a:gd name="connsiteY5" fmla="*/ 310229 h 1700590"/>
                <a:gd name="connsiteX6" fmla="*/ 52109 w 1417942"/>
                <a:gd name="connsiteY6" fmla="*/ 135090 h 1700590"/>
                <a:gd name="connsiteX7" fmla="*/ 304330 w 1417942"/>
                <a:gd name="connsiteY7" fmla="*/ 1114 h 1700590"/>
                <a:gd name="connsiteX8" fmla="*/ 1111857 w 1417942"/>
                <a:gd name="connsiteY8" fmla="*/ 852 h 1700590"/>
                <a:gd name="connsiteX9" fmla="*/ 1417826 w 1417942"/>
                <a:gd name="connsiteY9" fmla="*/ 308656 h 1700590"/>
                <a:gd name="connsiteX10" fmla="*/ 1417826 w 1417942"/>
                <a:gd name="connsiteY10" fmla="*/ 460985 h 1700590"/>
                <a:gd name="connsiteX11" fmla="*/ 1285423 w 1417942"/>
                <a:gd name="connsiteY11" fmla="*/ 460985 h 1700590"/>
                <a:gd name="connsiteX12" fmla="*/ 1285423 w 1417942"/>
                <a:gd name="connsiteY12" fmla="*/ 436602 h 1700590"/>
                <a:gd name="connsiteX13" fmla="*/ 1284374 w 1417942"/>
                <a:gd name="connsiteY13" fmla="*/ 290828 h 1700590"/>
                <a:gd name="connsiteX14" fmla="*/ 1118674 w 1417942"/>
                <a:gd name="connsiteY14" fmla="*/ 132993 h 1700590"/>
                <a:gd name="connsiteX15" fmla="*/ 301708 w 1417942"/>
                <a:gd name="connsiteY15" fmla="*/ 132993 h 1700590"/>
                <a:gd name="connsiteX16" fmla="*/ 132337 w 1417942"/>
                <a:gd name="connsiteY16" fmla="*/ 301839 h 1700590"/>
                <a:gd name="connsiteX17" fmla="*/ 132600 w 1417942"/>
                <a:gd name="connsiteY17" fmla="*/ 1121164 h 1700590"/>
                <a:gd name="connsiteX18" fmla="*/ 294629 w 1417942"/>
                <a:gd name="connsiteY18" fmla="*/ 1284767 h 1700590"/>
                <a:gd name="connsiteX19" fmla="*/ 484975 w 1417942"/>
                <a:gd name="connsiteY19" fmla="*/ 1285029 h 1700590"/>
                <a:gd name="connsiteX20" fmla="*/ 484975 w 1417942"/>
                <a:gd name="connsiteY20" fmla="*/ 1429493 h 1700590"/>
                <a:gd name="connsiteX21" fmla="*/ 557600 w 1417942"/>
                <a:gd name="connsiteY21" fmla="*/ 1372861 h 1700590"/>
                <a:gd name="connsiteX22" fmla="*/ 644121 w 1417942"/>
                <a:gd name="connsiteY22" fmla="*/ 1301809 h 1700590"/>
                <a:gd name="connsiteX23" fmla="*/ 712813 w 1417942"/>
                <a:gd name="connsiteY23" fmla="*/ 1285816 h 1700590"/>
                <a:gd name="connsiteX24" fmla="*/ 753976 w 1417942"/>
                <a:gd name="connsiteY24" fmla="*/ 1324619 h 1700590"/>
                <a:gd name="connsiteX25" fmla="*/ 770493 w 1417942"/>
                <a:gd name="connsiteY25" fmla="*/ 1416121 h 1700590"/>
                <a:gd name="connsiteX26" fmla="*/ 769183 w 1417942"/>
                <a:gd name="connsiteY26" fmla="*/ 1417170 h 1700590"/>
                <a:gd name="connsiteX27" fmla="*/ 629701 w 1417942"/>
                <a:gd name="connsiteY27" fmla="*/ 1482978 h 1700590"/>
                <a:gd name="connsiteX28" fmla="*/ 377217 w 1417942"/>
                <a:gd name="connsiteY28" fmla="*/ 1685909 h 1700590"/>
                <a:gd name="connsiteX29" fmla="*/ 356243 w 1417942"/>
                <a:gd name="connsiteY29" fmla="*/ 1700591 h 170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417942" h="1700590">
                  <a:moveTo>
                    <a:pt x="356243" y="1700591"/>
                  </a:moveTo>
                  <a:cubicBezTo>
                    <a:pt x="356243" y="1604369"/>
                    <a:pt x="356243" y="1512867"/>
                    <a:pt x="356243" y="1420841"/>
                  </a:cubicBezTo>
                  <a:cubicBezTo>
                    <a:pt x="322683" y="1418481"/>
                    <a:pt x="290172" y="1417694"/>
                    <a:pt x="258448" y="1413237"/>
                  </a:cubicBezTo>
                  <a:cubicBezTo>
                    <a:pt x="121588" y="1394622"/>
                    <a:pt x="15403" y="1282932"/>
                    <a:pt x="3605" y="1145810"/>
                  </a:cubicBezTo>
                  <a:cubicBezTo>
                    <a:pt x="1508" y="1121951"/>
                    <a:pt x="197" y="1098092"/>
                    <a:pt x="197" y="1074496"/>
                  </a:cubicBezTo>
                  <a:cubicBezTo>
                    <a:pt x="-66" y="819915"/>
                    <a:pt x="-66" y="565072"/>
                    <a:pt x="197" y="310229"/>
                  </a:cubicBezTo>
                  <a:cubicBezTo>
                    <a:pt x="197" y="247043"/>
                    <a:pt x="15928" y="187527"/>
                    <a:pt x="52109" y="135090"/>
                  </a:cubicBezTo>
                  <a:cubicBezTo>
                    <a:pt x="112936" y="47521"/>
                    <a:pt x="198146" y="1639"/>
                    <a:pt x="304330" y="1114"/>
                  </a:cubicBezTo>
                  <a:cubicBezTo>
                    <a:pt x="573593" y="-459"/>
                    <a:pt x="842594" y="-197"/>
                    <a:pt x="1111857" y="852"/>
                  </a:cubicBezTo>
                  <a:cubicBezTo>
                    <a:pt x="1284374" y="1376"/>
                    <a:pt x="1417039" y="136139"/>
                    <a:pt x="1417826" y="308656"/>
                  </a:cubicBezTo>
                  <a:cubicBezTo>
                    <a:pt x="1418088" y="358733"/>
                    <a:pt x="1417826" y="408810"/>
                    <a:pt x="1417826" y="460985"/>
                  </a:cubicBezTo>
                  <a:cubicBezTo>
                    <a:pt x="1374303" y="460985"/>
                    <a:pt x="1331830" y="460985"/>
                    <a:pt x="1285423" y="460985"/>
                  </a:cubicBezTo>
                  <a:cubicBezTo>
                    <a:pt x="1285423" y="453382"/>
                    <a:pt x="1285423" y="444992"/>
                    <a:pt x="1285423" y="436602"/>
                  </a:cubicBezTo>
                  <a:cubicBezTo>
                    <a:pt x="1285161" y="388098"/>
                    <a:pt x="1286472" y="339332"/>
                    <a:pt x="1284374" y="290828"/>
                  </a:cubicBezTo>
                  <a:cubicBezTo>
                    <a:pt x="1280704" y="204045"/>
                    <a:pt x="1205719" y="133255"/>
                    <a:pt x="1118674" y="132993"/>
                  </a:cubicBezTo>
                  <a:cubicBezTo>
                    <a:pt x="846265" y="132731"/>
                    <a:pt x="574118" y="132731"/>
                    <a:pt x="301708" y="132993"/>
                  </a:cubicBezTo>
                  <a:cubicBezTo>
                    <a:pt x="207322" y="132993"/>
                    <a:pt x="132337" y="207715"/>
                    <a:pt x="132337" y="301839"/>
                  </a:cubicBezTo>
                  <a:cubicBezTo>
                    <a:pt x="132337" y="575035"/>
                    <a:pt x="132337" y="848231"/>
                    <a:pt x="132600" y="1121164"/>
                  </a:cubicBezTo>
                  <a:cubicBezTo>
                    <a:pt x="132600" y="1208734"/>
                    <a:pt x="207322" y="1283718"/>
                    <a:pt x="294629" y="1284767"/>
                  </a:cubicBezTo>
                  <a:cubicBezTo>
                    <a:pt x="357291" y="1285554"/>
                    <a:pt x="420216" y="1285029"/>
                    <a:pt x="484975" y="1285029"/>
                  </a:cubicBezTo>
                  <a:cubicBezTo>
                    <a:pt x="484975" y="1332747"/>
                    <a:pt x="484975" y="1377580"/>
                    <a:pt x="484975" y="1429493"/>
                  </a:cubicBezTo>
                  <a:cubicBezTo>
                    <a:pt x="512242" y="1408256"/>
                    <a:pt x="535052" y="1390690"/>
                    <a:pt x="557600" y="1372861"/>
                  </a:cubicBezTo>
                  <a:cubicBezTo>
                    <a:pt x="586702" y="1349527"/>
                    <a:pt x="616854" y="1327241"/>
                    <a:pt x="644121" y="1301809"/>
                  </a:cubicBezTo>
                  <a:cubicBezTo>
                    <a:pt x="665095" y="1282145"/>
                    <a:pt x="688430" y="1285029"/>
                    <a:pt x="712813" y="1285816"/>
                  </a:cubicBezTo>
                  <a:cubicBezTo>
                    <a:pt x="752141" y="1287127"/>
                    <a:pt x="750305" y="1286865"/>
                    <a:pt x="753976" y="1324619"/>
                  </a:cubicBezTo>
                  <a:cubicBezTo>
                    <a:pt x="756860" y="1355033"/>
                    <a:pt x="764725" y="1384921"/>
                    <a:pt x="770493" y="1416121"/>
                  </a:cubicBezTo>
                  <a:cubicBezTo>
                    <a:pt x="771018" y="1415597"/>
                    <a:pt x="769969" y="1417432"/>
                    <a:pt x="769183" y="1417170"/>
                  </a:cubicBezTo>
                  <a:cubicBezTo>
                    <a:pt x="706258" y="1404323"/>
                    <a:pt x="670863" y="1450467"/>
                    <a:pt x="629701" y="1482978"/>
                  </a:cubicBezTo>
                  <a:cubicBezTo>
                    <a:pt x="545015" y="1550097"/>
                    <a:pt x="461378" y="1618265"/>
                    <a:pt x="377217" y="1685909"/>
                  </a:cubicBezTo>
                  <a:cubicBezTo>
                    <a:pt x="371711" y="1690366"/>
                    <a:pt x="365681" y="1694036"/>
                    <a:pt x="356243" y="1700591"/>
                  </a:cubicBezTo>
                  <a:close/>
                </a:path>
              </a:pathLst>
            </a:custGeom>
            <a:solidFill>
              <a:srgbClr val="CA905E"/>
            </a:solidFill>
            <a:ln w="26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9C229E-3357-468C-A4D3-CF3158D18FA5}"/>
                </a:ext>
              </a:extLst>
            </p:cNvPr>
            <p:cNvSpPr/>
            <p:nvPr/>
          </p:nvSpPr>
          <p:spPr>
            <a:xfrm>
              <a:off x="5165044" y="2708523"/>
              <a:ext cx="533571" cy="595863"/>
            </a:xfrm>
            <a:custGeom>
              <a:avLst/>
              <a:gdLst>
                <a:gd name="connsiteX0" fmla="*/ 484396 w 533571"/>
                <a:gd name="connsiteY0" fmla="*/ 439804 h 595863"/>
                <a:gd name="connsiteX1" fmla="*/ 528967 w 533571"/>
                <a:gd name="connsiteY1" fmla="*/ 439804 h 595863"/>
                <a:gd name="connsiteX2" fmla="*/ 474433 w 533571"/>
                <a:gd name="connsiteY2" fmla="*/ 584791 h 595863"/>
                <a:gd name="connsiteX3" fmla="*/ 321842 w 533571"/>
                <a:gd name="connsiteY3" fmla="*/ 536287 h 595863"/>
                <a:gd name="connsiteX4" fmla="*/ 281203 w 533571"/>
                <a:gd name="connsiteY4" fmla="*/ 514788 h 595863"/>
                <a:gd name="connsiteX5" fmla="*/ 165842 w 533571"/>
                <a:gd name="connsiteY5" fmla="*/ 505088 h 595863"/>
                <a:gd name="connsiteX6" fmla="*/ 2502 w 533571"/>
                <a:gd name="connsiteY6" fmla="*/ 300846 h 595863"/>
                <a:gd name="connsiteX7" fmla="*/ 26885 w 533571"/>
                <a:gd name="connsiteY7" fmla="*/ 131475 h 595863"/>
                <a:gd name="connsiteX8" fmla="*/ 282776 w 533571"/>
                <a:gd name="connsiteY8" fmla="*/ 1956 h 595863"/>
                <a:gd name="connsiteX9" fmla="*/ 347798 w 533571"/>
                <a:gd name="connsiteY9" fmla="*/ 15066 h 595863"/>
                <a:gd name="connsiteX10" fmla="*/ 474957 w 533571"/>
                <a:gd name="connsiteY10" fmla="*/ 130951 h 595863"/>
                <a:gd name="connsiteX11" fmla="*/ 469451 w 533571"/>
                <a:gd name="connsiteY11" fmla="*/ 400738 h 595863"/>
                <a:gd name="connsiteX12" fmla="*/ 451099 w 533571"/>
                <a:gd name="connsiteY12" fmla="*/ 431152 h 595863"/>
                <a:gd name="connsiteX13" fmla="*/ 456867 w 533571"/>
                <a:gd name="connsiteY13" fmla="*/ 487521 h 595863"/>
                <a:gd name="connsiteX14" fmla="*/ 484134 w 533571"/>
                <a:gd name="connsiteY14" fmla="*/ 477820 h 595863"/>
                <a:gd name="connsiteX15" fmla="*/ 484396 w 533571"/>
                <a:gd name="connsiteY15" fmla="*/ 439804 h 595863"/>
                <a:gd name="connsiteX16" fmla="*/ 336000 w 533571"/>
                <a:gd name="connsiteY16" fmla="*/ 289310 h 595863"/>
                <a:gd name="connsiteX17" fmla="*/ 298770 w 533571"/>
                <a:gd name="connsiteY17" fmla="*/ 134097 h 595863"/>
                <a:gd name="connsiteX18" fmla="*/ 214609 w 533571"/>
                <a:gd name="connsiteY18" fmla="*/ 118890 h 595863"/>
                <a:gd name="connsiteX19" fmla="*/ 168726 w 533571"/>
                <a:gd name="connsiteY19" fmla="*/ 291932 h 595863"/>
                <a:gd name="connsiteX20" fmla="*/ 336000 w 533571"/>
                <a:gd name="connsiteY20" fmla="*/ 289310 h 595863"/>
                <a:gd name="connsiteX21" fmla="*/ 202548 w 533571"/>
                <a:gd name="connsiteY21" fmla="*/ 381337 h 595863"/>
                <a:gd name="connsiteX22" fmla="*/ 277533 w 533571"/>
                <a:gd name="connsiteY22" fmla="*/ 400476 h 595863"/>
                <a:gd name="connsiteX23" fmla="*/ 287758 w 533571"/>
                <a:gd name="connsiteY23" fmla="*/ 370849 h 595863"/>
                <a:gd name="connsiteX24" fmla="*/ 252625 w 533571"/>
                <a:gd name="connsiteY24" fmla="*/ 329686 h 595863"/>
                <a:gd name="connsiteX25" fmla="*/ 202548 w 533571"/>
                <a:gd name="connsiteY25" fmla="*/ 381337 h 5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3571" h="595863">
                  <a:moveTo>
                    <a:pt x="484396" y="439804"/>
                  </a:moveTo>
                  <a:cubicBezTo>
                    <a:pt x="502224" y="439804"/>
                    <a:pt x="515596" y="439804"/>
                    <a:pt x="528967" y="439804"/>
                  </a:cubicBezTo>
                  <a:cubicBezTo>
                    <a:pt x="543912" y="506923"/>
                    <a:pt x="521626" y="562768"/>
                    <a:pt x="474433" y="584791"/>
                  </a:cubicBezTo>
                  <a:cubicBezTo>
                    <a:pt x="419374" y="610485"/>
                    <a:pt x="352780" y="590297"/>
                    <a:pt x="321842" y="536287"/>
                  </a:cubicBezTo>
                  <a:cubicBezTo>
                    <a:pt x="311617" y="518459"/>
                    <a:pt x="300343" y="515051"/>
                    <a:pt x="281203" y="514788"/>
                  </a:cubicBezTo>
                  <a:cubicBezTo>
                    <a:pt x="242662" y="514264"/>
                    <a:pt x="202810" y="514526"/>
                    <a:pt x="165842" y="505088"/>
                  </a:cubicBezTo>
                  <a:cubicBezTo>
                    <a:pt x="60444" y="478083"/>
                    <a:pt x="12465" y="397330"/>
                    <a:pt x="2502" y="300846"/>
                  </a:cubicBezTo>
                  <a:cubicBezTo>
                    <a:pt x="-3529" y="242904"/>
                    <a:pt x="142" y="185223"/>
                    <a:pt x="26885" y="131475"/>
                  </a:cubicBezTo>
                  <a:cubicBezTo>
                    <a:pt x="78797" y="27388"/>
                    <a:pt x="182622" y="-9318"/>
                    <a:pt x="282776" y="1956"/>
                  </a:cubicBezTo>
                  <a:cubicBezTo>
                    <a:pt x="304538" y="4316"/>
                    <a:pt x="326823" y="8249"/>
                    <a:pt x="347798" y="15066"/>
                  </a:cubicBezTo>
                  <a:cubicBezTo>
                    <a:pt x="407314" y="34205"/>
                    <a:pt x="452147" y="71697"/>
                    <a:pt x="474957" y="130951"/>
                  </a:cubicBezTo>
                  <a:cubicBezTo>
                    <a:pt x="509566" y="221404"/>
                    <a:pt x="510090" y="311596"/>
                    <a:pt x="469451" y="400738"/>
                  </a:cubicBezTo>
                  <a:cubicBezTo>
                    <a:pt x="464470" y="411488"/>
                    <a:pt x="457915" y="421451"/>
                    <a:pt x="451099" y="431152"/>
                  </a:cubicBezTo>
                  <a:cubicBezTo>
                    <a:pt x="438252" y="448980"/>
                    <a:pt x="440349" y="473625"/>
                    <a:pt x="456867" y="487521"/>
                  </a:cubicBezTo>
                  <a:cubicBezTo>
                    <a:pt x="469451" y="498271"/>
                    <a:pt x="481774" y="494338"/>
                    <a:pt x="484134" y="477820"/>
                  </a:cubicBezTo>
                  <a:cubicBezTo>
                    <a:pt x="485445" y="466022"/>
                    <a:pt x="484396" y="453962"/>
                    <a:pt x="484396" y="439804"/>
                  </a:cubicBezTo>
                  <a:close/>
                  <a:moveTo>
                    <a:pt x="336000" y="289310"/>
                  </a:moveTo>
                  <a:cubicBezTo>
                    <a:pt x="337835" y="230843"/>
                    <a:pt x="333640" y="178668"/>
                    <a:pt x="298770" y="134097"/>
                  </a:cubicBezTo>
                  <a:cubicBezTo>
                    <a:pt x="276746" y="105781"/>
                    <a:pt x="239516" y="99751"/>
                    <a:pt x="214609" y="118890"/>
                  </a:cubicBezTo>
                  <a:cubicBezTo>
                    <a:pt x="172659" y="151401"/>
                    <a:pt x="148538" y="241855"/>
                    <a:pt x="168726" y="291932"/>
                  </a:cubicBezTo>
                  <a:cubicBezTo>
                    <a:pt x="221687" y="249982"/>
                    <a:pt x="276484" y="254702"/>
                    <a:pt x="336000" y="289310"/>
                  </a:cubicBezTo>
                  <a:close/>
                  <a:moveTo>
                    <a:pt x="202548" y="381337"/>
                  </a:moveTo>
                  <a:cubicBezTo>
                    <a:pt x="227980" y="407555"/>
                    <a:pt x="252625" y="412537"/>
                    <a:pt x="277533" y="400476"/>
                  </a:cubicBezTo>
                  <a:cubicBezTo>
                    <a:pt x="292477" y="393135"/>
                    <a:pt x="290904" y="381599"/>
                    <a:pt x="287758" y="370849"/>
                  </a:cubicBezTo>
                  <a:cubicBezTo>
                    <a:pt x="282514" y="352234"/>
                    <a:pt x="278057" y="329424"/>
                    <a:pt x="252625" y="329686"/>
                  </a:cubicBezTo>
                  <a:cubicBezTo>
                    <a:pt x="219852" y="330211"/>
                    <a:pt x="213560" y="358789"/>
                    <a:pt x="202548" y="381337"/>
                  </a:cubicBezTo>
                  <a:close/>
                </a:path>
              </a:pathLst>
            </a:custGeom>
            <a:solidFill>
              <a:schemeClr val="accent1"/>
            </a:solidFill>
            <a:ln w="26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B7EA31-30C7-4117-8F3A-FF8C4B4741B8}"/>
                </a:ext>
              </a:extLst>
            </p:cNvPr>
            <p:cNvSpPr/>
            <p:nvPr/>
          </p:nvSpPr>
          <p:spPr>
            <a:xfrm>
              <a:off x="6191636" y="3380360"/>
              <a:ext cx="85471" cy="133976"/>
            </a:xfrm>
            <a:custGeom>
              <a:avLst/>
              <a:gdLst>
                <a:gd name="connsiteX0" fmla="*/ 0 w 85471"/>
                <a:gd name="connsiteY0" fmla="*/ 133976 h 133976"/>
                <a:gd name="connsiteX1" fmla="*/ 85472 w 85471"/>
                <a:gd name="connsiteY1" fmla="*/ 133976 h 133976"/>
                <a:gd name="connsiteX2" fmla="*/ 44309 w 85471"/>
                <a:gd name="connsiteY2" fmla="*/ 0 h 133976"/>
                <a:gd name="connsiteX3" fmla="*/ 39852 w 85471"/>
                <a:gd name="connsiteY3" fmla="*/ 262 h 133976"/>
                <a:gd name="connsiteX4" fmla="*/ 0 w 85471"/>
                <a:gd name="connsiteY4" fmla="*/ 133976 h 13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1" h="133976">
                  <a:moveTo>
                    <a:pt x="0" y="133976"/>
                  </a:moveTo>
                  <a:cubicBezTo>
                    <a:pt x="29627" y="133976"/>
                    <a:pt x="56107" y="133976"/>
                    <a:pt x="85472" y="133976"/>
                  </a:cubicBezTo>
                  <a:cubicBezTo>
                    <a:pt x="71314" y="88094"/>
                    <a:pt x="57943" y="44047"/>
                    <a:pt x="44309" y="0"/>
                  </a:cubicBezTo>
                  <a:cubicBezTo>
                    <a:pt x="42736" y="0"/>
                    <a:pt x="41425" y="262"/>
                    <a:pt x="39852" y="262"/>
                  </a:cubicBezTo>
                  <a:cubicBezTo>
                    <a:pt x="27005" y="44047"/>
                    <a:pt x="13634" y="88094"/>
                    <a:pt x="0" y="133976"/>
                  </a:cubicBezTo>
                  <a:close/>
                </a:path>
              </a:pathLst>
            </a:custGeom>
            <a:solidFill>
              <a:srgbClr val="FFFFFF"/>
            </a:solidFill>
            <a:ln w="26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CE338FD-7086-4038-9260-86617DAAFC6B}"/>
                </a:ext>
              </a:extLst>
            </p:cNvPr>
            <p:cNvSpPr/>
            <p:nvPr/>
          </p:nvSpPr>
          <p:spPr>
            <a:xfrm>
              <a:off x="6191636" y="3380360"/>
              <a:ext cx="85734" cy="133976"/>
            </a:xfrm>
            <a:custGeom>
              <a:avLst/>
              <a:gdLst>
                <a:gd name="connsiteX0" fmla="*/ 0 w 85734"/>
                <a:gd name="connsiteY0" fmla="*/ 133976 h 133976"/>
                <a:gd name="connsiteX1" fmla="*/ 40114 w 85734"/>
                <a:gd name="connsiteY1" fmla="*/ 262 h 133976"/>
                <a:gd name="connsiteX2" fmla="*/ 44571 w 85734"/>
                <a:gd name="connsiteY2" fmla="*/ 0 h 133976"/>
                <a:gd name="connsiteX3" fmla="*/ 85734 w 85734"/>
                <a:gd name="connsiteY3" fmla="*/ 133976 h 133976"/>
                <a:gd name="connsiteX4" fmla="*/ 0 w 85734"/>
                <a:gd name="connsiteY4" fmla="*/ 133976 h 13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34" h="133976">
                  <a:moveTo>
                    <a:pt x="0" y="133976"/>
                  </a:moveTo>
                  <a:cubicBezTo>
                    <a:pt x="13634" y="88356"/>
                    <a:pt x="26743" y="44309"/>
                    <a:pt x="40114" y="262"/>
                  </a:cubicBezTo>
                  <a:cubicBezTo>
                    <a:pt x="41687" y="262"/>
                    <a:pt x="42998" y="0"/>
                    <a:pt x="44571" y="0"/>
                  </a:cubicBezTo>
                  <a:cubicBezTo>
                    <a:pt x="57943" y="44047"/>
                    <a:pt x="71576" y="88094"/>
                    <a:pt x="85734" y="133976"/>
                  </a:cubicBezTo>
                  <a:cubicBezTo>
                    <a:pt x="56107" y="133976"/>
                    <a:pt x="29627" y="133976"/>
                    <a:pt x="0" y="133976"/>
                  </a:cubicBezTo>
                  <a:close/>
                </a:path>
              </a:pathLst>
            </a:custGeom>
            <a:solidFill>
              <a:schemeClr val="bg2"/>
            </a:solidFill>
            <a:ln w="26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77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1F032A-0E97-A381-20E3-EEC6750F71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E9CFE3-692B-43A6-8ED3-09C31437464A}"/>
              </a:ext>
            </a:extLst>
          </p:cNvPr>
          <p:cNvGrpSpPr/>
          <p:nvPr/>
        </p:nvGrpSpPr>
        <p:grpSpPr>
          <a:xfrm>
            <a:off x="860610" y="3540977"/>
            <a:ext cx="967543" cy="568429"/>
            <a:chOff x="3897202" y="2438044"/>
            <a:chExt cx="946806" cy="55624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EA4E313-9237-4239-AD82-96C8E1D3E7A5}"/>
                </a:ext>
              </a:extLst>
            </p:cNvPr>
            <p:cNvSpPr/>
            <p:nvPr/>
          </p:nvSpPr>
          <p:spPr>
            <a:xfrm>
              <a:off x="4061795" y="2484345"/>
              <a:ext cx="599792" cy="509945"/>
            </a:xfrm>
            <a:custGeom>
              <a:avLst/>
              <a:gdLst>
                <a:gd name="connsiteX0" fmla="*/ 329093 w 599792"/>
                <a:gd name="connsiteY0" fmla="*/ 449065 h 509945"/>
                <a:gd name="connsiteX1" fmla="*/ 320729 w 599792"/>
                <a:gd name="connsiteY1" fmla="*/ 451205 h 509945"/>
                <a:gd name="connsiteX2" fmla="*/ 311759 w 599792"/>
                <a:gd name="connsiteY2" fmla="*/ 464348 h 509945"/>
                <a:gd name="connsiteX3" fmla="*/ 329042 w 599792"/>
                <a:gd name="connsiteY3" fmla="*/ 506480 h 509945"/>
                <a:gd name="connsiteX4" fmla="*/ 339216 w 599792"/>
                <a:gd name="connsiteY4" fmla="*/ 509801 h 509945"/>
                <a:gd name="connsiteX5" fmla="*/ 340177 w 599792"/>
                <a:gd name="connsiteY5" fmla="*/ 509619 h 509945"/>
                <a:gd name="connsiteX6" fmla="*/ 341147 w 599792"/>
                <a:gd name="connsiteY6" fmla="*/ 509741 h 509945"/>
                <a:gd name="connsiteX7" fmla="*/ 357258 w 599792"/>
                <a:gd name="connsiteY7" fmla="*/ 499747 h 509945"/>
                <a:gd name="connsiteX8" fmla="*/ 360666 w 599792"/>
                <a:gd name="connsiteY8" fmla="*/ 489563 h 509945"/>
                <a:gd name="connsiteX9" fmla="*/ 361202 w 599792"/>
                <a:gd name="connsiteY9" fmla="*/ 487493 h 509945"/>
                <a:gd name="connsiteX10" fmla="*/ 358380 w 599792"/>
                <a:gd name="connsiteY10" fmla="*/ 472372 h 509945"/>
                <a:gd name="connsiteX11" fmla="*/ 353374 w 599792"/>
                <a:gd name="connsiteY11" fmla="*/ 464570 h 509945"/>
                <a:gd name="connsiteX12" fmla="*/ 352464 w 599792"/>
                <a:gd name="connsiteY12" fmla="*/ 462965 h 509945"/>
                <a:gd name="connsiteX13" fmla="*/ 336030 w 599792"/>
                <a:gd name="connsiteY13" fmla="*/ 450236 h 509945"/>
                <a:gd name="connsiteX14" fmla="*/ 329093 w 599792"/>
                <a:gd name="connsiteY14" fmla="*/ 449065 h 509945"/>
                <a:gd name="connsiteX15" fmla="*/ 224128 w 599792"/>
                <a:gd name="connsiteY15" fmla="*/ 473442 h 509945"/>
                <a:gd name="connsiteX16" fmla="*/ 247752 w 599792"/>
                <a:gd name="connsiteY16" fmla="*/ 492571 h 509945"/>
                <a:gd name="connsiteX17" fmla="*/ 280994 w 599792"/>
                <a:gd name="connsiteY17" fmla="*/ 483022 h 509945"/>
                <a:gd name="connsiteX18" fmla="*/ 280923 w 599792"/>
                <a:gd name="connsiteY18" fmla="*/ 480922 h 509945"/>
                <a:gd name="connsiteX19" fmla="*/ 281207 w 599792"/>
                <a:gd name="connsiteY19" fmla="*/ 460845 h 509945"/>
                <a:gd name="connsiteX20" fmla="*/ 333077 w 599792"/>
                <a:gd name="connsiteY20" fmla="*/ 418581 h 509945"/>
                <a:gd name="connsiteX21" fmla="*/ 339357 w 599792"/>
                <a:gd name="connsiteY21" fmla="*/ 419469 h 509945"/>
                <a:gd name="connsiteX22" fmla="*/ 353364 w 599792"/>
                <a:gd name="connsiteY22" fmla="*/ 381314 h 509945"/>
                <a:gd name="connsiteX23" fmla="*/ 392482 w 599792"/>
                <a:gd name="connsiteY23" fmla="*/ 364537 h 509945"/>
                <a:gd name="connsiteX24" fmla="*/ 422316 w 599792"/>
                <a:gd name="connsiteY24" fmla="*/ 317782 h 509945"/>
                <a:gd name="connsiteX25" fmla="*/ 477018 w 599792"/>
                <a:gd name="connsiteY25" fmla="*/ 316914 h 509945"/>
                <a:gd name="connsiteX26" fmla="*/ 506508 w 599792"/>
                <a:gd name="connsiteY26" fmla="*/ 284370 h 509945"/>
                <a:gd name="connsiteX27" fmla="*/ 562151 w 599792"/>
                <a:gd name="connsiteY27" fmla="*/ 294676 h 509945"/>
                <a:gd name="connsiteX28" fmla="*/ 576886 w 599792"/>
                <a:gd name="connsiteY28" fmla="*/ 306779 h 509945"/>
                <a:gd name="connsiteX29" fmla="*/ 579697 w 599792"/>
                <a:gd name="connsiteY29" fmla="*/ 309151 h 509945"/>
                <a:gd name="connsiteX30" fmla="*/ 599792 w 599792"/>
                <a:gd name="connsiteY30" fmla="*/ 294172 h 509945"/>
                <a:gd name="connsiteX31" fmla="*/ 540812 w 599792"/>
                <a:gd name="connsiteY31" fmla="*/ 182360 h 509945"/>
                <a:gd name="connsiteX32" fmla="*/ 467866 w 599792"/>
                <a:gd name="connsiteY32" fmla="*/ 44374 h 509945"/>
                <a:gd name="connsiteX33" fmla="*/ 466238 w 599792"/>
                <a:gd name="connsiteY33" fmla="*/ 42435 h 509945"/>
                <a:gd name="connsiteX34" fmla="*/ 321649 w 599792"/>
                <a:gd name="connsiteY34" fmla="*/ 4421 h 509945"/>
                <a:gd name="connsiteX35" fmla="*/ 318969 w 599792"/>
                <a:gd name="connsiteY35" fmla="*/ 3866 h 509945"/>
                <a:gd name="connsiteX36" fmla="*/ 307916 w 599792"/>
                <a:gd name="connsiteY36" fmla="*/ 1908 h 509945"/>
                <a:gd name="connsiteX37" fmla="*/ 370799 w 599792"/>
                <a:gd name="connsiteY37" fmla="*/ 55255 h 509945"/>
                <a:gd name="connsiteX38" fmla="*/ 386879 w 599792"/>
                <a:gd name="connsiteY38" fmla="*/ 117455 h 509945"/>
                <a:gd name="connsiteX39" fmla="*/ 373409 w 599792"/>
                <a:gd name="connsiteY39" fmla="*/ 156933 h 509945"/>
                <a:gd name="connsiteX40" fmla="*/ 366865 w 599792"/>
                <a:gd name="connsiteY40" fmla="*/ 175183 h 509945"/>
                <a:gd name="connsiteX41" fmla="*/ 349005 w 599792"/>
                <a:gd name="connsiteY41" fmla="*/ 223957 h 509945"/>
                <a:gd name="connsiteX42" fmla="*/ 338296 w 599792"/>
                <a:gd name="connsiteY42" fmla="*/ 242460 h 509945"/>
                <a:gd name="connsiteX43" fmla="*/ 308138 w 599792"/>
                <a:gd name="connsiteY43" fmla="*/ 251373 h 509945"/>
                <a:gd name="connsiteX44" fmla="*/ 265228 w 599792"/>
                <a:gd name="connsiteY44" fmla="*/ 211935 h 509945"/>
                <a:gd name="connsiteX45" fmla="*/ 259413 w 599792"/>
                <a:gd name="connsiteY45" fmla="*/ 145799 h 509945"/>
                <a:gd name="connsiteX46" fmla="*/ 262710 w 599792"/>
                <a:gd name="connsiteY46" fmla="*/ 126994 h 509945"/>
                <a:gd name="connsiteX47" fmla="*/ 263428 w 599792"/>
                <a:gd name="connsiteY47" fmla="*/ 123289 h 509945"/>
                <a:gd name="connsiteX48" fmla="*/ 255367 w 599792"/>
                <a:gd name="connsiteY48" fmla="*/ 118282 h 509945"/>
                <a:gd name="connsiteX49" fmla="*/ 254295 w 599792"/>
                <a:gd name="connsiteY49" fmla="*/ 118615 h 509945"/>
                <a:gd name="connsiteX50" fmla="*/ 216138 w 599792"/>
                <a:gd name="connsiteY50" fmla="*/ 144678 h 509945"/>
                <a:gd name="connsiteX51" fmla="*/ 164612 w 599792"/>
                <a:gd name="connsiteY51" fmla="*/ 179987 h 509945"/>
                <a:gd name="connsiteX52" fmla="*/ 68546 w 599792"/>
                <a:gd name="connsiteY52" fmla="*/ 247133 h 509945"/>
                <a:gd name="connsiteX53" fmla="*/ 22744 w 599792"/>
                <a:gd name="connsiteY53" fmla="*/ 279222 h 509945"/>
                <a:gd name="connsiteX54" fmla="*/ 1162 w 599792"/>
                <a:gd name="connsiteY54" fmla="*/ 311564 h 509945"/>
                <a:gd name="connsiteX55" fmla="*/ 3903 w 599792"/>
                <a:gd name="connsiteY55" fmla="*/ 332670 h 509945"/>
                <a:gd name="connsiteX56" fmla="*/ 23361 w 599792"/>
                <a:gd name="connsiteY56" fmla="*/ 340362 h 509945"/>
                <a:gd name="connsiteX57" fmla="*/ 44619 w 599792"/>
                <a:gd name="connsiteY57" fmla="*/ 337223 h 509945"/>
                <a:gd name="connsiteX58" fmla="*/ 99139 w 599792"/>
                <a:gd name="connsiteY58" fmla="*/ 310776 h 509945"/>
                <a:gd name="connsiteX59" fmla="*/ 187457 w 599792"/>
                <a:gd name="connsiteY59" fmla="*/ 256712 h 509945"/>
                <a:gd name="connsiteX60" fmla="*/ 200281 w 599792"/>
                <a:gd name="connsiteY60" fmla="*/ 253704 h 509945"/>
                <a:gd name="connsiteX61" fmla="*/ 212538 w 599792"/>
                <a:gd name="connsiteY61" fmla="*/ 266453 h 509945"/>
                <a:gd name="connsiteX62" fmla="*/ 204417 w 599792"/>
                <a:gd name="connsiteY62" fmla="*/ 282190 h 509945"/>
                <a:gd name="connsiteX63" fmla="*/ 172995 w 599792"/>
                <a:gd name="connsiteY63" fmla="*/ 301419 h 509945"/>
                <a:gd name="connsiteX64" fmla="*/ 139076 w 599792"/>
                <a:gd name="connsiteY64" fmla="*/ 322203 h 509945"/>
                <a:gd name="connsiteX65" fmla="*/ 97895 w 599792"/>
                <a:gd name="connsiteY65" fmla="*/ 347539 h 509945"/>
                <a:gd name="connsiteX66" fmla="*/ 74392 w 599792"/>
                <a:gd name="connsiteY66" fmla="*/ 374692 h 509945"/>
                <a:gd name="connsiteX67" fmla="*/ 76576 w 599792"/>
                <a:gd name="connsiteY67" fmla="*/ 394638 h 509945"/>
                <a:gd name="connsiteX68" fmla="*/ 93425 w 599792"/>
                <a:gd name="connsiteY68" fmla="*/ 404500 h 509945"/>
                <a:gd name="connsiteX69" fmla="*/ 121145 w 599792"/>
                <a:gd name="connsiteY69" fmla="*/ 396748 h 509945"/>
                <a:gd name="connsiteX70" fmla="*/ 167281 w 599792"/>
                <a:gd name="connsiteY70" fmla="*/ 368272 h 509945"/>
                <a:gd name="connsiteX71" fmla="*/ 199047 w 599792"/>
                <a:gd name="connsiteY71" fmla="*/ 348629 h 509945"/>
                <a:gd name="connsiteX72" fmla="*/ 237376 w 599792"/>
                <a:gd name="connsiteY72" fmla="*/ 325009 h 509945"/>
                <a:gd name="connsiteX73" fmla="*/ 252920 w 599792"/>
                <a:gd name="connsiteY73" fmla="*/ 323687 h 509945"/>
                <a:gd name="connsiteX74" fmla="*/ 261395 w 599792"/>
                <a:gd name="connsiteY74" fmla="*/ 335154 h 509945"/>
                <a:gd name="connsiteX75" fmla="*/ 252252 w 599792"/>
                <a:gd name="connsiteY75" fmla="*/ 351849 h 509945"/>
                <a:gd name="connsiteX76" fmla="*/ 216239 w 599792"/>
                <a:gd name="connsiteY76" fmla="*/ 374096 h 509945"/>
                <a:gd name="connsiteX77" fmla="*/ 141270 w 599792"/>
                <a:gd name="connsiteY77" fmla="*/ 420236 h 509945"/>
                <a:gd name="connsiteX78" fmla="*/ 137731 w 599792"/>
                <a:gd name="connsiteY78" fmla="*/ 427504 h 509945"/>
                <a:gd name="connsiteX79" fmla="*/ 162478 w 599792"/>
                <a:gd name="connsiteY79" fmla="*/ 457827 h 509945"/>
                <a:gd name="connsiteX80" fmla="*/ 201545 w 599792"/>
                <a:gd name="connsiteY80" fmla="*/ 451356 h 509945"/>
                <a:gd name="connsiteX81" fmla="*/ 237629 w 599792"/>
                <a:gd name="connsiteY81" fmla="*/ 427706 h 509945"/>
                <a:gd name="connsiteX82" fmla="*/ 269162 w 599792"/>
                <a:gd name="connsiteY82" fmla="*/ 406680 h 509945"/>
                <a:gd name="connsiteX83" fmla="*/ 300897 w 599792"/>
                <a:gd name="connsiteY83" fmla="*/ 385664 h 509945"/>
                <a:gd name="connsiteX84" fmla="*/ 323490 w 599792"/>
                <a:gd name="connsiteY84" fmla="*/ 388824 h 509945"/>
                <a:gd name="connsiteX85" fmla="*/ 326079 w 599792"/>
                <a:gd name="connsiteY85" fmla="*/ 399988 h 509945"/>
                <a:gd name="connsiteX86" fmla="*/ 317705 w 599792"/>
                <a:gd name="connsiteY86" fmla="*/ 411293 h 509945"/>
                <a:gd name="connsiteX87" fmla="*/ 297539 w 599792"/>
                <a:gd name="connsiteY87" fmla="*/ 424688 h 509945"/>
                <a:gd name="connsiteX88" fmla="*/ 224178 w 599792"/>
                <a:gd name="connsiteY88" fmla="*/ 473463 h 509945"/>
                <a:gd name="connsiteX89" fmla="*/ 223754 w 599792"/>
                <a:gd name="connsiteY89" fmla="*/ 471464 h 509945"/>
                <a:gd name="connsiteX90" fmla="*/ 223754 w 599792"/>
                <a:gd name="connsiteY90" fmla="*/ 471464 h 509945"/>
                <a:gd name="connsiteX91" fmla="*/ 409381 w 599792"/>
                <a:gd name="connsiteY91" fmla="*/ 468537 h 509945"/>
                <a:gd name="connsiteX92" fmla="*/ 426503 w 599792"/>
                <a:gd name="connsiteY92" fmla="*/ 462127 h 509945"/>
                <a:gd name="connsiteX93" fmla="*/ 432379 w 599792"/>
                <a:gd name="connsiteY93" fmla="*/ 444604 h 509945"/>
                <a:gd name="connsiteX94" fmla="*/ 424480 w 599792"/>
                <a:gd name="connsiteY94" fmla="*/ 432571 h 509945"/>
                <a:gd name="connsiteX95" fmla="*/ 403030 w 599792"/>
                <a:gd name="connsiteY95" fmla="*/ 402239 h 509945"/>
                <a:gd name="connsiteX96" fmla="*/ 388730 w 599792"/>
                <a:gd name="connsiteY96" fmla="*/ 394789 h 509945"/>
                <a:gd name="connsiteX97" fmla="*/ 388669 w 599792"/>
                <a:gd name="connsiteY97" fmla="*/ 394789 h 509945"/>
                <a:gd name="connsiteX98" fmla="*/ 376372 w 599792"/>
                <a:gd name="connsiteY98" fmla="*/ 401704 h 509945"/>
                <a:gd name="connsiteX99" fmla="*/ 371123 w 599792"/>
                <a:gd name="connsiteY99" fmla="*/ 430512 h 509945"/>
                <a:gd name="connsiteX100" fmla="*/ 382601 w 599792"/>
                <a:gd name="connsiteY100" fmla="*/ 453305 h 509945"/>
                <a:gd name="connsiteX101" fmla="*/ 388366 w 599792"/>
                <a:gd name="connsiteY101" fmla="*/ 462500 h 509945"/>
                <a:gd name="connsiteX102" fmla="*/ 409381 w 599792"/>
                <a:gd name="connsiteY102" fmla="*/ 468547 h 509945"/>
                <a:gd name="connsiteX103" fmla="*/ 409381 w 599792"/>
                <a:gd name="connsiteY103" fmla="*/ 468547 h 509945"/>
                <a:gd name="connsiteX104" fmla="*/ 388841 w 599792"/>
                <a:gd name="connsiteY104" fmla="*/ 463328 h 509945"/>
                <a:gd name="connsiteX105" fmla="*/ 388841 w 599792"/>
                <a:gd name="connsiteY105" fmla="*/ 463328 h 509945"/>
                <a:gd name="connsiteX106" fmla="*/ 450097 w 599792"/>
                <a:gd name="connsiteY106" fmla="*/ 341402 h 509945"/>
                <a:gd name="connsiteX107" fmla="*/ 425997 w 599792"/>
                <a:gd name="connsiteY107" fmla="*/ 355271 h 509945"/>
                <a:gd name="connsiteX108" fmla="*/ 428445 w 599792"/>
                <a:gd name="connsiteY108" fmla="*/ 384312 h 509945"/>
                <a:gd name="connsiteX109" fmla="*/ 455336 w 599792"/>
                <a:gd name="connsiteY109" fmla="*/ 423224 h 509945"/>
                <a:gd name="connsiteX110" fmla="*/ 457287 w 599792"/>
                <a:gd name="connsiteY110" fmla="*/ 425950 h 509945"/>
                <a:gd name="connsiteX111" fmla="*/ 460392 w 599792"/>
                <a:gd name="connsiteY111" fmla="*/ 428150 h 509945"/>
                <a:gd name="connsiteX112" fmla="*/ 504870 w 599792"/>
                <a:gd name="connsiteY112" fmla="*/ 403208 h 509945"/>
                <a:gd name="connsiteX113" fmla="*/ 504516 w 599792"/>
                <a:gd name="connsiteY113" fmla="*/ 400472 h 509945"/>
                <a:gd name="connsiteX114" fmla="*/ 493634 w 599792"/>
                <a:gd name="connsiteY114" fmla="*/ 382959 h 509945"/>
                <a:gd name="connsiteX115" fmla="*/ 477322 w 599792"/>
                <a:gd name="connsiteY115" fmla="*/ 356997 h 509945"/>
                <a:gd name="connsiteX116" fmla="*/ 450097 w 599792"/>
                <a:gd name="connsiteY116" fmla="*/ 341412 h 509945"/>
                <a:gd name="connsiteX117" fmla="*/ 525096 w 599792"/>
                <a:gd name="connsiteY117" fmla="*/ 311432 h 509945"/>
                <a:gd name="connsiteX118" fmla="*/ 523559 w 599792"/>
                <a:gd name="connsiteY118" fmla="*/ 311644 h 509945"/>
                <a:gd name="connsiteX119" fmla="*/ 519403 w 599792"/>
                <a:gd name="connsiteY119" fmla="*/ 312331 h 509945"/>
                <a:gd name="connsiteX120" fmla="*/ 506862 w 599792"/>
                <a:gd name="connsiteY120" fmla="*/ 324070 h 509945"/>
                <a:gd name="connsiteX121" fmla="*/ 507570 w 599792"/>
                <a:gd name="connsiteY121" fmla="*/ 347054 h 509945"/>
                <a:gd name="connsiteX122" fmla="*/ 520545 w 599792"/>
                <a:gd name="connsiteY122" fmla="*/ 368403 h 509945"/>
                <a:gd name="connsiteX123" fmla="*/ 530315 w 599792"/>
                <a:gd name="connsiteY123" fmla="*/ 384100 h 509945"/>
                <a:gd name="connsiteX124" fmla="*/ 531943 w 599792"/>
                <a:gd name="connsiteY124" fmla="*/ 384604 h 509945"/>
                <a:gd name="connsiteX125" fmla="*/ 557509 w 599792"/>
                <a:gd name="connsiteY125" fmla="*/ 367566 h 509945"/>
                <a:gd name="connsiteX126" fmla="*/ 562869 w 599792"/>
                <a:gd name="connsiteY126" fmla="*/ 350365 h 509945"/>
                <a:gd name="connsiteX127" fmla="*/ 531114 w 599792"/>
                <a:gd name="connsiteY127" fmla="*/ 312563 h 509945"/>
                <a:gd name="connsiteX128" fmla="*/ 526735 w 599792"/>
                <a:gd name="connsiteY128" fmla="*/ 311715 h 509945"/>
                <a:gd name="connsiteX129" fmla="*/ 525106 w 599792"/>
                <a:gd name="connsiteY129" fmla="*/ 311443 h 509945"/>
                <a:gd name="connsiteX130" fmla="*/ 233584 w 599792"/>
                <a:gd name="connsiteY130" fmla="*/ 0 h 509945"/>
                <a:gd name="connsiteX131" fmla="*/ 219779 w 599792"/>
                <a:gd name="connsiteY131" fmla="*/ 4058 h 509945"/>
                <a:gd name="connsiteX132" fmla="*/ 215380 w 599792"/>
                <a:gd name="connsiteY132" fmla="*/ 6208 h 509945"/>
                <a:gd name="connsiteX133" fmla="*/ 200888 w 599792"/>
                <a:gd name="connsiteY133" fmla="*/ 13092 h 509945"/>
                <a:gd name="connsiteX134" fmla="*/ 141766 w 599792"/>
                <a:gd name="connsiteY134" fmla="*/ 41628 h 509945"/>
                <a:gd name="connsiteX135" fmla="*/ 140573 w 599792"/>
                <a:gd name="connsiteY135" fmla="*/ 43253 h 509945"/>
                <a:gd name="connsiteX136" fmla="*/ 41726 w 599792"/>
                <a:gd name="connsiteY136" fmla="*/ 229408 h 509945"/>
                <a:gd name="connsiteX137" fmla="*/ 79681 w 599792"/>
                <a:gd name="connsiteY137" fmla="*/ 203315 h 509945"/>
                <a:gd name="connsiteX138" fmla="*/ 225665 w 599792"/>
                <a:gd name="connsiteY138" fmla="*/ 103081 h 509945"/>
                <a:gd name="connsiteX139" fmla="*/ 242534 w 599792"/>
                <a:gd name="connsiteY139" fmla="*/ 89343 h 509945"/>
                <a:gd name="connsiteX140" fmla="*/ 241259 w 599792"/>
                <a:gd name="connsiteY140" fmla="*/ 88606 h 509945"/>
                <a:gd name="connsiteX141" fmla="*/ 246549 w 599792"/>
                <a:gd name="connsiteY141" fmla="*/ 83993 h 509945"/>
                <a:gd name="connsiteX142" fmla="*/ 252920 w 599792"/>
                <a:gd name="connsiteY142" fmla="*/ 81288 h 509945"/>
                <a:gd name="connsiteX143" fmla="*/ 256955 w 599792"/>
                <a:gd name="connsiteY143" fmla="*/ 81843 h 509945"/>
                <a:gd name="connsiteX144" fmla="*/ 257441 w 599792"/>
                <a:gd name="connsiteY144" fmla="*/ 83438 h 509945"/>
                <a:gd name="connsiteX145" fmla="*/ 299340 w 599792"/>
                <a:gd name="connsiteY145" fmla="*/ 108047 h 509945"/>
                <a:gd name="connsiteX146" fmla="*/ 295931 w 599792"/>
                <a:gd name="connsiteY146" fmla="*/ 120755 h 509945"/>
                <a:gd name="connsiteX147" fmla="*/ 289803 w 599792"/>
                <a:gd name="connsiteY147" fmla="*/ 187265 h 509945"/>
                <a:gd name="connsiteX148" fmla="*/ 314671 w 599792"/>
                <a:gd name="connsiteY148" fmla="*/ 221282 h 509945"/>
                <a:gd name="connsiteX149" fmla="*/ 316208 w 599792"/>
                <a:gd name="connsiteY149" fmla="*/ 221737 h 509945"/>
                <a:gd name="connsiteX150" fmla="*/ 316208 w 599792"/>
                <a:gd name="connsiteY150" fmla="*/ 221737 h 509945"/>
                <a:gd name="connsiteX151" fmla="*/ 322762 w 599792"/>
                <a:gd name="connsiteY151" fmla="*/ 207201 h 509945"/>
                <a:gd name="connsiteX152" fmla="*/ 340136 w 599792"/>
                <a:gd name="connsiteY152" fmla="*/ 159194 h 509945"/>
                <a:gd name="connsiteX153" fmla="*/ 346406 w 599792"/>
                <a:gd name="connsiteY153" fmla="*/ 141842 h 509945"/>
                <a:gd name="connsiteX154" fmla="*/ 356853 w 599792"/>
                <a:gd name="connsiteY154" fmla="*/ 111863 h 509945"/>
                <a:gd name="connsiteX155" fmla="*/ 348995 w 599792"/>
                <a:gd name="connsiteY155" fmla="*/ 76755 h 509945"/>
                <a:gd name="connsiteX156" fmla="*/ 249026 w 599792"/>
                <a:gd name="connsiteY156" fmla="*/ 3896 h 509945"/>
                <a:gd name="connsiteX157" fmla="*/ 233584 w 599792"/>
                <a:gd name="connsiteY157" fmla="*/ 10 h 509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599792" h="509945">
                  <a:moveTo>
                    <a:pt x="329093" y="449065"/>
                  </a:moveTo>
                  <a:cubicBezTo>
                    <a:pt x="326079" y="449065"/>
                    <a:pt x="323247" y="449782"/>
                    <a:pt x="320729" y="451205"/>
                  </a:cubicBezTo>
                  <a:cubicBezTo>
                    <a:pt x="316289" y="453718"/>
                    <a:pt x="313104" y="458392"/>
                    <a:pt x="311759" y="464348"/>
                  </a:cubicBezTo>
                  <a:cubicBezTo>
                    <a:pt x="308320" y="479600"/>
                    <a:pt x="315420" y="496931"/>
                    <a:pt x="329042" y="506480"/>
                  </a:cubicBezTo>
                  <a:cubicBezTo>
                    <a:pt x="333158" y="509377"/>
                    <a:pt x="336172" y="510346"/>
                    <a:pt x="339216" y="509801"/>
                  </a:cubicBezTo>
                  <a:lnTo>
                    <a:pt x="340177" y="509619"/>
                  </a:lnTo>
                  <a:lnTo>
                    <a:pt x="341147" y="509741"/>
                  </a:lnTo>
                  <a:cubicBezTo>
                    <a:pt x="348257" y="510498"/>
                    <a:pt x="353142" y="507621"/>
                    <a:pt x="357258" y="499747"/>
                  </a:cubicBezTo>
                  <a:cubicBezTo>
                    <a:pt x="358775" y="496830"/>
                    <a:pt x="359695" y="493307"/>
                    <a:pt x="360666" y="489563"/>
                  </a:cubicBezTo>
                  <a:lnTo>
                    <a:pt x="361202" y="487493"/>
                  </a:lnTo>
                  <a:cubicBezTo>
                    <a:pt x="362790" y="481497"/>
                    <a:pt x="361890" y="476683"/>
                    <a:pt x="358380" y="472372"/>
                  </a:cubicBezTo>
                  <a:cubicBezTo>
                    <a:pt x="356439" y="469980"/>
                    <a:pt x="354891" y="467275"/>
                    <a:pt x="353374" y="464570"/>
                  </a:cubicBezTo>
                  <a:lnTo>
                    <a:pt x="352464" y="462965"/>
                  </a:lnTo>
                  <a:cubicBezTo>
                    <a:pt x="349005" y="456878"/>
                    <a:pt x="343625" y="452719"/>
                    <a:pt x="336030" y="450236"/>
                  </a:cubicBezTo>
                  <a:cubicBezTo>
                    <a:pt x="333633" y="449449"/>
                    <a:pt x="331307" y="449065"/>
                    <a:pt x="329093" y="449065"/>
                  </a:cubicBezTo>
                  <a:close/>
                  <a:moveTo>
                    <a:pt x="224128" y="473442"/>
                  </a:moveTo>
                  <a:cubicBezTo>
                    <a:pt x="226626" y="483910"/>
                    <a:pt x="236618" y="492137"/>
                    <a:pt x="247752" y="492571"/>
                  </a:cubicBezTo>
                  <a:cubicBezTo>
                    <a:pt x="257966" y="492974"/>
                    <a:pt x="267908" y="490118"/>
                    <a:pt x="280994" y="483022"/>
                  </a:cubicBezTo>
                  <a:lnTo>
                    <a:pt x="280923" y="480922"/>
                  </a:lnTo>
                  <a:cubicBezTo>
                    <a:pt x="280600" y="474391"/>
                    <a:pt x="280266" y="467638"/>
                    <a:pt x="281207" y="460845"/>
                  </a:cubicBezTo>
                  <a:cubicBezTo>
                    <a:pt x="284797" y="434621"/>
                    <a:pt x="306651" y="416926"/>
                    <a:pt x="333077" y="418581"/>
                  </a:cubicBezTo>
                  <a:cubicBezTo>
                    <a:pt x="335171" y="418712"/>
                    <a:pt x="337254" y="419045"/>
                    <a:pt x="339357" y="419469"/>
                  </a:cubicBezTo>
                  <a:cubicBezTo>
                    <a:pt x="339802" y="404500"/>
                    <a:pt x="344424" y="391963"/>
                    <a:pt x="353364" y="381314"/>
                  </a:cubicBezTo>
                  <a:cubicBezTo>
                    <a:pt x="363568" y="369171"/>
                    <a:pt x="376978" y="363447"/>
                    <a:pt x="392482" y="364537"/>
                  </a:cubicBezTo>
                  <a:cubicBezTo>
                    <a:pt x="393584" y="343683"/>
                    <a:pt x="403799" y="327613"/>
                    <a:pt x="422316" y="317782"/>
                  </a:cubicBezTo>
                  <a:cubicBezTo>
                    <a:pt x="439933" y="308414"/>
                    <a:pt x="458703" y="308142"/>
                    <a:pt x="477018" y="316914"/>
                  </a:cubicBezTo>
                  <a:cubicBezTo>
                    <a:pt x="482105" y="300894"/>
                    <a:pt x="492006" y="289962"/>
                    <a:pt x="506508" y="284370"/>
                  </a:cubicBezTo>
                  <a:cubicBezTo>
                    <a:pt x="525137" y="277173"/>
                    <a:pt x="543866" y="280635"/>
                    <a:pt x="562151" y="294676"/>
                  </a:cubicBezTo>
                  <a:cubicBezTo>
                    <a:pt x="567137" y="298512"/>
                    <a:pt x="571931" y="302570"/>
                    <a:pt x="576886" y="306779"/>
                  </a:cubicBezTo>
                  <a:lnTo>
                    <a:pt x="579697" y="309151"/>
                  </a:lnTo>
                  <a:lnTo>
                    <a:pt x="599792" y="294172"/>
                  </a:lnTo>
                  <a:lnTo>
                    <a:pt x="540812" y="182360"/>
                  </a:lnTo>
                  <a:cubicBezTo>
                    <a:pt x="516530" y="136351"/>
                    <a:pt x="492239" y="90332"/>
                    <a:pt x="467866" y="44374"/>
                  </a:cubicBezTo>
                  <a:cubicBezTo>
                    <a:pt x="467350" y="43394"/>
                    <a:pt x="466541" y="42597"/>
                    <a:pt x="466238" y="42435"/>
                  </a:cubicBezTo>
                  <a:cubicBezTo>
                    <a:pt x="415146" y="27416"/>
                    <a:pt x="368807" y="14122"/>
                    <a:pt x="321649" y="4421"/>
                  </a:cubicBezTo>
                  <a:lnTo>
                    <a:pt x="318969" y="3866"/>
                  </a:lnTo>
                  <a:cubicBezTo>
                    <a:pt x="315217" y="3079"/>
                    <a:pt x="311546" y="2312"/>
                    <a:pt x="307916" y="1908"/>
                  </a:cubicBezTo>
                  <a:cubicBezTo>
                    <a:pt x="332652" y="18684"/>
                    <a:pt x="353304" y="36218"/>
                    <a:pt x="370799" y="55255"/>
                  </a:cubicBezTo>
                  <a:cubicBezTo>
                    <a:pt x="388194" y="74171"/>
                    <a:pt x="393605" y="95096"/>
                    <a:pt x="386879" y="117455"/>
                  </a:cubicBezTo>
                  <a:cubicBezTo>
                    <a:pt x="382864" y="130819"/>
                    <a:pt x="378061" y="144103"/>
                    <a:pt x="373409" y="156933"/>
                  </a:cubicBezTo>
                  <a:lnTo>
                    <a:pt x="366865" y="175183"/>
                  </a:lnTo>
                  <a:cubicBezTo>
                    <a:pt x="361070" y="191495"/>
                    <a:pt x="355265" y="207827"/>
                    <a:pt x="349005" y="223957"/>
                  </a:cubicBezTo>
                  <a:cubicBezTo>
                    <a:pt x="346598" y="230155"/>
                    <a:pt x="342998" y="236383"/>
                    <a:pt x="338296" y="242460"/>
                  </a:cubicBezTo>
                  <a:cubicBezTo>
                    <a:pt x="330893" y="252009"/>
                    <a:pt x="320163" y="255158"/>
                    <a:pt x="308138" y="251373"/>
                  </a:cubicBezTo>
                  <a:cubicBezTo>
                    <a:pt x="288043" y="245003"/>
                    <a:pt x="273612" y="231740"/>
                    <a:pt x="265228" y="211935"/>
                  </a:cubicBezTo>
                  <a:cubicBezTo>
                    <a:pt x="255458" y="188860"/>
                    <a:pt x="256803" y="165553"/>
                    <a:pt x="259413" y="145799"/>
                  </a:cubicBezTo>
                  <a:cubicBezTo>
                    <a:pt x="260252" y="139490"/>
                    <a:pt x="261476" y="133222"/>
                    <a:pt x="262710" y="126994"/>
                  </a:cubicBezTo>
                  <a:lnTo>
                    <a:pt x="263428" y="123289"/>
                  </a:lnTo>
                  <a:cubicBezTo>
                    <a:pt x="260596" y="121714"/>
                    <a:pt x="257865" y="120140"/>
                    <a:pt x="255367" y="118282"/>
                  </a:cubicBezTo>
                  <a:cubicBezTo>
                    <a:pt x="255458" y="117929"/>
                    <a:pt x="255135" y="118020"/>
                    <a:pt x="254295" y="118615"/>
                  </a:cubicBezTo>
                  <a:cubicBezTo>
                    <a:pt x="241613" y="127337"/>
                    <a:pt x="228871" y="136018"/>
                    <a:pt x="216138" y="144678"/>
                  </a:cubicBezTo>
                  <a:cubicBezTo>
                    <a:pt x="198926" y="156387"/>
                    <a:pt x="181713" y="168117"/>
                    <a:pt x="164612" y="179987"/>
                  </a:cubicBezTo>
                  <a:cubicBezTo>
                    <a:pt x="132522" y="202275"/>
                    <a:pt x="100534" y="224714"/>
                    <a:pt x="68546" y="247133"/>
                  </a:cubicBezTo>
                  <a:lnTo>
                    <a:pt x="22744" y="279222"/>
                  </a:lnTo>
                  <a:cubicBezTo>
                    <a:pt x="11923" y="286783"/>
                    <a:pt x="4864" y="297371"/>
                    <a:pt x="1162" y="311564"/>
                  </a:cubicBezTo>
                  <a:cubicBezTo>
                    <a:pt x="-1053" y="320063"/>
                    <a:pt x="-82" y="327563"/>
                    <a:pt x="3903" y="332670"/>
                  </a:cubicBezTo>
                  <a:cubicBezTo>
                    <a:pt x="7837" y="337707"/>
                    <a:pt x="14744" y="340927"/>
                    <a:pt x="23361" y="340362"/>
                  </a:cubicBezTo>
                  <a:cubicBezTo>
                    <a:pt x="29489" y="340301"/>
                    <a:pt x="36245" y="339312"/>
                    <a:pt x="44619" y="337223"/>
                  </a:cubicBezTo>
                  <a:cubicBezTo>
                    <a:pt x="64299" y="332347"/>
                    <a:pt x="81228" y="321870"/>
                    <a:pt x="99139" y="310776"/>
                  </a:cubicBezTo>
                  <a:cubicBezTo>
                    <a:pt x="129094" y="292223"/>
                    <a:pt x="158230" y="274407"/>
                    <a:pt x="187457" y="256712"/>
                  </a:cubicBezTo>
                  <a:cubicBezTo>
                    <a:pt x="191250" y="254421"/>
                    <a:pt x="196165" y="253230"/>
                    <a:pt x="200281" y="253704"/>
                  </a:cubicBezTo>
                  <a:cubicBezTo>
                    <a:pt x="206662" y="254350"/>
                    <a:pt x="211597" y="259478"/>
                    <a:pt x="212538" y="266453"/>
                  </a:cubicBezTo>
                  <a:cubicBezTo>
                    <a:pt x="213044" y="270158"/>
                    <a:pt x="212659" y="277143"/>
                    <a:pt x="204417" y="282190"/>
                  </a:cubicBezTo>
                  <a:cubicBezTo>
                    <a:pt x="193920" y="288569"/>
                    <a:pt x="183452" y="294999"/>
                    <a:pt x="172995" y="301419"/>
                  </a:cubicBezTo>
                  <a:lnTo>
                    <a:pt x="139076" y="322203"/>
                  </a:lnTo>
                  <a:cubicBezTo>
                    <a:pt x="125332" y="330621"/>
                    <a:pt x="111588" y="339020"/>
                    <a:pt x="97895" y="347539"/>
                  </a:cubicBezTo>
                  <a:cubicBezTo>
                    <a:pt x="84829" y="355644"/>
                    <a:pt x="77588" y="364012"/>
                    <a:pt x="74392" y="374692"/>
                  </a:cubicBezTo>
                  <a:cubicBezTo>
                    <a:pt x="72207" y="382020"/>
                    <a:pt x="72976" y="389106"/>
                    <a:pt x="76576" y="394638"/>
                  </a:cubicBezTo>
                  <a:cubicBezTo>
                    <a:pt x="80096" y="400048"/>
                    <a:pt x="86083" y="403551"/>
                    <a:pt x="93425" y="404500"/>
                  </a:cubicBezTo>
                  <a:cubicBezTo>
                    <a:pt x="102082" y="405671"/>
                    <a:pt x="110627" y="403238"/>
                    <a:pt x="121145" y="396748"/>
                  </a:cubicBezTo>
                  <a:cubicBezTo>
                    <a:pt x="136547" y="387279"/>
                    <a:pt x="151909" y="377781"/>
                    <a:pt x="167281" y="368272"/>
                  </a:cubicBezTo>
                  <a:lnTo>
                    <a:pt x="199047" y="348629"/>
                  </a:lnTo>
                  <a:cubicBezTo>
                    <a:pt x="211810" y="340736"/>
                    <a:pt x="224573" y="332832"/>
                    <a:pt x="237376" y="325009"/>
                  </a:cubicBezTo>
                  <a:cubicBezTo>
                    <a:pt x="242331" y="321971"/>
                    <a:pt x="248157" y="321476"/>
                    <a:pt x="252920" y="323687"/>
                  </a:cubicBezTo>
                  <a:cubicBezTo>
                    <a:pt x="257471" y="325776"/>
                    <a:pt x="260566" y="329945"/>
                    <a:pt x="261395" y="335154"/>
                  </a:cubicBezTo>
                  <a:cubicBezTo>
                    <a:pt x="263023" y="345177"/>
                    <a:pt x="254912" y="350194"/>
                    <a:pt x="252252" y="351849"/>
                  </a:cubicBezTo>
                  <a:lnTo>
                    <a:pt x="216239" y="374096"/>
                  </a:lnTo>
                  <a:cubicBezTo>
                    <a:pt x="191290" y="389530"/>
                    <a:pt x="166331" y="404974"/>
                    <a:pt x="141270" y="420236"/>
                  </a:cubicBezTo>
                  <a:cubicBezTo>
                    <a:pt x="138257" y="422084"/>
                    <a:pt x="137458" y="423719"/>
                    <a:pt x="137731" y="427504"/>
                  </a:cubicBezTo>
                  <a:cubicBezTo>
                    <a:pt x="138742" y="441353"/>
                    <a:pt x="149614" y="454667"/>
                    <a:pt x="162478" y="457827"/>
                  </a:cubicBezTo>
                  <a:cubicBezTo>
                    <a:pt x="176060" y="461168"/>
                    <a:pt x="189217" y="458977"/>
                    <a:pt x="201545" y="451356"/>
                  </a:cubicBezTo>
                  <a:cubicBezTo>
                    <a:pt x="213772" y="443796"/>
                    <a:pt x="225695" y="435741"/>
                    <a:pt x="237629" y="427706"/>
                  </a:cubicBezTo>
                  <a:lnTo>
                    <a:pt x="269162" y="406680"/>
                  </a:lnTo>
                  <a:cubicBezTo>
                    <a:pt x="279730" y="399655"/>
                    <a:pt x="290298" y="392649"/>
                    <a:pt x="300897" y="385664"/>
                  </a:cubicBezTo>
                  <a:cubicBezTo>
                    <a:pt x="311253" y="378790"/>
                    <a:pt x="319374" y="382777"/>
                    <a:pt x="323490" y="388824"/>
                  </a:cubicBezTo>
                  <a:cubicBezTo>
                    <a:pt x="325907" y="392367"/>
                    <a:pt x="326797" y="396233"/>
                    <a:pt x="326079" y="399988"/>
                  </a:cubicBezTo>
                  <a:cubicBezTo>
                    <a:pt x="325239" y="404308"/>
                    <a:pt x="322428" y="408124"/>
                    <a:pt x="317705" y="411293"/>
                  </a:cubicBezTo>
                  <a:lnTo>
                    <a:pt x="297539" y="424688"/>
                  </a:lnTo>
                  <a:cubicBezTo>
                    <a:pt x="273065" y="440919"/>
                    <a:pt x="248592" y="457161"/>
                    <a:pt x="224178" y="473463"/>
                  </a:cubicBezTo>
                  <a:close/>
                  <a:moveTo>
                    <a:pt x="223754" y="471464"/>
                  </a:moveTo>
                  <a:lnTo>
                    <a:pt x="223754" y="471464"/>
                  </a:lnTo>
                  <a:close/>
                  <a:moveTo>
                    <a:pt x="409381" y="468537"/>
                  </a:moveTo>
                  <a:cubicBezTo>
                    <a:pt x="416329" y="468708"/>
                    <a:pt x="422427" y="466336"/>
                    <a:pt x="426503" y="462127"/>
                  </a:cubicBezTo>
                  <a:cubicBezTo>
                    <a:pt x="430619" y="457877"/>
                    <a:pt x="432642" y="451821"/>
                    <a:pt x="432379" y="444604"/>
                  </a:cubicBezTo>
                  <a:lnTo>
                    <a:pt x="424480" y="432571"/>
                  </a:lnTo>
                  <a:cubicBezTo>
                    <a:pt x="417654" y="422427"/>
                    <a:pt x="410585" y="411949"/>
                    <a:pt x="403030" y="402239"/>
                  </a:cubicBezTo>
                  <a:cubicBezTo>
                    <a:pt x="399511" y="397706"/>
                    <a:pt x="393888" y="394789"/>
                    <a:pt x="388730" y="394789"/>
                  </a:cubicBezTo>
                  <a:lnTo>
                    <a:pt x="388669" y="394789"/>
                  </a:lnTo>
                  <a:cubicBezTo>
                    <a:pt x="383997" y="394809"/>
                    <a:pt x="379861" y="397131"/>
                    <a:pt x="376372" y="401704"/>
                  </a:cubicBezTo>
                  <a:cubicBezTo>
                    <a:pt x="370132" y="409850"/>
                    <a:pt x="368423" y="419267"/>
                    <a:pt x="371123" y="430512"/>
                  </a:cubicBezTo>
                  <a:cubicBezTo>
                    <a:pt x="373085" y="438699"/>
                    <a:pt x="377707" y="445795"/>
                    <a:pt x="382601" y="453305"/>
                  </a:cubicBezTo>
                  <a:cubicBezTo>
                    <a:pt x="384584" y="456343"/>
                    <a:pt x="386556" y="459381"/>
                    <a:pt x="388366" y="462500"/>
                  </a:cubicBezTo>
                  <a:cubicBezTo>
                    <a:pt x="396072" y="466669"/>
                    <a:pt x="402727" y="468526"/>
                    <a:pt x="409381" y="468547"/>
                  </a:cubicBezTo>
                  <a:lnTo>
                    <a:pt x="409381" y="468547"/>
                  </a:lnTo>
                  <a:close/>
                  <a:moveTo>
                    <a:pt x="388841" y="463328"/>
                  </a:moveTo>
                  <a:lnTo>
                    <a:pt x="388841" y="463328"/>
                  </a:lnTo>
                  <a:close/>
                  <a:moveTo>
                    <a:pt x="450097" y="341402"/>
                  </a:moveTo>
                  <a:cubicBezTo>
                    <a:pt x="438750" y="341785"/>
                    <a:pt x="430862" y="346318"/>
                    <a:pt x="425997" y="355271"/>
                  </a:cubicBezTo>
                  <a:cubicBezTo>
                    <a:pt x="420981" y="364517"/>
                    <a:pt x="421770" y="374016"/>
                    <a:pt x="428445" y="384312"/>
                  </a:cubicBezTo>
                  <a:cubicBezTo>
                    <a:pt x="436980" y="397495"/>
                    <a:pt x="446315" y="410576"/>
                    <a:pt x="455336" y="423224"/>
                  </a:cubicBezTo>
                  <a:lnTo>
                    <a:pt x="457287" y="425950"/>
                  </a:lnTo>
                  <a:cubicBezTo>
                    <a:pt x="457914" y="426828"/>
                    <a:pt x="459280" y="427787"/>
                    <a:pt x="460392" y="428150"/>
                  </a:cubicBezTo>
                  <a:cubicBezTo>
                    <a:pt x="478394" y="433762"/>
                    <a:pt x="498762" y="422366"/>
                    <a:pt x="504870" y="403208"/>
                  </a:cubicBezTo>
                  <a:cubicBezTo>
                    <a:pt x="505264" y="401966"/>
                    <a:pt x="505214" y="401583"/>
                    <a:pt x="504516" y="400472"/>
                  </a:cubicBezTo>
                  <a:cubicBezTo>
                    <a:pt x="500845" y="394668"/>
                    <a:pt x="497234" y="388814"/>
                    <a:pt x="493634" y="382959"/>
                  </a:cubicBezTo>
                  <a:cubicBezTo>
                    <a:pt x="488274" y="374248"/>
                    <a:pt x="482914" y="365547"/>
                    <a:pt x="477322" y="356997"/>
                  </a:cubicBezTo>
                  <a:cubicBezTo>
                    <a:pt x="470677" y="346842"/>
                    <a:pt x="461778" y="341745"/>
                    <a:pt x="450097" y="341412"/>
                  </a:cubicBezTo>
                  <a:close/>
                  <a:moveTo>
                    <a:pt x="525096" y="311432"/>
                  </a:moveTo>
                  <a:lnTo>
                    <a:pt x="523559" y="311644"/>
                  </a:lnTo>
                  <a:cubicBezTo>
                    <a:pt x="522153" y="311816"/>
                    <a:pt x="520748" y="311967"/>
                    <a:pt x="519403" y="312331"/>
                  </a:cubicBezTo>
                  <a:cubicBezTo>
                    <a:pt x="512253" y="314370"/>
                    <a:pt x="508632" y="319831"/>
                    <a:pt x="506862" y="324070"/>
                  </a:cubicBezTo>
                  <a:cubicBezTo>
                    <a:pt x="503727" y="331520"/>
                    <a:pt x="504010" y="340534"/>
                    <a:pt x="507570" y="347054"/>
                  </a:cubicBezTo>
                  <a:cubicBezTo>
                    <a:pt x="511524" y="354282"/>
                    <a:pt x="516106" y="361459"/>
                    <a:pt x="520545" y="368403"/>
                  </a:cubicBezTo>
                  <a:cubicBezTo>
                    <a:pt x="523862" y="373602"/>
                    <a:pt x="527180" y="378790"/>
                    <a:pt x="530315" y="384100"/>
                  </a:cubicBezTo>
                  <a:cubicBezTo>
                    <a:pt x="530598" y="384826"/>
                    <a:pt x="530942" y="384887"/>
                    <a:pt x="531943" y="384604"/>
                  </a:cubicBezTo>
                  <a:cubicBezTo>
                    <a:pt x="542643" y="381798"/>
                    <a:pt x="551006" y="376226"/>
                    <a:pt x="557509" y="367566"/>
                  </a:cubicBezTo>
                  <a:cubicBezTo>
                    <a:pt x="561605" y="362115"/>
                    <a:pt x="563405" y="356321"/>
                    <a:pt x="562869" y="350365"/>
                  </a:cubicBezTo>
                  <a:cubicBezTo>
                    <a:pt x="561473" y="334861"/>
                    <a:pt x="546344" y="316843"/>
                    <a:pt x="531114" y="312563"/>
                  </a:cubicBezTo>
                  <a:cubicBezTo>
                    <a:pt x="529688" y="312159"/>
                    <a:pt x="528231" y="311947"/>
                    <a:pt x="526735" y="311715"/>
                  </a:cubicBezTo>
                  <a:lnTo>
                    <a:pt x="525106" y="311443"/>
                  </a:lnTo>
                  <a:close/>
                  <a:moveTo>
                    <a:pt x="233584" y="0"/>
                  </a:moveTo>
                  <a:cubicBezTo>
                    <a:pt x="228739" y="0"/>
                    <a:pt x="224229" y="1353"/>
                    <a:pt x="219779" y="4058"/>
                  </a:cubicBezTo>
                  <a:cubicBezTo>
                    <a:pt x="218383" y="4906"/>
                    <a:pt x="216887" y="5562"/>
                    <a:pt x="215380" y="6208"/>
                  </a:cubicBezTo>
                  <a:lnTo>
                    <a:pt x="200888" y="13092"/>
                  </a:lnTo>
                  <a:cubicBezTo>
                    <a:pt x="181157" y="22570"/>
                    <a:pt x="161436" y="32039"/>
                    <a:pt x="141766" y="41628"/>
                  </a:cubicBezTo>
                  <a:cubicBezTo>
                    <a:pt x="141655" y="41719"/>
                    <a:pt x="141078" y="42304"/>
                    <a:pt x="140573" y="43253"/>
                  </a:cubicBezTo>
                  <a:cubicBezTo>
                    <a:pt x="107573" y="105291"/>
                    <a:pt x="74645" y="167340"/>
                    <a:pt x="41726" y="229408"/>
                  </a:cubicBezTo>
                  <a:lnTo>
                    <a:pt x="79681" y="203315"/>
                  </a:lnTo>
                  <a:cubicBezTo>
                    <a:pt x="128325" y="169883"/>
                    <a:pt x="176980" y="136442"/>
                    <a:pt x="225665" y="103081"/>
                  </a:cubicBezTo>
                  <a:cubicBezTo>
                    <a:pt x="231955" y="98771"/>
                    <a:pt x="237952" y="94652"/>
                    <a:pt x="242534" y="89343"/>
                  </a:cubicBezTo>
                  <a:lnTo>
                    <a:pt x="241259" y="88606"/>
                  </a:lnTo>
                  <a:lnTo>
                    <a:pt x="246549" y="83993"/>
                  </a:lnTo>
                  <a:cubicBezTo>
                    <a:pt x="247651" y="82731"/>
                    <a:pt x="249856" y="80934"/>
                    <a:pt x="252920" y="81288"/>
                  </a:cubicBezTo>
                  <a:lnTo>
                    <a:pt x="256955" y="81843"/>
                  </a:lnTo>
                  <a:lnTo>
                    <a:pt x="257441" y="83438"/>
                  </a:lnTo>
                  <a:lnTo>
                    <a:pt x="299340" y="108047"/>
                  </a:lnTo>
                  <a:lnTo>
                    <a:pt x="295931" y="120755"/>
                  </a:lnTo>
                  <a:cubicBezTo>
                    <a:pt x="289510" y="145244"/>
                    <a:pt x="286000" y="165926"/>
                    <a:pt x="289803" y="187265"/>
                  </a:cubicBezTo>
                  <a:cubicBezTo>
                    <a:pt x="292897" y="204617"/>
                    <a:pt x="300796" y="215428"/>
                    <a:pt x="314671" y="221282"/>
                  </a:cubicBezTo>
                  <a:cubicBezTo>
                    <a:pt x="315693" y="221726"/>
                    <a:pt x="316158" y="221737"/>
                    <a:pt x="316208" y="221737"/>
                  </a:cubicBezTo>
                  <a:lnTo>
                    <a:pt x="316208" y="221737"/>
                  </a:lnTo>
                  <a:cubicBezTo>
                    <a:pt x="318858" y="216124"/>
                    <a:pt x="321083" y="211753"/>
                    <a:pt x="322762" y="207201"/>
                  </a:cubicBezTo>
                  <a:cubicBezTo>
                    <a:pt x="328668" y="191242"/>
                    <a:pt x="334402" y="175223"/>
                    <a:pt x="340136" y="159194"/>
                  </a:cubicBezTo>
                  <a:lnTo>
                    <a:pt x="346406" y="141842"/>
                  </a:lnTo>
                  <a:cubicBezTo>
                    <a:pt x="350037" y="131899"/>
                    <a:pt x="353668" y="121946"/>
                    <a:pt x="356853" y="111863"/>
                  </a:cubicBezTo>
                  <a:cubicBezTo>
                    <a:pt x="361101" y="98437"/>
                    <a:pt x="358532" y="86950"/>
                    <a:pt x="348995" y="76755"/>
                  </a:cubicBezTo>
                  <a:cubicBezTo>
                    <a:pt x="319667" y="45393"/>
                    <a:pt x="286031" y="20885"/>
                    <a:pt x="249026" y="3896"/>
                  </a:cubicBezTo>
                  <a:cubicBezTo>
                    <a:pt x="243383" y="1302"/>
                    <a:pt x="238317" y="10"/>
                    <a:pt x="233584" y="10"/>
                  </a:cubicBezTo>
                  <a:close/>
                </a:path>
              </a:pathLst>
            </a:custGeom>
            <a:solidFill>
              <a:srgbClr val="FFFFFF"/>
            </a:solidFill>
            <a:ln w="10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aphic 7">
              <a:extLst>
                <a:ext uri="{FF2B5EF4-FFF2-40B4-BE49-F238E27FC236}">
                  <a16:creationId xmlns:a16="http://schemas.microsoft.com/office/drawing/2014/main" id="{01CCA9EC-3484-4E80-845E-DB491C3EDC15}"/>
                </a:ext>
              </a:extLst>
            </p:cNvPr>
            <p:cNvGrpSpPr/>
            <p:nvPr/>
          </p:nvGrpSpPr>
          <p:grpSpPr>
            <a:xfrm>
              <a:off x="4554771" y="2438044"/>
              <a:ext cx="289237" cy="363023"/>
              <a:chOff x="4554771" y="2438044"/>
              <a:chExt cx="289237" cy="363023"/>
            </a:xfrm>
            <a:solidFill>
              <a:schemeClr val="accent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00C737D-2883-4386-A00F-99831C386084}"/>
                  </a:ext>
                </a:extLst>
              </p:cNvPr>
              <p:cNvSpPr/>
              <p:nvPr/>
            </p:nvSpPr>
            <p:spPr>
              <a:xfrm>
                <a:off x="4726209" y="2704901"/>
                <a:ext cx="27205" cy="27556"/>
              </a:xfrm>
              <a:custGeom>
                <a:avLst/>
                <a:gdLst>
                  <a:gd name="connsiteX0" fmla="*/ 13603 w 27205"/>
                  <a:gd name="connsiteY0" fmla="*/ 0 h 27556"/>
                  <a:gd name="connsiteX1" fmla="*/ 1 w 27205"/>
                  <a:gd name="connsiteY1" fmla="*/ 13597 h 27556"/>
                  <a:gd name="connsiteX2" fmla="*/ 4036 w 27205"/>
                  <a:gd name="connsiteY2" fmla="*/ 23499 h 27556"/>
                  <a:gd name="connsiteX3" fmla="*/ 13633 w 27205"/>
                  <a:gd name="connsiteY3" fmla="*/ 27557 h 27556"/>
                  <a:gd name="connsiteX4" fmla="*/ 13664 w 27205"/>
                  <a:gd name="connsiteY4" fmla="*/ 27557 h 27556"/>
                  <a:gd name="connsiteX5" fmla="*/ 27205 w 27205"/>
                  <a:gd name="connsiteY5" fmla="*/ 13960 h 27556"/>
                  <a:gd name="connsiteX6" fmla="*/ 23160 w 27205"/>
                  <a:gd name="connsiteY6" fmla="*/ 4017 h 27556"/>
                  <a:gd name="connsiteX7" fmla="*/ 13603 w 27205"/>
                  <a:gd name="connsiteY7" fmla="*/ 10 h 27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205" h="27556">
                    <a:moveTo>
                      <a:pt x="13603" y="0"/>
                    </a:moveTo>
                    <a:cubicBezTo>
                      <a:pt x="6301" y="0"/>
                      <a:pt x="72" y="6228"/>
                      <a:pt x="1" y="13597"/>
                    </a:cubicBezTo>
                    <a:cubicBezTo>
                      <a:pt x="-40" y="17321"/>
                      <a:pt x="1396" y="20844"/>
                      <a:pt x="4036" y="23499"/>
                    </a:cubicBezTo>
                    <a:cubicBezTo>
                      <a:pt x="6615" y="26113"/>
                      <a:pt x="10023" y="27547"/>
                      <a:pt x="13633" y="27557"/>
                    </a:cubicBezTo>
                    <a:lnTo>
                      <a:pt x="13664" y="27557"/>
                    </a:lnTo>
                    <a:cubicBezTo>
                      <a:pt x="20955" y="27557"/>
                      <a:pt x="27155" y="21339"/>
                      <a:pt x="27205" y="13960"/>
                    </a:cubicBezTo>
                    <a:cubicBezTo>
                      <a:pt x="27236" y="10205"/>
                      <a:pt x="25800" y="6682"/>
                      <a:pt x="23160" y="4017"/>
                    </a:cubicBezTo>
                    <a:cubicBezTo>
                      <a:pt x="20591" y="1433"/>
                      <a:pt x="17193" y="10"/>
                      <a:pt x="13603" y="10"/>
                    </a:cubicBezTo>
                    <a:close/>
                  </a:path>
                </a:pathLst>
              </a:custGeom>
              <a:grpFill/>
              <a:ln w="10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FFFB255-0A6A-45DD-ABC9-12852DF2A12B}"/>
                  </a:ext>
                </a:extLst>
              </p:cNvPr>
              <p:cNvSpPr/>
              <p:nvPr/>
            </p:nvSpPr>
            <p:spPr>
              <a:xfrm>
                <a:off x="4554771" y="2438044"/>
                <a:ext cx="289237" cy="363023"/>
              </a:xfrm>
              <a:custGeom>
                <a:avLst/>
                <a:gdLst>
                  <a:gd name="connsiteX0" fmla="*/ 135527 w 289237"/>
                  <a:gd name="connsiteY0" fmla="*/ 0 h 363023"/>
                  <a:gd name="connsiteX1" fmla="*/ 0 w 289237"/>
                  <a:gd name="connsiteY1" fmla="*/ 72183 h 363023"/>
                  <a:gd name="connsiteX2" fmla="*/ 153508 w 289237"/>
                  <a:gd name="connsiteY2" fmla="*/ 363023 h 363023"/>
                  <a:gd name="connsiteX3" fmla="*/ 185405 w 289237"/>
                  <a:gd name="connsiteY3" fmla="*/ 346015 h 363023"/>
                  <a:gd name="connsiteX4" fmla="*/ 261123 w 289237"/>
                  <a:gd name="connsiteY4" fmla="*/ 305709 h 363023"/>
                  <a:gd name="connsiteX5" fmla="*/ 284231 w 289237"/>
                  <a:gd name="connsiteY5" fmla="*/ 293727 h 363023"/>
                  <a:gd name="connsiteX6" fmla="*/ 289237 w 289237"/>
                  <a:gd name="connsiteY6" fmla="*/ 291164 h 363023"/>
                  <a:gd name="connsiteX7" fmla="*/ 135527 w 289237"/>
                  <a:gd name="connsiteY7" fmla="*/ 0 h 363023"/>
                  <a:gd name="connsiteX8" fmla="*/ 185102 w 289237"/>
                  <a:gd name="connsiteY8" fmla="*/ 307052 h 363023"/>
                  <a:gd name="connsiteX9" fmla="*/ 185041 w 289237"/>
                  <a:gd name="connsiteY9" fmla="*/ 307052 h 363023"/>
                  <a:gd name="connsiteX10" fmla="*/ 166453 w 289237"/>
                  <a:gd name="connsiteY10" fmla="*/ 299239 h 363023"/>
                  <a:gd name="connsiteX11" fmla="*/ 158767 w 289237"/>
                  <a:gd name="connsiteY11" fmla="*/ 280333 h 363023"/>
                  <a:gd name="connsiteX12" fmla="*/ 185031 w 289237"/>
                  <a:gd name="connsiteY12" fmla="*/ 254219 h 363023"/>
                  <a:gd name="connsiteX13" fmla="*/ 203579 w 289237"/>
                  <a:gd name="connsiteY13" fmla="*/ 261971 h 363023"/>
                  <a:gd name="connsiteX14" fmla="*/ 211305 w 289237"/>
                  <a:gd name="connsiteY14" fmla="*/ 280918 h 363023"/>
                  <a:gd name="connsiteX15" fmla="*/ 185102 w 289237"/>
                  <a:gd name="connsiteY15" fmla="*/ 307062 h 36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9237" h="363023">
                    <a:moveTo>
                      <a:pt x="135527" y="0"/>
                    </a:moveTo>
                    <a:lnTo>
                      <a:pt x="0" y="72183"/>
                    </a:lnTo>
                    <a:lnTo>
                      <a:pt x="153508" y="363023"/>
                    </a:lnTo>
                    <a:lnTo>
                      <a:pt x="185405" y="346015"/>
                    </a:lnTo>
                    <a:cubicBezTo>
                      <a:pt x="210638" y="332559"/>
                      <a:pt x="235870" y="319124"/>
                      <a:pt x="261123" y="305709"/>
                    </a:cubicBezTo>
                    <a:cubicBezTo>
                      <a:pt x="268778" y="301651"/>
                      <a:pt x="276505" y="297684"/>
                      <a:pt x="284231" y="293727"/>
                    </a:cubicBezTo>
                    <a:lnTo>
                      <a:pt x="289237" y="291164"/>
                    </a:lnTo>
                    <a:lnTo>
                      <a:pt x="135527" y="0"/>
                    </a:lnTo>
                    <a:close/>
                    <a:moveTo>
                      <a:pt x="185102" y="307052"/>
                    </a:moveTo>
                    <a:lnTo>
                      <a:pt x="185041" y="307052"/>
                    </a:lnTo>
                    <a:cubicBezTo>
                      <a:pt x="178033" y="307042"/>
                      <a:pt x="171429" y="304266"/>
                      <a:pt x="166453" y="299239"/>
                    </a:cubicBezTo>
                    <a:cubicBezTo>
                      <a:pt x="161437" y="294172"/>
                      <a:pt x="158696" y="287449"/>
                      <a:pt x="158767" y="280333"/>
                    </a:cubicBezTo>
                    <a:cubicBezTo>
                      <a:pt x="158909" y="265928"/>
                      <a:pt x="170690" y="254219"/>
                      <a:pt x="185031" y="254219"/>
                    </a:cubicBezTo>
                    <a:cubicBezTo>
                      <a:pt x="192019" y="254219"/>
                      <a:pt x="198613" y="256975"/>
                      <a:pt x="203579" y="261971"/>
                    </a:cubicBezTo>
                    <a:cubicBezTo>
                      <a:pt x="208615" y="267039"/>
                      <a:pt x="211366" y="273771"/>
                      <a:pt x="211305" y="280918"/>
                    </a:cubicBezTo>
                    <a:cubicBezTo>
                      <a:pt x="211194" y="295342"/>
                      <a:pt x="199452" y="307062"/>
                      <a:pt x="185102" y="307062"/>
                    </a:cubicBezTo>
                    <a:close/>
                  </a:path>
                </a:pathLst>
              </a:custGeom>
              <a:grpFill/>
              <a:ln w="10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76D1B2B-10D1-42CB-9510-3251F024ACCE}"/>
                </a:ext>
              </a:extLst>
            </p:cNvPr>
            <p:cNvSpPr/>
            <p:nvPr/>
          </p:nvSpPr>
          <p:spPr>
            <a:xfrm>
              <a:off x="3897202" y="2445230"/>
              <a:ext cx="279447" cy="355846"/>
            </a:xfrm>
            <a:custGeom>
              <a:avLst/>
              <a:gdLst>
                <a:gd name="connsiteX0" fmla="*/ 0 w 279447"/>
                <a:gd name="connsiteY0" fmla="*/ 290750 h 355846"/>
                <a:gd name="connsiteX1" fmla="*/ 125970 w 279447"/>
                <a:gd name="connsiteY1" fmla="*/ 355846 h 355846"/>
                <a:gd name="connsiteX2" fmla="*/ 279448 w 279447"/>
                <a:gd name="connsiteY2" fmla="*/ 65056 h 355846"/>
                <a:gd name="connsiteX3" fmla="*/ 153619 w 279447"/>
                <a:gd name="connsiteY3" fmla="*/ 0 h 355846"/>
                <a:gd name="connsiteX4" fmla="*/ 2538 w 279447"/>
                <a:gd name="connsiteY4" fmla="*/ 286318 h 355846"/>
                <a:gd name="connsiteX5" fmla="*/ 0 w 279447"/>
                <a:gd name="connsiteY5" fmla="*/ 290750 h 355846"/>
                <a:gd name="connsiteX6" fmla="*/ 94386 w 279447"/>
                <a:gd name="connsiteY6" fmla="*/ 299855 h 355846"/>
                <a:gd name="connsiteX7" fmla="*/ 75788 w 279447"/>
                <a:gd name="connsiteY7" fmla="*/ 291991 h 355846"/>
                <a:gd name="connsiteX8" fmla="*/ 67981 w 279447"/>
                <a:gd name="connsiteY8" fmla="*/ 273156 h 355846"/>
                <a:gd name="connsiteX9" fmla="*/ 67981 w 279447"/>
                <a:gd name="connsiteY9" fmla="*/ 273156 h 355846"/>
                <a:gd name="connsiteX10" fmla="*/ 94397 w 279447"/>
                <a:gd name="connsiteY10" fmla="*/ 247032 h 355846"/>
                <a:gd name="connsiteX11" fmla="*/ 94427 w 279447"/>
                <a:gd name="connsiteY11" fmla="*/ 247032 h 355846"/>
                <a:gd name="connsiteX12" fmla="*/ 113227 w 279447"/>
                <a:gd name="connsiteY12" fmla="*/ 255037 h 355846"/>
                <a:gd name="connsiteX13" fmla="*/ 120903 w 279447"/>
                <a:gd name="connsiteY13" fmla="*/ 273761 h 355846"/>
                <a:gd name="connsiteX14" fmla="*/ 94488 w 279447"/>
                <a:gd name="connsiteY14" fmla="*/ 299855 h 355846"/>
                <a:gd name="connsiteX15" fmla="*/ 94397 w 279447"/>
                <a:gd name="connsiteY15" fmla="*/ 299855 h 355846"/>
                <a:gd name="connsiteX16" fmla="*/ 80632 w 279447"/>
                <a:gd name="connsiteY16" fmla="*/ 273287 h 355846"/>
                <a:gd name="connsiteX17" fmla="*/ 84759 w 279447"/>
                <a:gd name="connsiteY17" fmla="*/ 283088 h 355846"/>
                <a:gd name="connsiteX18" fmla="*/ 94376 w 279447"/>
                <a:gd name="connsiteY18" fmla="*/ 287227 h 355846"/>
                <a:gd name="connsiteX19" fmla="*/ 94427 w 279447"/>
                <a:gd name="connsiteY19" fmla="*/ 287227 h 355846"/>
                <a:gd name="connsiteX20" fmla="*/ 108231 w 279447"/>
                <a:gd name="connsiteY20" fmla="*/ 273580 h 355846"/>
                <a:gd name="connsiteX21" fmla="*/ 104186 w 279447"/>
                <a:gd name="connsiteY21" fmla="*/ 263930 h 355846"/>
                <a:gd name="connsiteX22" fmla="*/ 94407 w 279447"/>
                <a:gd name="connsiteY22" fmla="*/ 259680 h 355846"/>
                <a:gd name="connsiteX23" fmla="*/ 94397 w 279447"/>
                <a:gd name="connsiteY23" fmla="*/ 259680 h 355846"/>
                <a:gd name="connsiteX24" fmla="*/ 80632 w 279447"/>
                <a:gd name="connsiteY24" fmla="*/ 273297 h 355846"/>
                <a:gd name="connsiteX25" fmla="*/ 80632 w 279447"/>
                <a:gd name="connsiteY25" fmla="*/ 273297 h 3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9447" h="355846">
                  <a:moveTo>
                    <a:pt x="0" y="290750"/>
                  </a:moveTo>
                  <a:lnTo>
                    <a:pt x="125970" y="355846"/>
                  </a:lnTo>
                  <a:lnTo>
                    <a:pt x="279448" y="65056"/>
                  </a:lnTo>
                  <a:lnTo>
                    <a:pt x="153619" y="0"/>
                  </a:lnTo>
                  <a:lnTo>
                    <a:pt x="2538" y="286318"/>
                  </a:lnTo>
                  <a:cubicBezTo>
                    <a:pt x="1750" y="287822"/>
                    <a:pt x="890" y="289296"/>
                    <a:pt x="0" y="290750"/>
                  </a:cubicBezTo>
                  <a:close/>
                  <a:moveTo>
                    <a:pt x="94386" y="299855"/>
                  </a:moveTo>
                  <a:cubicBezTo>
                    <a:pt x="87429" y="299855"/>
                    <a:pt x="80835" y="297069"/>
                    <a:pt x="75788" y="291991"/>
                  </a:cubicBezTo>
                  <a:cubicBezTo>
                    <a:pt x="70762" y="286954"/>
                    <a:pt x="67920" y="280090"/>
                    <a:pt x="67981" y="273156"/>
                  </a:cubicBezTo>
                  <a:lnTo>
                    <a:pt x="67981" y="273156"/>
                  </a:lnTo>
                  <a:cubicBezTo>
                    <a:pt x="68112" y="258984"/>
                    <a:pt x="80208" y="247032"/>
                    <a:pt x="94397" y="247032"/>
                  </a:cubicBezTo>
                  <a:lnTo>
                    <a:pt x="94427" y="247032"/>
                  </a:lnTo>
                  <a:cubicBezTo>
                    <a:pt x="101354" y="247032"/>
                    <a:pt x="108211" y="249960"/>
                    <a:pt x="113227" y="255037"/>
                  </a:cubicBezTo>
                  <a:cubicBezTo>
                    <a:pt x="118213" y="260094"/>
                    <a:pt x="121014" y="266918"/>
                    <a:pt x="120903" y="273761"/>
                  </a:cubicBezTo>
                  <a:cubicBezTo>
                    <a:pt x="120681" y="288075"/>
                    <a:pt x="108828" y="299784"/>
                    <a:pt x="94488" y="299855"/>
                  </a:cubicBezTo>
                  <a:lnTo>
                    <a:pt x="94397" y="299855"/>
                  </a:lnTo>
                  <a:close/>
                  <a:moveTo>
                    <a:pt x="80632" y="273287"/>
                  </a:moveTo>
                  <a:cubicBezTo>
                    <a:pt x="80602" y="276850"/>
                    <a:pt x="82099" y="280434"/>
                    <a:pt x="84759" y="283088"/>
                  </a:cubicBezTo>
                  <a:cubicBezTo>
                    <a:pt x="87408" y="285753"/>
                    <a:pt x="90827" y="287227"/>
                    <a:pt x="94376" y="287227"/>
                  </a:cubicBezTo>
                  <a:lnTo>
                    <a:pt x="94427" y="287227"/>
                  </a:lnTo>
                  <a:cubicBezTo>
                    <a:pt x="101789" y="287186"/>
                    <a:pt x="108120" y="280948"/>
                    <a:pt x="108231" y="273580"/>
                  </a:cubicBezTo>
                  <a:cubicBezTo>
                    <a:pt x="108292" y="270097"/>
                    <a:pt x="106816" y="266584"/>
                    <a:pt x="104186" y="263930"/>
                  </a:cubicBezTo>
                  <a:cubicBezTo>
                    <a:pt x="101536" y="261225"/>
                    <a:pt x="97966" y="259680"/>
                    <a:pt x="94407" y="259680"/>
                  </a:cubicBezTo>
                  <a:lnTo>
                    <a:pt x="94397" y="259680"/>
                  </a:lnTo>
                  <a:cubicBezTo>
                    <a:pt x="87125" y="259680"/>
                    <a:pt x="80703" y="266039"/>
                    <a:pt x="80632" y="273297"/>
                  </a:cubicBezTo>
                  <a:lnTo>
                    <a:pt x="80632" y="273297"/>
                  </a:lnTo>
                  <a:close/>
                </a:path>
              </a:pathLst>
            </a:custGeom>
            <a:solidFill>
              <a:schemeClr val="accent1"/>
            </a:solidFill>
            <a:ln w="10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EB0701-996D-4C87-BBF4-0690E3ABC284}"/>
                </a:ext>
              </a:extLst>
            </p:cNvPr>
            <p:cNvSpPr/>
            <p:nvPr/>
          </p:nvSpPr>
          <p:spPr>
            <a:xfrm>
              <a:off x="4061795" y="2486243"/>
              <a:ext cx="599792" cy="490700"/>
            </a:xfrm>
            <a:custGeom>
              <a:avLst/>
              <a:gdLst>
                <a:gd name="connsiteX0" fmla="*/ 224128 w 599792"/>
                <a:gd name="connsiteY0" fmla="*/ 471535 h 490700"/>
                <a:gd name="connsiteX1" fmla="*/ 247752 w 599792"/>
                <a:gd name="connsiteY1" fmla="*/ 490663 h 490700"/>
                <a:gd name="connsiteX2" fmla="*/ 280994 w 599792"/>
                <a:gd name="connsiteY2" fmla="*/ 481114 h 490700"/>
                <a:gd name="connsiteX3" fmla="*/ 280923 w 599792"/>
                <a:gd name="connsiteY3" fmla="*/ 479014 h 490700"/>
                <a:gd name="connsiteX4" fmla="*/ 281207 w 599792"/>
                <a:gd name="connsiteY4" fmla="*/ 458937 h 490700"/>
                <a:gd name="connsiteX5" fmla="*/ 333077 w 599792"/>
                <a:gd name="connsiteY5" fmla="*/ 416673 h 490700"/>
                <a:gd name="connsiteX6" fmla="*/ 339357 w 599792"/>
                <a:gd name="connsiteY6" fmla="*/ 417562 h 490700"/>
                <a:gd name="connsiteX7" fmla="*/ 353364 w 599792"/>
                <a:gd name="connsiteY7" fmla="*/ 379406 h 490700"/>
                <a:gd name="connsiteX8" fmla="*/ 392482 w 599792"/>
                <a:gd name="connsiteY8" fmla="*/ 362630 h 490700"/>
                <a:gd name="connsiteX9" fmla="*/ 422316 w 599792"/>
                <a:gd name="connsiteY9" fmla="*/ 315874 h 490700"/>
                <a:gd name="connsiteX10" fmla="*/ 477018 w 599792"/>
                <a:gd name="connsiteY10" fmla="*/ 315006 h 490700"/>
                <a:gd name="connsiteX11" fmla="*/ 506508 w 599792"/>
                <a:gd name="connsiteY11" fmla="*/ 282462 h 490700"/>
                <a:gd name="connsiteX12" fmla="*/ 562151 w 599792"/>
                <a:gd name="connsiteY12" fmla="*/ 292768 h 490700"/>
                <a:gd name="connsiteX13" fmla="*/ 576886 w 599792"/>
                <a:gd name="connsiteY13" fmla="*/ 304871 h 490700"/>
                <a:gd name="connsiteX14" fmla="*/ 579697 w 599792"/>
                <a:gd name="connsiteY14" fmla="*/ 307243 h 490700"/>
                <a:gd name="connsiteX15" fmla="*/ 599792 w 599792"/>
                <a:gd name="connsiteY15" fmla="*/ 292264 h 490700"/>
                <a:gd name="connsiteX16" fmla="*/ 540812 w 599792"/>
                <a:gd name="connsiteY16" fmla="*/ 180452 h 490700"/>
                <a:gd name="connsiteX17" fmla="*/ 467866 w 599792"/>
                <a:gd name="connsiteY17" fmla="*/ 42466 h 490700"/>
                <a:gd name="connsiteX18" fmla="*/ 466238 w 599792"/>
                <a:gd name="connsiteY18" fmla="*/ 40528 h 490700"/>
                <a:gd name="connsiteX19" fmla="*/ 321649 w 599792"/>
                <a:gd name="connsiteY19" fmla="*/ 2513 h 490700"/>
                <a:gd name="connsiteX20" fmla="*/ 318969 w 599792"/>
                <a:gd name="connsiteY20" fmla="*/ 1958 h 490700"/>
                <a:gd name="connsiteX21" fmla="*/ 307916 w 599792"/>
                <a:gd name="connsiteY21" fmla="*/ 0 h 490700"/>
                <a:gd name="connsiteX22" fmla="*/ 370799 w 599792"/>
                <a:gd name="connsiteY22" fmla="*/ 53347 h 490700"/>
                <a:gd name="connsiteX23" fmla="*/ 386879 w 599792"/>
                <a:gd name="connsiteY23" fmla="*/ 115547 h 490700"/>
                <a:gd name="connsiteX24" fmla="*/ 373409 w 599792"/>
                <a:gd name="connsiteY24" fmla="*/ 155025 h 490700"/>
                <a:gd name="connsiteX25" fmla="*/ 366865 w 599792"/>
                <a:gd name="connsiteY25" fmla="*/ 173275 h 490700"/>
                <a:gd name="connsiteX26" fmla="*/ 349005 w 599792"/>
                <a:gd name="connsiteY26" fmla="*/ 222049 h 490700"/>
                <a:gd name="connsiteX27" fmla="*/ 338296 w 599792"/>
                <a:gd name="connsiteY27" fmla="*/ 240552 h 490700"/>
                <a:gd name="connsiteX28" fmla="*/ 308138 w 599792"/>
                <a:gd name="connsiteY28" fmla="*/ 249465 h 490700"/>
                <a:gd name="connsiteX29" fmla="*/ 265228 w 599792"/>
                <a:gd name="connsiteY29" fmla="*/ 210027 h 490700"/>
                <a:gd name="connsiteX30" fmla="*/ 259413 w 599792"/>
                <a:gd name="connsiteY30" fmla="*/ 143891 h 490700"/>
                <a:gd name="connsiteX31" fmla="*/ 262710 w 599792"/>
                <a:gd name="connsiteY31" fmla="*/ 125086 h 490700"/>
                <a:gd name="connsiteX32" fmla="*/ 263428 w 599792"/>
                <a:gd name="connsiteY32" fmla="*/ 121381 h 490700"/>
                <a:gd name="connsiteX33" fmla="*/ 255367 w 599792"/>
                <a:gd name="connsiteY33" fmla="*/ 116375 h 490700"/>
                <a:gd name="connsiteX34" fmla="*/ 254295 w 599792"/>
                <a:gd name="connsiteY34" fmla="*/ 116708 h 490700"/>
                <a:gd name="connsiteX35" fmla="*/ 216138 w 599792"/>
                <a:gd name="connsiteY35" fmla="*/ 142771 h 490700"/>
                <a:gd name="connsiteX36" fmla="*/ 164612 w 599792"/>
                <a:gd name="connsiteY36" fmla="*/ 178080 h 490700"/>
                <a:gd name="connsiteX37" fmla="*/ 68546 w 599792"/>
                <a:gd name="connsiteY37" fmla="*/ 245225 h 490700"/>
                <a:gd name="connsiteX38" fmla="*/ 22744 w 599792"/>
                <a:gd name="connsiteY38" fmla="*/ 277314 h 490700"/>
                <a:gd name="connsiteX39" fmla="*/ 1162 w 599792"/>
                <a:gd name="connsiteY39" fmla="*/ 309656 h 490700"/>
                <a:gd name="connsiteX40" fmla="*/ 3903 w 599792"/>
                <a:gd name="connsiteY40" fmla="*/ 330763 h 490700"/>
                <a:gd name="connsiteX41" fmla="*/ 23361 w 599792"/>
                <a:gd name="connsiteY41" fmla="*/ 338454 h 490700"/>
                <a:gd name="connsiteX42" fmla="*/ 44619 w 599792"/>
                <a:gd name="connsiteY42" fmla="*/ 335315 h 490700"/>
                <a:gd name="connsiteX43" fmla="*/ 99139 w 599792"/>
                <a:gd name="connsiteY43" fmla="*/ 308869 h 490700"/>
                <a:gd name="connsiteX44" fmla="*/ 187457 w 599792"/>
                <a:gd name="connsiteY44" fmla="*/ 254805 h 490700"/>
                <a:gd name="connsiteX45" fmla="*/ 200281 w 599792"/>
                <a:gd name="connsiteY45" fmla="*/ 251797 h 490700"/>
                <a:gd name="connsiteX46" fmla="*/ 212538 w 599792"/>
                <a:gd name="connsiteY46" fmla="*/ 264545 h 490700"/>
                <a:gd name="connsiteX47" fmla="*/ 204417 w 599792"/>
                <a:gd name="connsiteY47" fmla="*/ 280282 h 490700"/>
                <a:gd name="connsiteX48" fmla="*/ 172995 w 599792"/>
                <a:gd name="connsiteY48" fmla="*/ 299511 h 490700"/>
                <a:gd name="connsiteX49" fmla="*/ 139076 w 599792"/>
                <a:gd name="connsiteY49" fmla="*/ 320295 h 490700"/>
                <a:gd name="connsiteX50" fmla="*/ 97895 w 599792"/>
                <a:gd name="connsiteY50" fmla="*/ 345631 h 490700"/>
                <a:gd name="connsiteX51" fmla="*/ 74392 w 599792"/>
                <a:gd name="connsiteY51" fmla="*/ 372784 h 490700"/>
                <a:gd name="connsiteX52" fmla="*/ 76576 w 599792"/>
                <a:gd name="connsiteY52" fmla="*/ 392730 h 490700"/>
                <a:gd name="connsiteX53" fmla="*/ 93425 w 599792"/>
                <a:gd name="connsiteY53" fmla="*/ 402592 h 490700"/>
                <a:gd name="connsiteX54" fmla="*/ 121145 w 599792"/>
                <a:gd name="connsiteY54" fmla="*/ 394840 h 490700"/>
                <a:gd name="connsiteX55" fmla="*/ 167281 w 599792"/>
                <a:gd name="connsiteY55" fmla="*/ 366364 h 490700"/>
                <a:gd name="connsiteX56" fmla="*/ 199047 w 599792"/>
                <a:gd name="connsiteY56" fmla="*/ 346721 h 490700"/>
                <a:gd name="connsiteX57" fmla="*/ 237376 w 599792"/>
                <a:gd name="connsiteY57" fmla="*/ 323101 h 490700"/>
                <a:gd name="connsiteX58" fmla="*/ 252920 w 599792"/>
                <a:gd name="connsiteY58" fmla="*/ 321779 h 490700"/>
                <a:gd name="connsiteX59" fmla="*/ 261395 w 599792"/>
                <a:gd name="connsiteY59" fmla="*/ 333246 h 490700"/>
                <a:gd name="connsiteX60" fmla="*/ 252252 w 599792"/>
                <a:gd name="connsiteY60" fmla="*/ 349941 h 490700"/>
                <a:gd name="connsiteX61" fmla="*/ 216239 w 599792"/>
                <a:gd name="connsiteY61" fmla="*/ 372189 h 490700"/>
                <a:gd name="connsiteX62" fmla="*/ 141270 w 599792"/>
                <a:gd name="connsiteY62" fmla="*/ 418329 h 490700"/>
                <a:gd name="connsiteX63" fmla="*/ 137731 w 599792"/>
                <a:gd name="connsiteY63" fmla="*/ 425596 h 490700"/>
                <a:gd name="connsiteX64" fmla="*/ 162478 w 599792"/>
                <a:gd name="connsiteY64" fmla="*/ 455919 h 490700"/>
                <a:gd name="connsiteX65" fmla="*/ 201545 w 599792"/>
                <a:gd name="connsiteY65" fmla="*/ 449449 h 490700"/>
                <a:gd name="connsiteX66" fmla="*/ 237629 w 599792"/>
                <a:gd name="connsiteY66" fmla="*/ 425798 h 490700"/>
                <a:gd name="connsiteX67" fmla="*/ 269162 w 599792"/>
                <a:gd name="connsiteY67" fmla="*/ 404772 h 490700"/>
                <a:gd name="connsiteX68" fmla="*/ 300897 w 599792"/>
                <a:gd name="connsiteY68" fmla="*/ 383756 h 490700"/>
                <a:gd name="connsiteX69" fmla="*/ 323490 w 599792"/>
                <a:gd name="connsiteY69" fmla="*/ 386916 h 490700"/>
                <a:gd name="connsiteX70" fmla="*/ 326079 w 599792"/>
                <a:gd name="connsiteY70" fmla="*/ 398080 h 490700"/>
                <a:gd name="connsiteX71" fmla="*/ 317705 w 599792"/>
                <a:gd name="connsiteY71" fmla="*/ 409385 h 490700"/>
                <a:gd name="connsiteX72" fmla="*/ 297539 w 599792"/>
                <a:gd name="connsiteY72" fmla="*/ 422780 h 490700"/>
                <a:gd name="connsiteX73" fmla="*/ 224178 w 599792"/>
                <a:gd name="connsiteY73" fmla="*/ 471555 h 490700"/>
                <a:gd name="connsiteX74" fmla="*/ 223754 w 599792"/>
                <a:gd name="connsiteY74" fmla="*/ 469556 h 490700"/>
                <a:gd name="connsiteX75" fmla="*/ 223754 w 599792"/>
                <a:gd name="connsiteY75" fmla="*/ 469556 h 4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99792" h="490700">
                  <a:moveTo>
                    <a:pt x="224128" y="471535"/>
                  </a:moveTo>
                  <a:cubicBezTo>
                    <a:pt x="226626" y="482002"/>
                    <a:pt x="236618" y="490229"/>
                    <a:pt x="247752" y="490663"/>
                  </a:cubicBezTo>
                  <a:cubicBezTo>
                    <a:pt x="257966" y="491067"/>
                    <a:pt x="267908" y="488210"/>
                    <a:pt x="280994" y="481114"/>
                  </a:cubicBezTo>
                  <a:lnTo>
                    <a:pt x="280923" y="479014"/>
                  </a:lnTo>
                  <a:cubicBezTo>
                    <a:pt x="280600" y="472483"/>
                    <a:pt x="280266" y="465730"/>
                    <a:pt x="281207" y="458937"/>
                  </a:cubicBezTo>
                  <a:cubicBezTo>
                    <a:pt x="284797" y="432713"/>
                    <a:pt x="306651" y="415018"/>
                    <a:pt x="333077" y="416673"/>
                  </a:cubicBezTo>
                  <a:cubicBezTo>
                    <a:pt x="335171" y="416804"/>
                    <a:pt x="337254" y="417138"/>
                    <a:pt x="339357" y="417562"/>
                  </a:cubicBezTo>
                  <a:cubicBezTo>
                    <a:pt x="339802" y="402592"/>
                    <a:pt x="344424" y="390055"/>
                    <a:pt x="353364" y="379406"/>
                  </a:cubicBezTo>
                  <a:cubicBezTo>
                    <a:pt x="363568" y="367263"/>
                    <a:pt x="376978" y="361539"/>
                    <a:pt x="392482" y="362630"/>
                  </a:cubicBezTo>
                  <a:cubicBezTo>
                    <a:pt x="393584" y="341775"/>
                    <a:pt x="403799" y="325705"/>
                    <a:pt x="422316" y="315874"/>
                  </a:cubicBezTo>
                  <a:cubicBezTo>
                    <a:pt x="439933" y="306507"/>
                    <a:pt x="458703" y="306234"/>
                    <a:pt x="477018" y="315006"/>
                  </a:cubicBezTo>
                  <a:cubicBezTo>
                    <a:pt x="482105" y="298986"/>
                    <a:pt x="492006" y="288055"/>
                    <a:pt x="506508" y="282462"/>
                  </a:cubicBezTo>
                  <a:cubicBezTo>
                    <a:pt x="525137" y="275265"/>
                    <a:pt x="543866" y="278728"/>
                    <a:pt x="562151" y="292768"/>
                  </a:cubicBezTo>
                  <a:cubicBezTo>
                    <a:pt x="567137" y="296604"/>
                    <a:pt x="571931" y="300662"/>
                    <a:pt x="576886" y="304871"/>
                  </a:cubicBezTo>
                  <a:lnTo>
                    <a:pt x="579697" y="307243"/>
                  </a:lnTo>
                  <a:lnTo>
                    <a:pt x="599792" y="292264"/>
                  </a:lnTo>
                  <a:lnTo>
                    <a:pt x="540812" y="180452"/>
                  </a:lnTo>
                  <a:cubicBezTo>
                    <a:pt x="516530" y="134443"/>
                    <a:pt x="492239" y="88424"/>
                    <a:pt x="467866" y="42466"/>
                  </a:cubicBezTo>
                  <a:cubicBezTo>
                    <a:pt x="467350" y="41487"/>
                    <a:pt x="466541" y="40689"/>
                    <a:pt x="466238" y="40528"/>
                  </a:cubicBezTo>
                  <a:cubicBezTo>
                    <a:pt x="415146" y="25508"/>
                    <a:pt x="368807" y="12214"/>
                    <a:pt x="321649" y="2513"/>
                  </a:cubicBezTo>
                  <a:lnTo>
                    <a:pt x="318969" y="1958"/>
                  </a:lnTo>
                  <a:cubicBezTo>
                    <a:pt x="315217" y="1171"/>
                    <a:pt x="311546" y="404"/>
                    <a:pt x="307916" y="0"/>
                  </a:cubicBezTo>
                  <a:cubicBezTo>
                    <a:pt x="332652" y="16776"/>
                    <a:pt x="353304" y="34310"/>
                    <a:pt x="370799" y="53347"/>
                  </a:cubicBezTo>
                  <a:cubicBezTo>
                    <a:pt x="388194" y="72263"/>
                    <a:pt x="393605" y="93188"/>
                    <a:pt x="386879" y="115547"/>
                  </a:cubicBezTo>
                  <a:cubicBezTo>
                    <a:pt x="382864" y="128911"/>
                    <a:pt x="378061" y="142195"/>
                    <a:pt x="373409" y="155025"/>
                  </a:cubicBezTo>
                  <a:lnTo>
                    <a:pt x="366865" y="173275"/>
                  </a:lnTo>
                  <a:cubicBezTo>
                    <a:pt x="361070" y="189587"/>
                    <a:pt x="355265" y="205919"/>
                    <a:pt x="349005" y="222049"/>
                  </a:cubicBezTo>
                  <a:cubicBezTo>
                    <a:pt x="346598" y="228247"/>
                    <a:pt x="342998" y="234475"/>
                    <a:pt x="338296" y="240552"/>
                  </a:cubicBezTo>
                  <a:cubicBezTo>
                    <a:pt x="330893" y="250101"/>
                    <a:pt x="320163" y="253250"/>
                    <a:pt x="308138" y="249465"/>
                  </a:cubicBezTo>
                  <a:cubicBezTo>
                    <a:pt x="288043" y="243096"/>
                    <a:pt x="273612" y="229832"/>
                    <a:pt x="265228" y="210027"/>
                  </a:cubicBezTo>
                  <a:cubicBezTo>
                    <a:pt x="255458" y="186952"/>
                    <a:pt x="256803" y="163645"/>
                    <a:pt x="259413" y="143891"/>
                  </a:cubicBezTo>
                  <a:cubicBezTo>
                    <a:pt x="260252" y="137582"/>
                    <a:pt x="261476" y="131314"/>
                    <a:pt x="262710" y="125086"/>
                  </a:cubicBezTo>
                  <a:lnTo>
                    <a:pt x="263428" y="121381"/>
                  </a:lnTo>
                  <a:cubicBezTo>
                    <a:pt x="260596" y="119807"/>
                    <a:pt x="257865" y="118232"/>
                    <a:pt x="255367" y="116375"/>
                  </a:cubicBezTo>
                  <a:cubicBezTo>
                    <a:pt x="255458" y="116021"/>
                    <a:pt x="255135" y="116112"/>
                    <a:pt x="254295" y="116708"/>
                  </a:cubicBezTo>
                  <a:cubicBezTo>
                    <a:pt x="241613" y="125429"/>
                    <a:pt x="228871" y="134110"/>
                    <a:pt x="216138" y="142771"/>
                  </a:cubicBezTo>
                  <a:cubicBezTo>
                    <a:pt x="198926" y="154480"/>
                    <a:pt x="181713" y="166209"/>
                    <a:pt x="164612" y="178080"/>
                  </a:cubicBezTo>
                  <a:cubicBezTo>
                    <a:pt x="132522" y="200367"/>
                    <a:pt x="100534" y="222806"/>
                    <a:pt x="68546" y="245225"/>
                  </a:cubicBezTo>
                  <a:lnTo>
                    <a:pt x="22744" y="277314"/>
                  </a:lnTo>
                  <a:cubicBezTo>
                    <a:pt x="11923" y="284875"/>
                    <a:pt x="4864" y="295464"/>
                    <a:pt x="1162" y="309656"/>
                  </a:cubicBezTo>
                  <a:cubicBezTo>
                    <a:pt x="-1053" y="318155"/>
                    <a:pt x="-82" y="325655"/>
                    <a:pt x="3903" y="330763"/>
                  </a:cubicBezTo>
                  <a:cubicBezTo>
                    <a:pt x="7837" y="335800"/>
                    <a:pt x="14744" y="339020"/>
                    <a:pt x="23361" y="338454"/>
                  </a:cubicBezTo>
                  <a:cubicBezTo>
                    <a:pt x="29489" y="338394"/>
                    <a:pt x="36245" y="337404"/>
                    <a:pt x="44619" y="335315"/>
                  </a:cubicBezTo>
                  <a:cubicBezTo>
                    <a:pt x="64299" y="330440"/>
                    <a:pt x="81228" y="319962"/>
                    <a:pt x="99139" y="308869"/>
                  </a:cubicBezTo>
                  <a:cubicBezTo>
                    <a:pt x="129094" y="290316"/>
                    <a:pt x="158230" y="272500"/>
                    <a:pt x="187457" y="254805"/>
                  </a:cubicBezTo>
                  <a:cubicBezTo>
                    <a:pt x="191250" y="252513"/>
                    <a:pt x="196165" y="251322"/>
                    <a:pt x="200281" y="251797"/>
                  </a:cubicBezTo>
                  <a:cubicBezTo>
                    <a:pt x="206662" y="252443"/>
                    <a:pt x="211597" y="257570"/>
                    <a:pt x="212538" y="264545"/>
                  </a:cubicBezTo>
                  <a:cubicBezTo>
                    <a:pt x="213044" y="268250"/>
                    <a:pt x="212659" y="275235"/>
                    <a:pt x="204417" y="280282"/>
                  </a:cubicBezTo>
                  <a:cubicBezTo>
                    <a:pt x="193920" y="286662"/>
                    <a:pt x="183452" y="293092"/>
                    <a:pt x="172995" y="299511"/>
                  </a:cubicBezTo>
                  <a:lnTo>
                    <a:pt x="139076" y="320295"/>
                  </a:lnTo>
                  <a:cubicBezTo>
                    <a:pt x="125332" y="328713"/>
                    <a:pt x="111588" y="337112"/>
                    <a:pt x="97895" y="345631"/>
                  </a:cubicBezTo>
                  <a:cubicBezTo>
                    <a:pt x="84829" y="353737"/>
                    <a:pt x="77588" y="362105"/>
                    <a:pt x="74392" y="372784"/>
                  </a:cubicBezTo>
                  <a:cubicBezTo>
                    <a:pt x="72207" y="380113"/>
                    <a:pt x="72976" y="387199"/>
                    <a:pt x="76576" y="392730"/>
                  </a:cubicBezTo>
                  <a:cubicBezTo>
                    <a:pt x="80096" y="398141"/>
                    <a:pt x="86083" y="401643"/>
                    <a:pt x="93425" y="402592"/>
                  </a:cubicBezTo>
                  <a:cubicBezTo>
                    <a:pt x="102082" y="403763"/>
                    <a:pt x="110627" y="401330"/>
                    <a:pt x="121145" y="394840"/>
                  </a:cubicBezTo>
                  <a:cubicBezTo>
                    <a:pt x="136547" y="385372"/>
                    <a:pt x="151909" y="375873"/>
                    <a:pt x="167281" y="366364"/>
                  </a:cubicBezTo>
                  <a:lnTo>
                    <a:pt x="199047" y="346721"/>
                  </a:lnTo>
                  <a:cubicBezTo>
                    <a:pt x="211810" y="338828"/>
                    <a:pt x="224573" y="330924"/>
                    <a:pt x="237376" y="323101"/>
                  </a:cubicBezTo>
                  <a:cubicBezTo>
                    <a:pt x="242331" y="320063"/>
                    <a:pt x="248157" y="319568"/>
                    <a:pt x="252920" y="321779"/>
                  </a:cubicBezTo>
                  <a:cubicBezTo>
                    <a:pt x="257471" y="323868"/>
                    <a:pt x="260566" y="328037"/>
                    <a:pt x="261395" y="333246"/>
                  </a:cubicBezTo>
                  <a:cubicBezTo>
                    <a:pt x="263023" y="343269"/>
                    <a:pt x="254912" y="348286"/>
                    <a:pt x="252252" y="349941"/>
                  </a:cubicBezTo>
                  <a:lnTo>
                    <a:pt x="216239" y="372189"/>
                  </a:lnTo>
                  <a:cubicBezTo>
                    <a:pt x="191290" y="387622"/>
                    <a:pt x="166331" y="403066"/>
                    <a:pt x="141270" y="418329"/>
                  </a:cubicBezTo>
                  <a:cubicBezTo>
                    <a:pt x="138257" y="420176"/>
                    <a:pt x="137458" y="421811"/>
                    <a:pt x="137731" y="425596"/>
                  </a:cubicBezTo>
                  <a:cubicBezTo>
                    <a:pt x="138742" y="439445"/>
                    <a:pt x="149614" y="452760"/>
                    <a:pt x="162478" y="455919"/>
                  </a:cubicBezTo>
                  <a:cubicBezTo>
                    <a:pt x="176060" y="459260"/>
                    <a:pt x="189217" y="457070"/>
                    <a:pt x="201545" y="449449"/>
                  </a:cubicBezTo>
                  <a:cubicBezTo>
                    <a:pt x="213772" y="441888"/>
                    <a:pt x="225695" y="433833"/>
                    <a:pt x="237629" y="425798"/>
                  </a:cubicBezTo>
                  <a:lnTo>
                    <a:pt x="269162" y="404772"/>
                  </a:lnTo>
                  <a:cubicBezTo>
                    <a:pt x="279730" y="397747"/>
                    <a:pt x="290298" y="390742"/>
                    <a:pt x="300897" y="383756"/>
                  </a:cubicBezTo>
                  <a:cubicBezTo>
                    <a:pt x="311253" y="376882"/>
                    <a:pt x="319374" y="380870"/>
                    <a:pt x="323490" y="386916"/>
                  </a:cubicBezTo>
                  <a:cubicBezTo>
                    <a:pt x="325907" y="390459"/>
                    <a:pt x="326797" y="394325"/>
                    <a:pt x="326079" y="398080"/>
                  </a:cubicBezTo>
                  <a:cubicBezTo>
                    <a:pt x="325239" y="402400"/>
                    <a:pt x="322428" y="406216"/>
                    <a:pt x="317705" y="409385"/>
                  </a:cubicBezTo>
                  <a:lnTo>
                    <a:pt x="297539" y="422780"/>
                  </a:lnTo>
                  <a:cubicBezTo>
                    <a:pt x="273065" y="439011"/>
                    <a:pt x="248592" y="455253"/>
                    <a:pt x="224178" y="471555"/>
                  </a:cubicBezTo>
                  <a:close/>
                  <a:moveTo>
                    <a:pt x="223754" y="469556"/>
                  </a:moveTo>
                  <a:lnTo>
                    <a:pt x="223754" y="469556"/>
                  </a:lnTo>
                  <a:close/>
                </a:path>
              </a:pathLst>
            </a:custGeom>
            <a:solidFill>
              <a:schemeClr val="bg2"/>
            </a:solidFill>
            <a:ln w="10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03263C-EA61-4B9B-91C4-FFBB4DA082B7}"/>
                </a:ext>
              </a:extLst>
            </p:cNvPr>
            <p:cNvSpPr/>
            <p:nvPr/>
          </p:nvSpPr>
          <p:spPr>
            <a:xfrm>
              <a:off x="4103521" y="2484345"/>
              <a:ext cx="317107" cy="229407"/>
            </a:xfrm>
            <a:custGeom>
              <a:avLst/>
              <a:gdLst>
                <a:gd name="connsiteX0" fmla="*/ 191857 w 317107"/>
                <a:gd name="connsiteY0" fmla="*/ 0 h 229407"/>
                <a:gd name="connsiteX1" fmla="*/ 178053 w 317107"/>
                <a:gd name="connsiteY1" fmla="*/ 4058 h 229407"/>
                <a:gd name="connsiteX2" fmla="*/ 173654 w 317107"/>
                <a:gd name="connsiteY2" fmla="*/ 6208 h 229407"/>
                <a:gd name="connsiteX3" fmla="*/ 159161 w 317107"/>
                <a:gd name="connsiteY3" fmla="*/ 13092 h 229407"/>
                <a:gd name="connsiteX4" fmla="*/ 100040 w 317107"/>
                <a:gd name="connsiteY4" fmla="*/ 41628 h 229407"/>
                <a:gd name="connsiteX5" fmla="*/ 98846 w 317107"/>
                <a:gd name="connsiteY5" fmla="*/ 43253 h 229407"/>
                <a:gd name="connsiteX6" fmla="*/ 0 w 317107"/>
                <a:gd name="connsiteY6" fmla="*/ 229408 h 229407"/>
                <a:gd name="connsiteX7" fmla="*/ 37955 w 317107"/>
                <a:gd name="connsiteY7" fmla="*/ 203315 h 229407"/>
                <a:gd name="connsiteX8" fmla="*/ 183939 w 317107"/>
                <a:gd name="connsiteY8" fmla="*/ 103081 h 229407"/>
                <a:gd name="connsiteX9" fmla="*/ 200808 w 317107"/>
                <a:gd name="connsiteY9" fmla="*/ 89343 h 229407"/>
                <a:gd name="connsiteX10" fmla="*/ 199533 w 317107"/>
                <a:gd name="connsiteY10" fmla="*/ 88606 h 229407"/>
                <a:gd name="connsiteX11" fmla="*/ 204822 w 317107"/>
                <a:gd name="connsiteY11" fmla="*/ 83993 h 229407"/>
                <a:gd name="connsiteX12" fmla="*/ 211194 w 317107"/>
                <a:gd name="connsiteY12" fmla="*/ 81288 h 229407"/>
                <a:gd name="connsiteX13" fmla="*/ 215229 w 317107"/>
                <a:gd name="connsiteY13" fmla="*/ 81843 h 229407"/>
                <a:gd name="connsiteX14" fmla="*/ 215714 w 317107"/>
                <a:gd name="connsiteY14" fmla="*/ 83438 h 229407"/>
                <a:gd name="connsiteX15" fmla="*/ 257613 w 317107"/>
                <a:gd name="connsiteY15" fmla="*/ 108047 h 229407"/>
                <a:gd name="connsiteX16" fmla="*/ 254205 w 317107"/>
                <a:gd name="connsiteY16" fmla="*/ 120755 h 229407"/>
                <a:gd name="connsiteX17" fmla="*/ 248077 w 317107"/>
                <a:gd name="connsiteY17" fmla="*/ 187265 h 229407"/>
                <a:gd name="connsiteX18" fmla="*/ 272945 w 317107"/>
                <a:gd name="connsiteY18" fmla="*/ 221282 h 229407"/>
                <a:gd name="connsiteX19" fmla="*/ 274482 w 317107"/>
                <a:gd name="connsiteY19" fmla="*/ 221737 h 229407"/>
                <a:gd name="connsiteX20" fmla="*/ 274482 w 317107"/>
                <a:gd name="connsiteY20" fmla="*/ 221737 h 229407"/>
                <a:gd name="connsiteX21" fmla="*/ 281035 w 317107"/>
                <a:gd name="connsiteY21" fmla="*/ 207201 h 229407"/>
                <a:gd name="connsiteX22" fmla="*/ 298410 w 317107"/>
                <a:gd name="connsiteY22" fmla="*/ 159194 h 229407"/>
                <a:gd name="connsiteX23" fmla="*/ 304680 w 317107"/>
                <a:gd name="connsiteY23" fmla="*/ 141842 h 229407"/>
                <a:gd name="connsiteX24" fmla="*/ 315127 w 317107"/>
                <a:gd name="connsiteY24" fmla="*/ 111863 h 229407"/>
                <a:gd name="connsiteX25" fmla="*/ 307269 w 317107"/>
                <a:gd name="connsiteY25" fmla="*/ 76755 h 229407"/>
                <a:gd name="connsiteX26" fmla="*/ 207300 w 317107"/>
                <a:gd name="connsiteY26" fmla="*/ 3896 h 229407"/>
                <a:gd name="connsiteX27" fmla="*/ 191857 w 317107"/>
                <a:gd name="connsiteY27" fmla="*/ 10 h 22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7107" h="229407">
                  <a:moveTo>
                    <a:pt x="191857" y="0"/>
                  </a:moveTo>
                  <a:cubicBezTo>
                    <a:pt x="187013" y="0"/>
                    <a:pt x="182503" y="1353"/>
                    <a:pt x="178053" y="4058"/>
                  </a:cubicBezTo>
                  <a:cubicBezTo>
                    <a:pt x="176657" y="4906"/>
                    <a:pt x="175161" y="5562"/>
                    <a:pt x="173654" y="6208"/>
                  </a:cubicBezTo>
                  <a:lnTo>
                    <a:pt x="159161" y="13092"/>
                  </a:lnTo>
                  <a:cubicBezTo>
                    <a:pt x="139431" y="22570"/>
                    <a:pt x="119710" y="32039"/>
                    <a:pt x="100040" y="41628"/>
                  </a:cubicBezTo>
                  <a:cubicBezTo>
                    <a:pt x="99928" y="41719"/>
                    <a:pt x="99352" y="42304"/>
                    <a:pt x="98846" y="43253"/>
                  </a:cubicBezTo>
                  <a:cubicBezTo>
                    <a:pt x="65847" y="105291"/>
                    <a:pt x="32918" y="167340"/>
                    <a:pt x="0" y="229408"/>
                  </a:cubicBezTo>
                  <a:lnTo>
                    <a:pt x="37955" y="203315"/>
                  </a:lnTo>
                  <a:cubicBezTo>
                    <a:pt x="86599" y="169883"/>
                    <a:pt x="135254" y="136442"/>
                    <a:pt x="183939" y="103081"/>
                  </a:cubicBezTo>
                  <a:cubicBezTo>
                    <a:pt x="190229" y="98771"/>
                    <a:pt x="196226" y="94652"/>
                    <a:pt x="200808" y="89343"/>
                  </a:cubicBezTo>
                  <a:lnTo>
                    <a:pt x="199533" y="88606"/>
                  </a:lnTo>
                  <a:lnTo>
                    <a:pt x="204822" y="83993"/>
                  </a:lnTo>
                  <a:cubicBezTo>
                    <a:pt x="205925" y="82731"/>
                    <a:pt x="208129" y="80934"/>
                    <a:pt x="211194" y="81288"/>
                  </a:cubicBezTo>
                  <a:lnTo>
                    <a:pt x="215229" y="81843"/>
                  </a:lnTo>
                  <a:lnTo>
                    <a:pt x="215714" y="83438"/>
                  </a:lnTo>
                  <a:lnTo>
                    <a:pt x="257613" y="108047"/>
                  </a:lnTo>
                  <a:lnTo>
                    <a:pt x="254205" y="120755"/>
                  </a:lnTo>
                  <a:cubicBezTo>
                    <a:pt x="247783" y="145244"/>
                    <a:pt x="244274" y="165926"/>
                    <a:pt x="248077" y="187265"/>
                  </a:cubicBezTo>
                  <a:cubicBezTo>
                    <a:pt x="251171" y="204617"/>
                    <a:pt x="259070" y="215428"/>
                    <a:pt x="272945" y="221282"/>
                  </a:cubicBezTo>
                  <a:cubicBezTo>
                    <a:pt x="273966" y="221726"/>
                    <a:pt x="274432" y="221737"/>
                    <a:pt x="274482" y="221737"/>
                  </a:cubicBezTo>
                  <a:lnTo>
                    <a:pt x="274482" y="221737"/>
                  </a:lnTo>
                  <a:cubicBezTo>
                    <a:pt x="277132" y="216124"/>
                    <a:pt x="279357" y="211753"/>
                    <a:pt x="281035" y="207201"/>
                  </a:cubicBezTo>
                  <a:cubicBezTo>
                    <a:pt x="286942" y="191242"/>
                    <a:pt x="292676" y="175223"/>
                    <a:pt x="298410" y="159194"/>
                  </a:cubicBezTo>
                  <a:lnTo>
                    <a:pt x="304680" y="141842"/>
                  </a:lnTo>
                  <a:cubicBezTo>
                    <a:pt x="308311" y="131899"/>
                    <a:pt x="311941" y="121946"/>
                    <a:pt x="315127" y="111863"/>
                  </a:cubicBezTo>
                  <a:cubicBezTo>
                    <a:pt x="319375" y="98437"/>
                    <a:pt x="316806" y="86950"/>
                    <a:pt x="307269" y="76755"/>
                  </a:cubicBezTo>
                  <a:cubicBezTo>
                    <a:pt x="277941" y="45393"/>
                    <a:pt x="244304" y="20885"/>
                    <a:pt x="207300" y="3896"/>
                  </a:cubicBezTo>
                  <a:cubicBezTo>
                    <a:pt x="201657" y="1302"/>
                    <a:pt x="196590" y="10"/>
                    <a:pt x="191857" y="10"/>
                  </a:cubicBezTo>
                  <a:close/>
                </a:path>
              </a:pathLst>
            </a:custGeom>
            <a:solidFill>
              <a:srgbClr val="CA905E"/>
            </a:solidFill>
            <a:ln w="10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01E917-DE6E-4D54-8FA1-EEE6F052083E}"/>
                </a:ext>
              </a:extLst>
            </p:cNvPr>
            <p:cNvSpPr/>
            <p:nvPr/>
          </p:nvSpPr>
          <p:spPr>
            <a:xfrm>
              <a:off x="4484547" y="2825737"/>
              <a:ext cx="82363" cy="88181"/>
            </a:xfrm>
            <a:custGeom>
              <a:avLst/>
              <a:gdLst>
                <a:gd name="connsiteX0" fmla="*/ 27344 w 82363"/>
                <a:gd name="connsiteY0" fmla="*/ 0 h 88181"/>
                <a:gd name="connsiteX1" fmla="*/ 3244 w 82363"/>
                <a:gd name="connsiteY1" fmla="*/ 13869 h 88181"/>
                <a:gd name="connsiteX2" fmla="*/ 5692 w 82363"/>
                <a:gd name="connsiteY2" fmla="*/ 42910 h 88181"/>
                <a:gd name="connsiteX3" fmla="*/ 32583 w 82363"/>
                <a:gd name="connsiteY3" fmla="*/ 81823 h 88181"/>
                <a:gd name="connsiteX4" fmla="*/ 34535 w 82363"/>
                <a:gd name="connsiteY4" fmla="*/ 84548 h 88181"/>
                <a:gd name="connsiteX5" fmla="*/ 37639 w 82363"/>
                <a:gd name="connsiteY5" fmla="*/ 86748 h 88181"/>
                <a:gd name="connsiteX6" fmla="*/ 82117 w 82363"/>
                <a:gd name="connsiteY6" fmla="*/ 61806 h 88181"/>
                <a:gd name="connsiteX7" fmla="*/ 81763 w 82363"/>
                <a:gd name="connsiteY7" fmla="*/ 59070 h 88181"/>
                <a:gd name="connsiteX8" fmla="*/ 70881 w 82363"/>
                <a:gd name="connsiteY8" fmla="*/ 41557 h 88181"/>
                <a:gd name="connsiteX9" fmla="*/ 54569 w 82363"/>
                <a:gd name="connsiteY9" fmla="*/ 15595 h 88181"/>
                <a:gd name="connsiteX10" fmla="*/ 27344 w 82363"/>
                <a:gd name="connsiteY10" fmla="*/ 10 h 8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363" h="88181">
                  <a:moveTo>
                    <a:pt x="27344" y="0"/>
                  </a:moveTo>
                  <a:cubicBezTo>
                    <a:pt x="15997" y="384"/>
                    <a:pt x="8109" y="4916"/>
                    <a:pt x="3244" y="13869"/>
                  </a:cubicBezTo>
                  <a:cubicBezTo>
                    <a:pt x="-1772" y="23115"/>
                    <a:pt x="-983" y="32614"/>
                    <a:pt x="5692" y="42910"/>
                  </a:cubicBezTo>
                  <a:cubicBezTo>
                    <a:pt x="14227" y="56093"/>
                    <a:pt x="23562" y="69175"/>
                    <a:pt x="32583" y="81823"/>
                  </a:cubicBezTo>
                  <a:lnTo>
                    <a:pt x="34535" y="84548"/>
                  </a:lnTo>
                  <a:cubicBezTo>
                    <a:pt x="35162" y="85426"/>
                    <a:pt x="36527" y="86385"/>
                    <a:pt x="37639" y="86748"/>
                  </a:cubicBezTo>
                  <a:cubicBezTo>
                    <a:pt x="55641" y="92361"/>
                    <a:pt x="76009" y="80965"/>
                    <a:pt x="82117" y="61806"/>
                  </a:cubicBezTo>
                  <a:cubicBezTo>
                    <a:pt x="82512" y="60564"/>
                    <a:pt x="82461" y="60181"/>
                    <a:pt x="81763" y="59070"/>
                  </a:cubicBezTo>
                  <a:cubicBezTo>
                    <a:pt x="78092" y="53266"/>
                    <a:pt x="74482" y="47412"/>
                    <a:pt x="70881" y="41557"/>
                  </a:cubicBezTo>
                  <a:cubicBezTo>
                    <a:pt x="65521" y="32846"/>
                    <a:pt x="60161" y="24145"/>
                    <a:pt x="54569" y="15595"/>
                  </a:cubicBezTo>
                  <a:cubicBezTo>
                    <a:pt x="47924" y="5441"/>
                    <a:pt x="39025" y="343"/>
                    <a:pt x="27344" y="10"/>
                  </a:cubicBezTo>
                  <a:close/>
                </a:path>
              </a:pathLst>
            </a:custGeom>
            <a:solidFill>
              <a:srgbClr val="CA905E"/>
            </a:solidFill>
            <a:ln w="10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15D3B73-F68E-4BB5-9987-5313378F1A00}"/>
                </a:ext>
              </a:extLst>
            </p:cNvPr>
            <p:cNvSpPr/>
            <p:nvPr/>
          </p:nvSpPr>
          <p:spPr>
            <a:xfrm>
              <a:off x="4431671" y="2879134"/>
              <a:ext cx="62515" cy="73757"/>
            </a:xfrm>
            <a:custGeom>
              <a:avLst/>
              <a:gdLst>
                <a:gd name="connsiteX0" fmla="*/ 39495 w 62515"/>
                <a:gd name="connsiteY0" fmla="*/ 73747 h 73757"/>
                <a:gd name="connsiteX1" fmla="*/ 56617 w 62515"/>
                <a:gd name="connsiteY1" fmla="*/ 67338 h 73757"/>
                <a:gd name="connsiteX2" fmla="*/ 62492 w 62515"/>
                <a:gd name="connsiteY2" fmla="*/ 49814 h 73757"/>
                <a:gd name="connsiteX3" fmla="*/ 54594 w 62515"/>
                <a:gd name="connsiteY3" fmla="*/ 37782 h 73757"/>
                <a:gd name="connsiteX4" fmla="*/ 33144 w 62515"/>
                <a:gd name="connsiteY4" fmla="*/ 7449 h 73757"/>
                <a:gd name="connsiteX5" fmla="*/ 18844 w 62515"/>
                <a:gd name="connsiteY5" fmla="*/ 0 h 73757"/>
                <a:gd name="connsiteX6" fmla="*/ 18783 w 62515"/>
                <a:gd name="connsiteY6" fmla="*/ 0 h 73757"/>
                <a:gd name="connsiteX7" fmla="*/ 6485 w 62515"/>
                <a:gd name="connsiteY7" fmla="*/ 6914 h 73757"/>
                <a:gd name="connsiteX8" fmla="*/ 1237 w 62515"/>
                <a:gd name="connsiteY8" fmla="*/ 35723 h 73757"/>
                <a:gd name="connsiteX9" fmla="*/ 12715 w 62515"/>
                <a:gd name="connsiteY9" fmla="*/ 58515 h 73757"/>
                <a:gd name="connsiteX10" fmla="*/ 18480 w 62515"/>
                <a:gd name="connsiteY10" fmla="*/ 67711 h 73757"/>
                <a:gd name="connsiteX11" fmla="*/ 39495 w 62515"/>
                <a:gd name="connsiteY11" fmla="*/ 73757 h 73757"/>
                <a:gd name="connsiteX12" fmla="*/ 39495 w 62515"/>
                <a:gd name="connsiteY12" fmla="*/ 73757 h 73757"/>
                <a:gd name="connsiteX13" fmla="*/ 18955 w 62515"/>
                <a:gd name="connsiteY13" fmla="*/ 68539 h 73757"/>
                <a:gd name="connsiteX14" fmla="*/ 18955 w 62515"/>
                <a:gd name="connsiteY14" fmla="*/ 68539 h 7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515" h="73757">
                  <a:moveTo>
                    <a:pt x="39495" y="73747"/>
                  </a:moveTo>
                  <a:cubicBezTo>
                    <a:pt x="46443" y="73919"/>
                    <a:pt x="52541" y="71547"/>
                    <a:pt x="56617" y="67338"/>
                  </a:cubicBezTo>
                  <a:cubicBezTo>
                    <a:pt x="60733" y="63088"/>
                    <a:pt x="62755" y="57031"/>
                    <a:pt x="62492" y="49814"/>
                  </a:cubicBezTo>
                  <a:lnTo>
                    <a:pt x="54594" y="37782"/>
                  </a:lnTo>
                  <a:cubicBezTo>
                    <a:pt x="47768" y="27638"/>
                    <a:pt x="40698" y="17160"/>
                    <a:pt x="33144" y="7449"/>
                  </a:cubicBezTo>
                  <a:cubicBezTo>
                    <a:pt x="29624" y="2917"/>
                    <a:pt x="24002" y="0"/>
                    <a:pt x="18844" y="0"/>
                  </a:cubicBezTo>
                  <a:lnTo>
                    <a:pt x="18783" y="0"/>
                  </a:lnTo>
                  <a:cubicBezTo>
                    <a:pt x="14111" y="20"/>
                    <a:pt x="9975" y="2342"/>
                    <a:pt x="6485" y="6914"/>
                  </a:cubicBezTo>
                  <a:cubicBezTo>
                    <a:pt x="246" y="15060"/>
                    <a:pt x="-1464" y="24478"/>
                    <a:pt x="1237" y="35723"/>
                  </a:cubicBezTo>
                  <a:cubicBezTo>
                    <a:pt x="3199" y="43909"/>
                    <a:pt x="7820" y="51005"/>
                    <a:pt x="12715" y="58515"/>
                  </a:cubicBezTo>
                  <a:cubicBezTo>
                    <a:pt x="14697" y="61554"/>
                    <a:pt x="16669" y="64592"/>
                    <a:pt x="18480" y="67711"/>
                  </a:cubicBezTo>
                  <a:cubicBezTo>
                    <a:pt x="26186" y="71880"/>
                    <a:pt x="32840" y="73737"/>
                    <a:pt x="39495" y="73757"/>
                  </a:cubicBezTo>
                  <a:lnTo>
                    <a:pt x="39495" y="73757"/>
                  </a:lnTo>
                  <a:close/>
                  <a:moveTo>
                    <a:pt x="18955" y="68539"/>
                  </a:moveTo>
                  <a:lnTo>
                    <a:pt x="18955" y="68539"/>
                  </a:lnTo>
                  <a:close/>
                </a:path>
              </a:pathLst>
            </a:custGeom>
            <a:solidFill>
              <a:srgbClr val="CA905E"/>
            </a:solidFill>
            <a:ln w="10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4E28487-8CBE-49E1-BDA4-DD69357C8AF2}"/>
                </a:ext>
              </a:extLst>
            </p:cNvPr>
            <p:cNvSpPr/>
            <p:nvPr/>
          </p:nvSpPr>
          <p:spPr>
            <a:xfrm>
              <a:off x="4566476" y="2795777"/>
              <a:ext cx="58269" cy="73338"/>
            </a:xfrm>
            <a:custGeom>
              <a:avLst/>
              <a:gdLst>
                <a:gd name="connsiteX0" fmla="*/ 20404 w 58269"/>
                <a:gd name="connsiteY0" fmla="*/ 0 h 73338"/>
                <a:gd name="connsiteX1" fmla="*/ 18867 w 58269"/>
                <a:gd name="connsiteY1" fmla="*/ 202 h 73338"/>
                <a:gd name="connsiteX2" fmla="*/ 14711 w 58269"/>
                <a:gd name="connsiteY2" fmla="*/ 908 h 73338"/>
                <a:gd name="connsiteX3" fmla="*/ 2170 w 58269"/>
                <a:gd name="connsiteY3" fmla="*/ 12648 h 73338"/>
                <a:gd name="connsiteX4" fmla="*/ 2878 w 58269"/>
                <a:gd name="connsiteY4" fmla="*/ 35632 h 73338"/>
                <a:gd name="connsiteX5" fmla="*/ 15854 w 58269"/>
                <a:gd name="connsiteY5" fmla="*/ 56981 h 73338"/>
                <a:gd name="connsiteX6" fmla="*/ 25623 w 58269"/>
                <a:gd name="connsiteY6" fmla="*/ 72677 h 73338"/>
                <a:gd name="connsiteX7" fmla="*/ 27251 w 58269"/>
                <a:gd name="connsiteY7" fmla="*/ 73182 h 73338"/>
                <a:gd name="connsiteX8" fmla="*/ 52817 w 58269"/>
                <a:gd name="connsiteY8" fmla="*/ 56143 h 73338"/>
                <a:gd name="connsiteX9" fmla="*/ 58177 w 58269"/>
                <a:gd name="connsiteY9" fmla="*/ 38943 h 73338"/>
                <a:gd name="connsiteX10" fmla="*/ 26422 w 58269"/>
                <a:gd name="connsiteY10" fmla="*/ 1141 h 73338"/>
                <a:gd name="connsiteX11" fmla="*/ 22043 w 58269"/>
                <a:gd name="connsiteY11" fmla="*/ 293 h 73338"/>
                <a:gd name="connsiteX12" fmla="*/ 20415 w 58269"/>
                <a:gd name="connsiteY12" fmla="*/ 20 h 7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269" h="73338">
                  <a:moveTo>
                    <a:pt x="20404" y="0"/>
                  </a:moveTo>
                  <a:lnTo>
                    <a:pt x="18867" y="202"/>
                  </a:lnTo>
                  <a:cubicBezTo>
                    <a:pt x="17462" y="384"/>
                    <a:pt x="16056" y="535"/>
                    <a:pt x="14711" y="908"/>
                  </a:cubicBezTo>
                  <a:cubicBezTo>
                    <a:pt x="7561" y="2947"/>
                    <a:pt x="3940" y="8408"/>
                    <a:pt x="2170" y="12648"/>
                  </a:cubicBezTo>
                  <a:cubicBezTo>
                    <a:pt x="-965" y="20097"/>
                    <a:pt x="-682" y="29111"/>
                    <a:pt x="2878" y="35632"/>
                  </a:cubicBezTo>
                  <a:cubicBezTo>
                    <a:pt x="6833" y="42859"/>
                    <a:pt x="11414" y="50036"/>
                    <a:pt x="15854" y="56981"/>
                  </a:cubicBezTo>
                  <a:cubicBezTo>
                    <a:pt x="19171" y="62179"/>
                    <a:pt x="22488" y="67368"/>
                    <a:pt x="25623" y="72677"/>
                  </a:cubicBezTo>
                  <a:cubicBezTo>
                    <a:pt x="25906" y="73404"/>
                    <a:pt x="26250" y="73465"/>
                    <a:pt x="27251" y="73182"/>
                  </a:cubicBezTo>
                  <a:cubicBezTo>
                    <a:pt x="37951" y="70376"/>
                    <a:pt x="46315" y="64804"/>
                    <a:pt x="52817" y="56143"/>
                  </a:cubicBezTo>
                  <a:cubicBezTo>
                    <a:pt x="56913" y="50692"/>
                    <a:pt x="58713" y="44898"/>
                    <a:pt x="58177" y="38943"/>
                  </a:cubicBezTo>
                  <a:cubicBezTo>
                    <a:pt x="56782" y="23438"/>
                    <a:pt x="41652" y="5421"/>
                    <a:pt x="26422" y="1141"/>
                  </a:cubicBezTo>
                  <a:cubicBezTo>
                    <a:pt x="24996" y="737"/>
                    <a:pt x="23540" y="525"/>
                    <a:pt x="22043" y="293"/>
                  </a:cubicBezTo>
                  <a:lnTo>
                    <a:pt x="20415" y="20"/>
                  </a:lnTo>
                  <a:close/>
                </a:path>
              </a:pathLst>
            </a:custGeom>
            <a:solidFill>
              <a:srgbClr val="CA905E"/>
            </a:solidFill>
            <a:ln w="10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0C2998F-BF7F-404A-9757-013E668DE959}"/>
                </a:ext>
              </a:extLst>
            </p:cNvPr>
            <p:cNvSpPr/>
            <p:nvPr/>
          </p:nvSpPr>
          <p:spPr>
            <a:xfrm>
              <a:off x="4372693" y="2933410"/>
              <a:ext cx="51059" cy="60880"/>
            </a:xfrm>
            <a:custGeom>
              <a:avLst/>
              <a:gdLst>
                <a:gd name="connsiteX0" fmla="*/ 18194 w 51059"/>
                <a:gd name="connsiteY0" fmla="*/ 0 h 60880"/>
                <a:gd name="connsiteX1" fmla="*/ 9830 w 51059"/>
                <a:gd name="connsiteY1" fmla="*/ 2140 h 60880"/>
                <a:gd name="connsiteX2" fmla="*/ 860 w 51059"/>
                <a:gd name="connsiteY2" fmla="*/ 15282 h 60880"/>
                <a:gd name="connsiteX3" fmla="*/ 18143 w 51059"/>
                <a:gd name="connsiteY3" fmla="*/ 57415 h 60880"/>
                <a:gd name="connsiteX4" fmla="*/ 28317 w 51059"/>
                <a:gd name="connsiteY4" fmla="*/ 60736 h 60880"/>
                <a:gd name="connsiteX5" fmla="*/ 29278 w 51059"/>
                <a:gd name="connsiteY5" fmla="*/ 60554 h 60880"/>
                <a:gd name="connsiteX6" fmla="*/ 30249 w 51059"/>
                <a:gd name="connsiteY6" fmla="*/ 60675 h 60880"/>
                <a:gd name="connsiteX7" fmla="*/ 46359 w 51059"/>
                <a:gd name="connsiteY7" fmla="*/ 50682 h 60880"/>
                <a:gd name="connsiteX8" fmla="*/ 49767 w 51059"/>
                <a:gd name="connsiteY8" fmla="*/ 40497 h 60880"/>
                <a:gd name="connsiteX9" fmla="*/ 50303 w 51059"/>
                <a:gd name="connsiteY9" fmla="*/ 38428 h 60880"/>
                <a:gd name="connsiteX10" fmla="*/ 47482 w 51059"/>
                <a:gd name="connsiteY10" fmla="*/ 23307 h 60880"/>
                <a:gd name="connsiteX11" fmla="*/ 42476 w 51059"/>
                <a:gd name="connsiteY11" fmla="*/ 15504 h 60880"/>
                <a:gd name="connsiteX12" fmla="*/ 41565 w 51059"/>
                <a:gd name="connsiteY12" fmla="*/ 13900 h 60880"/>
                <a:gd name="connsiteX13" fmla="*/ 25131 w 51059"/>
                <a:gd name="connsiteY13" fmla="*/ 1171 h 60880"/>
                <a:gd name="connsiteX14" fmla="*/ 18194 w 51059"/>
                <a:gd name="connsiteY14" fmla="*/ 0 h 6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059" h="60880">
                  <a:moveTo>
                    <a:pt x="18194" y="0"/>
                  </a:moveTo>
                  <a:cubicBezTo>
                    <a:pt x="15180" y="0"/>
                    <a:pt x="12348" y="717"/>
                    <a:pt x="9830" y="2140"/>
                  </a:cubicBezTo>
                  <a:cubicBezTo>
                    <a:pt x="5390" y="4653"/>
                    <a:pt x="2205" y="9327"/>
                    <a:pt x="860" y="15282"/>
                  </a:cubicBezTo>
                  <a:cubicBezTo>
                    <a:pt x="-2579" y="30535"/>
                    <a:pt x="4521" y="47866"/>
                    <a:pt x="18143" y="57415"/>
                  </a:cubicBezTo>
                  <a:cubicBezTo>
                    <a:pt x="22259" y="60312"/>
                    <a:pt x="25273" y="61281"/>
                    <a:pt x="28317" y="60736"/>
                  </a:cubicBezTo>
                  <a:lnTo>
                    <a:pt x="29278" y="60554"/>
                  </a:lnTo>
                  <a:lnTo>
                    <a:pt x="30249" y="60675"/>
                  </a:lnTo>
                  <a:cubicBezTo>
                    <a:pt x="37358" y="61433"/>
                    <a:pt x="42243" y="58556"/>
                    <a:pt x="46359" y="50682"/>
                  </a:cubicBezTo>
                  <a:cubicBezTo>
                    <a:pt x="47876" y="47765"/>
                    <a:pt x="48796" y="44242"/>
                    <a:pt x="49767" y="40497"/>
                  </a:cubicBezTo>
                  <a:lnTo>
                    <a:pt x="50303" y="38428"/>
                  </a:lnTo>
                  <a:cubicBezTo>
                    <a:pt x="51891" y="32432"/>
                    <a:pt x="50991" y="27617"/>
                    <a:pt x="47482" y="23307"/>
                  </a:cubicBezTo>
                  <a:cubicBezTo>
                    <a:pt x="45540" y="20915"/>
                    <a:pt x="43993" y="18210"/>
                    <a:pt x="42476" y="15504"/>
                  </a:cubicBezTo>
                  <a:lnTo>
                    <a:pt x="41565" y="13900"/>
                  </a:lnTo>
                  <a:cubicBezTo>
                    <a:pt x="38107" y="7813"/>
                    <a:pt x="32726" y="3654"/>
                    <a:pt x="25131" y="1171"/>
                  </a:cubicBezTo>
                  <a:cubicBezTo>
                    <a:pt x="22735" y="384"/>
                    <a:pt x="20409" y="0"/>
                    <a:pt x="18194" y="0"/>
                  </a:cubicBezTo>
                  <a:close/>
                </a:path>
              </a:pathLst>
            </a:custGeom>
            <a:solidFill>
              <a:srgbClr val="CA905E"/>
            </a:solidFill>
            <a:ln w="10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760B086-7915-428C-85A1-F40D3F520A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3336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A7BC-BBD8-D046-9572-8DC19649CA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1259" y="333037"/>
            <a:ext cx="6324599" cy="365125"/>
          </a:xfrm>
        </p:spPr>
        <p:txBody>
          <a:bodyPr/>
          <a:lstStyle/>
          <a:p>
            <a:r>
              <a:rPr lang="en-US"/>
              <a:t>Focus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7E65DE-0B3F-492A-B4C4-B0DB8662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125095"/>
            <a:ext cx="6430344" cy="41052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/>
              <a:t>This Da Vinci Track is Focused on Testing the Functionality of the </a:t>
            </a:r>
            <a:r>
              <a:rPr lang="en-US" sz="2000" b="1" err="1"/>
              <a:t>CDex</a:t>
            </a:r>
            <a:r>
              <a:rPr lang="en-US" sz="2000" b="1"/>
              <a:t> Implementation Guide.</a:t>
            </a:r>
          </a:p>
          <a:p>
            <a:pPr marL="0" indent="0" algn="ctr">
              <a:buNone/>
            </a:pPr>
            <a:endParaRPr lang="en-US" sz="2000" b="1"/>
          </a:p>
          <a:p>
            <a:pPr marL="0" lvl="1" indent="0" algn="ctr">
              <a:buNone/>
            </a:pPr>
            <a:r>
              <a:rPr lang="en-US" b="1">
                <a:hlinkClick r:id="rId3"/>
              </a:rPr>
              <a:t>Da Vinci Clinical Data Exchange (CDex)</a:t>
            </a:r>
            <a:br>
              <a:rPr lang="en-US" b="1">
                <a:hlinkClick r:id="rId3"/>
              </a:rPr>
            </a:br>
            <a:r>
              <a:rPr lang="en-US" b="1">
                <a:hlinkClick r:id="rId3"/>
              </a:rPr>
              <a:t>Implementation Guide</a:t>
            </a:r>
            <a:br>
              <a:rPr lang="en-US">
                <a:hlinkClick r:id="rId3"/>
              </a:rPr>
            </a:br>
            <a:r>
              <a:rPr lang="en-US">
                <a:hlinkClick r:id="rId3"/>
              </a:rPr>
              <a:t>1.0.0 </a:t>
            </a:r>
            <a:r>
              <a:rPr lang="en-US">
                <a:hlinkClick r:id="rId4"/>
              </a:rPr>
              <a:t>–</a:t>
            </a:r>
            <a:r>
              <a:rPr lang="en-US">
                <a:hlinkClick r:id="rId3"/>
              </a:rPr>
              <a:t> STU R1</a:t>
            </a:r>
            <a:endParaRPr lang="en-US"/>
          </a:p>
          <a:p>
            <a:pPr marL="0" lvl="1" indent="0" algn="ctr">
              <a:buNone/>
            </a:pPr>
            <a:r>
              <a:rPr lang="en-US"/>
              <a:t>Currently in Ballot as 1.1.0-ballot - ballot the Draft </a:t>
            </a:r>
            <a:br>
              <a:rPr lang="en-US"/>
            </a:br>
            <a:r>
              <a:rPr lang="en-US"/>
              <a:t>parts of version 1.0.0</a:t>
            </a:r>
          </a:p>
          <a:p>
            <a:pPr marL="0" lvl="1" indent="0" algn="ctr">
              <a:buNone/>
            </a:pPr>
            <a:endParaRPr lang="en-US">
              <a:solidFill>
                <a:srgbClr val="FF0000"/>
              </a:solidFill>
              <a:hlinkClick r:id="rId4"/>
            </a:endParaRPr>
          </a:p>
          <a:p>
            <a:pPr marL="0" indent="0" algn="ctr">
              <a:buNone/>
            </a:pPr>
            <a:r>
              <a:rPr lang="en-US" sz="2000" b="1"/>
              <a:t>It covers provider to provider and provider to payer exchanges to help facilitate continuity of care.</a:t>
            </a:r>
          </a:p>
        </p:txBody>
      </p:sp>
      <p:grpSp>
        <p:nvGrpSpPr>
          <p:cNvPr id="22" name="Graphic 3">
            <a:extLst>
              <a:ext uri="{FF2B5EF4-FFF2-40B4-BE49-F238E27FC236}">
                <a16:creationId xmlns:a16="http://schemas.microsoft.com/office/drawing/2014/main" id="{20E3EF29-AAA7-4795-A9E8-058A207EC59E}"/>
              </a:ext>
            </a:extLst>
          </p:cNvPr>
          <p:cNvGrpSpPr/>
          <p:nvPr/>
        </p:nvGrpSpPr>
        <p:grpSpPr>
          <a:xfrm>
            <a:off x="9400277" y="2921331"/>
            <a:ext cx="320318" cy="481447"/>
            <a:chOff x="8886380" y="2580478"/>
            <a:chExt cx="215603" cy="324058"/>
          </a:xfrm>
          <a:solidFill>
            <a:schemeClr val="tx2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F645B5D-284D-4EB0-9FD9-1DD4D3E7B650}"/>
                </a:ext>
              </a:extLst>
            </p:cNvPr>
            <p:cNvSpPr/>
            <p:nvPr/>
          </p:nvSpPr>
          <p:spPr>
            <a:xfrm>
              <a:off x="8886396" y="2580478"/>
              <a:ext cx="215587" cy="167649"/>
            </a:xfrm>
            <a:custGeom>
              <a:avLst/>
              <a:gdLst>
                <a:gd name="connsiteX0" fmla="*/ 151492 w 215587"/>
                <a:gd name="connsiteY0" fmla="*/ 64270 h 167649"/>
                <a:gd name="connsiteX1" fmla="*/ 122594 w 215587"/>
                <a:gd name="connsiteY1" fmla="*/ 34052 h 167649"/>
                <a:gd name="connsiteX2" fmla="*/ 118162 w 215587"/>
                <a:gd name="connsiteY2" fmla="*/ 11799 h 167649"/>
                <a:gd name="connsiteX3" fmla="*/ 148341 w 215587"/>
                <a:gd name="connsiteY3" fmla="*/ 5563 h 167649"/>
                <a:gd name="connsiteX4" fmla="*/ 175433 w 215587"/>
                <a:gd name="connsiteY4" fmla="*/ 33809 h 167649"/>
                <a:gd name="connsiteX5" fmla="*/ 209634 w 215587"/>
                <a:gd name="connsiteY5" fmla="*/ 69635 h 167649"/>
                <a:gd name="connsiteX6" fmla="*/ 209570 w 215587"/>
                <a:gd name="connsiteY6" fmla="*/ 97842 h 167649"/>
                <a:gd name="connsiteX7" fmla="*/ 149289 w 215587"/>
                <a:gd name="connsiteY7" fmla="*/ 161184 h 167649"/>
                <a:gd name="connsiteX8" fmla="*/ 130779 w 215587"/>
                <a:gd name="connsiteY8" fmla="*/ 166971 h 167649"/>
                <a:gd name="connsiteX9" fmla="*/ 117367 w 215587"/>
                <a:gd name="connsiteY9" fmla="*/ 153271 h 167649"/>
                <a:gd name="connsiteX10" fmla="*/ 122414 w 215587"/>
                <a:gd name="connsiteY10" fmla="*/ 133809 h 167649"/>
                <a:gd name="connsiteX11" fmla="*/ 135519 w 215587"/>
                <a:gd name="connsiteY11" fmla="*/ 120108 h 167649"/>
                <a:gd name="connsiteX12" fmla="*/ 151530 w 215587"/>
                <a:gd name="connsiteY12" fmla="*/ 103386 h 167649"/>
                <a:gd name="connsiteX13" fmla="*/ 147495 w 215587"/>
                <a:gd name="connsiteY13" fmla="*/ 103386 h 167649"/>
                <a:gd name="connsiteX14" fmla="*/ 19349 w 215587"/>
                <a:gd name="connsiteY14" fmla="*/ 103386 h 167649"/>
                <a:gd name="connsiteX15" fmla="*/ 148 w 215587"/>
                <a:gd name="connsiteY15" fmla="*/ 86446 h 167649"/>
                <a:gd name="connsiteX16" fmla="*/ 15058 w 215587"/>
                <a:gd name="connsiteY16" fmla="*/ 64641 h 167649"/>
                <a:gd name="connsiteX17" fmla="*/ 20220 w 215587"/>
                <a:gd name="connsiteY17" fmla="*/ 64283 h 167649"/>
                <a:gd name="connsiteX18" fmla="*/ 147457 w 215587"/>
                <a:gd name="connsiteY18" fmla="*/ 64270 h 167649"/>
                <a:gd name="connsiteX19" fmla="*/ 151505 w 215587"/>
                <a:gd name="connsiteY19" fmla="*/ 64270 h 16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5587" h="167649">
                  <a:moveTo>
                    <a:pt x="151492" y="64270"/>
                  </a:moveTo>
                  <a:cubicBezTo>
                    <a:pt x="141462" y="53783"/>
                    <a:pt x="131983" y="43962"/>
                    <a:pt x="122594" y="34052"/>
                  </a:cubicBezTo>
                  <a:cubicBezTo>
                    <a:pt x="116484" y="27599"/>
                    <a:pt x="114831" y="20083"/>
                    <a:pt x="118162" y="11799"/>
                  </a:cubicBezTo>
                  <a:cubicBezTo>
                    <a:pt x="123196" y="-749"/>
                    <a:pt x="138836" y="-4027"/>
                    <a:pt x="148341" y="5563"/>
                  </a:cubicBezTo>
                  <a:cubicBezTo>
                    <a:pt x="157525" y="14820"/>
                    <a:pt x="166415" y="24372"/>
                    <a:pt x="175433" y="33809"/>
                  </a:cubicBezTo>
                  <a:cubicBezTo>
                    <a:pt x="186846" y="45742"/>
                    <a:pt x="198272" y="57663"/>
                    <a:pt x="209634" y="69635"/>
                  </a:cubicBezTo>
                  <a:cubicBezTo>
                    <a:pt x="217615" y="78047"/>
                    <a:pt x="217551" y="89455"/>
                    <a:pt x="209570" y="97842"/>
                  </a:cubicBezTo>
                  <a:cubicBezTo>
                    <a:pt x="189485" y="118956"/>
                    <a:pt x="169387" y="140070"/>
                    <a:pt x="149289" y="161184"/>
                  </a:cubicBezTo>
                  <a:cubicBezTo>
                    <a:pt x="144191" y="166536"/>
                    <a:pt x="138106" y="168930"/>
                    <a:pt x="130779" y="166971"/>
                  </a:cubicBezTo>
                  <a:cubicBezTo>
                    <a:pt x="123670" y="165076"/>
                    <a:pt x="119225" y="160275"/>
                    <a:pt x="117367" y="153271"/>
                  </a:cubicBezTo>
                  <a:cubicBezTo>
                    <a:pt x="115408" y="145922"/>
                    <a:pt x="117227" y="139353"/>
                    <a:pt x="122414" y="133809"/>
                  </a:cubicBezTo>
                  <a:cubicBezTo>
                    <a:pt x="126731" y="129199"/>
                    <a:pt x="131138" y="124667"/>
                    <a:pt x="135519" y="120108"/>
                  </a:cubicBezTo>
                  <a:cubicBezTo>
                    <a:pt x="140668" y="114731"/>
                    <a:pt x="145805" y="109366"/>
                    <a:pt x="151530" y="103386"/>
                  </a:cubicBezTo>
                  <a:lnTo>
                    <a:pt x="147495" y="103386"/>
                  </a:lnTo>
                  <a:cubicBezTo>
                    <a:pt x="104776" y="103386"/>
                    <a:pt x="62056" y="103386"/>
                    <a:pt x="19349" y="103386"/>
                  </a:cubicBezTo>
                  <a:cubicBezTo>
                    <a:pt x="9435" y="103386"/>
                    <a:pt x="1275" y="96152"/>
                    <a:pt x="148" y="86446"/>
                  </a:cubicBezTo>
                  <a:cubicBezTo>
                    <a:pt x="-1056" y="76075"/>
                    <a:pt x="5195" y="66856"/>
                    <a:pt x="15058" y="64641"/>
                  </a:cubicBezTo>
                  <a:cubicBezTo>
                    <a:pt x="16723" y="64270"/>
                    <a:pt x="18491" y="64283"/>
                    <a:pt x="20220" y="64283"/>
                  </a:cubicBezTo>
                  <a:cubicBezTo>
                    <a:pt x="62633" y="64270"/>
                    <a:pt x="105045" y="64270"/>
                    <a:pt x="147457" y="64270"/>
                  </a:cubicBezTo>
                  <a:lnTo>
                    <a:pt x="151505" y="64270"/>
                  </a:lnTo>
                  <a:close/>
                </a:path>
              </a:pathLst>
            </a:custGeom>
            <a:grpFill/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0457A0F-441C-44A2-9727-7DA12B2F543C}"/>
                </a:ext>
              </a:extLst>
            </p:cNvPr>
            <p:cNvSpPr/>
            <p:nvPr/>
          </p:nvSpPr>
          <p:spPr>
            <a:xfrm>
              <a:off x="8886380" y="2736887"/>
              <a:ext cx="215587" cy="167649"/>
            </a:xfrm>
            <a:custGeom>
              <a:avLst/>
              <a:gdLst>
                <a:gd name="connsiteX0" fmla="*/ 64096 w 215587"/>
                <a:gd name="connsiteY0" fmla="*/ 103380 h 167649"/>
                <a:gd name="connsiteX1" fmla="*/ 92994 w 215587"/>
                <a:gd name="connsiteY1" fmla="*/ 133597 h 167649"/>
                <a:gd name="connsiteX2" fmla="*/ 97426 w 215587"/>
                <a:gd name="connsiteY2" fmla="*/ 155851 h 167649"/>
                <a:gd name="connsiteX3" fmla="*/ 67247 w 215587"/>
                <a:gd name="connsiteY3" fmla="*/ 162086 h 167649"/>
                <a:gd name="connsiteX4" fmla="*/ 40155 w 215587"/>
                <a:gd name="connsiteY4" fmla="*/ 133841 h 167649"/>
                <a:gd name="connsiteX5" fmla="*/ 5953 w 215587"/>
                <a:gd name="connsiteY5" fmla="*/ 98015 h 167649"/>
                <a:gd name="connsiteX6" fmla="*/ 6017 w 215587"/>
                <a:gd name="connsiteY6" fmla="*/ 69807 h 167649"/>
                <a:gd name="connsiteX7" fmla="*/ 66299 w 215587"/>
                <a:gd name="connsiteY7" fmla="*/ 6465 h 167649"/>
                <a:gd name="connsiteX8" fmla="*/ 84808 w 215587"/>
                <a:gd name="connsiteY8" fmla="*/ 678 h 167649"/>
                <a:gd name="connsiteX9" fmla="*/ 98220 w 215587"/>
                <a:gd name="connsiteY9" fmla="*/ 14378 h 167649"/>
                <a:gd name="connsiteX10" fmla="*/ 93173 w 215587"/>
                <a:gd name="connsiteY10" fmla="*/ 33841 h 167649"/>
                <a:gd name="connsiteX11" fmla="*/ 80069 w 215587"/>
                <a:gd name="connsiteY11" fmla="*/ 47541 h 167649"/>
                <a:gd name="connsiteX12" fmla="*/ 64057 w 215587"/>
                <a:gd name="connsiteY12" fmla="*/ 64263 h 167649"/>
                <a:gd name="connsiteX13" fmla="*/ 68092 w 215587"/>
                <a:gd name="connsiteY13" fmla="*/ 64263 h 167649"/>
                <a:gd name="connsiteX14" fmla="*/ 196238 w 215587"/>
                <a:gd name="connsiteY14" fmla="*/ 64263 h 167649"/>
                <a:gd name="connsiteX15" fmla="*/ 215440 w 215587"/>
                <a:gd name="connsiteY15" fmla="*/ 81203 h 167649"/>
                <a:gd name="connsiteX16" fmla="*/ 200529 w 215587"/>
                <a:gd name="connsiteY16" fmla="*/ 103008 h 167649"/>
                <a:gd name="connsiteX17" fmla="*/ 195367 w 215587"/>
                <a:gd name="connsiteY17" fmla="*/ 103367 h 167649"/>
                <a:gd name="connsiteX18" fmla="*/ 68131 w 215587"/>
                <a:gd name="connsiteY18" fmla="*/ 103380 h 167649"/>
                <a:gd name="connsiteX19" fmla="*/ 64083 w 215587"/>
                <a:gd name="connsiteY19" fmla="*/ 103380 h 16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5587" h="167649">
                  <a:moveTo>
                    <a:pt x="64096" y="103380"/>
                  </a:moveTo>
                  <a:cubicBezTo>
                    <a:pt x="74125" y="113866"/>
                    <a:pt x="83604" y="123687"/>
                    <a:pt x="92994" y="133597"/>
                  </a:cubicBezTo>
                  <a:cubicBezTo>
                    <a:pt x="99104" y="140051"/>
                    <a:pt x="100756" y="147567"/>
                    <a:pt x="97426" y="155851"/>
                  </a:cubicBezTo>
                  <a:cubicBezTo>
                    <a:pt x="92392" y="168399"/>
                    <a:pt x="76751" y="171677"/>
                    <a:pt x="67247" y="162086"/>
                  </a:cubicBezTo>
                  <a:cubicBezTo>
                    <a:pt x="58062" y="152829"/>
                    <a:pt x="49172" y="143277"/>
                    <a:pt x="40155" y="133841"/>
                  </a:cubicBezTo>
                  <a:cubicBezTo>
                    <a:pt x="28741" y="121907"/>
                    <a:pt x="17315" y="109987"/>
                    <a:pt x="5953" y="98015"/>
                  </a:cubicBezTo>
                  <a:cubicBezTo>
                    <a:pt x="-2027" y="89602"/>
                    <a:pt x="-1963" y="78194"/>
                    <a:pt x="6017" y="69807"/>
                  </a:cubicBezTo>
                  <a:cubicBezTo>
                    <a:pt x="26103" y="48693"/>
                    <a:pt x="46201" y="27579"/>
                    <a:pt x="66299" y="6465"/>
                  </a:cubicBezTo>
                  <a:cubicBezTo>
                    <a:pt x="71397" y="1113"/>
                    <a:pt x="77481" y="-1281"/>
                    <a:pt x="84808" y="678"/>
                  </a:cubicBezTo>
                  <a:cubicBezTo>
                    <a:pt x="91918" y="2573"/>
                    <a:pt x="96363" y="7375"/>
                    <a:pt x="98220" y="14378"/>
                  </a:cubicBezTo>
                  <a:cubicBezTo>
                    <a:pt x="100180" y="21728"/>
                    <a:pt x="98361" y="28296"/>
                    <a:pt x="93173" y="33841"/>
                  </a:cubicBezTo>
                  <a:cubicBezTo>
                    <a:pt x="88856" y="38450"/>
                    <a:pt x="84450" y="42983"/>
                    <a:pt x="80069" y="47541"/>
                  </a:cubicBezTo>
                  <a:cubicBezTo>
                    <a:pt x="74920" y="52919"/>
                    <a:pt x="69783" y="58284"/>
                    <a:pt x="64057" y="64263"/>
                  </a:cubicBezTo>
                  <a:lnTo>
                    <a:pt x="68092" y="64263"/>
                  </a:lnTo>
                  <a:cubicBezTo>
                    <a:pt x="110812" y="64263"/>
                    <a:pt x="153531" y="64263"/>
                    <a:pt x="196238" y="64263"/>
                  </a:cubicBezTo>
                  <a:cubicBezTo>
                    <a:pt x="206153" y="64263"/>
                    <a:pt x="214312" y="71497"/>
                    <a:pt x="215440" y="81203"/>
                  </a:cubicBezTo>
                  <a:cubicBezTo>
                    <a:pt x="216644" y="91574"/>
                    <a:pt x="210393" y="100793"/>
                    <a:pt x="200529" y="103008"/>
                  </a:cubicBezTo>
                  <a:cubicBezTo>
                    <a:pt x="198864" y="103380"/>
                    <a:pt x="197096" y="103367"/>
                    <a:pt x="195367" y="103367"/>
                  </a:cubicBezTo>
                  <a:cubicBezTo>
                    <a:pt x="152955" y="103380"/>
                    <a:pt x="110543" y="103380"/>
                    <a:pt x="68131" y="103380"/>
                  </a:cubicBezTo>
                  <a:lnTo>
                    <a:pt x="64083" y="103380"/>
                  </a:lnTo>
                  <a:close/>
                </a:path>
              </a:pathLst>
            </a:custGeom>
            <a:grpFill/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" name="Graphic 3">
            <a:extLst>
              <a:ext uri="{FF2B5EF4-FFF2-40B4-BE49-F238E27FC236}">
                <a16:creationId xmlns:a16="http://schemas.microsoft.com/office/drawing/2014/main" id="{81D49334-BE98-44A5-BF45-F516C4697C78}"/>
              </a:ext>
            </a:extLst>
          </p:cNvPr>
          <p:cNvGrpSpPr/>
          <p:nvPr/>
        </p:nvGrpSpPr>
        <p:grpSpPr>
          <a:xfrm>
            <a:off x="9400277" y="4461691"/>
            <a:ext cx="320318" cy="481447"/>
            <a:chOff x="8886380" y="2580478"/>
            <a:chExt cx="215603" cy="324058"/>
          </a:xfrm>
          <a:solidFill>
            <a:schemeClr val="tx2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74701B3-1FB6-4D30-8B2B-57AF9EAC1CC9}"/>
                </a:ext>
              </a:extLst>
            </p:cNvPr>
            <p:cNvSpPr/>
            <p:nvPr/>
          </p:nvSpPr>
          <p:spPr>
            <a:xfrm>
              <a:off x="8886396" y="2580478"/>
              <a:ext cx="215587" cy="167649"/>
            </a:xfrm>
            <a:custGeom>
              <a:avLst/>
              <a:gdLst>
                <a:gd name="connsiteX0" fmla="*/ 151492 w 215587"/>
                <a:gd name="connsiteY0" fmla="*/ 64270 h 167649"/>
                <a:gd name="connsiteX1" fmla="*/ 122594 w 215587"/>
                <a:gd name="connsiteY1" fmla="*/ 34052 h 167649"/>
                <a:gd name="connsiteX2" fmla="*/ 118162 w 215587"/>
                <a:gd name="connsiteY2" fmla="*/ 11799 h 167649"/>
                <a:gd name="connsiteX3" fmla="*/ 148341 w 215587"/>
                <a:gd name="connsiteY3" fmla="*/ 5563 h 167649"/>
                <a:gd name="connsiteX4" fmla="*/ 175433 w 215587"/>
                <a:gd name="connsiteY4" fmla="*/ 33809 h 167649"/>
                <a:gd name="connsiteX5" fmla="*/ 209634 w 215587"/>
                <a:gd name="connsiteY5" fmla="*/ 69635 h 167649"/>
                <a:gd name="connsiteX6" fmla="*/ 209570 w 215587"/>
                <a:gd name="connsiteY6" fmla="*/ 97842 h 167649"/>
                <a:gd name="connsiteX7" fmla="*/ 149289 w 215587"/>
                <a:gd name="connsiteY7" fmla="*/ 161184 h 167649"/>
                <a:gd name="connsiteX8" fmla="*/ 130779 w 215587"/>
                <a:gd name="connsiteY8" fmla="*/ 166971 h 167649"/>
                <a:gd name="connsiteX9" fmla="*/ 117367 w 215587"/>
                <a:gd name="connsiteY9" fmla="*/ 153271 h 167649"/>
                <a:gd name="connsiteX10" fmla="*/ 122414 w 215587"/>
                <a:gd name="connsiteY10" fmla="*/ 133809 h 167649"/>
                <a:gd name="connsiteX11" fmla="*/ 135519 w 215587"/>
                <a:gd name="connsiteY11" fmla="*/ 120108 h 167649"/>
                <a:gd name="connsiteX12" fmla="*/ 151530 w 215587"/>
                <a:gd name="connsiteY12" fmla="*/ 103386 h 167649"/>
                <a:gd name="connsiteX13" fmla="*/ 147495 w 215587"/>
                <a:gd name="connsiteY13" fmla="*/ 103386 h 167649"/>
                <a:gd name="connsiteX14" fmla="*/ 19349 w 215587"/>
                <a:gd name="connsiteY14" fmla="*/ 103386 h 167649"/>
                <a:gd name="connsiteX15" fmla="*/ 148 w 215587"/>
                <a:gd name="connsiteY15" fmla="*/ 86446 h 167649"/>
                <a:gd name="connsiteX16" fmla="*/ 15058 w 215587"/>
                <a:gd name="connsiteY16" fmla="*/ 64641 h 167649"/>
                <a:gd name="connsiteX17" fmla="*/ 20220 w 215587"/>
                <a:gd name="connsiteY17" fmla="*/ 64283 h 167649"/>
                <a:gd name="connsiteX18" fmla="*/ 147457 w 215587"/>
                <a:gd name="connsiteY18" fmla="*/ 64270 h 167649"/>
                <a:gd name="connsiteX19" fmla="*/ 151505 w 215587"/>
                <a:gd name="connsiteY19" fmla="*/ 64270 h 16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5587" h="167649">
                  <a:moveTo>
                    <a:pt x="151492" y="64270"/>
                  </a:moveTo>
                  <a:cubicBezTo>
                    <a:pt x="141462" y="53783"/>
                    <a:pt x="131983" y="43962"/>
                    <a:pt x="122594" y="34052"/>
                  </a:cubicBezTo>
                  <a:cubicBezTo>
                    <a:pt x="116484" y="27599"/>
                    <a:pt x="114831" y="20083"/>
                    <a:pt x="118162" y="11799"/>
                  </a:cubicBezTo>
                  <a:cubicBezTo>
                    <a:pt x="123196" y="-749"/>
                    <a:pt x="138836" y="-4027"/>
                    <a:pt x="148341" y="5563"/>
                  </a:cubicBezTo>
                  <a:cubicBezTo>
                    <a:pt x="157525" y="14820"/>
                    <a:pt x="166415" y="24372"/>
                    <a:pt x="175433" y="33809"/>
                  </a:cubicBezTo>
                  <a:cubicBezTo>
                    <a:pt x="186846" y="45742"/>
                    <a:pt x="198272" y="57663"/>
                    <a:pt x="209634" y="69635"/>
                  </a:cubicBezTo>
                  <a:cubicBezTo>
                    <a:pt x="217615" y="78047"/>
                    <a:pt x="217551" y="89455"/>
                    <a:pt x="209570" y="97842"/>
                  </a:cubicBezTo>
                  <a:cubicBezTo>
                    <a:pt x="189485" y="118956"/>
                    <a:pt x="169387" y="140070"/>
                    <a:pt x="149289" y="161184"/>
                  </a:cubicBezTo>
                  <a:cubicBezTo>
                    <a:pt x="144191" y="166536"/>
                    <a:pt x="138106" y="168930"/>
                    <a:pt x="130779" y="166971"/>
                  </a:cubicBezTo>
                  <a:cubicBezTo>
                    <a:pt x="123670" y="165076"/>
                    <a:pt x="119225" y="160275"/>
                    <a:pt x="117367" y="153271"/>
                  </a:cubicBezTo>
                  <a:cubicBezTo>
                    <a:pt x="115408" y="145922"/>
                    <a:pt x="117227" y="139353"/>
                    <a:pt x="122414" y="133809"/>
                  </a:cubicBezTo>
                  <a:cubicBezTo>
                    <a:pt x="126731" y="129199"/>
                    <a:pt x="131138" y="124667"/>
                    <a:pt x="135519" y="120108"/>
                  </a:cubicBezTo>
                  <a:cubicBezTo>
                    <a:pt x="140668" y="114731"/>
                    <a:pt x="145805" y="109366"/>
                    <a:pt x="151530" y="103386"/>
                  </a:cubicBezTo>
                  <a:lnTo>
                    <a:pt x="147495" y="103386"/>
                  </a:lnTo>
                  <a:cubicBezTo>
                    <a:pt x="104776" y="103386"/>
                    <a:pt x="62056" y="103386"/>
                    <a:pt x="19349" y="103386"/>
                  </a:cubicBezTo>
                  <a:cubicBezTo>
                    <a:pt x="9435" y="103386"/>
                    <a:pt x="1275" y="96152"/>
                    <a:pt x="148" y="86446"/>
                  </a:cubicBezTo>
                  <a:cubicBezTo>
                    <a:pt x="-1056" y="76075"/>
                    <a:pt x="5195" y="66856"/>
                    <a:pt x="15058" y="64641"/>
                  </a:cubicBezTo>
                  <a:cubicBezTo>
                    <a:pt x="16723" y="64270"/>
                    <a:pt x="18491" y="64283"/>
                    <a:pt x="20220" y="64283"/>
                  </a:cubicBezTo>
                  <a:cubicBezTo>
                    <a:pt x="62633" y="64270"/>
                    <a:pt x="105045" y="64270"/>
                    <a:pt x="147457" y="64270"/>
                  </a:cubicBezTo>
                  <a:lnTo>
                    <a:pt x="151505" y="64270"/>
                  </a:lnTo>
                  <a:close/>
                </a:path>
              </a:pathLst>
            </a:custGeom>
            <a:grpFill/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07B826E-DAB4-4385-8E34-C69867B431FE}"/>
                </a:ext>
              </a:extLst>
            </p:cNvPr>
            <p:cNvSpPr/>
            <p:nvPr/>
          </p:nvSpPr>
          <p:spPr>
            <a:xfrm>
              <a:off x="8886380" y="2736887"/>
              <a:ext cx="215587" cy="167649"/>
            </a:xfrm>
            <a:custGeom>
              <a:avLst/>
              <a:gdLst>
                <a:gd name="connsiteX0" fmla="*/ 64096 w 215587"/>
                <a:gd name="connsiteY0" fmla="*/ 103380 h 167649"/>
                <a:gd name="connsiteX1" fmla="*/ 92994 w 215587"/>
                <a:gd name="connsiteY1" fmla="*/ 133597 h 167649"/>
                <a:gd name="connsiteX2" fmla="*/ 97426 w 215587"/>
                <a:gd name="connsiteY2" fmla="*/ 155851 h 167649"/>
                <a:gd name="connsiteX3" fmla="*/ 67247 w 215587"/>
                <a:gd name="connsiteY3" fmla="*/ 162086 h 167649"/>
                <a:gd name="connsiteX4" fmla="*/ 40155 w 215587"/>
                <a:gd name="connsiteY4" fmla="*/ 133841 h 167649"/>
                <a:gd name="connsiteX5" fmla="*/ 5953 w 215587"/>
                <a:gd name="connsiteY5" fmla="*/ 98015 h 167649"/>
                <a:gd name="connsiteX6" fmla="*/ 6017 w 215587"/>
                <a:gd name="connsiteY6" fmla="*/ 69807 h 167649"/>
                <a:gd name="connsiteX7" fmla="*/ 66299 w 215587"/>
                <a:gd name="connsiteY7" fmla="*/ 6465 h 167649"/>
                <a:gd name="connsiteX8" fmla="*/ 84808 w 215587"/>
                <a:gd name="connsiteY8" fmla="*/ 678 h 167649"/>
                <a:gd name="connsiteX9" fmla="*/ 98220 w 215587"/>
                <a:gd name="connsiteY9" fmla="*/ 14378 h 167649"/>
                <a:gd name="connsiteX10" fmla="*/ 93173 w 215587"/>
                <a:gd name="connsiteY10" fmla="*/ 33841 h 167649"/>
                <a:gd name="connsiteX11" fmla="*/ 80069 w 215587"/>
                <a:gd name="connsiteY11" fmla="*/ 47541 h 167649"/>
                <a:gd name="connsiteX12" fmla="*/ 64057 w 215587"/>
                <a:gd name="connsiteY12" fmla="*/ 64263 h 167649"/>
                <a:gd name="connsiteX13" fmla="*/ 68092 w 215587"/>
                <a:gd name="connsiteY13" fmla="*/ 64263 h 167649"/>
                <a:gd name="connsiteX14" fmla="*/ 196238 w 215587"/>
                <a:gd name="connsiteY14" fmla="*/ 64263 h 167649"/>
                <a:gd name="connsiteX15" fmla="*/ 215440 w 215587"/>
                <a:gd name="connsiteY15" fmla="*/ 81203 h 167649"/>
                <a:gd name="connsiteX16" fmla="*/ 200529 w 215587"/>
                <a:gd name="connsiteY16" fmla="*/ 103008 h 167649"/>
                <a:gd name="connsiteX17" fmla="*/ 195367 w 215587"/>
                <a:gd name="connsiteY17" fmla="*/ 103367 h 167649"/>
                <a:gd name="connsiteX18" fmla="*/ 68131 w 215587"/>
                <a:gd name="connsiteY18" fmla="*/ 103380 h 167649"/>
                <a:gd name="connsiteX19" fmla="*/ 64083 w 215587"/>
                <a:gd name="connsiteY19" fmla="*/ 103380 h 16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5587" h="167649">
                  <a:moveTo>
                    <a:pt x="64096" y="103380"/>
                  </a:moveTo>
                  <a:cubicBezTo>
                    <a:pt x="74125" y="113866"/>
                    <a:pt x="83604" y="123687"/>
                    <a:pt x="92994" y="133597"/>
                  </a:cubicBezTo>
                  <a:cubicBezTo>
                    <a:pt x="99104" y="140051"/>
                    <a:pt x="100756" y="147567"/>
                    <a:pt x="97426" y="155851"/>
                  </a:cubicBezTo>
                  <a:cubicBezTo>
                    <a:pt x="92392" y="168399"/>
                    <a:pt x="76751" y="171677"/>
                    <a:pt x="67247" y="162086"/>
                  </a:cubicBezTo>
                  <a:cubicBezTo>
                    <a:pt x="58062" y="152829"/>
                    <a:pt x="49172" y="143277"/>
                    <a:pt x="40155" y="133841"/>
                  </a:cubicBezTo>
                  <a:cubicBezTo>
                    <a:pt x="28741" y="121907"/>
                    <a:pt x="17315" y="109987"/>
                    <a:pt x="5953" y="98015"/>
                  </a:cubicBezTo>
                  <a:cubicBezTo>
                    <a:pt x="-2027" y="89602"/>
                    <a:pt x="-1963" y="78194"/>
                    <a:pt x="6017" y="69807"/>
                  </a:cubicBezTo>
                  <a:cubicBezTo>
                    <a:pt x="26103" y="48693"/>
                    <a:pt x="46201" y="27579"/>
                    <a:pt x="66299" y="6465"/>
                  </a:cubicBezTo>
                  <a:cubicBezTo>
                    <a:pt x="71397" y="1113"/>
                    <a:pt x="77481" y="-1281"/>
                    <a:pt x="84808" y="678"/>
                  </a:cubicBezTo>
                  <a:cubicBezTo>
                    <a:pt x="91918" y="2573"/>
                    <a:pt x="96363" y="7375"/>
                    <a:pt x="98220" y="14378"/>
                  </a:cubicBezTo>
                  <a:cubicBezTo>
                    <a:pt x="100180" y="21728"/>
                    <a:pt x="98361" y="28296"/>
                    <a:pt x="93173" y="33841"/>
                  </a:cubicBezTo>
                  <a:cubicBezTo>
                    <a:pt x="88856" y="38450"/>
                    <a:pt x="84450" y="42983"/>
                    <a:pt x="80069" y="47541"/>
                  </a:cubicBezTo>
                  <a:cubicBezTo>
                    <a:pt x="74920" y="52919"/>
                    <a:pt x="69783" y="58284"/>
                    <a:pt x="64057" y="64263"/>
                  </a:cubicBezTo>
                  <a:lnTo>
                    <a:pt x="68092" y="64263"/>
                  </a:lnTo>
                  <a:cubicBezTo>
                    <a:pt x="110812" y="64263"/>
                    <a:pt x="153531" y="64263"/>
                    <a:pt x="196238" y="64263"/>
                  </a:cubicBezTo>
                  <a:cubicBezTo>
                    <a:pt x="206153" y="64263"/>
                    <a:pt x="214312" y="71497"/>
                    <a:pt x="215440" y="81203"/>
                  </a:cubicBezTo>
                  <a:cubicBezTo>
                    <a:pt x="216644" y="91574"/>
                    <a:pt x="210393" y="100793"/>
                    <a:pt x="200529" y="103008"/>
                  </a:cubicBezTo>
                  <a:cubicBezTo>
                    <a:pt x="198864" y="103380"/>
                    <a:pt x="197096" y="103367"/>
                    <a:pt x="195367" y="103367"/>
                  </a:cubicBezTo>
                  <a:cubicBezTo>
                    <a:pt x="152955" y="103380"/>
                    <a:pt x="110543" y="103380"/>
                    <a:pt x="68131" y="103380"/>
                  </a:cubicBezTo>
                  <a:lnTo>
                    <a:pt x="64083" y="103380"/>
                  </a:lnTo>
                  <a:close/>
                </a:path>
              </a:pathLst>
            </a:custGeom>
            <a:grpFill/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4CCF91-A20C-4762-903E-42C48E56D85D}"/>
              </a:ext>
            </a:extLst>
          </p:cNvPr>
          <p:cNvGrpSpPr/>
          <p:nvPr/>
        </p:nvGrpSpPr>
        <p:grpSpPr>
          <a:xfrm>
            <a:off x="8479890" y="2690015"/>
            <a:ext cx="780402" cy="1151341"/>
            <a:chOff x="2488314" y="2723751"/>
            <a:chExt cx="753125" cy="1111099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534D5A3-2F88-48BD-A6EA-57637D4D7FDD}"/>
                </a:ext>
              </a:extLst>
            </p:cNvPr>
            <p:cNvSpPr/>
            <p:nvPr/>
          </p:nvSpPr>
          <p:spPr>
            <a:xfrm>
              <a:off x="2644954" y="3246857"/>
              <a:ext cx="174194" cy="560831"/>
            </a:xfrm>
            <a:custGeom>
              <a:avLst/>
              <a:gdLst>
                <a:gd name="connsiteX0" fmla="*/ 57627 w 122853"/>
                <a:gd name="connsiteY0" fmla="*/ 274463 h 395536"/>
                <a:gd name="connsiteX1" fmla="*/ 122764 w 122853"/>
                <a:gd name="connsiteY1" fmla="*/ 338022 h 395536"/>
                <a:gd name="connsiteX2" fmla="*/ 71705 w 122853"/>
                <a:gd name="connsiteY2" fmla="*/ 394706 h 395536"/>
                <a:gd name="connsiteX3" fmla="*/ 4404 w 122853"/>
                <a:gd name="connsiteY3" fmla="*/ 357625 h 395536"/>
                <a:gd name="connsiteX4" fmla="*/ 39937 w 122853"/>
                <a:gd name="connsiteY4" fmla="*/ 278547 h 395536"/>
                <a:gd name="connsiteX5" fmla="*/ 36171 w 122853"/>
                <a:gd name="connsiteY5" fmla="*/ 252286 h 395536"/>
                <a:gd name="connsiteX6" fmla="*/ 31970 w 122853"/>
                <a:gd name="connsiteY6" fmla="*/ 105615 h 395536"/>
                <a:gd name="connsiteX7" fmla="*/ 51235 w 122853"/>
                <a:gd name="connsiteY7" fmla="*/ 32312 h 395536"/>
                <a:gd name="connsiteX8" fmla="*/ 73831 w 122853"/>
                <a:gd name="connsiteY8" fmla="*/ 1607 h 395536"/>
                <a:gd name="connsiteX9" fmla="*/ 84284 w 122853"/>
                <a:gd name="connsiteY9" fmla="*/ 1121 h 395536"/>
                <a:gd name="connsiteX10" fmla="*/ 85321 w 122853"/>
                <a:gd name="connsiteY10" fmla="*/ 11249 h 395536"/>
                <a:gd name="connsiteX11" fmla="*/ 46803 w 122853"/>
                <a:gd name="connsiteY11" fmla="*/ 120404 h 395536"/>
                <a:gd name="connsiteX12" fmla="*/ 57627 w 122853"/>
                <a:gd name="connsiteY12" fmla="*/ 274475 h 395536"/>
                <a:gd name="connsiteX13" fmla="*/ 60573 w 122853"/>
                <a:gd name="connsiteY13" fmla="*/ 379111 h 395536"/>
                <a:gd name="connsiteX14" fmla="*/ 106303 w 122853"/>
                <a:gd name="connsiteY14" fmla="*/ 335897 h 395536"/>
                <a:gd name="connsiteX15" fmla="*/ 62213 w 122853"/>
                <a:gd name="connsiteY15" fmla="*/ 292299 h 395536"/>
                <a:gd name="connsiteX16" fmla="*/ 16701 w 122853"/>
                <a:gd name="connsiteY16" fmla="*/ 336025 h 395536"/>
                <a:gd name="connsiteX17" fmla="*/ 60573 w 122853"/>
                <a:gd name="connsiteY17" fmla="*/ 379098 h 39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853" h="395536">
                  <a:moveTo>
                    <a:pt x="57627" y="274463"/>
                  </a:moveTo>
                  <a:cubicBezTo>
                    <a:pt x="104023" y="285910"/>
                    <a:pt x="124390" y="305999"/>
                    <a:pt x="122764" y="338022"/>
                  </a:cubicBezTo>
                  <a:cubicBezTo>
                    <a:pt x="121342" y="366242"/>
                    <a:pt x="99899" y="390033"/>
                    <a:pt x="71705" y="394706"/>
                  </a:cubicBezTo>
                  <a:cubicBezTo>
                    <a:pt x="43306" y="399418"/>
                    <a:pt x="14741" y="383682"/>
                    <a:pt x="4404" y="357625"/>
                  </a:cubicBezTo>
                  <a:cubicBezTo>
                    <a:pt x="-7291" y="328137"/>
                    <a:pt x="4225" y="301710"/>
                    <a:pt x="39937" y="278547"/>
                  </a:cubicBezTo>
                  <a:cubicBezTo>
                    <a:pt x="38746" y="270314"/>
                    <a:pt x="37299" y="261326"/>
                    <a:pt x="36171" y="252286"/>
                  </a:cubicBezTo>
                  <a:cubicBezTo>
                    <a:pt x="30061" y="203528"/>
                    <a:pt x="26282" y="154706"/>
                    <a:pt x="31970" y="105615"/>
                  </a:cubicBezTo>
                  <a:cubicBezTo>
                    <a:pt x="34903" y="80276"/>
                    <a:pt x="39220" y="55154"/>
                    <a:pt x="51235" y="32312"/>
                  </a:cubicBezTo>
                  <a:cubicBezTo>
                    <a:pt x="57076" y="21210"/>
                    <a:pt x="65646" y="11351"/>
                    <a:pt x="73831" y="1607"/>
                  </a:cubicBezTo>
                  <a:cubicBezTo>
                    <a:pt x="75432" y="-300"/>
                    <a:pt x="82247" y="-569"/>
                    <a:pt x="84284" y="1121"/>
                  </a:cubicBezTo>
                  <a:cubicBezTo>
                    <a:pt x="86282" y="2785"/>
                    <a:pt x="87025" y="9469"/>
                    <a:pt x="85321" y="11249"/>
                  </a:cubicBezTo>
                  <a:cubicBezTo>
                    <a:pt x="55770" y="42158"/>
                    <a:pt x="51492" y="81300"/>
                    <a:pt x="46803" y="120404"/>
                  </a:cubicBezTo>
                  <a:cubicBezTo>
                    <a:pt x="42922" y="152721"/>
                    <a:pt x="47649" y="239943"/>
                    <a:pt x="57627" y="274475"/>
                  </a:cubicBezTo>
                  <a:close/>
                  <a:moveTo>
                    <a:pt x="60573" y="379111"/>
                  </a:moveTo>
                  <a:cubicBezTo>
                    <a:pt x="85526" y="379482"/>
                    <a:pt x="106367" y="359776"/>
                    <a:pt x="106303" y="335897"/>
                  </a:cubicBezTo>
                  <a:cubicBezTo>
                    <a:pt x="106239" y="312977"/>
                    <a:pt x="85834" y="292798"/>
                    <a:pt x="62213" y="292299"/>
                  </a:cubicBezTo>
                  <a:cubicBezTo>
                    <a:pt x="37849" y="291774"/>
                    <a:pt x="16727" y="312081"/>
                    <a:pt x="16701" y="336025"/>
                  </a:cubicBezTo>
                  <a:cubicBezTo>
                    <a:pt x="16688" y="359520"/>
                    <a:pt x="36261" y="378752"/>
                    <a:pt x="60573" y="379098"/>
                  </a:cubicBezTo>
                  <a:close/>
                </a:path>
              </a:pathLst>
            </a:custGeom>
            <a:solidFill>
              <a:schemeClr val="accent1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1670826-4644-4544-96D4-92DE1FACED48}"/>
                </a:ext>
              </a:extLst>
            </p:cNvPr>
            <p:cNvSpPr/>
            <p:nvPr/>
          </p:nvSpPr>
          <p:spPr>
            <a:xfrm>
              <a:off x="2982143" y="3249647"/>
              <a:ext cx="69693" cy="129602"/>
            </a:xfrm>
            <a:custGeom>
              <a:avLst/>
              <a:gdLst>
                <a:gd name="connsiteX0" fmla="*/ 48763 w 49152"/>
                <a:gd name="connsiteY0" fmla="*/ 90114 h 91404"/>
                <a:gd name="connsiteX1" fmla="*/ 36415 w 49152"/>
                <a:gd name="connsiteY1" fmla="*/ 85261 h 91404"/>
                <a:gd name="connsiteX2" fmla="*/ 33456 w 49152"/>
                <a:gd name="connsiteY2" fmla="*/ 71817 h 91404"/>
                <a:gd name="connsiteX3" fmla="*/ 4442 w 49152"/>
                <a:gd name="connsiteY3" fmla="*/ 11830 h 91404"/>
                <a:gd name="connsiteX4" fmla="*/ 2726 w 49152"/>
                <a:gd name="connsiteY4" fmla="*/ 524 h 91404"/>
                <a:gd name="connsiteX5" fmla="*/ 14511 w 49152"/>
                <a:gd name="connsiteY5" fmla="*/ 3571 h 91404"/>
                <a:gd name="connsiteX6" fmla="*/ 33174 w 49152"/>
                <a:gd name="connsiteY6" fmla="*/ 30485 h 91404"/>
                <a:gd name="connsiteX7" fmla="*/ 48584 w 49152"/>
                <a:gd name="connsiteY7" fmla="*/ 77886 h 91404"/>
                <a:gd name="connsiteX8" fmla="*/ 48763 w 49152"/>
                <a:gd name="connsiteY8" fmla="*/ 90114 h 9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152" h="91404">
                  <a:moveTo>
                    <a:pt x="48763" y="90114"/>
                  </a:moveTo>
                  <a:cubicBezTo>
                    <a:pt x="41001" y="93174"/>
                    <a:pt x="37837" y="90485"/>
                    <a:pt x="36415" y="85261"/>
                  </a:cubicBezTo>
                  <a:cubicBezTo>
                    <a:pt x="35211" y="80831"/>
                    <a:pt x="34481" y="76286"/>
                    <a:pt x="33456" y="71817"/>
                  </a:cubicBezTo>
                  <a:cubicBezTo>
                    <a:pt x="28396" y="49717"/>
                    <a:pt x="20531" y="28898"/>
                    <a:pt x="4442" y="11830"/>
                  </a:cubicBezTo>
                  <a:cubicBezTo>
                    <a:pt x="1150" y="8334"/>
                    <a:pt x="-2731" y="3878"/>
                    <a:pt x="2726" y="524"/>
                  </a:cubicBezTo>
                  <a:cubicBezTo>
                    <a:pt x="5173" y="-974"/>
                    <a:pt x="12307" y="959"/>
                    <a:pt x="14511" y="3571"/>
                  </a:cubicBezTo>
                  <a:cubicBezTo>
                    <a:pt x="21569" y="11932"/>
                    <a:pt x="28973" y="20652"/>
                    <a:pt x="33174" y="30485"/>
                  </a:cubicBezTo>
                  <a:cubicBezTo>
                    <a:pt x="39694" y="45735"/>
                    <a:pt x="43947" y="61932"/>
                    <a:pt x="48584" y="77886"/>
                  </a:cubicBezTo>
                  <a:cubicBezTo>
                    <a:pt x="49750" y="81907"/>
                    <a:pt x="48763" y="86516"/>
                    <a:pt x="48763" y="90114"/>
                  </a:cubicBezTo>
                  <a:close/>
                </a:path>
              </a:pathLst>
            </a:custGeom>
            <a:solidFill>
              <a:schemeClr val="accent1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25FCB2D-FB8A-4743-B06C-95ADD30826A7}"/>
                </a:ext>
              </a:extLst>
            </p:cNvPr>
            <p:cNvSpPr/>
            <p:nvPr/>
          </p:nvSpPr>
          <p:spPr>
            <a:xfrm>
              <a:off x="2693812" y="3685637"/>
              <a:ext cx="76351" cy="75075"/>
            </a:xfrm>
            <a:custGeom>
              <a:avLst/>
              <a:gdLst>
                <a:gd name="connsiteX0" fmla="*/ 53835 w 53848"/>
                <a:gd name="connsiteY0" fmla="*/ 27387 h 52948"/>
                <a:gd name="connsiteX1" fmla="*/ 26244 w 53848"/>
                <a:gd name="connsiteY1" fmla="*/ 52944 h 52948"/>
                <a:gd name="connsiteX2" fmla="*/ 48 w 53848"/>
                <a:gd name="connsiteY2" fmla="*/ 24634 h 52948"/>
                <a:gd name="connsiteX3" fmla="*/ 28217 w 53848"/>
                <a:gd name="connsiteY3" fmla="*/ 38 h 52948"/>
                <a:gd name="connsiteX4" fmla="*/ 53835 w 53848"/>
                <a:gd name="connsiteY4" fmla="*/ 27387 h 5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8" h="52948">
                  <a:moveTo>
                    <a:pt x="53835" y="27387"/>
                  </a:moveTo>
                  <a:cubicBezTo>
                    <a:pt x="53400" y="41843"/>
                    <a:pt x="41128" y="53213"/>
                    <a:pt x="26244" y="52944"/>
                  </a:cubicBezTo>
                  <a:cubicBezTo>
                    <a:pt x="10463" y="52663"/>
                    <a:pt x="-835" y="40447"/>
                    <a:pt x="48" y="24634"/>
                  </a:cubicBezTo>
                  <a:cubicBezTo>
                    <a:pt x="868" y="9974"/>
                    <a:pt x="13114" y="-718"/>
                    <a:pt x="28217" y="38"/>
                  </a:cubicBezTo>
                  <a:cubicBezTo>
                    <a:pt x="43088" y="793"/>
                    <a:pt x="54284" y="12739"/>
                    <a:pt x="53835" y="27387"/>
                  </a:cubicBezTo>
                  <a:close/>
                </a:path>
              </a:pathLst>
            </a:custGeom>
            <a:solidFill>
              <a:schemeClr val="accent1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1" name="Graphic 3">
              <a:extLst>
                <a:ext uri="{FF2B5EF4-FFF2-40B4-BE49-F238E27FC236}">
                  <a16:creationId xmlns:a16="http://schemas.microsoft.com/office/drawing/2014/main" id="{77DCA2DC-AC81-40E0-8902-BBCAC1622D77}"/>
                </a:ext>
              </a:extLst>
            </p:cNvPr>
            <p:cNvGrpSpPr/>
            <p:nvPr/>
          </p:nvGrpSpPr>
          <p:grpSpPr>
            <a:xfrm>
              <a:off x="2914669" y="3581867"/>
              <a:ext cx="216205" cy="252983"/>
              <a:chOff x="8655960" y="3125353"/>
              <a:chExt cx="152483" cy="178421"/>
            </a:xfrm>
            <a:solidFill>
              <a:schemeClr val="accent1"/>
            </a:solidFill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74B2CDB-FF93-453E-AB54-2E987BEA3493}"/>
                  </a:ext>
                </a:extLst>
              </p:cNvPr>
              <p:cNvSpPr/>
              <p:nvPr/>
            </p:nvSpPr>
            <p:spPr>
              <a:xfrm>
                <a:off x="8725585" y="3142407"/>
                <a:ext cx="82858" cy="161367"/>
              </a:xfrm>
              <a:custGeom>
                <a:avLst/>
                <a:gdLst>
                  <a:gd name="connsiteX0" fmla="*/ 71189 w 82858"/>
                  <a:gd name="connsiteY0" fmla="*/ 127 h 161367"/>
                  <a:gd name="connsiteX1" fmla="*/ 55651 w 82858"/>
                  <a:gd name="connsiteY1" fmla="*/ 10831 h 161367"/>
                  <a:gd name="connsiteX2" fmla="*/ 53576 w 82858"/>
                  <a:gd name="connsiteY2" fmla="*/ 20997 h 161367"/>
                  <a:gd name="connsiteX3" fmla="*/ 53205 w 82858"/>
                  <a:gd name="connsiteY3" fmla="*/ 23686 h 161367"/>
                  <a:gd name="connsiteX4" fmla="*/ 52244 w 82858"/>
                  <a:gd name="connsiteY4" fmla="*/ 23532 h 161367"/>
                  <a:gd name="connsiteX5" fmla="*/ 49938 w 82858"/>
                  <a:gd name="connsiteY5" fmla="*/ 39397 h 161367"/>
                  <a:gd name="connsiteX6" fmla="*/ 39294 w 82858"/>
                  <a:gd name="connsiteY6" fmla="*/ 98885 h 161367"/>
                  <a:gd name="connsiteX7" fmla="*/ 9755 w 82858"/>
                  <a:gd name="connsiteY7" fmla="*/ 135184 h 161367"/>
                  <a:gd name="connsiteX8" fmla="*/ 1198 w 82858"/>
                  <a:gd name="connsiteY8" fmla="*/ 153289 h 161367"/>
                  <a:gd name="connsiteX9" fmla="*/ 20784 w 82858"/>
                  <a:gd name="connsiteY9" fmla="*/ 160267 h 161367"/>
                  <a:gd name="connsiteX10" fmla="*/ 52359 w 82858"/>
                  <a:gd name="connsiteY10" fmla="*/ 136183 h 161367"/>
                  <a:gd name="connsiteX11" fmla="*/ 69562 w 82858"/>
                  <a:gd name="connsiteY11" fmla="*/ 94902 h 161367"/>
                  <a:gd name="connsiteX12" fmla="*/ 71548 w 82858"/>
                  <a:gd name="connsiteY12" fmla="*/ 95223 h 161367"/>
                  <a:gd name="connsiteX13" fmla="*/ 72765 w 82858"/>
                  <a:gd name="connsiteY13" fmla="*/ 86823 h 161367"/>
                  <a:gd name="connsiteX14" fmla="*/ 82859 w 82858"/>
                  <a:gd name="connsiteY14" fmla="*/ 13468 h 161367"/>
                  <a:gd name="connsiteX15" fmla="*/ 71189 w 82858"/>
                  <a:gd name="connsiteY15" fmla="*/ 127 h 161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858" h="161367">
                    <a:moveTo>
                      <a:pt x="71189" y="127"/>
                    </a:moveTo>
                    <a:cubicBezTo>
                      <a:pt x="62927" y="-719"/>
                      <a:pt x="57458" y="2649"/>
                      <a:pt x="55651" y="10831"/>
                    </a:cubicBezTo>
                    <a:cubicBezTo>
                      <a:pt x="54908" y="14211"/>
                      <a:pt x="54050" y="17579"/>
                      <a:pt x="53576" y="20997"/>
                    </a:cubicBezTo>
                    <a:cubicBezTo>
                      <a:pt x="53448" y="21893"/>
                      <a:pt x="53333" y="22790"/>
                      <a:pt x="53205" y="23686"/>
                    </a:cubicBezTo>
                    <a:lnTo>
                      <a:pt x="52244" y="23532"/>
                    </a:lnTo>
                    <a:cubicBezTo>
                      <a:pt x="51488" y="28821"/>
                      <a:pt x="50733" y="34109"/>
                      <a:pt x="49938" y="39397"/>
                    </a:cubicBezTo>
                    <a:cubicBezTo>
                      <a:pt x="46941" y="59320"/>
                      <a:pt x="44187" y="79371"/>
                      <a:pt x="39294" y="98885"/>
                    </a:cubicBezTo>
                    <a:cubicBezTo>
                      <a:pt x="35336" y="114710"/>
                      <a:pt x="27675" y="128885"/>
                      <a:pt x="9755" y="135184"/>
                    </a:cubicBezTo>
                    <a:cubicBezTo>
                      <a:pt x="852" y="138308"/>
                      <a:pt x="-1838" y="146132"/>
                      <a:pt x="1198" y="153289"/>
                    </a:cubicBezTo>
                    <a:cubicBezTo>
                      <a:pt x="4144" y="160216"/>
                      <a:pt x="11459" y="163148"/>
                      <a:pt x="20784" y="160267"/>
                    </a:cubicBezTo>
                    <a:cubicBezTo>
                      <a:pt x="34298" y="156106"/>
                      <a:pt x="44507" y="147450"/>
                      <a:pt x="52359" y="136183"/>
                    </a:cubicBezTo>
                    <a:cubicBezTo>
                      <a:pt x="61159" y="123571"/>
                      <a:pt x="66501" y="109602"/>
                      <a:pt x="69562" y="94902"/>
                    </a:cubicBezTo>
                    <a:lnTo>
                      <a:pt x="71548" y="95223"/>
                    </a:lnTo>
                    <a:cubicBezTo>
                      <a:pt x="71945" y="92418"/>
                      <a:pt x="72368" y="89627"/>
                      <a:pt x="72765" y="86823"/>
                    </a:cubicBezTo>
                    <a:cubicBezTo>
                      <a:pt x="76185" y="62867"/>
                      <a:pt x="79375" y="38885"/>
                      <a:pt x="82859" y="13468"/>
                    </a:cubicBezTo>
                    <a:cubicBezTo>
                      <a:pt x="82833" y="6554"/>
                      <a:pt x="78529" y="882"/>
                      <a:pt x="71189" y="127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AF111C0C-B3E3-448B-A2E6-C11A21BD13A9}"/>
                  </a:ext>
                </a:extLst>
              </p:cNvPr>
              <p:cNvSpPr/>
              <p:nvPr/>
            </p:nvSpPr>
            <p:spPr>
              <a:xfrm>
                <a:off x="8655960" y="3125353"/>
                <a:ext cx="53981" cy="169756"/>
              </a:xfrm>
              <a:custGeom>
                <a:avLst/>
                <a:gdLst>
                  <a:gd name="connsiteX0" fmla="*/ 45474 w 53981"/>
                  <a:gd name="connsiteY0" fmla="*/ 144082 h 169756"/>
                  <a:gd name="connsiteX1" fmla="*/ 29782 w 53981"/>
                  <a:gd name="connsiteY1" fmla="*/ 112481 h 169756"/>
                  <a:gd name="connsiteX2" fmla="*/ 30243 w 53981"/>
                  <a:gd name="connsiteY2" fmla="*/ 87629 h 169756"/>
                  <a:gd name="connsiteX3" fmla="*/ 39287 w 53981"/>
                  <a:gd name="connsiteY3" fmla="*/ 25478 h 169756"/>
                  <a:gd name="connsiteX4" fmla="*/ 39850 w 53981"/>
                  <a:gd name="connsiteY4" fmla="*/ 10125 h 169756"/>
                  <a:gd name="connsiteX5" fmla="*/ 29782 w 53981"/>
                  <a:gd name="connsiteY5" fmla="*/ 164 h 169756"/>
                  <a:gd name="connsiteX6" fmla="*/ 16191 w 53981"/>
                  <a:gd name="connsiteY6" fmla="*/ 5093 h 169756"/>
                  <a:gd name="connsiteX7" fmla="*/ 12182 w 53981"/>
                  <a:gd name="connsiteY7" fmla="*/ 17859 h 169756"/>
                  <a:gd name="connsiteX8" fmla="*/ 11452 w 53981"/>
                  <a:gd name="connsiteY8" fmla="*/ 22610 h 169756"/>
                  <a:gd name="connsiteX9" fmla="*/ 10184 w 53981"/>
                  <a:gd name="connsiteY9" fmla="*/ 22405 h 169756"/>
                  <a:gd name="connsiteX10" fmla="*/ 0 w 53981"/>
                  <a:gd name="connsiteY10" fmla="*/ 96067 h 169756"/>
                  <a:gd name="connsiteX11" fmla="*/ 3330 w 53981"/>
                  <a:gd name="connsiteY11" fmla="*/ 125401 h 169756"/>
                  <a:gd name="connsiteX12" fmla="*/ 27092 w 53981"/>
                  <a:gd name="connsiteY12" fmla="*/ 164722 h 169756"/>
                  <a:gd name="connsiteX13" fmla="*/ 50866 w 53981"/>
                  <a:gd name="connsiteY13" fmla="*/ 164620 h 169756"/>
                  <a:gd name="connsiteX14" fmla="*/ 45486 w 53981"/>
                  <a:gd name="connsiteY14" fmla="*/ 144082 h 16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3981" h="169756">
                    <a:moveTo>
                      <a:pt x="45474" y="144082"/>
                    </a:moveTo>
                    <a:cubicBezTo>
                      <a:pt x="35098" y="135682"/>
                      <a:pt x="29923" y="124991"/>
                      <a:pt x="29782" y="112481"/>
                    </a:cubicBezTo>
                    <a:cubicBezTo>
                      <a:pt x="29692" y="104223"/>
                      <a:pt x="29820" y="95913"/>
                      <a:pt x="30243" y="87629"/>
                    </a:cubicBezTo>
                    <a:cubicBezTo>
                      <a:pt x="33253" y="66912"/>
                      <a:pt x="36341" y="46207"/>
                      <a:pt x="39287" y="25478"/>
                    </a:cubicBezTo>
                    <a:cubicBezTo>
                      <a:pt x="40017" y="20369"/>
                      <a:pt x="41413" y="14671"/>
                      <a:pt x="39850" y="10125"/>
                    </a:cubicBezTo>
                    <a:cubicBezTo>
                      <a:pt x="38428" y="6003"/>
                      <a:pt x="33817" y="1009"/>
                      <a:pt x="29782" y="164"/>
                    </a:cubicBezTo>
                    <a:cubicBezTo>
                      <a:pt x="25670" y="-694"/>
                      <a:pt x="19406" y="1944"/>
                      <a:pt x="16191" y="5093"/>
                    </a:cubicBezTo>
                    <a:cubicBezTo>
                      <a:pt x="13335" y="7898"/>
                      <a:pt x="12912" y="13416"/>
                      <a:pt x="12182" y="17859"/>
                    </a:cubicBezTo>
                    <a:cubicBezTo>
                      <a:pt x="11926" y="19447"/>
                      <a:pt x="11708" y="21022"/>
                      <a:pt x="11452" y="22610"/>
                    </a:cubicBezTo>
                    <a:lnTo>
                      <a:pt x="10184" y="22405"/>
                    </a:lnTo>
                    <a:cubicBezTo>
                      <a:pt x="6789" y="46963"/>
                      <a:pt x="3382" y="71521"/>
                      <a:pt x="0" y="96067"/>
                    </a:cubicBezTo>
                    <a:cubicBezTo>
                      <a:pt x="1063" y="105990"/>
                      <a:pt x="1332" y="115862"/>
                      <a:pt x="3330" y="125401"/>
                    </a:cubicBezTo>
                    <a:cubicBezTo>
                      <a:pt x="6584" y="140971"/>
                      <a:pt x="13488" y="154927"/>
                      <a:pt x="27092" y="164722"/>
                    </a:cubicBezTo>
                    <a:cubicBezTo>
                      <a:pt x="36571" y="171547"/>
                      <a:pt x="45525" y="171355"/>
                      <a:pt x="50866" y="164620"/>
                    </a:cubicBezTo>
                    <a:cubicBezTo>
                      <a:pt x="56093" y="158051"/>
                      <a:pt x="55030" y="151803"/>
                      <a:pt x="45486" y="144082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4578A4D-8EA6-4FBF-8E41-F86B05AEE722}"/>
                </a:ext>
              </a:extLst>
            </p:cNvPr>
            <p:cNvSpPr/>
            <p:nvPr/>
          </p:nvSpPr>
          <p:spPr>
            <a:xfrm>
              <a:off x="2605209" y="2723751"/>
              <a:ext cx="527102" cy="523515"/>
            </a:xfrm>
            <a:custGeom>
              <a:avLst/>
              <a:gdLst>
                <a:gd name="connsiteX0" fmla="*/ 345358 w 371748"/>
                <a:gd name="connsiteY0" fmla="*/ 165416 h 369218"/>
                <a:gd name="connsiteX1" fmla="*/ 359871 w 371748"/>
                <a:gd name="connsiteY1" fmla="*/ 251677 h 369218"/>
                <a:gd name="connsiteX2" fmla="*/ 333381 w 371748"/>
                <a:gd name="connsiteY2" fmla="*/ 268732 h 369218"/>
                <a:gd name="connsiteX3" fmla="*/ 318381 w 371748"/>
                <a:gd name="connsiteY3" fmla="*/ 280140 h 369218"/>
                <a:gd name="connsiteX4" fmla="*/ 281144 w 371748"/>
                <a:gd name="connsiteY4" fmla="*/ 330422 h 369218"/>
                <a:gd name="connsiteX5" fmla="*/ 94625 w 371748"/>
                <a:gd name="connsiteY5" fmla="*/ 334673 h 369218"/>
                <a:gd name="connsiteX6" fmla="*/ 55530 w 371748"/>
                <a:gd name="connsiteY6" fmla="*/ 285736 h 369218"/>
                <a:gd name="connsiteX7" fmla="*/ 47858 w 371748"/>
                <a:gd name="connsiteY7" fmla="*/ 271280 h 369218"/>
                <a:gd name="connsiteX8" fmla="*/ 821 w 371748"/>
                <a:gd name="connsiteY8" fmla="*/ 223047 h 369218"/>
                <a:gd name="connsiteX9" fmla="*/ 34446 w 371748"/>
                <a:gd name="connsiteY9" fmla="*/ 162432 h 369218"/>
                <a:gd name="connsiteX10" fmla="*/ 39493 w 371748"/>
                <a:gd name="connsiteY10" fmla="*/ 119347 h 369218"/>
                <a:gd name="connsiteX11" fmla="*/ 52008 w 371748"/>
                <a:gd name="connsiteY11" fmla="*/ 77503 h 369218"/>
                <a:gd name="connsiteX12" fmla="*/ 168625 w 371748"/>
                <a:gd name="connsiteY12" fmla="*/ 653 h 369218"/>
                <a:gd name="connsiteX13" fmla="*/ 227177 w 371748"/>
                <a:gd name="connsiteY13" fmla="*/ 3290 h 369218"/>
                <a:gd name="connsiteX14" fmla="*/ 332574 w 371748"/>
                <a:gd name="connsiteY14" fmla="*/ 93393 h 369218"/>
                <a:gd name="connsiteX15" fmla="*/ 345345 w 371748"/>
                <a:gd name="connsiteY15" fmla="*/ 165416 h 369218"/>
                <a:gd name="connsiteX16" fmla="*/ 333586 w 371748"/>
                <a:gd name="connsiteY16" fmla="*/ 239052 h 369218"/>
                <a:gd name="connsiteX17" fmla="*/ 333009 w 371748"/>
                <a:gd name="connsiteY17" fmla="*/ 191831 h 369218"/>
                <a:gd name="connsiteX18" fmla="*/ 329961 w 371748"/>
                <a:gd name="connsiteY18" fmla="*/ 197503 h 369218"/>
                <a:gd name="connsiteX19" fmla="*/ 317881 w 371748"/>
                <a:gd name="connsiteY19" fmla="*/ 203956 h 369218"/>
                <a:gd name="connsiteX20" fmla="*/ 309645 w 371748"/>
                <a:gd name="connsiteY20" fmla="*/ 192688 h 369218"/>
                <a:gd name="connsiteX21" fmla="*/ 309056 w 371748"/>
                <a:gd name="connsiteY21" fmla="*/ 186043 h 369218"/>
                <a:gd name="connsiteX22" fmla="*/ 285678 w 371748"/>
                <a:gd name="connsiteY22" fmla="*/ 136901 h 369218"/>
                <a:gd name="connsiteX23" fmla="*/ 271473 w 371748"/>
                <a:gd name="connsiteY23" fmla="*/ 126158 h 369218"/>
                <a:gd name="connsiteX24" fmla="*/ 295708 w 371748"/>
                <a:gd name="connsiteY24" fmla="*/ 98540 h 369218"/>
                <a:gd name="connsiteX25" fmla="*/ 296144 w 371748"/>
                <a:gd name="connsiteY25" fmla="*/ 86606 h 369218"/>
                <a:gd name="connsiteX26" fmla="*/ 282707 w 371748"/>
                <a:gd name="connsiteY26" fmla="*/ 86491 h 369218"/>
                <a:gd name="connsiteX27" fmla="*/ 262711 w 371748"/>
                <a:gd name="connsiteY27" fmla="*/ 105108 h 369218"/>
                <a:gd name="connsiteX28" fmla="*/ 192925 w 371748"/>
                <a:gd name="connsiteY28" fmla="*/ 154148 h 369218"/>
                <a:gd name="connsiteX29" fmla="*/ 89552 w 371748"/>
                <a:gd name="connsiteY29" fmla="*/ 153495 h 369218"/>
                <a:gd name="connsiteX30" fmla="*/ 82187 w 371748"/>
                <a:gd name="connsiteY30" fmla="*/ 150653 h 369218"/>
                <a:gd name="connsiteX31" fmla="*/ 63844 w 371748"/>
                <a:gd name="connsiteY31" fmla="*/ 178373 h 369218"/>
                <a:gd name="connsiteX32" fmla="*/ 62153 w 371748"/>
                <a:gd name="connsiteY32" fmla="*/ 193354 h 369218"/>
                <a:gd name="connsiteX33" fmla="*/ 53109 w 371748"/>
                <a:gd name="connsiteY33" fmla="*/ 203854 h 369218"/>
                <a:gd name="connsiteX34" fmla="*/ 42298 w 371748"/>
                <a:gd name="connsiteY34" fmla="*/ 198092 h 369218"/>
                <a:gd name="connsiteX35" fmla="*/ 36367 w 371748"/>
                <a:gd name="connsiteY35" fmla="*/ 190998 h 369218"/>
                <a:gd name="connsiteX36" fmla="*/ 39531 w 371748"/>
                <a:gd name="connsiteY36" fmla="*/ 240601 h 369218"/>
                <a:gd name="connsiteX37" fmla="*/ 43758 w 371748"/>
                <a:gd name="connsiteY37" fmla="*/ 238207 h 369218"/>
                <a:gd name="connsiteX38" fmla="*/ 67648 w 371748"/>
                <a:gd name="connsiteY38" fmla="*/ 245813 h 369218"/>
                <a:gd name="connsiteX39" fmla="*/ 72593 w 371748"/>
                <a:gd name="connsiteY39" fmla="*/ 258386 h 369218"/>
                <a:gd name="connsiteX40" fmla="*/ 119334 w 371748"/>
                <a:gd name="connsiteY40" fmla="*/ 319910 h 369218"/>
                <a:gd name="connsiteX41" fmla="*/ 202084 w 371748"/>
                <a:gd name="connsiteY41" fmla="*/ 341216 h 369218"/>
                <a:gd name="connsiteX42" fmla="*/ 287907 w 371748"/>
                <a:gd name="connsiteY42" fmla="*/ 279026 h 369218"/>
                <a:gd name="connsiteX43" fmla="*/ 304521 w 371748"/>
                <a:gd name="connsiteY43" fmla="*/ 242138 h 369218"/>
                <a:gd name="connsiteX44" fmla="*/ 328513 w 371748"/>
                <a:gd name="connsiteY44" fmla="*/ 235236 h 369218"/>
                <a:gd name="connsiteX45" fmla="*/ 333573 w 371748"/>
                <a:gd name="connsiteY45" fmla="*/ 239090 h 36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1748" h="369218">
                  <a:moveTo>
                    <a:pt x="345358" y="165416"/>
                  </a:moveTo>
                  <a:cubicBezTo>
                    <a:pt x="373500" y="184686"/>
                    <a:pt x="380417" y="222266"/>
                    <a:pt x="359871" y="251677"/>
                  </a:cubicBezTo>
                  <a:cubicBezTo>
                    <a:pt x="353466" y="260845"/>
                    <a:pt x="345050" y="268092"/>
                    <a:pt x="333381" y="268732"/>
                  </a:cubicBezTo>
                  <a:cubicBezTo>
                    <a:pt x="324786" y="269206"/>
                    <a:pt x="321571" y="273636"/>
                    <a:pt x="318381" y="280140"/>
                  </a:cubicBezTo>
                  <a:cubicBezTo>
                    <a:pt x="309107" y="299039"/>
                    <a:pt x="296771" y="315864"/>
                    <a:pt x="281144" y="330422"/>
                  </a:cubicBezTo>
                  <a:cubicBezTo>
                    <a:pt x="227370" y="380486"/>
                    <a:pt x="150705" y="382304"/>
                    <a:pt x="94625" y="334673"/>
                  </a:cubicBezTo>
                  <a:cubicBezTo>
                    <a:pt x="78344" y="320845"/>
                    <a:pt x="65547" y="304327"/>
                    <a:pt x="55530" y="285736"/>
                  </a:cubicBezTo>
                  <a:cubicBezTo>
                    <a:pt x="52866" y="280806"/>
                    <a:pt x="50279" y="275838"/>
                    <a:pt x="47858" y="271280"/>
                  </a:cubicBezTo>
                  <a:cubicBezTo>
                    <a:pt x="16833" y="264711"/>
                    <a:pt x="4075" y="251459"/>
                    <a:pt x="821" y="223047"/>
                  </a:cubicBezTo>
                  <a:cubicBezTo>
                    <a:pt x="-2894" y="190563"/>
                    <a:pt x="5599" y="175147"/>
                    <a:pt x="34446" y="162432"/>
                  </a:cubicBezTo>
                  <a:cubicBezTo>
                    <a:pt x="36022" y="148169"/>
                    <a:pt x="36598" y="133546"/>
                    <a:pt x="39493" y="119347"/>
                  </a:cubicBezTo>
                  <a:cubicBezTo>
                    <a:pt x="42388" y="105134"/>
                    <a:pt x="46167" y="90781"/>
                    <a:pt x="52008" y="77503"/>
                  </a:cubicBezTo>
                  <a:cubicBezTo>
                    <a:pt x="73822" y="27900"/>
                    <a:pt x="115299" y="4775"/>
                    <a:pt x="168625" y="653"/>
                  </a:cubicBezTo>
                  <a:cubicBezTo>
                    <a:pt x="187980" y="-846"/>
                    <a:pt x="207976" y="320"/>
                    <a:pt x="227177" y="3290"/>
                  </a:cubicBezTo>
                  <a:cubicBezTo>
                    <a:pt x="281349" y="11664"/>
                    <a:pt x="317241" y="42419"/>
                    <a:pt x="332574" y="93393"/>
                  </a:cubicBezTo>
                  <a:cubicBezTo>
                    <a:pt x="339299" y="115749"/>
                    <a:pt x="340938" y="139551"/>
                    <a:pt x="345345" y="165416"/>
                  </a:cubicBezTo>
                  <a:close/>
                  <a:moveTo>
                    <a:pt x="333586" y="239052"/>
                  </a:moveTo>
                  <a:cubicBezTo>
                    <a:pt x="347920" y="220665"/>
                    <a:pt x="347740" y="202816"/>
                    <a:pt x="333009" y="191831"/>
                  </a:cubicBezTo>
                  <a:cubicBezTo>
                    <a:pt x="331946" y="193802"/>
                    <a:pt x="330832" y="195608"/>
                    <a:pt x="329961" y="197503"/>
                  </a:cubicBezTo>
                  <a:cubicBezTo>
                    <a:pt x="327578" y="202752"/>
                    <a:pt x="323133" y="206555"/>
                    <a:pt x="317881" y="203956"/>
                  </a:cubicBezTo>
                  <a:cubicBezTo>
                    <a:pt x="314115" y="202087"/>
                    <a:pt x="311912" y="196786"/>
                    <a:pt x="309645" y="192688"/>
                  </a:cubicBezTo>
                  <a:cubicBezTo>
                    <a:pt x="308646" y="190896"/>
                    <a:pt x="309094" y="188284"/>
                    <a:pt x="309056" y="186043"/>
                  </a:cubicBezTo>
                  <a:cubicBezTo>
                    <a:pt x="308659" y="166338"/>
                    <a:pt x="299346" y="150550"/>
                    <a:pt x="285678" y="136901"/>
                  </a:cubicBezTo>
                  <a:cubicBezTo>
                    <a:pt x="281733" y="132957"/>
                    <a:pt x="276712" y="130064"/>
                    <a:pt x="271473" y="126158"/>
                  </a:cubicBezTo>
                  <a:cubicBezTo>
                    <a:pt x="281054" y="115454"/>
                    <a:pt x="289022" y="107464"/>
                    <a:pt x="295708" y="98540"/>
                  </a:cubicBezTo>
                  <a:cubicBezTo>
                    <a:pt x="297783" y="95774"/>
                    <a:pt x="297975" y="89539"/>
                    <a:pt x="296144" y="86606"/>
                  </a:cubicBezTo>
                  <a:cubicBezTo>
                    <a:pt x="292762" y="81177"/>
                    <a:pt x="286972" y="82816"/>
                    <a:pt x="282707" y="86491"/>
                  </a:cubicBezTo>
                  <a:cubicBezTo>
                    <a:pt x="275815" y="92445"/>
                    <a:pt x="269269" y="98796"/>
                    <a:pt x="262711" y="105108"/>
                  </a:cubicBezTo>
                  <a:cubicBezTo>
                    <a:pt x="242049" y="124968"/>
                    <a:pt x="219594" y="142445"/>
                    <a:pt x="192925" y="154148"/>
                  </a:cubicBezTo>
                  <a:cubicBezTo>
                    <a:pt x="158429" y="169270"/>
                    <a:pt x="123907" y="170768"/>
                    <a:pt x="89552" y="153495"/>
                  </a:cubicBezTo>
                  <a:cubicBezTo>
                    <a:pt x="87093" y="152266"/>
                    <a:pt x="84390" y="151498"/>
                    <a:pt x="82187" y="150653"/>
                  </a:cubicBezTo>
                  <a:cubicBezTo>
                    <a:pt x="70466" y="157119"/>
                    <a:pt x="65099" y="166491"/>
                    <a:pt x="63844" y="178373"/>
                  </a:cubicBezTo>
                  <a:cubicBezTo>
                    <a:pt x="63319" y="183393"/>
                    <a:pt x="63933" y="188809"/>
                    <a:pt x="62153" y="193354"/>
                  </a:cubicBezTo>
                  <a:cubicBezTo>
                    <a:pt x="60526" y="197528"/>
                    <a:pt x="57016" y="202304"/>
                    <a:pt x="53109" y="203854"/>
                  </a:cubicBezTo>
                  <a:cubicBezTo>
                    <a:pt x="50663" y="204814"/>
                    <a:pt x="45667" y="200601"/>
                    <a:pt x="42298" y="198092"/>
                  </a:cubicBezTo>
                  <a:cubicBezTo>
                    <a:pt x="39954" y="196338"/>
                    <a:pt x="38443" y="193546"/>
                    <a:pt x="36367" y="190998"/>
                  </a:cubicBezTo>
                  <a:cubicBezTo>
                    <a:pt x="22777" y="206824"/>
                    <a:pt x="24378" y="226914"/>
                    <a:pt x="39531" y="240601"/>
                  </a:cubicBezTo>
                  <a:cubicBezTo>
                    <a:pt x="40889" y="239833"/>
                    <a:pt x="42311" y="239001"/>
                    <a:pt x="43758" y="238207"/>
                  </a:cubicBezTo>
                  <a:cubicBezTo>
                    <a:pt x="56491" y="231203"/>
                    <a:pt x="62050" y="232944"/>
                    <a:pt x="67648" y="245813"/>
                  </a:cubicBezTo>
                  <a:cubicBezTo>
                    <a:pt x="69441" y="249936"/>
                    <a:pt x="70876" y="254212"/>
                    <a:pt x="72593" y="258386"/>
                  </a:cubicBezTo>
                  <a:cubicBezTo>
                    <a:pt x="82674" y="282842"/>
                    <a:pt x="97610" y="303930"/>
                    <a:pt x="119334" y="319910"/>
                  </a:cubicBezTo>
                  <a:cubicBezTo>
                    <a:pt x="143826" y="337925"/>
                    <a:pt x="171085" y="346504"/>
                    <a:pt x="202084" y="341216"/>
                  </a:cubicBezTo>
                  <a:cubicBezTo>
                    <a:pt x="241460" y="334481"/>
                    <a:pt x="268526" y="311421"/>
                    <a:pt x="287907" y="279026"/>
                  </a:cubicBezTo>
                  <a:cubicBezTo>
                    <a:pt x="294799" y="267490"/>
                    <a:pt x="299064" y="254481"/>
                    <a:pt x="304521" y="242138"/>
                  </a:cubicBezTo>
                  <a:cubicBezTo>
                    <a:pt x="310093" y="229513"/>
                    <a:pt x="316857" y="227554"/>
                    <a:pt x="328513" y="235236"/>
                  </a:cubicBezTo>
                  <a:cubicBezTo>
                    <a:pt x="330281" y="236402"/>
                    <a:pt x="331882" y="237784"/>
                    <a:pt x="333573" y="239090"/>
                  </a:cubicBezTo>
                  <a:close/>
                </a:path>
              </a:pathLst>
            </a:custGeom>
            <a:solidFill>
              <a:srgbClr val="CA905E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A09B0B5-285E-46F5-A110-3ED72EBB3914}"/>
                </a:ext>
              </a:extLst>
            </p:cNvPr>
            <p:cNvSpPr/>
            <p:nvPr/>
          </p:nvSpPr>
          <p:spPr>
            <a:xfrm>
              <a:off x="2934181" y="2986735"/>
              <a:ext cx="44672" cy="52299"/>
            </a:xfrm>
            <a:custGeom>
              <a:avLst/>
              <a:gdLst>
                <a:gd name="connsiteX0" fmla="*/ 31377 w 31506"/>
                <a:gd name="connsiteY0" fmla="*/ 20890 h 36885"/>
                <a:gd name="connsiteX1" fmla="*/ 13200 w 31506"/>
                <a:gd name="connsiteY1" fmla="*/ 36703 h 36885"/>
                <a:gd name="connsiteX2" fmla="*/ 147 w 31506"/>
                <a:gd name="connsiteY2" fmla="*/ 16165 h 36885"/>
                <a:gd name="connsiteX3" fmla="*/ 16338 w 31506"/>
                <a:gd name="connsiteY3" fmla="*/ 19 h 36885"/>
                <a:gd name="connsiteX4" fmla="*/ 31377 w 31506"/>
                <a:gd name="connsiteY4" fmla="*/ 20902 h 3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06" h="36885">
                  <a:moveTo>
                    <a:pt x="31377" y="20890"/>
                  </a:moveTo>
                  <a:cubicBezTo>
                    <a:pt x="30211" y="31235"/>
                    <a:pt x="22308" y="38111"/>
                    <a:pt x="13200" y="36703"/>
                  </a:cubicBezTo>
                  <a:cubicBezTo>
                    <a:pt x="4592" y="35371"/>
                    <a:pt x="-993" y="26587"/>
                    <a:pt x="147" y="16165"/>
                  </a:cubicBezTo>
                  <a:cubicBezTo>
                    <a:pt x="1223" y="6318"/>
                    <a:pt x="7961" y="-404"/>
                    <a:pt x="16338" y="19"/>
                  </a:cubicBezTo>
                  <a:cubicBezTo>
                    <a:pt x="25420" y="467"/>
                    <a:pt x="32568" y="10390"/>
                    <a:pt x="31377" y="20902"/>
                  </a:cubicBezTo>
                  <a:close/>
                </a:path>
              </a:pathLst>
            </a:custGeom>
            <a:solidFill>
              <a:srgbClr val="CA905E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A5D3DAB-4317-4D39-945A-E91A6A279CF5}"/>
                </a:ext>
              </a:extLst>
            </p:cNvPr>
            <p:cNvSpPr/>
            <p:nvPr/>
          </p:nvSpPr>
          <p:spPr>
            <a:xfrm>
              <a:off x="2750361" y="2986738"/>
              <a:ext cx="45102" cy="52260"/>
            </a:xfrm>
            <a:custGeom>
              <a:avLst/>
              <a:gdLst>
                <a:gd name="connsiteX0" fmla="*/ 31797 w 31809"/>
                <a:gd name="connsiteY0" fmla="*/ 19222 h 36857"/>
                <a:gd name="connsiteX1" fmla="*/ 15158 w 31809"/>
                <a:gd name="connsiteY1" fmla="*/ 36841 h 36857"/>
                <a:gd name="connsiteX2" fmla="*/ 17 w 31809"/>
                <a:gd name="connsiteY2" fmla="*/ 17827 h 36857"/>
                <a:gd name="connsiteX3" fmla="*/ 16631 w 31809"/>
                <a:gd name="connsiteY3" fmla="*/ 16 h 36857"/>
                <a:gd name="connsiteX4" fmla="*/ 31797 w 31809"/>
                <a:gd name="connsiteY4" fmla="*/ 19222 h 3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09" h="36857">
                  <a:moveTo>
                    <a:pt x="31797" y="19222"/>
                  </a:moveTo>
                  <a:cubicBezTo>
                    <a:pt x="31426" y="29709"/>
                    <a:pt x="24304" y="37263"/>
                    <a:pt x="15158" y="36841"/>
                  </a:cubicBezTo>
                  <a:cubicBezTo>
                    <a:pt x="6242" y="36431"/>
                    <a:pt x="-380" y="28108"/>
                    <a:pt x="17" y="17827"/>
                  </a:cubicBezTo>
                  <a:cubicBezTo>
                    <a:pt x="427" y="7570"/>
                    <a:pt x="7856" y="-406"/>
                    <a:pt x="16631" y="16"/>
                  </a:cubicBezTo>
                  <a:cubicBezTo>
                    <a:pt x="25252" y="439"/>
                    <a:pt x="32143" y="9171"/>
                    <a:pt x="31797" y="19222"/>
                  </a:cubicBezTo>
                  <a:close/>
                </a:path>
              </a:pathLst>
            </a:custGeom>
            <a:solidFill>
              <a:srgbClr val="CA905E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5" name="Graphic 3">
              <a:extLst>
                <a:ext uri="{FF2B5EF4-FFF2-40B4-BE49-F238E27FC236}">
                  <a16:creationId xmlns:a16="http://schemas.microsoft.com/office/drawing/2014/main" id="{192285F6-0FE2-4A52-9681-82097AF8E159}"/>
                </a:ext>
              </a:extLst>
            </p:cNvPr>
            <p:cNvGrpSpPr/>
            <p:nvPr/>
          </p:nvGrpSpPr>
          <p:grpSpPr>
            <a:xfrm>
              <a:off x="2488314" y="3282742"/>
              <a:ext cx="753125" cy="322505"/>
              <a:chOff x="8355254" y="2914390"/>
              <a:chExt cx="531155" cy="227452"/>
            </a:xfrm>
            <a:solidFill>
              <a:srgbClr val="51657F"/>
            </a:solidFill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280123F-F2D0-43C7-AB96-BBA864DEEC96}"/>
                  </a:ext>
                </a:extLst>
              </p:cNvPr>
              <p:cNvSpPr/>
              <p:nvPr/>
            </p:nvSpPr>
            <p:spPr>
              <a:xfrm>
                <a:off x="8355254" y="2914390"/>
                <a:ext cx="152077" cy="227452"/>
              </a:xfrm>
              <a:custGeom>
                <a:avLst/>
                <a:gdLst>
                  <a:gd name="connsiteX0" fmla="*/ 129904 w 152077"/>
                  <a:gd name="connsiteY0" fmla="*/ 10845 h 227452"/>
                  <a:gd name="connsiteX1" fmla="*/ 8137 w 152077"/>
                  <a:gd name="connsiteY1" fmla="*/ 161460 h 227452"/>
                  <a:gd name="connsiteX2" fmla="*/ 118 w 152077"/>
                  <a:gd name="connsiteY2" fmla="*/ 207093 h 227452"/>
                  <a:gd name="connsiteX3" fmla="*/ 54 w 152077"/>
                  <a:gd name="connsiteY3" fmla="*/ 208271 h 227452"/>
                  <a:gd name="connsiteX4" fmla="*/ 18692 w 152077"/>
                  <a:gd name="connsiteY4" fmla="*/ 227183 h 227452"/>
                  <a:gd name="connsiteX5" fmla="*/ 29298 w 152077"/>
                  <a:gd name="connsiteY5" fmla="*/ 227439 h 227452"/>
                  <a:gd name="connsiteX6" fmla="*/ 134272 w 152077"/>
                  <a:gd name="connsiteY6" fmla="*/ 227452 h 227452"/>
                  <a:gd name="connsiteX7" fmla="*/ 134170 w 152077"/>
                  <a:gd name="connsiteY7" fmla="*/ 226645 h 227452"/>
                  <a:gd name="connsiteX8" fmla="*/ 129968 w 152077"/>
                  <a:gd name="connsiteY8" fmla="*/ 79974 h 227452"/>
                  <a:gd name="connsiteX9" fmla="*/ 149234 w 152077"/>
                  <a:gd name="connsiteY9" fmla="*/ 6671 h 227452"/>
                  <a:gd name="connsiteX10" fmla="*/ 152077 w 152077"/>
                  <a:gd name="connsiteY10" fmla="*/ 1716 h 227452"/>
                  <a:gd name="connsiteX11" fmla="*/ 150950 w 152077"/>
                  <a:gd name="connsiteY11" fmla="*/ 0 h 227452"/>
                  <a:gd name="connsiteX12" fmla="*/ 129891 w 152077"/>
                  <a:gd name="connsiteY12" fmla="*/ 10858 h 227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2077" h="227452">
                    <a:moveTo>
                      <a:pt x="129904" y="10845"/>
                    </a:moveTo>
                    <a:cubicBezTo>
                      <a:pt x="68816" y="44968"/>
                      <a:pt x="28043" y="94648"/>
                      <a:pt x="8137" y="161460"/>
                    </a:cubicBezTo>
                    <a:cubicBezTo>
                      <a:pt x="3743" y="176210"/>
                      <a:pt x="1489" y="191754"/>
                      <a:pt x="118" y="207093"/>
                    </a:cubicBezTo>
                    <a:cubicBezTo>
                      <a:pt x="80" y="207503"/>
                      <a:pt x="80" y="207875"/>
                      <a:pt x="54" y="208271"/>
                    </a:cubicBezTo>
                    <a:cubicBezTo>
                      <a:pt x="-650" y="220666"/>
                      <a:pt x="5498" y="225864"/>
                      <a:pt x="18692" y="227183"/>
                    </a:cubicBezTo>
                    <a:cubicBezTo>
                      <a:pt x="22202" y="227529"/>
                      <a:pt x="25763" y="227439"/>
                      <a:pt x="29298" y="227439"/>
                    </a:cubicBezTo>
                    <a:cubicBezTo>
                      <a:pt x="64294" y="227439"/>
                      <a:pt x="99277" y="227452"/>
                      <a:pt x="134272" y="227452"/>
                    </a:cubicBezTo>
                    <a:lnTo>
                      <a:pt x="134170" y="226645"/>
                    </a:lnTo>
                    <a:cubicBezTo>
                      <a:pt x="128059" y="177887"/>
                      <a:pt x="124281" y="129065"/>
                      <a:pt x="129968" y="79974"/>
                    </a:cubicBezTo>
                    <a:cubicBezTo>
                      <a:pt x="132901" y="54635"/>
                      <a:pt x="137218" y="29513"/>
                      <a:pt x="149234" y="6671"/>
                    </a:cubicBezTo>
                    <a:cubicBezTo>
                      <a:pt x="150117" y="4994"/>
                      <a:pt x="151078" y="3342"/>
                      <a:pt x="152077" y="1716"/>
                    </a:cubicBezTo>
                    <a:cubicBezTo>
                      <a:pt x="151706" y="1140"/>
                      <a:pt x="151334" y="576"/>
                      <a:pt x="150950" y="0"/>
                    </a:cubicBezTo>
                    <a:cubicBezTo>
                      <a:pt x="143661" y="3406"/>
                      <a:pt x="136680" y="7068"/>
                      <a:pt x="129891" y="10858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2A614E5D-8B0C-4AF3-A40A-13F05564D961}"/>
                  </a:ext>
                </a:extLst>
              </p:cNvPr>
              <p:cNvSpPr/>
              <p:nvPr/>
            </p:nvSpPr>
            <p:spPr>
              <a:xfrm>
                <a:off x="8760844" y="2927680"/>
                <a:ext cx="125565" cy="210818"/>
              </a:xfrm>
              <a:custGeom>
                <a:avLst/>
                <a:gdLst>
                  <a:gd name="connsiteX0" fmla="*/ 124752 w 125565"/>
                  <a:gd name="connsiteY0" fmla="*/ 181165 h 210818"/>
                  <a:gd name="connsiteX1" fmla="*/ 74026 w 125565"/>
                  <a:gd name="connsiteY1" fmla="*/ 63841 h 210818"/>
                  <a:gd name="connsiteX2" fmla="*/ 0 w 125565"/>
                  <a:gd name="connsiteY2" fmla="*/ 0 h 210818"/>
                  <a:gd name="connsiteX3" fmla="*/ 12336 w 125565"/>
                  <a:gd name="connsiteY3" fmla="*/ 57900 h 210818"/>
                  <a:gd name="connsiteX4" fmla="*/ 17677 w 125565"/>
                  <a:gd name="connsiteY4" fmla="*/ 123483 h 210818"/>
                  <a:gd name="connsiteX5" fmla="*/ 63907 w 125565"/>
                  <a:gd name="connsiteY5" fmla="*/ 210730 h 210818"/>
                  <a:gd name="connsiteX6" fmla="*/ 97288 w 125565"/>
                  <a:gd name="connsiteY6" fmla="*/ 210679 h 210818"/>
                  <a:gd name="connsiteX7" fmla="*/ 125072 w 125565"/>
                  <a:gd name="connsiteY7" fmla="*/ 196607 h 210818"/>
                  <a:gd name="connsiteX8" fmla="*/ 124764 w 125565"/>
                  <a:gd name="connsiteY8" fmla="*/ 181165 h 2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65" h="210818">
                    <a:moveTo>
                      <a:pt x="124752" y="181165"/>
                    </a:moveTo>
                    <a:cubicBezTo>
                      <a:pt x="117322" y="138284"/>
                      <a:pt x="101579" y="98540"/>
                      <a:pt x="74026" y="63841"/>
                    </a:cubicBezTo>
                    <a:cubicBezTo>
                      <a:pt x="53211" y="37631"/>
                      <a:pt x="28629" y="16261"/>
                      <a:pt x="0" y="0"/>
                    </a:cubicBezTo>
                    <a:cubicBezTo>
                      <a:pt x="4688" y="20525"/>
                      <a:pt x="9594" y="39078"/>
                      <a:pt x="12336" y="57900"/>
                    </a:cubicBezTo>
                    <a:cubicBezTo>
                      <a:pt x="15474" y="79488"/>
                      <a:pt x="15986" y="101434"/>
                      <a:pt x="17677" y="123483"/>
                    </a:cubicBezTo>
                    <a:cubicBezTo>
                      <a:pt x="58719" y="152702"/>
                      <a:pt x="65059" y="164341"/>
                      <a:pt x="63907" y="210730"/>
                    </a:cubicBezTo>
                    <a:cubicBezTo>
                      <a:pt x="75038" y="210730"/>
                      <a:pt x="86169" y="210960"/>
                      <a:pt x="97288" y="210679"/>
                    </a:cubicBezTo>
                    <a:cubicBezTo>
                      <a:pt x="112390" y="210295"/>
                      <a:pt x="121344" y="205890"/>
                      <a:pt x="125072" y="196607"/>
                    </a:cubicBezTo>
                    <a:cubicBezTo>
                      <a:pt x="126340" y="189898"/>
                      <a:pt x="124764" y="181165"/>
                      <a:pt x="124764" y="181165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E55AF63-FA13-4050-9621-01F0598311E7}"/>
                  </a:ext>
                </a:extLst>
              </p:cNvPr>
              <p:cNvSpPr/>
              <p:nvPr/>
            </p:nvSpPr>
            <p:spPr>
              <a:xfrm>
                <a:off x="8702894" y="3081814"/>
                <a:ext cx="83643" cy="55956"/>
              </a:xfrm>
              <a:custGeom>
                <a:avLst/>
                <a:gdLst>
                  <a:gd name="connsiteX0" fmla="*/ 48932 w 83643"/>
                  <a:gd name="connsiteY0" fmla="*/ 527 h 55956"/>
                  <a:gd name="connsiteX1" fmla="*/ 3113 w 83643"/>
                  <a:gd name="connsiteY1" fmla="*/ 33984 h 55956"/>
                  <a:gd name="connsiteX2" fmla="*/ 0 w 83643"/>
                  <a:gd name="connsiteY2" fmla="*/ 55956 h 55956"/>
                  <a:gd name="connsiteX3" fmla="*/ 80251 w 83643"/>
                  <a:gd name="connsiteY3" fmla="*/ 55956 h 55956"/>
                  <a:gd name="connsiteX4" fmla="*/ 83018 w 83643"/>
                  <a:gd name="connsiteY4" fmla="*/ 47134 h 55956"/>
                  <a:gd name="connsiteX5" fmla="*/ 48932 w 83643"/>
                  <a:gd name="connsiteY5" fmla="*/ 540 h 55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643" h="55956">
                    <a:moveTo>
                      <a:pt x="48932" y="527"/>
                    </a:moveTo>
                    <a:cubicBezTo>
                      <a:pt x="26874" y="-2981"/>
                      <a:pt x="7173" y="11334"/>
                      <a:pt x="3113" y="33984"/>
                    </a:cubicBezTo>
                    <a:cubicBezTo>
                      <a:pt x="1909" y="40732"/>
                      <a:pt x="1178" y="47557"/>
                      <a:pt x="0" y="55956"/>
                    </a:cubicBezTo>
                    <a:lnTo>
                      <a:pt x="80251" y="55956"/>
                    </a:lnTo>
                    <a:cubicBezTo>
                      <a:pt x="81315" y="52627"/>
                      <a:pt x="82544" y="49938"/>
                      <a:pt x="83018" y="47134"/>
                    </a:cubicBezTo>
                    <a:cubicBezTo>
                      <a:pt x="86912" y="24177"/>
                      <a:pt x="72271" y="4241"/>
                      <a:pt x="48932" y="540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EB56003-EF32-46F0-B0A6-992CD7BF1FEF}"/>
                  </a:ext>
                </a:extLst>
              </p:cNvPr>
              <p:cNvSpPr/>
              <p:nvPr/>
            </p:nvSpPr>
            <p:spPr>
              <a:xfrm>
                <a:off x="8523226" y="2935068"/>
                <a:ext cx="202156" cy="202458"/>
              </a:xfrm>
              <a:custGeom>
                <a:avLst/>
                <a:gdLst>
                  <a:gd name="connsiteX0" fmla="*/ 184228 w 202156"/>
                  <a:gd name="connsiteY0" fmla="*/ 26 h 202458"/>
                  <a:gd name="connsiteX1" fmla="*/ 176414 w 202156"/>
                  <a:gd name="connsiteY1" fmla="*/ 11396 h 202458"/>
                  <a:gd name="connsiteX2" fmla="*/ 151987 w 202156"/>
                  <a:gd name="connsiteY2" fmla="*/ 37900 h 202458"/>
                  <a:gd name="connsiteX3" fmla="*/ 150386 w 202156"/>
                  <a:gd name="connsiteY3" fmla="*/ 39334 h 202458"/>
                  <a:gd name="connsiteX4" fmla="*/ 122704 w 202156"/>
                  <a:gd name="connsiteY4" fmla="*/ 55480 h 202458"/>
                  <a:gd name="connsiteX5" fmla="*/ 72235 w 202156"/>
                  <a:gd name="connsiteY5" fmla="*/ 56671 h 202458"/>
                  <a:gd name="connsiteX6" fmla="*/ 44746 w 202156"/>
                  <a:gd name="connsiteY6" fmla="*/ 42932 h 202458"/>
                  <a:gd name="connsiteX7" fmla="*/ 44579 w 202156"/>
                  <a:gd name="connsiteY7" fmla="*/ 42804 h 202458"/>
                  <a:gd name="connsiteX8" fmla="*/ 13439 w 202156"/>
                  <a:gd name="connsiteY8" fmla="*/ 11921 h 202458"/>
                  <a:gd name="connsiteX9" fmla="*/ 9648 w 202156"/>
                  <a:gd name="connsiteY9" fmla="*/ 202458 h 202458"/>
                  <a:gd name="connsiteX10" fmla="*/ 135258 w 202156"/>
                  <a:gd name="connsiteY10" fmla="*/ 202458 h 202458"/>
                  <a:gd name="connsiteX11" fmla="*/ 201098 w 202156"/>
                  <a:gd name="connsiteY11" fmla="*/ 112382 h 202458"/>
                  <a:gd name="connsiteX12" fmla="*/ 184241 w 202156"/>
                  <a:gd name="connsiteY12" fmla="*/ 0 h 20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2156" h="202458">
                    <a:moveTo>
                      <a:pt x="184228" y="26"/>
                    </a:moveTo>
                    <a:cubicBezTo>
                      <a:pt x="181730" y="4008"/>
                      <a:pt x="179194" y="7798"/>
                      <a:pt x="176414" y="11396"/>
                    </a:cubicBezTo>
                    <a:cubicBezTo>
                      <a:pt x="169100" y="20845"/>
                      <a:pt x="161056" y="30064"/>
                      <a:pt x="151987" y="37900"/>
                    </a:cubicBezTo>
                    <a:cubicBezTo>
                      <a:pt x="151449" y="38374"/>
                      <a:pt x="150936" y="38886"/>
                      <a:pt x="150386" y="39334"/>
                    </a:cubicBezTo>
                    <a:cubicBezTo>
                      <a:pt x="141598" y="46658"/>
                      <a:pt x="132286" y="51985"/>
                      <a:pt x="122704" y="55480"/>
                    </a:cubicBezTo>
                    <a:cubicBezTo>
                      <a:pt x="106283" y="61460"/>
                      <a:pt x="89067" y="61857"/>
                      <a:pt x="72235" y="56671"/>
                    </a:cubicBezTo>
                    <a:cubicBezTo>
                      <a:pt x="62884" y="53790"/>
                      <a:pt x="53648" y="49232"/>
                      <a:pt x="44746" y="42932"/>
                    </a:cubicBezTo>
                    <a:lnTo>
                      <a:pt x="44579" y="42804"/>
                    </a:lnTo>
                    <a:cubicBezTo>
                      <a:pt x="32308" y="34097"/>
                      <a:pt x="22201" y="23572"/>
                      <a:pt x="13439" y="11921"/>
                    </a:cubicBezTo>
                    <a:cubicBezTo>
                      <a:pt x="-4443" y="60896"/>
                      <a:pt x="-3200" y="164494"/>
                      <a:pt x="9648" y="202458"/>
                    </a:cubicBezTo>
                    <a:lnTo>
                      <a:pt x="135258" y="202458"/>
                    </a:lnTo>
                    <a:cubicBezTo>
                      <a:pt x="136129" y="157286"/>
                      <a:pt x="153562" y="123496"/>
                      <a:pt x="201098" y="112382"/>
                    </a:cubicBezTo>
                    <a:cubicBezTo>
                      <a:pt x="205044" y="71677"/>
                      <a:pt x="197640" y="26556"/>
                      <a:pt x="184241" y="0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65E703-FA36-44B1-BF02-0CE7F06095AF}"/>
              </a:ext>
            </a:extLst>
          </p:cNvPr>
          <p:cNvGrpSpPr/>
          <p:nvPr/>
        </p:nvGrpSpPr>
        <p:grpSpPr>
          <a:xfrm>
            <a:off x="9887098" y="2690015"/>
            <a:ext cx="780402" cy="1151341"/>
            <a:chOff x="2488314" y="2723751"/>
            <a:chExt cx="753125" cy="1111099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210821A-D73B-4B8C-9805-80302EF9BA01}"/>
                </a:ext>
              </a:extLst>
            </p:cNvPr>
            <p:cNvSpPr/>
            <p:nvPr/>
          </p:nvSpPr>
          <p:spPr>
            <a:xfrm>
              <a:off x="2644954" y="3246857"/>
              <a:ext cx="174194" cy="560831"/>
            </a:xfrm>
            <a:custGeom>
              <a:avLst/>
              <a:gdLst>
                <a:gd name="connsiteX0" fmla="*/ 57627 w 122853"/>
                <a:gd name="connsiteY0" fmla="*/ 274463 h 395536"/>
                <a:gd name="connsiteX1" fmla="*/ 122764 w 122853"/>
                <a:gd name="connsiteY1" fmla="*/ 338022 h 395536"/>
                <a:gd name="connsiteX2" fmla="*/ 71705 w 122853"/>
                <a:gd name="connsiteY2" fmla="*/ 394706 h 395536"/>
                <a:gd name="connsiteX3" fmla="*/ 4404 w 122853"/>
                <a:gd name="connsiteY3" fmla="*/ 357625 h 395536"/>
                <a:gd name="connsiteX4" fmla="*/ 39937 w 122853"/>
                <a:gd name="connsiteY4" fmla="*/ 278547 h 395536"/>
                <a:gd name="connsiteX5" fmla="*/ 36171 w 122853"/>
                <a:gd name="connsiteY5" fmla="*/ 252286 h 395536"/>
                <a:gd name="connsiteX6" fmla="*/ 31970 w 122853"/>
                <a:gd name="connsiteY6" fmla="*/ 105615 h 395536"/>
                <a:gd name="connsiteX7" fmla="*/ 51235 w 122853"/>
                <a:gd name="connsiteY7" fmla="*/ 32312 h 395536"/>
                <a:gd name="connsiteX8" fmla="*/ 73831 w 122853"/>
                <a:gd name="connsiteY8" fmla="*/ 1607 h 395536"/>
                <a:gd name="connsiteX9" fmla="*/ 84284 w 122853"/>
                <a:gd name="connsiteY9" fmla="*/ 1121 h 395536"/>
                <a:gd name="connsiteX10" fmla="*/ 85321 w 122853"/>
                <a:gd name="connsiteY10" fmla="*/ 11249 h 395536"/>
                <a:gd name="connsiteX11" fmla="*/ 46803 w 122853"/>
                <a:gd name="connsiteY11" fmla="*/ 120404 h 395536"/>
                <a:gd name="connsiteX12" fmla="*/ 57627 w 122853"/>
                <a:gd name="connsiteY12" fmla="*/ 274475 h 395536"/>
                <a:gd name="connsiteX13" fmla="*/ 60573 w 122853"/>
                <a:gd name="connsiteY13" fmla="*/ 379111 h 395536"/>
                <a:gd name="connsiteX14" fmla="*/ 106303 w 122853"/>
                <a:gd name="connsiteY14" fmla="*/ 335897 h 395536"/>
                <a:gd name="connsiteX15" fmla="*/ 62213 w 122853"/>
                <a:gd name="connsiteY15" fmla="*/ 292299 h 395536"/>
                <a:gd name="connsiteX16" fmla="*/ 16701 w 122853"/>
                <a:gd name="connsiteY16" fmla="*/ 336025 h 395536"/>
                <a:gd name="connsiteX17" fmla="*/ 60573 w 122853"/>
                <a:gd name="connsiteY17" fmla="*/ 379098 h 39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853" h="395536">
                  <a:moveTo>
                    <a:pt x="57627" y="274463"/>
                  </a:moveTo>
                  <a:cubicBezTo>
                    <a:pt x="104023" y="285910"/>
                    <a:pt x="124390" y="305999"/>
                    <a:pt x="122764" y="338022"/>
                  </a:cubicBezTo>
                  <a:cubicBezTo>
                    <a:pt x="121342" y="366242"/>
                    <a:pt x="99899" y="390033"/>
                    <a:pt x="71705" y="394706"/>
                  </a:cubicBezTo>
                  <a:cubicBezTo>
                    <a:pt x="43306" y="399418"/>
                    <a:pt x="14741" y="383682"/>
                    <a:pt x="4404" y="357625"/>
                  </a:cubicBezTo>
                  <a:cubicBezTo>
                    <a:pt x="-7291" y="328137"/>
                    <a:pt x="4225" y="301710"/>
                    <a:pt x="39937" y="278547"/>
                  </a:cubicBezTo>
                  <a:cubicBezTo>
                    <a:pt x="38746" y="270314"/>
                    <a:pt x="37299" y="261326"/>
                    <a:pt x="36171" y="252286"/>
                  </a:cubicBezTo>
                  <a:cubicBezTo>
                    <a:pt x="30061" y="203528"/>
                    <a:pt x="26282" y="154706"/>
                    <a:pt x="31970" y="105615"/>
                  </a:cubicBezTo>
                  <a:cubicBezTo>
                    <a:pt x="34903" y="80276"/>
                    <a:pt x="39220" y="55154"/>
                    <a:pt x="51235" y="32312"/>
                  </a:cubicBezTo>
                  <a:cubicBezTo>
                    <a:pt x="57076" y="21210"/>
                    <a:pt x="65646" y="11351"/>
                    <a:pt x="73831" y="1607"/>
                  </a:cubicBezTo>
                  <a:cubicBezTo>
                    <a:pt x="75432" y="-300"/>
                    <a:pt x="82247" y="-569"/>
                    <a:pt x="84284" y="1121"/>
                  </a:cubicBezTo>
                  <a:cubicBezTo>
                    <a:pt x="86282" y="2785"/>
                    <a:pt x="87025" y="9469"/>
                    <a:pt x="85321" y="11249"/>
                  </a:cubicBezTo>
                  <a:cubicBezTo>
                    <a:pt x="55770" y="42158"/>
                    <a:pt x="51492" y="81300"/>
                    <a:pt x="46803" y="120404"/>
                  </a:cubicBezTo>
                  <a:cubicBezTo>
                    <a:pt x="42922" y="152721"/>
                    <a:pt x="47649" y="239943"/>
                    <a:pt x="57627" y="274475"/>
                  </a:cubicBezTo>
                  <a:close/>
                  <a:moveTo>
                    <a:pt x="60573" y="379111"/>
                  </a:moveTo>
                  <a:cubicBezTo>
                    <a:pt x="85526" y="379482"/>
                    <a:pt x="106367" y="359776"/>
                    <a:pt x="106303" y="335897"/>
                  </a:cubicBezTo>
                  <a:cubicBezTo>
                    <a:pt x="106239" y="312977"/>
                    <a:pt x="85834" y="292798"/>
                    <a:pt x="62213" y="292299"/>
                  </a:cubicBezTo>
                  <a:cubicBezTo>
                    <a:pt x="37849" y="291774"/>
                    <a:pt x="16727" y="312081"/>
                    <a:pt x="16701" y="336025"/>
                  </a:cubicBezTo>
                  <a:cubicBezTo>
                    <a:pt x="16688" y="359520"/>
                    <a:pt x="36261" y="378752"/>
                    <a:pt x="60573" y="379098"/>
                  </a:cubicBezTo>
                  <a:close/>
                </a:path>
              </a:pathLst>
            </a:custGeom>
            <a:solidFill>
              <a:schemeClr val="accent1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100244A-88D7-4119-9F5F-2CFFB1FC49D1}"/>
                </a:ext>
              </a:extLst>
            </p:cNvPr>
            <p:cNvSpPr/>
            <p:nvPr/>
          </p:nvSpPr>
          <p:spPr>
            <a:xfrm>
              <a:off x="2982143" y="3249647"/>
              <a:ext cx="69693" cy="129602"/>
            </a:xfrm>
            <a:custGeom>
              <a:avLst/>
              <a:gdLst>
                <a:gd name="connsiteX0" fmla="*/ 48763 w 49152"/>
                <a:gd name="connsiteY0" fmla="*/ 90114 h 91404"/>
                <a:gd name="connsiteX1" fmla="*/ 36415 w 49152"/>
                <a:gd name="connsiteY1" fmla="*/ 85261 h 91404"/>
                <a:gd name="connsiteX2" fmla="*/ 33456 w 49152"/>
                <a:gd name="connsiteY2" fmla="*/ 71817 h 91404"/>
                <a:gd name="connsiteX3" fmla="*/ 4442 w 49152"/>
                <a:gd name="connsiteY3" fmla="*/ 11830 h 91404"/>
                <a:gd name="connsiteX4" fmla="*/ 2726 w 49152"/>
                <a:gd name="connsiteY4" fmla="*/ 524 h 91404"/>
                <a:gd name="connsiteX5" fmla="*/ 14511 w 49152"/>
                <a:gd name="connsiteY5" fmla="*/ 3571 h 91404"/>
                <a:gd name="connsiteX6" fmla="*/ 33174 w 49152"/>
                <a:gd name="connsiteY6" fmla="*/ 30485 h 91404"/>
                <a:gd name="connsiteX7" fmla="*/ 48584 w 49152"/>
                <a:gd name="connsiteY7" fmla="*/ 77886 h 91404"/>
                <a:gd name="connsiteX8" fmla="*/ 48763 w 49152"/>
                <a:gd name="connsiteY8" fmla="*/ 90114 h 9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152" h="91404">
                  <a:moveTo>
                    <a:pt x="48763" y="90114"/>
                  </a:moveTo>
                  <a:cubicBezTo>
                    <a:pt x="41001" y="93174"/>
                    <a:pt x="37837" y="90485"/>
                    <a:pt x="36415" y="85261"/>
                  </a:cubicBezTo>
                  <a:cubicBezTo>
                    <a:pt x="35211" y="80831"/>
                    <a:pt x="34481" y="76286"/>
                    <a:pt x="33456" y="71817"/>
                  </a:cubicBezTo>
                  <a:cubicBezTo>
                    <a:pt x="28396" y="49717"/>
                    <a:pt x="20531" y="28898"/>
                    <a:pt x="4442" y="11830"/>
                  </a:cubicBezTo>
                  <a:cubicBezTo>
                    <a:pt x="1150" y="8334"/>
                    <a:pt x="-2731" y="3878"/>
                    <a:pt x="2726" y="524"/>
                  </a:cubicBezTo>
                  <a:cubicBezTo>
                    <a:pt x="5173" y="-974"/>
                    <a:pt x="12307" y="959"/>
                    <a:pt x="14511" y="3571"/>
                  </a:cubicBezTo>
                  <a:cubicBezTo>
                    <a:pt x="21569" y="11932"/>
                    <a:pt x="28973" y="20652"/>
                    <a:pt x="33174" y="30485"/>
                  </a:cubicBezTo>
                  <a:cubicBezTo>
                    <a:pt x="39694" y="45735"/>
                    <a:pt x="43947" y="61932"/>
                    <a:pt x="48584" y="77886"/>
                  </a:cubicBezTo>
                  <a:cubicBezTo>
                    <a:pt x="49750" y="81907"/>
                    <a:pt x="48763" y="86516"/>
                    <a:pt x="48763" y="90114"/>
                  </a:cubicBezTo>
                  <a:close/>
                </a:path>
              </a:pathLst>
            </a:custGeom>
            <a:solidFill>
              <a:schemeClr val="accent1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A47E599-BC76-42A6-9155-21FE0BC6B6AF}"/>
                </a:ext>
              </a:extLst>
            </p:cNvPr>
            <p:cNvSpPr/>
            <p:nvPr/>
          </p:nvSpPr>
          <p:spPr>
            <a:xfrm>
              <a:off x="2693812" y="3685637"/>
              <a:ext cx="76351" cy="75075"/>
            </a:xfrm>
            <a:custGeom>
              <a:avLst/>
              <a:gdLst>
                <a:gd name="connsiteX0" fmla="*/ 53835 w 53848"/>
                <a:gd name="connsiteY0" fmla="*/ 27387 h 52948"/>
                <a:gd name="connsiteX1" fmla="*/ 26244 w 53848"/>
                <a:gd name="connsiteY1" fmla="*/ 52944 h 52948"/>
                <a:gd name="connsiteX2" fmla="*/ 48 w 53848"/>
                <a:gd name="connsiteY2" fmla="*/ 24634 h 52948"/>
                <a:gd name="connsiteX3" fmla="*/ 28217 w 53848"/>
                <a:gd name="connsiteY3" fmla="*/ 38 h 52948"/>
                <a:gd name="connsiteX4" fmla="*/ 53835 w 53848"/>
                <a:gd name="connsiteY4" fmla="*/ 27387 h 5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8" h="52948">
                  <a:moveTo>
                    <a:pt x="53835" y="27387"/>
                  </a:moveTo>
                  <a:cubicBezTo>
                    <a:pt x="53400" y="41843"/>
                    <a:pt x="41128" y="53213"/>
                    <a:pt x="26244" y="52944"/>
                  </a:cubicBezTo>
                  <a:cubicBezTo>
                    <a:pt x="10463" y="52663"/>
                    <a:pt x="-835" y="40447"/>
                    <a:pt x="48" y="24634"/>
                  </a:cubicBezTo>
                  <a:cubicBezTo>
                    <a:pt x="868" y="9974"/>
                    <a:pt x="13114" y="-718"/>
                    <a:pt x="28217" y="38"/>
                  </a:cubicBezTo>
                  <a:cubicBezTo>
                    <a:pt x="43088" y="793"/>
                    <a:pt x="54284" y="12739"/>
                    <a:pt x="53835" y="27387"/>
                  </a:cubicBezTo>
                  <a:close/>
                </a:path>
              </a:pathLst>
            </a:custGeom>
            <a:solidFill>
              <a:schemeClr val="accent1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aphic 3">
              <a:extLst>
                <a:ext uri="{FF2B5EF4-FFF2-40B4-BE49-F238E27FC236}">
                  <a16:creationId xmlns:a16="http://schemas.microsoft.com/office/drawing/2014/main" id="{C1AE5AB0-22C6-4E45-9368-50485D6BBF32}"/>
                </a:ext>
              </a:extLst>
            </p:cNvPr>
            <p:cNvGrpSpPr/>
            <p:nvPr/>
          </p:nvGrpSpPr>
          <p:grpSpPr>
            <a:xfrm>
              <a:off x="2914669" y="3581867"/>
              <a:ext cx="216205" cy="252983"/>
              <a:chOff x="8655960" y="3125353"/>
              <a:chExt cx="152483" cy="178421"/>
            </a:xfrm>
            <a:solidFill>
              <a:schemeClr val="accent1"/>
            </a:solidFill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8F699DC-CEDA-4938-9652-C15D54A5EECF}"/>
                  </a:ext>
                </a:extLst>
              </p:cNvPr>
              <p:cNvSpPr/>
              <p:nvPr/>
            </p:nvSpPr>
            <p:spPr>
              <a:xfrm>
                <a:off x="8725585" y="3142407"/>
                <a:ext cx="82858" cy="161367"/>
              </a:xfrm>
              <a:custGeom>
                <a:avLst/>
                <a:gdLst>
                  <a:gd name="connsiteX0" fmla="*/ 71189 w 82858"/>
                  <a:gd name="connsiteY0" fmla="*/ 127 h 161367"/>
                  <a:gd name="connsiteX1" fmla="*/ 55651 w 82858"/>
                  <a:gd name="connsiteY1" fmla="*/ 10831 h 161367"/>
                  <a:gd name="connsiteX2" fmla="*/ 53576 w 82858"/>
                  <a:gd name="connsiteY2" fmla="*/ 20997 h 161367"/>
                  <a:gd name="connsiteX3" fmla="*/ 53205 w 82858"/>
                  <a:gd name="connsiteY3" fmla="*/ 23686 h 161367"/>
                  <a:gd name="connsiteX4" fmla="*/ 52244 w 82858"/>
                  <a:gd name="connsiteY4" fmla="*/ 23532 h 161367"/>
                  <a:gd name="connsiteX5" fmla="*/ 49938 w 82858"/>
                  <a:gd name="connsiteY5" fmla="*/ 39397 h 161367"/>
                  <a:gd name="connsiteX6" fmla="*/ 39294 w 82858"/>
                  <a:gd name="connsiteY6" fmla="*/ 98885 h 161367"/>
                  <a:gd name="connsiteX7" fmla="*/ 9755 w 82858"/>
                  <a:gd name="connsiteY7" fmla="*/ 135184 h 161367"/>
                  <a:gd name="connsiteX8" fmla="*/ 1198 w 82858"/>
                  <a:gd name="connsiteY8" fmla="*/ 153289 h 161367"/>
                  <a:gd name="connsiteX9" fmla="*/ 20784 w 82858"/>
                  <a:gd name="connsiteY9" fmla="*/ 160267 h 161367"/>
                  <a:gd name="connsiteX10" fmla="*/ 52359 w 82858"/>
                  <a:gd name="connsiteY10" fmla="*/ 136183 h 161367"/>
                  <a:gd name="connsiteX11" fmla="*/ 69562 w 82858"/>
                  <a:gd name="connsiteY11" fmla="*/ 94902 h 161367"/>
                  <a:gd name="connsiteX12" fmla="*/ 71548 w 82858"/>
                  <a:gd name="connsiteY12" fmla="*/ 95223 h 161367"/>
                  <a:gd name="connsiteX13" fmla="*/ 72765 w 82858"/>
                  <a:gd name="connsiteY13" fmla="*/ 86823 h 161367"/>
                  <a:gd name="connsiteX14" fmla="*/ 82859 w 82858"/>
                  <a:gd name="connsiteY14" fmla="*/ 13468 h 161367"/>
                  <a:gd name="connsiteX15" fmla="*/ 71189 w 82858"/>
                  <a:gd name="connsiteY15" fmla="*/ 127 h 161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858" h="161367">
                    <a:moveTo>
                      <a:pt x="71189" y="127"/>
                    </a:moveTo>
                    <a:cubicBezTo>
                      <a:pt x="62927" y="-719"/>
                      <a:pt x="57458" y="2649"/>
                      <a:pt x="55651" y="10831"/>
                    </a:cubicBezTo>
                    <a:cubicBezTo>
                      <a:pt x="54908" y="14211"/>
                      <a:pt x="54050" y="17579"/>
                      <a:pt x="53576" y="20997"/>
                    </a:cubicBezTo>
                    <a:cubicBezTo>
                      <a:pt x="53448" y="21893"/>
                      <a:pt x="53333" y="22790"/>
                      <a:pt x="53205" y="23686"/>
                    </a:cubicBezTo>
                    <a:lnTo>
                      <a:pt x="52244" y="23532"/>
                    </a:lnTo>
                    <a:cubicBezTo>
                      <a:pt x="51488" y="28821"/>
                      <a:pt x="50733" y="34109"/>
                      <a:pt x="49938" y="39397"/>
                    </a:cubicBezTo>
                    <a:cubicBezTo>
                      <a:pt x="46941" y="59320"/>
                      <a:pt x="44187" y="79371"/>
                      <a:pt x="39294" y="98885"/>
                    </a:cubicBezTo>
                    <a:cubicBezTo>
                      <a:pt x="35336" y="114710"/>
                      <a:pt x="27675" y="128885"/>
                      <a:pt x="9755" y="135184"/>
                    </a:cubicBezTo>
                    <a:cubicBezTo>
                      <a:pt x="852" y="138308"/>
                      <a:pt x="-1838" y="146132"/>
                      <a:pt x="1198" y="153289"/>
                    </a:cubicBezTo>
                    <a:cubicBezTo>
                      <a:pt x="4144" y="160216"/>
                      <a:pt x="11459" y="163148"/>
                      <a:pt x="20784" y="160267"/>
                    </a:cubicBezTo>
                    <a:cubicBezTo>
                      <a:pt x="34298" y="156106"/>
                      <a:pt x="44507" y="147450"/>
                      <a:pt x="52359" y="136183"/>
                    </a:cubicBezTo>
                    <a:cubicBezTo>
                      <a:pt x="61159" y="123571"/>
                      <a:pt x="66501" y="109602"/>
                      <a:pt x="69562" y="94902"/>
                    </a:cubicBezTo>
                    <a:lnTo>
                      <a:pt x="71548" y="95223"/>
                    </a:lnTo>
                    <a:cubicBezTo>
                      <a:pt x="71945" y="92418"/>
                      <a:pt x="72368" y="89627"/>
                      <a:pt x="72765" y="86823"/>
                    </a:cubicBezTo>
                    <a:cubicBezTo>
                      <a:pt x="76185" y="62867"/>
                      <a:pt x="79375" y="38885"/>
                      <a:pt x="82859" y="13468"/>
                    </a:cubicBezTo>
                    <a:cubicBezTo>
                      <a:pt x="82833" y="6554"/>
                      <a:pt x="78529" y="882"/>
                      <a:pt x="71189" y="127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302E7AB-A0D5-4A47-997A-39145FEAE302}"/>
                  </a:ext>
                </a:extLst>
              </p:cNvPr>
              <p:cNvSpPr/>
              <p:nvPr/>
            </p:nvSpPr>
            <p:spPr>
              <a:xfrm>
                <a:off x="8655960" y="3125353"/>
                <a:ext cx="53981" cy="169756"/>
              </a:xfrm>
              <a:custGeom>
                <a:avLst/>
                <a:gdLst>
                  <a:gd name="connsiteX0" fmla="*/ 45474 w 53981"/>
                  <a:gd name="connsiteY0" fmla="*/ 144082 h 169756"/>
                  <a:gd name="connsiteX1" fmla="*/ 29782 w 53981"/>
                  <a:gd name="connsiteY1" fmla="*/ 112481 h 169756"/>
                  <a:gd name="connsiteX2" fmla="*/ 30243 w 53981"/>
                  <a:gd name="connsiteY2" fmla="*/ 87629 h 169756"/>
                  <a:gd name="connsiteX3" fmla="*/ 39287 w 53981"/>
                  <a:gd name="connsiteY3" fmla="*/ 25478 h 169756"/>
                  <a:gd name="connsiteX4" fmla="*/ 39850 w 53981"/>
                  <a:gd name="connsiteY4" fmla="*/ 10125 h 169756"/>
                  <a:gd name="connsiteX5" fmla="*/ 29782 w 53981"/>
                  <a:gd name="connsiteY5" fmla="*/ 164 h 169756"/>
                  <a:gd name="connsiteX6" fmla="*/ 16191 w 53981"/>
                  <a:gd name="connsiteY6" fmla="*/ 5093 h 169756"/>
                  <a:gd name="connsiteX7" fmla="*/ 12182 w 53981"/>
                  <a:gd name="connsiteY7" fmla="*/ 17859 h 169756"/>
                  <a:gd name="connsiteX8" fmla="*/ 11452 w 53981"/>
                  <a:gd name="connsiteY8" fmla="*/ 22610 h 169756"/>
                  <a:gd name="connsiteX9" fmla="*/ 10184 w 53981"/>
                  <a:gd name="connsiteY9" fmla="*/ 22405 h 169756"/>
                  <a:gd name="connsiteX10" fmla="*/ 0 w 53981"/>
                  <a:gd name="connsiteY10" fmla="*/ 96067 h 169756"/>
                  <a:gd name="connsiteX11" fmla="*/ 3330 w 53981"/>
                  <a:gd name="connsiteY11" fmla="*/ 125401 h 169756"/>
                  <a:gd name="connsiteX12" fmla="*/ 27092 w 53981"/>
                  <a:gd name="connsiteY12" fmla="*/ 164722 h 169756"/>
                  <a:gd name="connsiteX13" fmla="*/ 50866 w 53981"/>
                  <a:gd name="connsiteY13" fmla="*/ 164620 h 169756"/>
                  <a:gd name="connsiteX14" fmla="*/ 45486 w 53981"/>
                  <a:gd name="connsiteY14" fmla="*/ 144082 h 16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3981" h="169756">
                    <a:moveTo>
                      <a:pt x="45474" y="144082"/>
                    </a:moveTo>
                    <a:cubicBezTo>
                      <a:pt x="35098" y="135682"/>
                      <a:pt x="29923" y="124991"/>
                      <a:pt x="29782" y="112481"/>
                    </a:cubicBezTo>
                    <a:cubicBezTo>
                      <a:pt x="29692" y="104223"/>
                      <a:pt x="29820" y="95913"/>
                      <a:pt x="30243" y="87629"/>
                    </a:cubicBezTo>
                    <a:cubicBezTo>
                      <a:pt x="33253" y="66912"/>
                      <a:pt x="36341" y="46207"/>
                      <a:pt x="39287" y="25478"/>
                    </a:cubicBezTo>
                    <a:cubicBezTo>
                      <a:pt x="40017" y="20369"/>
                      <a:pt x="41413" y="14671"/>
                      <a:pt x="39850" y="10125"/>
                    </a:cubicBezTo>
                    <a:cubicBezTo>
                      <a:pt x="38428" y="6003"/>
                      <a:pt x="33817" y="1009"/>
                      <a:pt x="29782" y="164"/>
                    </a:cubicBezTo>
                    <a:cubicBezTo>
                      <a:pt x="25670" y="-694"/>
                      <a:pt x="19406" y="1944"/>
                      <a:pt x="16191" y="5093"/>
                    </a:cubicBezTo>
                    <a:cubicBezTo>
                      <a:pt x="13335" y="7898"/>
                      <a:pt x="12912" y="13416"/>
                      <a:pt x="12182" y="17859"/>
                    </a:cubicBezTo>
                    <a:cubicBezTo>
                      <a:pt x="11926" y="19447"/>
                      <a:pt x="11708" y="21022"/>
                      <a:pt x="11452" y="22610"/>
                    </a:cubicBezTo>
                    <a:lnTo>
                      <a:pt x="10184" y="22405"/>
                    </a:lnTo>
                    <a:cubicBezTo>
                      <a:pt x="6789" y="46963"/>
                      <a:pt x="3382" y="71521"/>
                      <a:pt x="0" y="96067"/>
                    </a:cubicBezTo>
                    <a:cubicBezTo>
                      <a:pt x="1063" y="105990"/>
                      <a:pt x="1332" y="115862"/>
                      <a:pt x="3330" y="125401"/>
                    </a:cubicBezTo>
                    <a:cubicBezTo>
                      <a:pt x="6584" y="140971"/>
                      <a:pt x="13488" y="154927"/>
                      <a:pt x="27092" y="164722"/>
                    </a:cubicBezTo>
                    <a:cubicBezTo>
                      <a:pt x="36571" y="171547"/>
                      <a:pt x="45525" y="171355"/>
                      <a:pt x="50866" y="164620"/>
                    </a:cubicBezTo>
                    <a:cubicBezTo>
                      <a:pt x="56093" y="158051"/>
                      <a:pt x="55030" y="151803"/>
                      <a:pt x="45486" y="144082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4F4B683-EB06-4379-ADBB-28D8115D6BE7}"/>
                </a:ext>
              </a:extLst>
            </p:cNvPr>
            <p:cNvSpPr/>
            <p:nvPr/>
          </p:nvSpPr>
          <p:spPr>
            <a:xfrm>
              <a:off x="2605209" y="2723751"/>
              <a:ext cx="527102" cy="523515"/>
            </a:xfrm>
            <a:custGeom>
              <a:avLst/>
              <a:gdLst>
                <a:gd name="connsiteX0" fmla="*/ 345358 w 371748"/>
                <a:gd name="connsiteY0" fmla="*/ 165416 h 369218"/>
                <a:gd name="connsiteX1" fmla="*/ 359871 w 371748"/>
                <a:gd name="connsiteY1" fmla="*/ 251677 h 369218"/>
                <a:gd name="connsiteX2" fmla="*/ 333381 w 371748"/>
                <a:gd name="connsiteY2" fmla="*/ 268732 h 369218"/>
                <a:gd name="connsiteX3" fmla="*/ 318381 w 371748"/>
                <a:gd name="connsiteY3" fmla="*/ 280140 h 369218"/>
                <a:gd name="connsiteX4" fmla="*/ 281144 w 371748"/>
                <a:gd name="connsiteY4" fmla="*/ 330422 h 369218"/>
                <a:gd name="connsiteX5" fmla="*/ 94625 w 371748"/>
                <a:gd name="connsiteY5" fmla="*/ 334673 h 369218"/>
                <a:gd name="connsiteX6" fmla="*/ 55530 w 371748"/>
                <a:gd name="connsiteY6" fmla="*/ 285736 h 369218"/>
                <a:gd name="connsiteX7" fmla="*/ 47858 w 371748"/>
                <a:gd name="connsiteY7" fmla="*/ 271280 h 369218"/>
                <a:gd name="connsiteX8" fmla="*/ 821 w 371748"/>
                <a:gd name="connsiteY8" fmla="*/ 223047 h 369218"/>
                <a:gd name="connsiteX9" fmla="*/ 34446 w 371748"/>
                <a:gd name="connsiteY9" fmla="*/ 162432 h 369218"/>
                <a:gd name="connsiteX10" fmla="*/ 39493 w 371748"/>
                <a:gd name="connsiteY10" fmla="*/ 119347 h 369218"/>
                <a:gd name="connsiteX11" fmla="*/ 52008 w 371748"/>
                <a:gd name="connsiteY11" fmla="*/ 77503 h 369218"/>
                <a:gd name="connsiteX12" fmla="*/ 168625 w 371748"/>
                <a:gd name="connsiteY12" fmla="*/ 653 h 369218"/>
                <a:gd name="connsiteX13" fmla="*/ 227177 w 371748"/>
                <a:gd name="connsiteY13" fmla="*/ 3290 h 369218"/>
                <a:gd name="connsiteX14" fmla="*/ 332574 w 371748"/>
                <a:gd name="connsiteY14" fmla="*/ 93393 h 369218"/>
                <a:gd name="connsiteX15" fmla="*/ 345345 w 371748"/>
                <a:gd name="connsiteY15" fmla="*/ 165416 h 369218"/>
                <a:gd name="connsiteX16" fmla="*/ 333586 w 371748"/>
                <a:gd name="connsiteY16" fmla="*/ 239052 h 369218"/>
                <a:gd name="connsiteX17" fmla="*/ 333009 w 371748"/>
                <a:gd name="connsiteY17" fmla="*/ 191831 h 369218"/>
                <a:gd name="connsiteX18" fmla="*/ 329961 w 371748"/>
                <a:gd name="connsiteY18" fmla="*/ 197503 h 369218"/>
                <a:gd name="connsiteX19" fmla="*/ 317881 w 371748"/>
                <a:gd name="connsiteY19" fmla="*/ 203956 h 369218"/>
                <a:gd name="connsiteX20" fmla="*/ 309645 w 371748"/>
                <a:gd name="connsiteY20" fmla="*/ 192688 h 369218"/>
                <a:gd name="connsiteX21" fmla="*/ 309056 w 371748"/>
                <a:gd name="connsiteY21" fmla="*/ 186043 h 369218"/>
                <a:gd name="connsiteX22" fmla="*/ 285678 w 371748"/>
                <a:gd name="connsiteY22" fmla="*/ 136901 h 369218"/>
                <a:gd name="connsiteX23" fmla="*/ 271473 w 371748"/>
                <a:gd name="connsiteY23" fmla="*/ 126158 h 369218"/>
                <a:gd name="connsiteX24" fmla="*/ 295708 w 371748"/>
                <a:gd name="connsiteY24" fmla="*/ 98540 h 369218"/>
                <a:gd name="connsiteX25" fmla="*/ 296144 w 371748"/>
                <a:gd name="connsiteY25" fmla="*/ 86606 h 369218"/>
                <a:gd name="connsiteX26" fmla="*/ 282707 w 371748"/>
                <a:gd name="connsiteY26" fmla="*/ 86491 h 369218"/>
                <a:gd name="connsiteX27" fmla="*/ 262711 w 371748"/>
                <a:gd name="connsiteY27" fmla="*/ 105108 h 369218"/>
                <a:gd name="connsiteX28" fmla="*/ 192925 w 371748"/>
                <a:gd name="connsiteY28" fmla="*/ 154148 h 369218"/>
                <a:gd name="connsiteX29" fmla="*/ 89552 w 371748"/>
                <a:gd name="connsiteY29" fmla="*/ 153495 h 369218"/>
                <a:gd name="connsiteX30" fmla="*/ 82187 w 371748"/>
                <a:gd name="connsiteY30" fmla="*/ 150653 h 369218"/>
                <a:gd name="connsiteX31" fmla="*/ 63844 w 371748"/>
                <a:gd name="connsiteY31" fmla="*/ 178373 h 369218"/>
                <a:gd name="connsiteX32" fmla="*/ 62153 w 371748"/>
                <a:gd name="connsiteY32" fmla="*/ 193354 h 369218"/>
                <a:gd name="connsiteX33" fmla="*/ 53109 w 371748"/>
                <a:gd name="connsiteY33" fmla="*/ 203854 h 369218"/>
                <a:gd name="connsiteX34" fmla="*/ 42298 w 371748"/>
                <a:gd name="connsiteY34" fmla="*/ 198092 h 369218"/>
                <a:gd name="connsiteX35" fmla="*/ 36367 w 371748"/>
                <a:gd name="connsiteY35" fmla="*/ 190998 h 369218"/>
                <a:gd name="connsiteX36" fmla="*/ 39531 w 371748"/>
                <a:gd name="connsiteY36" fmla="*/ 240601 h 369218"/>
                <a:gd name="connsiteX37" fmla="*/ 43758 w 371748"/>
                <a:gd name="connsiteY37" fmla="*/ 238207 h 369218"/>
                <a:gd name="connsiteX38" fmla="*/ 67648 w 371748"/>
                <a:gd name="connsiteY38" fmla="*/ 245813 h 369218"/>
                <a:gd name="connsiteX39" fmla="*/ 72593 w 371748"/>
                <a:gd name="connsiteY39" fmla="*/ 258386 h 369218"/>
                <a:gd name="connsiteX40" fmla="*/ 119334 w 371748"/>
                <a:gd name="connsiteY40" fmla="*/ 319910 h 369218"/>
                <a:gd name="connsiteX41" fmla="*/ 202084 w 371748"/>
                <a:gd name="connsiteY41" fmla="*/ 341216 h 369218"/>
                <a:gd name="connsiteX42" fmla="*/ 287907 w 371748"/>
                <a:gd name="connsiteY42" fmla="*/ 279026 h 369218"/>
                <a:gd name="connsiteX43" fmla="*/ 304521 w 371748"/>
                <a:gd name="connsiteY43" fmla="*/ 242138 h 369218"/>
                <a:gd name="connsiteX44" fmla="*/ 328513 w 371748"/>
                <a:gd name="connsiteY44" fmla="*/ 235236 h 369218"/>
                <a:gd name="connsiteX45" fmla="*/ 333573 w 371748"/>
                <a:gd name="connsiteY45" fmla="*/ 239090 h 36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1748" h="369218">
                  <a:moveTo>
                    <a:pt x="345358" y="165416"/>
                  </a:moveTo>
                  <a:cubicBezTo>
                    <a:pt x="373500" y="184686"/>
                    <a:pt x="380417" y="222266"/>
                    <a:pt x="359871" y="251677"/>
                  </a:cubicBezTo>
                  <a:cubicBezTo>
                    <a:pt x="353466" y="260845"/>
                    <a:pt x="345050" y="268092"/>
                    <a:pt x="333381" y="268732"/>
                  </a:cubicBezTo>
                  <a:cubicBezTo>
                    <a:pt x="324786" y="269206"/>
                    <a:pt x="321571" y="273636"/>
                    <a:pt x="318381" y="280140"/>
                  </a:cubicBezTo>
                  <a:cubicBezTo>
                    <a:pt x="309107" y="299039"/>
                    <a:pt x="296771" y="315864"/>
                    <a:pt x="281144" y="330422"/>
                  </a:cubicBezTo>
                  <a:cubicBezTo>
                    <a:pt x="227370" y="380486"/>
                    <a:pt x="150705" y="382304"/>
                    <a:pt x="94625" y="334673"/>
                  </a:cubicBezTo>
                  <a:cubicBezTo>
                    <a:pt x="78344" y="320845"/>
                    <a:pt x="65547" y="304327"/>
                    <a:pt x="55530" y="285736"/>
                  </a:cubicBezTo>
                  <a:cubicBezTo>
                    <a:pt x="52866" y="280806"/>
                    <a:pt x="50279" y="275838"/>
                    <a:pt x="47858" y="271280"/>
                  </a:cubicBezTo>
                  <a:cubicBezTo>
                    <a:pt x="16833" y="264711"/>
                    <a:pt x="4075" y="251459"/>
                    <a:pt x="821" y="223047"/>
                  </a:cubicBezTo>
                  <a:cubicBezTo>
                    <a:pt x="-2894" y="190563"/>
                    <a:pt x="5599" y="175147"/>
                    <a:pt x="34446" y="162432"/>
                  </a:cubicBezTo>
                  <a:cubicBezTo>
                    <a:pt x="36022" y="148169"/>
                    <a:pt x="36598" y="133546"/>
                    <a:pt x="39493" y="119347"/>
                  </a:cubicBezTo>
                  <a:cubicBezTo>
                    <a:pt x="42388" y="105134"/>
                    <a:pt x="46167" y="90781"/>
                    <a:pt x="52008" y="77503"/>
                  </a:cubicBezTo>
                  <a:cubicBezTo>
                    <a:pt x="73822" y="27900"/>
                    <a:pt x="115299" y="4775"/>
                    <a:pt x="168625" y="653"/>
                  </a:cubicBezTo>
                  <a:cubicBezTo>
                    <a:pt x="187980" y="-846"/>
                    <a:pt x="207976" y="320"/>
                    <a:pt x="227177" y="3290"/>
                  </a:cubicBezTo>
                  <a:cubicBezTo>
                    <a:pt x="281349" y="11664"/>
                    <a:pt x="317241" y="42419"/>
                    <a:pt x="332574" y="93393"/>
                  </a:cubicBezTo>
                  <a:cubicBezTo>
                    <a:pt x="339299" y="115749"/>
                    <a:pt x="340938" y="139551"/>
                    <a:pt x="345345" y="165416"/>
                  </a:cubicBezTo>
                  <a:close/>
                  <a:moveTo>
                    <a:pt x="333586" y="239052"/>
                  </a:moveTo>
                  <a:cubicBezTo>
                    <a:pt x="347920" y="220665"/>
                    <a:pt x="347740" y="202816"/>
                    <a:pt x="333009" y="191831"/>
                  </a:cubicBezTo>
                  <a:cubicBezTo>
                    <a:pt x="331946" y="193802"/>
                    <a:pt x="330832" y="195608"/>
                    <a:pt x="329961" y="197503"/>
                  </a:cubicBezTo>
                  <a:cubicBezTo>
                    <a:pt x="327578" y="202752"/>
                    <a:pt x="323133" y="206555"/>
                    <a:pt x="317881" y="203956"/>
                  </a:cubicBezTo>
                  <a:cubicBezTo>
                    <a:pt x="314115" y="202087"/>
                    <a:pt x="311912" y="196786"/>
                    <a:pt x="309645" y="192688"/>
                  </a:cubicBezTo>
                  <a:cubicBezTo>
                    <a:pt x="308646" y="190896"/>
                    <a:pt x="309094" y="188284"/>
                    <a:pt x="309056" y="186043"/>
                  </a:cubicBezTo>
                  <a:cubicBezTo>
                    <a:pt x="308659" y="166338"/>
                    <a:pt x="299346" y="150550"/>
                    <a:pt x="285678" y="136901"/>
                  </a:cubicBezTo>
                  <a:cubicBezTo>
                    <a:pt x="281733" y="132957"/>
                    <a:pt x="276712" y="130064"/>
                    <a:pt x="271473" y="126158"/>
                  </a:cubicBezTo>
                  <a:cubicBezTo>
                    <a:pt x="281054" y="115454"/>
                    <a:pt x="289022" y="107464"/>
                    <a:pt x="295708" y="98540"/>
                  </a:cubicBezTo>
                  <a:cubicBezTo>
                    <a:pt x="297783" y="95774"/>
                    <a:pt x="297975" y="89539"/>
                    <a:pt x="296144" y="86606"/>
                  </a:cubicBezTo>
                  <a:cubicBezTo>
                    <a:pt x="292762" y="81177"/>
                    <a:pt x="286972" y="82816"/>
                    <a:pt x="282707" y="86491"/>
                  </a:cubicBezTo>
                  <a:cubicBezTo>
                    <a:pt x="275815" y="92445"/>
                    <a:pt x="269269" y="98796"/>
                    <a:pt x="262711" y="105108"/>
                  </a:cubicBezTo>
                  <a:cubicBezTo>
                    <a:pt x="242049" y="124968"/>
                    <a:pt x="219594" y="142445"/>
                    <a:pt x="192925" y="154148"/>
                  </a:cubicBezTo>
                  <a:cubicBezTo>
                    <a:pt x="158429" y="169270"/>
                    <a:pt x="123907" y="170768"/>
                    <a:pt x="89552" y="153495"/>
                  </a:cubicBezTo>
                  <a:cubicBezTo>
                    <a:pt x="87093" y="152266"/>
                    <a:pt x="84390" y="151498"/>
                    <a:pt x="82187" y="150653"/>
                  </a:cubicBezTo>
                  <a:cubicBezTo>
                    <a:pt x="70466" y="157119"/>
                    <a:pt x="65099" y="166491"/>
                    <a:pt x="63844" y="178373"/>
                  </a:cubicBezTo>
                  <a:cubicBezTo>
                    <a:pt x="63319" y="183393"/>
                    <a:pt x="63933" y="188809"/>
                    <a:pt x="62153" y="193354"/>
                  </a:cubicBezTo>
                  <a:cubicBezTo>
                    <a:pt x="60526" y="197528"/>
                    <a:pt x="57016" y="202304"/>
                    <a:pt x="53109" y="203854"/>
                  </a:cubicBezTo>
                  <a:cubicBezTo>
                    <a:pt x="50663" y="204814"/>
                    <a:pt x="45667" y="200601"/>
                    <a:pt x="42298" y="198092"/>
                  </a:cubicBezTo>
                  <a:cubicBezTo>
                    <a:pt x="39954" y="196338"/>
                    <a:pt x="38443" y="193546"/>
                    <a:pt x="36367" y="190998"/>
                  </a:cubicBezTo>
                  <a:cubicBezTo>
                    <a:pt x="22777" y="206824"/>
                    <a:pt x="24378" y="226914"/>
                    <a:pt x="39531" y="240601"/>
                  </a:cubicBezTo>
                  <a:cubicBezTo>
                    <a:pt x="40889" y="239833"/>
                    <a:pt x="42311" y="239001"/>
                    <a:pt x="43758" y="238207"/>
                  </a:cubicBezTo>
                  <a:cubicBezTo>
                    <a:pt x="56491" y="231203"/>
                    <a:pt x="62050" y="232944"/>
                    <a:pt x="67648" y="245813"/>
                  </a:cubicBezTo>
                  <a:cubicBezTo>
                    <a:pt x="69441" y="249936"/>
                    <a:pt x="70876" y="254212"/>
                    <a:pt x="72593" y="258386"/>
                  </a:cubicBezTo>
                  <a:cubicBezTo>
                    <a:pt x="82674" y="282842"/>
                    <a:pt x="97610" y="303930"/>
                    <a:pt x="119334" y="319910"/>
                  </a:cubicBezTo>
                  <a:cubicBezTo>
                    <a:pt x="143826" y="337925"/>
                    <a:pt x="171085" y="346504"/>
                    <a:pt x="202084" y="341216"/>
                  </a:cubicBezTo>
                  <a:cubicBezTo>
                    <a:pt x="241460" y="334481"/>
                    <a:pt x="268526" y="311421"/>
                    <a:pt x="287907" y="279026"/>
                  </a:cubicBezTo>
                  <a:cubicBezTo>
                    <a:pt x="294799" y="267490"/>
                    <a:pt x="299064" y="254481"/>
                    <a:pt x="304521" y="242138"/>
                  </a:cubicBezTo>
                  <a:cubicBezTo>
                    <a:pt x="310093" y="229513"/>
                    <a:pt x="316857" y="227554"/>
                    <a:pt x="328513" y="235236"/>
                  </a:cubicBezTo>
                  <a:cubicBezTo>
                    <a:pt x="330281" y="236402"/>
                    <a:pt x="331882" y="237784"/>
                    <a:pt x="333573" y="239090"/>
                  </a:cubicBezTo>
                  <a:close/>
                </a:path>
              </a:pathLst>
            </a:custGeom>
            <a:solidFill>
              <a:srgbClr val="CA905E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B43A089-AB3F-4ADA-A315-C3ED5895EF04}"/>
                </a:ext>
              </a:extLst>
            </p:cNvPr>
            <p:cNvSpPr/>
            <p:nvPr/>
          </p:nvSpPr>
          <p:spPr>
            <a:xfrm>
              <a:off x="2934181" y="2986735"/>
              <a:ext cx="44672" cy="52299"/>
            </a:xfrm>
            <a:custGeom>
              <a:avLst/>
              <a:gdLst>
                <a:gd name="connsiteX0" fmla="*/ 31377 w 31506"/>
                <a:gd name="connsiteY0" fmla="*/ 20890 h 36885"/>
                <a:gd name="connsiteX1" fmla="*/ 13200 w 31506"/>
                <a:gd name="connsiteY1" fmla="*/ 36703 h 36885"/>
                <a:gd name="connsiteX2" fmla="*/ 147 w 31506"/>
                <a:gd name="connsiteY2" fmla="*/ 16165 h 36885"/>
                <a:gd name="connsiteX3" fmla="*/ 16338 w 31506"/>
                <a:gd name="connsiteY3" fmla="*/ 19 h 36885"/>
                <a:gd name="connsiteX4" fmla="*/ 31377 w 31506"/>
                <a:gd name="connsiteY4" fmla="*/ 20902 h 3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06" h="36885">
                  <a:moveTo>
                    <a:pt x="31377" y="20890"/>
                  </a:moveTo>
                  <a:cubicBezTo>
                    <a:pt x="30211" y="31235"/>
                    <a:pt x="22308" y="38111"/>
                    <a:pt x="13200" y="36703"/>
                  </a:cubicBezTo>
                  <a:cubicBezTo>
                    <a:pt x="4592" y="35371"/>
                    <a:pt x="-993" y="26587"/>
                    <a:pt x="147" y="16165"/>
                  </a:cubicBezTo>
                  <a:cubicBezTo>
                    <a:pt x="1223" y="6318"/>
                    <a:pt x="7961" y="-404"/>
                    <a:pt x="16338" y="19"/>
                  </a:cubicBezTo>
                  <a:cubicBezTo>
                    <a:pt x="25420" y="467"/>
                    <a:pt x="32568" y="10390"/>
                    <a:pt x="31377" y="20902"/>
                  </a:cubicBezTo>
                  <a:close/>
                </a:path>
              </a:pathLst>
            </a:custGeom>
            <a:solidFill>
              <a:srgbClr val="CA905E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435E851-C97F-430F-A758-601A21FE82C8}"/>
                </a:ext>
              </a:extLst>
            </p:cNvPr>
            <p:cNvSpPr/>
            <p:nvPr/>
          </p:nvSpPr>
          <p:spPr>
            <a:xfrm>
              <a:off x="2750361" y="2986738"/>
              <a:ext cx="45102" cy="52260"/>
            </a:xfrm>
            <a:custGeom>
              <a:avLst/>
              <a:gdLst>
                <a:gd name="connsiteX0" fmla="*/ 31797 w 31809"/>
                <a:gd name="connsiteY0" fmla="*/ 19222 h 36857"/>
                <a:gd name="connsiteX1" fmla="*/ 15158 w 31809"/>
                <a:gd name="connsiteY1" fmla="*/ 36841 h 36857"/>
                <a:gd name="connsiteX2" fmla="*/ 17 w 31809"/>
                <a:gd name="connsiteY2" fmla="*/ 17827 h 36857"/>
                <a:gd name="connsiteX3" fmla="*/ 16631 w 31809"/>
                <a:gd name="connsiteY3" fmla="*/ 16 h 36857"/>
                <a:gd name="connsiteX4" fmla="*/ 31797 w 31809"/>
                <a:gd name="connsiteY4" fmla="*/ 19222 h 3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09" h="36857">
                  <a:moveTo>
                    <a:pt x="31797" y="19222"/>
                  </a:moveTo>
                  <a:cubicBezTo>
                    <a:pt x="31426" y="29709"/>
                    <a:pt x="24304" y="37263"/>
                    <a:pt x="15158" y="36841"/>
                  </a:cubicBezTo>
                  <a:cubicBezTo>
                    <a:pt x="6242" y="36431"/>
                    <a:pt x="-380" y="28108"/>
                    <a:pt x="17" y="17827"/>
                  </a:cubicBezTo>
                  <a:cubicBezTo>
                    <a:pt x="427" y="7570"/>
                    <a:pt x="7856" y="-406"/>
                    <a:pt x="16631" y="16"/>
                  </a:cubicBezTo>
                  <a:cubicBezTo>
                    <a:pt x="25252" y="439"/>
                    <a:pt x="32143" y="9171"/>
                    <a:pt x="31797" y="19222"/>
                  </a:cubicBezTo>
                  <a:close/>
                </a:path>
              </a:pathLst>
            </a:custGeom>
            <a:solidFill>
              <a:srgbClr val="CA905E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0" name="Graphic 3">
              <a:extLst>
                <a:ext uri="{FF2B5EF4-FFF2-40B4-BE49-F238E27FC236}">
                  <a16:creationId xmlns:a16="http://schemas.microsoft.com/office/drawing/2014/main" id="{C4368BBC-A1F8-4E8A-A88E-1DCCD037F141}"/>
                </a:ext>
              </a:extLst>
            </p:cNvPr>
            <p:cNvGrpSpPr/>
            <p:nvPr/>
          </p:nvGrpSpPr>
          <p:grpSpPr>
            <a:xfrm>
              <a:off x="2488314" y="3282742"/>
              <a:ext cx="753125" cy="322505"/>
              <a:chOff x="8355254" y="2914390"/>
              <a:chExt cx="531155" cy="227452"/>
            </a:xfrm>
            <a:solidFill>
              <a:srgbClr val="51657F"/>
            </a:solidFill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CB01478C-4A9C-42F8-BE45-2A8EE07D5269}"/>
                  </a:ext>
                </a:extLst>
              </p:cNvPr>
              <p:cNvSpPr/>
              <p:nvPr/>
            </p:nvSpPr>
            <p:spPr>
              <a:xfrm>
                <a:off x="8355254" y="2914390"/>
                <a:ext cx="152077" cy="227452"/>
              </a:xfrm>
              <a:custGeom>
                <a:avLst/>
                <a:gdLst>
                  <a:gd name="connsiteX0" fmla="*/ 129904 w 152077"/>
                  <a:gd name="connsiteY0" fmla="*/ 10845 h 227452"/>
                  <a:gd name="connsiteX1" fmla="*/ 8137 w 152077"/>
                  <a:gd name="connsiteY1" fmla="*/ 161460 h 227452"/>
                  <a:gd name="connsiteX2" fmla="*/ 118 w 152077"/>
                  <a:gd name="connsiteY2" fmla="*/ 207093 h 227452"/>
                  <a:gd name="connsiteX3" fmla="*/ 54 w 152077"/>
                  <a:gd name="connsiteY3" fmla="*/ 208271 h 227452"/>
                  <a:gd name="connsiteX4" fmla="*/ 18692 w 152077"/>
                  <a:gd name="connsiteY4" fmla="*/ 227183 h 227452"/>
                  <a:gd name="connsiteX5" fmla="*/ 29298 w 152077"/>
                  <a:gd name="connsiteY5" fmla="*/ 227439 h 227452"/>
                  <a:gd name="connsiteX6" fmla="*/ 134272 w 152077"/>
                  <a:gd name="connsiteY6" fmla="*/ 227452 h 227452"/>
                  <a:gd name="connsiteX7" fmla="*/ 134170 w 152077"/>
                  <a:gd name="connsiteY7" fmla="*/ 226645 h 227452"/>
                  <a:gd name="connsiteX8" fmla="*/ 129968 w 152077"/>
                  <a:gd name="connsiteY8" fmla="*/ 79974 h 227452"/>
                  <a:gd name="connsiteX9" fmla="*/ 149234 w 152077"/>
                  <a:gd name="connsiteY9" fmla="*/ 6671 h 227452"/>
                  <a:gd name="connsiteX10" fmla="*/ 152077 w 152077"/>
                  <a:gd name="connsiteY10" fmla="*/ 1716 h 227452"/>
                  <a:gd name="connsiteX11" fmla="*/ 150950 w 152077"/>
                  <a:gd name="connsiteY11" fmla="*/ 0 h 227452"/>
                  <a:gd name="connsiteX12" fmla="*/ 129891 w 152077"/>
                  <a:gd name="connsiteY12" fmla="*/ 10858 h 227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2077" h="227452">
                    <a:moveTo>
                      <a:pt x="129904" y="10845"/>
                    </a:moveTo>
                    <a:cubicBezTo>
                      <a:pt x="68816" y="44968"/>
                      <a:pt x="28043" y="94648"/>
                      <a:pt x="8137" y="161460"/>
                    </a:cubicBezTo>
                    <a:cubicBezTo>
                      <a:pt x="3743" y="176210"/>
                      <a:pt x="1489" y="191754"/>
                      <a:pt x="118" y="207093"/>
                    </a:cubicBezTo>
                    <a:cubicBezTo>
                      <a:pt x="80" y="207503"/>
                      <a:pt x="80" y="207875"/>
                      <a:pt x="54" y="208271"/>
                    </a:cubicBezTo>
                    <a:cubicBezTo>
                      <a:pt x="-650" y="220666"/>
                      <a:pt x="5498" y="225864"/>
                      <a:pt x="18692" y="227183"/>
                    </a:cubicBezTo>
                    <a:cubicBezTo>
                      <a:pt x="22202" y="227529"/>
                      <a:pt x="25763" y="227439"/>
                      <a:pt x="29298" y="227439"/>
                    </a:cubicBezTo>
                    <a:cubicBezTo>
                      <a:pt x="64294" y="227439"/>
                      <a:pt x="99277" y="227452"/>
                      <a:pt x="134272" y="227452"/>
                    </a:cubicBezTo>
                    <a:lnTo>
                      <a:pt x="134170" y="226645"/>
                    </a:lnTo>
                    <a:cubicBezTo>
                      <a:pt x="128059" y="177887"/>
                      <a:pt x="124281" y="129065"/>
                      <a:pt x="129968" y="79974"/>
                    </a:cubicBezTo>
                    <a:cubicBezTo>
                      <a:pt x="132901" y="54635"/>
                      <a:pt x="137218" y="29513"/>
                      <a:pt x="149234" y="6671"/>
                    </a:cubicBezTo>
                    <a:cubicBezTo>
                      <a:pt x="150117" y="4994"/>
                      <a:pt x="151078" y="3342"/>
                      <a:pt x="152077" y="1716"/>
                    </a:cubicBezTo>
                    <a:cubicBezTo>
                      <a:pt x="151706" y="1140"/>
                      <a:pt x="151334" y="576"/>
                      <a:pt x="150950" y="0"/>
                    </a:cubicBezTo>
                    <a:cubicBezTo>
                      <a:pt x="143661" y="3406"/>
                      <a:pt x="136680" y="7068"/>
                      <a:pt x="129891" y="10858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F9D8283-655F-4058-95D4-D2465966237C}"/>
                  </a:ext>
                </a:extLst>
              </p:cNvPr>
              <p:cNvSpPr/>
              <p:nvPr/>
            </p:nvSpPr>
            <p:spPr>
              <a:xfrm>
                <a:off x="8760844" y="2927680"/>
                <a:ext cx="125565" cy="210818"/>
              </a:xfrm>
              <a:custGeom>
                <a:avLst/>
                <a:gdLst>
                  <a:gd name="connsiteX0" fmla="*/ 124752 w 125565"/>
                  <a:gd name="connsiteY0" fmla="*/ 181165 h 210818"/>
                  <a:gd name="connsiteX1" fmla="*/ 74026 w 125565"/>
                  <a:gd name="connsiteY1" fmla="*/ 63841 h 210818"/>
                  <a:gd name="connsiteX2" fmla="*/ 0 w 125565"/>
                  <a:gd name="connsiteY2" fmla="*/ 0 h 210818"/>
                  <a:gd name="connsiteX3" fmla="*/ 12336 w 125565"/>
                  <a:gd name="connsiteY3" fmla="*/ 57900 h 210818"/>
                  <a:gd name="connsiteX4" fmla="*/ 17677 w 125565"/>
                  <a:gd name="connsiteY4" fmla="*/ 123483 h 210818"/>
                  <a:gd name="connsiteX5" fmla="*/ 63907 w 125565"/>
                  <a:gd name="connsiteY5" fmla="*/ 210730 h 210818"/>
                  <a:gd name="connsiteX6" fmla="*/ 97288 w 125565"/>
                  <a:gd name="connsiteY6" fmla="*/ 210679 h 210818"/>
                  <a:gd name="connsiteX7" fmla="*/ 125072 w 125565"/>
                  <a:gd name="connsiteY7" fmla="*/ 196607 h 210818"/>
                  <a:gd name="connsiteX8" fmla="*/ 124764 w 125565"/>
                  <a:gd name="connsiteY8" fmla="*/ 181165 h 2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65" h="210818">
                    <a:moveTo>
                      <a:pt x="124752" y="181165"/>
                    </a:moveTo>
                    <a:cubicBezTo>
                      <a:pt x="117322" y="138284"/>
                      <a:pt x="101579" y="98540"/>
                      <a:pt x="74026" y="63841"/>
                    </a:cubicBezTo>
                    <a:cubicBezTo>
                      <a:pt x="53211" y="37631"/>
                      <a:pt x="28629" y="16261"/>
                      <a:pt x="0" y="0"/>
                    </a:cubicBezTo>
                    <a:cubicBezTo>
                      <a:pt x="4688" y="20525"/>
                      <a:pt x="9594" y="39078"/>
                      <a:pt x="12336" y="57900"/>
                    </a:cubicBezTo>
                    <a:cubicBezTo>
                      <a:pt x="15474" y="79488"/>
                      <a:pt x="15986" y="101434"/>
                      <a:pt x="17677" y="123483"/>
                    </a:cubicBezTo>
                    <a:cubicBezTo>
                      <a:pt x="58719" y="152702"/>
                      <a:pt x="65059" y="164341"/>
                      <a:pt x="63907" y="210730"/>
                    </a:cubicBezTo>
                    <a:cubicBezTo>
                      <a:pt x="75038" y="210730"/>
                      <a:pt x="86169" y="210960"/>
                      <a:pt x="97288" y="210679"/>
                    </a:cubicBezTo>
                    <a:cubicBezTo>
                      <a:pt x="112390" y="210295"/>
                      <a:pt x="121344" y="205890"/>
                      <a:pt x="125072" y="196607"/>
                    </a:cubicBezTo>
                    <a:cubicBezTo>
                      <a:pt x="126340" y="189898"/>
                      <a:pt x="124764" y="181165"/>
                      <a:pt x="124764" y="181165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AD5562A-B222-4345-8C67-6E45A2D76EAB}"/>
                  </a:ext>
                </a:extLst>
              </p:cNvPr>
              <p:cNvSpPr/>
              <p:nvPr/>
            </p:nvSpPr>
            <p:spPr>
              <a:xfrm>
                <a:off x="8702894" y="3081814"/>
                <a:ext cx="83643" cy="55956"/>
              </a:xfrm>
              <a:custGeom>
                <a:avLst/>
                <a:gdLst>
                  <a:gd name="connsiteX0" fmla="*/ 48932 w 83643"/>
                  <a:gd name="connsiteY0" fmla="*/ 527 h 55956"/>
                  <a:gd name="connsiteX1" fmla="*/ 3113 w 83643"/>
                  <a:gd name="connsiteY1" fmla="*/ 33984 h 55956"/>
                  <a:gd name="connsiteX2" fmla="*/ 0 w 83643"/>
                  <a:gd name="connsiteY2" fmla="*/ 55956 h 55956"/>
                  <a:gd name="connsiteX3" fmla="*/ 80251 w 83643"/>
                  <a:gd name="connsiteY3" fmla="*/ 55956 h 55956"/>
                  <a:gd name="connsiteX4" fmla="*/ 83018 w 83643"/>
                  <a:gd name="connsiteY4" fmla="*/ 47134 h 55956"/>
                  <a:gd name="connsiteX5" fmla="*/ 48932 w 83643"/>
                  <a:gd name="connsiteY5" fmla="*/ 540 h 55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643" h="55956">
                    <a:moveTo>
                      <a:pt x="48932" y="527"/>
                    </a:moveTo>
                    <a:cubicBezTo>
                      <a:pt x="26874" y="-2981"/>
                      <a:pt x="7173" y="11334"/>
                      <a:pt x="3113" y="33984"/>
                    </a:cubicBezTo>
                    <a:cubicBezTo>
                      <a:pt x="1909" y="40732"/>
                      <a:pt x="1178" y="47557"/>
                      <a:pt x="0" y="55956"/>
                    </a:cubicBezTo>
                    <a:lnTo>
                      <a:pt x="80251" y="55956"/>
                    </a:lnTo>
                    <a:cubicBezTo>
                      <a:pt x="81315" y="52627"/>
                      <a:pt x="82544" y="49938"/>
                      <a:pt x="83018" y="47134"/>
                    </a:cubicBezTo>
                    <a:cubicBezTo>
                      <a:pt x="86912" y="24177"/>
                      <a:pt x="72271" y="4241"/>
                      <a:pt x="48932" y="540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ECD36025-4C76-4913-A00F-B2BFEA6DC7FC}"/>
                  </a:ext>
                </a:extLst>
              </p:cNvPr>
              <p:cNvSpPr/>
              <p:nvPr/>
            </p:nvSpPr>
            <p:spPr>
              <a:xfrm>
                <a:off x="8523226" y="2935068"/>
                <a:ext cx="202156" cy="202458"/>
              </a:xfrm>
              <a:custGeom>
                <a:avLst/>
                <a:gdLst>
                  <a:gd name="connsiteX0" fmla="*/ 184228 w 202156"/>
                  <a:gd name="connsiteY0" fmla="*/ 26 h 202458"/>
                  <a:gd name="connsiteX1" fmla="*/ 176414 w 202156"/>
                  <a:gd name="connsiteY1" fmla="*/ 11396 h 202458"/>
                  <a:gd name="connsiteX2" fmla="*/ 151987 w 202156"/>
                  <a:gd name="connsiteY2" fmla="*/ 37900 h 202458"/>
                  <a:gd name="connsiteX3" fmla="*/ 150386 w 202156"/>
                  <a:gd name="connsiteY3" fmla="*/ 39334 h 202458"/>
                  <a:gd name="connsiteX4" fmla="*/ 122704 w 202156"/>
                  <a:gd name="connsiteY4" fmla="*/ 55480 h 202458"/>
                  <a:gd name="connsiteX5" fmla="*/ 72235 w 202156"/>
                  <a:gd name="connsiteY5" fmla="*/ 56671 h 202458"/>
                  <a:gd name="connsiteX6" fmla="*/ 44746 w 202156"/>
                  <a:gd name="connsiteY6" fmla="*/ 42932 h 202458"/>
                  <a:gd name="connsiteX7" fmla="*/ 44579 w 202156"/>
                  <a:gd name="connsiteY7" fmla="*/ 42804 h 202458"/>
                  <a:gd name="connsiteX8" fmla="*/ 13439 w 202156"/>
                  <a:gd name="connsiteY8" fmla="*/ 11921 h 202458"/>
                  <a:gd name="connsiteX9" fmla="*/ 9648 w 202156"/>
                  <a:gd name="connsiteY9" fmla="*/ 202458 h 202458"/>
                  <a:gd name="connsiteX10" fmla="*/ 135258 w 202156"/>
                  <a:gd name="connsiteY10" fmla="*/ 202458 h 202458"/>
                  <a:gd name="connsiteX11" fmla="*/ 201098 w 202156"/>
                  <a:gd name="connsiteY11" fmla="*/ 112382 h 202458"/>
                  <a:gd name="connsiteX12" fmla="*/ 184241 w 202156"/>
                  <a:gd name="connsiteY12" fmla="*/ 0 h 20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2156" h="202458">
                    <a:moveTo>
                      <a:pt x="184228" y="26"/>
                    </a:moveTo>
                    <a:cubicBezTo>
                      <a:pt x="181730" y="4008"/>
                      <a:pt x="179194" y="7798"/>
                      <a:pt x="176414" y="11396"/>
                    </a:cubicBezTo>
                    <a:cubicBezTo>
                      <a:pt x="169100" y="20845"/>
                      <a:pt x="161056" y="30064"/>
                      <a:pt x="151987" y="37900"/>
                    </a:cubicBezTo>
                    <a:cubicBezTo>
                      <a:pt x="151449" y="38374"/>
                      <a:pt x="150936" y="38886"/>
                      <a:pt x="150386" y="39334"/>
                    </a:cubicBezTo>
                    <a:cubicBezTo>
                      <a:pt x="141598" y="46658"/>
                      <a:pt x="132286" y="51985"/>
                      <a:pt x="122704" y="55480"/>
                    </a:cubicBezTo>
                    <a:cubicBezTo>
                      <a:pt x="106283" y="61460"/>
                      <a:pt x="89067" y="61857"/>
                      <a:pt x="72235" y="56671"/>
                    </a:cubicBezTo>
                    <a:cubicBezTo>
                      <a:pt x="62884" y="53790"/>
                      <a:pt x="53648" y="49232"/>
                      <a:pt x="44746" y="42932"/>
                    </a:cubicBezTo>
                    <a:lnTo>
                      <a:pt x="44579" y="42804"/>
                    </a:lnTo>
                    <a:cubicBezTo>
                      <a:pt x="32308" y="34097"/>
                      <a:pt x="22201" y="23572"/>
                      <a:pt x="13439" y="11921"/>
                    </a:cubicBezTo>
                    <a:cubicBezTo>
                      <a:pt x="-4443" y="60896"/>
                      <a:pt x="-3200" y="164494"/>
                      <a:pt x="9648" y="202458"/>
                    </a:cubicBezTo>
                    <a:lnTo>
                      <a:pt x="135258" y="202458"/>
                    </a:lnTo>
                    <a:cubicBezTo>
                      <a:pt x="136129" y="157286"/>
                      <a:pt x="153562" y="123496"/>
                      <a:pt x="201098" y="112382"/>
                    </a:cubicBezTo>
                    <a:cubicBezTo>
                      <a:pt x="205044" y="71677"/>
                      <a:pt x="197640" y="26556"/>
                      <a:pt x="184241" y="0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6EADB05-C197-4029-8446-08694CE46A8D}"/>
              </a:ext>
            </a:extLst>
          </p:cNvPr>
          <p:cNvGrpSpPr/>
          <p:nvPr/>
        </p:nvGrpSpPr>
        <p:grpSpPr>
          <a:xfrm>
            <a:off x="8488883" y="4200624"/>
            <a:ext cx="780402" cy="1151341"/>
            <a:chOff x="2488314" y="2723751"/>
            <a:chExt cx="753125" cy="1111099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B36BBD4-76C4-4255-AD19-249F7B80303B}"/>
                </a:ext>
              </a:extLst>
            </p:cNvPr>
            <p:cNvSpPr/>
            <p:nvPr/>
          </p:nvSpPr>
          <p:spPr>
            <a:xfrm>
              <a:off x="2644954" y="3246857"/>
              <a:ext cx="174194" cy="560831"/>
            </a:xfrm>
            <a:custGeom>
              <a:avLst/>
              <a:gdLst>
                <a:gd name="connsiteX0" fmla="*/ 57627 w 122853"/>
                <a:gd name="connsiteY0" fmla="*/ 274463 h 395536"/>
                <a:gd name="connsiteX1" fmla="*/ 122764 w 122853"/>
                <a:gd name="connsiteY1" fmla="*/ 338022 h 395536"/>
                <a:gd name="connsiteX2" fmla="*/ 71705 w 122853"/>
                <a:gd name="connsiteY2" fmla="*/ 394706 h 395536"/>
                <a:gd name="connsiteX3" fmla="*/ 4404 w 122853"/>
                <a:gd name="connsiteY3" fmla="*/ 357625 h 395536"/>
                <a:gd name="connsiteX4" fmla="*/ 39937 w 122853"/>
                <a:gd name="connsiteY4" fmla="*/ 278547 h 395536"/>
                <a:gd name="connsiteX5" fmla="*/ 36171 w 122853"/>
                <a:gd name="connsiteY5" fmla="*/ 252286 h 395536"/>
                <a:gd name="connsiteX6" fmla="*/ 31970 w 122853"/>
                <a:gd name="connsiteY6" fmla="*/ 105615 h 395536"/>
                <a:gd name="connsiteX7" fmla="*/ 51235 w 122853"/>
                <a:gd name="connsiteY7" fmla="*/ 32312 h 395536"/>
                <a:gd name="connsiteX8" fmla="*/ 73831 w 122853"/>
                <a:gd name="connsiteY8" fmla="*/ 1607 h 395536"/>
                <a:gd name="connsiteX9" fmla="*/ 84284 w 122853"/>
                <a:gd name="connsiteY9" fmla="*/ 1121 h 395536"/>
                <a:gd name="connsiteX10" fmla="*/ 85321 w 122853"/>
                <a:gd name="connsiteY10" fmla="*/ 11249 h 395536"/>
                <a:gd name="connsiteX11" fmla="*/ 46803 w 122853"/>
                <a:gd name="connsiteY11" fmla="*/ 120404 h 395536"/>
                <a:gd name="connsiteX12" fmla="*/ 57627 w 122853"/>
                <a:gd name="connsiteY12" fmla="*/ 274475 h 395536"/>
                <a:gd name="connsiteX13" fmla="*/ 60573 w 122853"/>
                <a:gd name="connsiteY13" fmla="*/ 379111 h 395536"/>
                <a:gd name="connsiteX14" fmla="*/ 106303 w 122853"/>
                <a:gd name="connsiteY14" fmla="*/ 335897 h 395536"/>
                <a:gd name="connsiteX15" fmla="*/ 62213 w 122853"/>
                <a:gd name="connsiteY15" fmla="*/ 292299 h 395536"/>
                <a:gd name="connsiteX16" fmla="*/ 16701 w 122853"/>
                <a:gd name="connsiteY16" fmla="*/ 336025 h 395536"/>
                <a:gd name="connsiteX17" fmla="*/ 60573 w 122853"/>
                <a:gd name="connsiteY17" fmla="*/ 379098 h 39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853" h="395536">
                  <a:moveTo>
                    <a:pt x="57627" y="274463"/>
                  </a:moveTo>
                  <a:cubicBezTo>
                    <a:pt x="104023" y="285910"/>
                    <a:pt x="124390" y="305999"/>
                    <a:pt x="122764" y="338022"/>
                  </a:cubicBezTo>
                  <a:cubicBezTo>
                    <a:pt x="121342" y="366242"/>
                    <a:pt x="99899" y="390033"/>
                    <a:pt x="71705" y="394706"/>
                  </a:cubicBezTo>
                  <a:cubicBezTo>
                    <a:pt x="43306" y="399418"/>
                    <a:pt x="14741" y="383682"/>
                    <a:pt x="4404" y="357625"/>
                  </a:cubicBezTo>
                  <a:cubicBezTo>
                    <a:pt x="-7291" y="328137"/>
                    <a:pt x="4225" y="301710"/>
                    <a:pt x="39937" y="278547"/>
                  </a:cubicBezTo>
                  <a:cubicBezTo>
                    <a:pt x="38746" y="270314"/>
                    <a:pt x="37299" y="261326"/>
                    <a:pt x="36171" y="252286"/>
                  </a:cubicBezTo>
                  <a:cubicBezTo>
                    <a:pt x="30061" y="203528"/>
                    <a:pt x="26282" y="154706"/>
                    <a:pt x="31970" y="105615"/>
                  </a:cubicBezTo>
                  <a:cubicBezTo>
                    <a:pt x="34903" y="80276"/>
                    <a:pt x="39220" y="55154"/>
                    <a:pt x="51235" y="32312"/>
                  </a:cubicBezTo>
                  <a:cubicBezTo>
                    <a:pt x="57076" y="21210"/>
                    <a:pt x="65646" y="11351"/>
                    <a:pt x="73831" y="1607"/>
                  </a:cubicBezTo>
                  <a:cubicBezTo>
                    <a:pt x="75432" y="-300"/>
                    <a:pt x="82247" y="-569"/>
                    <a:pt x="84284" y="1121"/>
                  </a:cubicBezTo>
                  <a:cubicBezTo>
                    <a:pt x="86282" y="2785"/>
                    <a:pt x="87025" y="9469"/>
                    <a:pt x="85321" y="11249"/>
                  </a:cubicBezTo>
                  <a:cubicBezTo>
                    <a:pt x="55770" y="42158"/>
                    <a:pt x="51492" y="81300"/>
                    <a:pt x="46803" y="120404"/>
                  </a:cubicBezTo>
                  <a:cubicBezTo>
                    <a:pt x="42922" y="152721"/>
                    <a:pt x="47649" y="239943"/>
                    <a:pt x="57627" y="274475"/>
                  </a:cubicBezTo>
                  <a:close/>
                  <a:moveTo>
                    <a:pt x="60573" y="379111"/>
                  </a:moveTo>
                  <a:cubicBezTo>
                    <a:pt x="85526" y="379482"/>
                    <a:pt x="106367" y="359776"/>
                    <a:pt x="106303" y="335897"/>
                  </a:cubicBezTo>
                  <a:cubicBezTo>
                    <a:pt x="106239" y="312977"/>
                    <a:pt x="85834" y="292798"/>
                    <a:pt x="62213" y="292299"/>
                  </a:cubicBezTo>
                  <a:cubicBezTo>
                    <a:pt x="37849" y="291774"/>
                    <a:pt x="16727" y="312081"/>
                    <a:pt x="16701" y="336025"/>
                  </a:cubicBezTo>
                  <a:cubicBezTo>
                    <a:pt x="16688" y="359520"/>
                    <a:pt x="36261" y="378752"/>
                    <a:pt x="60573" y="379098"/>
                  </a:cubicBezTo>
                  <a:close/>
                </a:path>
              </a:pathLst>
            </a:custGeom>
            <a:solidFill>
              <a:schemeClr val="accent1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A74797D-4727-4867-B887-B7A40A480B67}"/>
                </a:ext>
              </a:extLst>
            </p:cNvPr>
            <p:cNvSpPr/>
            <p:nvPr/>
          </p:nvSpPr>
          <p:spPr>
            <a:xfrm>
              <a:off x="2982143" y="3249647"/>
              <a:ext cx="69693" cy="129602"/>
            </a:xfrm>
            <a:custGeom>
              <a:avLst/>
              <a:gdLst>
                <a:gd name="connsiteX0" fmla="*/ 48763 w 49152"/>
                <a:gd name="connsiteY0" fmla="*/ 90114 h 91404"/>
                <a:gd name="connsiteX1" fmla="*/ 36415 w 49152"/>
                <a:gd name="connsiteY1" fmla="*/ 85261 h 91404"/>
                <a:gd name="connsiteX2" fmla="*/ 33456 w 49152"/>
                <a:gd name="connsiteY2" fmla="*/ 71817 h 91404"/>
                <a:gd name="connsiteX3" fmla="*/ 4442 w 49152"/>
                <a:gd name="connsiteY3" fmla="*/ 11830 h 91404"/>
                <a:gd name="connsiteX4" fmla="*/ 2726 w 49152"/>
                <a:gd name="connsiteY4" fmla="*/ 524 h 91404"/>
                <a:gd name="connsiteX5" fmla="*/ 14511 w 49152"/>
                <a:gd name="connsiteY5" fmla="*/ 3571 h 91404"/>
                <a:gd name="connsiteX6" fmla="*/ 33174 w 49152"/>
                <a:gd name="connsiteY6" fmla="*/ 30485 h 91404"/>
                <a:gd name="connsiteX7" fmla="*/ 48584 w 49152"/>
                <a:gd name="connsiteY7" fmla="*/ 77886 h 91404"/>
                <a:gd name="connsiteX8" fmla="*/ 48763 w 49152"/>
                <a:gd name="connsiteY8" fmla="*/ 90114 h 9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152" h="91404">
                  <a:moveTo>
                    <a:pt x="48763" y="90114"/>
                  </a:moveTo>
                  <a:cubicBezTo>
                    <a:pt x="41001" y="93174"/>
                    <a:pt x="37837" y="90485"/>
                    <a:pt x="36415" y="85261"/>
                  </a:cubicBezTo>
                  <a:cubicBezTo>
                    <a:pt x="35211" y="80831"/>
                    <a:pt x="34481" y="76286"/>
                    <a:pt x="33456" y="71817"/>
                  </a:cubicBezTo>
                  <a:cubicBezTo>
                    <a:pt x="28396" y="49717"/>
                    <a:pt x="20531" y="28898"/>
                    <a:pt x="4442" y="11830"/>
                  </a:cubicBezTo>
                  <a:cubicBezTo>
                    <a:pt x="1150" y="8334"/>
                    <a:pt x="-2731" y="3878"/>
                    <a:pt x="2726" y="524"/>
                  </a:cubicBezTo>
                  <a:cubicBezTo>
                    <a:pt x="5173" y="-974"/>
                    <a:pt x="12307" y="959"/>
                    <a:pt x="14511" y="3571"/>
                  </a:cubicBezTo>
                  <a:cubicBezTo>
                    <a:pt x="21569" y="11932"/>
                    <a:pt x="28973" y="20652"/>
                    <a:pt x="33174" y="30485"/>
                  </a:cubicBezTo>
                  <a:cubicBezTo>
                    <a:pt x="39694" y="45735"/>
                    <a:pt x="43947" y="61932"/>
                    <a:pt x="48584" y="77886"/>
                  </a:cubicBezTo>
                  <a:cubicBezTo>
                    <a:pt x="49750" y="81907"/>
                    <a:pt x="48763" y="86516"/>
                    <a:pt x="48763" y="90114"/>
                  </a:cubicBezTo>
                  <a:close/>
                </a:path>
              </a:pathLst>
            </a:custGeom>
            <a:solidFill>
              <a:schemeClr val="accent1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9229A9B-AB5E-461B-9D5D-6FCFE2A76E8F}"/>
                </a:ext>
              </a:extLst>
            </p:cNvPr>
            <p:cNvSpPr/>
            <p:nvPr/>
          </p:nvSpPr>
          <p:spPr>
            <a:xfrm>
              <a:off x="2693812" y="3685637"/>
              <a:ext cx="76351" cy="75075"/>
            </a:xfrm>
            <a:custGeom>
              <a:avLst/>
              <a:gdLst>
                <a:gd name="connsiteX0" fmla="*/ 53835 w 53848"/>
                <a:gd name="connsiteY0" fmla="*/ 27387 h 52948"/>
                <a:gd name="connsiteX1" fmla="*/ 26244 w 53848"/>
                <a:gd name="connsiteY1" fmla="*/ 52944 h 52948"/>
                <a:gd name="connsiteX2" fmla="*/ 48 w 53848"/>
                <a:gd name="connsiteY2" fmla="*/ 24634 h 52948"/>
                <a:gd name="connsiteX3" fmla="*/ 28217 w 53848"/>
                <a:gd name="connsiteY3" fmla="*/ 38 h 52948"/>
                <a:gd name="connsiteX4" fmla="*/ 53835 w 53848"/>
                <a:gd name="connsiteY4" fmla="*/ 27387 h 5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8" h="52948">
                  <a:moveTo>
                    <a:pt x="53835" y="27387"/>
                  </a:moveTo>
                  <a:cubicBezTo>
                    <a:pt x="53400" y="41843"/>
                    <a:pt x="41128" y="53213"/>
                    <a:pt x="26244" y="52944"/>
                  </a:cubicBezTo>
                  <a:cubicBezTo>
                    <a:pt x="10463" y="52663"/>
                    <a:pt x="-835" y="40447"/>
                    <a:pt x="48" y="24634"/>
                  </a:cubicBezTo>
                  <a:cubicBezTo>
                    <a:pt x="868" y="9974"/>
                    <a:pt x="13114" y="-718"/>
                    <a:pt x="28217" y="38"/>
                  </a:cubicBezTo>
                  <a:cubicBezTo>
                    <a:pt x="43088" y="793"/>
                    <a:pt x="54284" y="12739"/>
                    <a:pt x="53835" y="27387"/>
                  </a:cubicBezTo>
                  <a:close/>
                </a:path>
              </a:pathLst>
            </a:custGeom>
            <a:solidFill>
              <a:schemeClr val="accent1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1" name="Graphic 3">
              <a:extLst>
                <a:ext uri="{FF2B5EF4-FFF2-40B4-BE49-F238E27FC236}">
                  <a16:creationId xmlns:a16="http://schemas.microsoft.com/office/drawing/2014/main" id="{B2872819-7B96-4232-8244-494F49563F77}"/>
                </a:ext>
              </a:extLst>
            </p:cNvPr>
            <p:cNvGrpSpPr/>
            <p:nvPr/>
          </p:nvGrpSpPr>
          <p:grpSpPr>
            <a:xfrm>
              <a:off x="2914669" y="3581867"/>
              <a:ext cx="216205" cy="252983"/>
              <a:chOff x="8655960" y="3125353"/>
              <a:chExt cx="152483" cy="178421"/>
            </a:xfrm>
            <a:solidFill>
              <a:schemeClr val="accent1"/>
            </a:solidFill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719EA7E-B61F-4EF0-A16E-1BF3367D7647}"/>
                  </a:ext>
                </a:extLst>
              </p:cNvPr>
              <p:cNvSpPr/>
              <p:nvPr/>
            </p:nvSpPr>
            <p:spPr>
              <a:xfrm>
                <a:off x="8725585" y="3142407"/>
                <a:ext cx="82858" cy="161367"/>
              </a:xfrm>
              <a:custGeom>
                <a:avLst/>
                <a:gdLst>
                  <a:gd name="connsiteX0" fmla="*/ 71189 w 82858"/>
                  <a:gd name="connsiteY0" fmla="*/ 127 h 161367"/>
                  <a:gd name="connsiteX1" fmla="*/ 55651 w 82858"/>
                  <a:gd name="connsiteY1" fmla="*/ 10831 h 161367"/>
                  <a:gd name="connsiteX2" fmla="*/ 53576 w 82858"/>
                  <a:gd name="connsiteY2" fmla="*/ 20997 h 161367"/>
                  <a:gd name="connsiteX3" fmla="*/ 53205 w 82858"/>
                  <a:gd name="connsiteY3" fmla="*/ 23686 h 161367"/>
                  <a:gd name="connsiteX4" fmla="*/ 52244 w 82858"/>
                  <a:gd name="connsiteY4" fmla="*/ 23532 h 161367"/>
                  <a:gd name="connsiteX5" fmla="*/ 49938 w 82858"/>
                  <a:gd name="connsiteY5" fmla="*/ 39397 h 161367"/>
                  <a:gd name="connsiteX6" fmla="*/ 39294 w 82858"/>
                  <a:gd name="connsiteY6" fmla="*/ 98885 h 161367"/>
                  <a:gd name="connsiteX7" fmla="*/ 9755 w 82858"/>
                  <a:gd name="connsiteY7" fmla="*/ 135184 h 161367"/>
                  <a:gd name="connsiteX8" fmla="*/ 1198 w 82858"/>
                  <a:gd name="connsiteY8" fmla="*/ 153289 h 161367"/>
                  <a:gd name="connsiteX9" fmla="*/ 20784 w 82858"/>
                  <a:gd name="connsiteY9" fmla="*/ 160267 h 161367"/>
                  <a:gd name="connsiteX10" fmla="*/ 52359 w 82858"/>
                  <a:gd name="connsiteY10" fmla="*/ 136183 h 161367"/>
                  <a:gd name="connsiteX11" fmla="*/ 69562 w 82858"/>
                  <a:gd name="connsiteY11" fmla="*/ 94902 h 161367"/>
                  <a:gd name="connsiteX12" fmla="*/ 71548 w 82858"/>
                  <a:gd name="connsiteY12" fmla="*/ 95223 h 161367"/>
                  <a:gd name="connsiteX13" fmla="*/ 72765 w 82858"/>
                  <a:gd name="connsiteY13" fmla="*/ 86823 h 161367"/>
                  <a:gd name="connsiteX14" fmla="*/ 82859 w 82858"/>
                  <a:gd name="connsiteY14" fmla="*/ 13468 h 161367"/>
                  <a:gd name="connsiteX15" fmla="*/ 71189 w 82858"/>
                  <a:gd name="connsiteY15" fmla="*/ 127 h 161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858" h="161367">
                    <a:moveTo>
                      <a:pt x="71189" y="127"/>
                    </a:moveTo>
                    <a:cubicBezTo>
                      <a:pt x="62927" y="-719"/>
                      <a:pt x="57458" y="2649"/>
                      <a:pt x="55651" y="10831"/>
                    </a:cubicBezTo>
                    <a:cubicBezTo>
                      <a:pt x="54908" y="14211"/>
                      <a:pt x="54050" y="17579"/>
                      <a:pt x="53576" y="20997"/>
                    </a:cubicBezTo>
                    <a:cubicBezTo>
                      <a:pt x="53448" y="21893"/>
                      <a:pt x="53333" y="22790"/>
                      <a:pt x="53205" y="23686"/>
                    </a:cubicBezTo>
                    <a:lnTo>
                      <a:pt x="52244" y="23532"/>
                    </a:lnTo>
                    <a:cubicBezTo>
                      <a:pt x="51488" y="28821"/>
                      <a:pt x="50733" y="34109"/>
                      <a:pt x="49938" y="39397"/>
                    </a:cubicBezTo>
                    <a:cubicBezTo>
                      <a:pt x="46941" y="59320"/>
                      <a:pt x="44187" y="79371"/>
                      <a:pt x="39294" y="98885"/>
                    </a:cubicBezTo>
                    <a:cubicBezTo>
                      <a:pt x="35336" y="114710"/>
                      <a:pt x="27675" y="128885"/>
                      <a:pt x="9755" y="135184"/>
                    </a:cubicBezTo>
                    <a:cubicBezTo>
                      <a:pt x="852" y="138308"/>
                      <a:pt x="-1838" y="146132"/>
                      <a:pt x="1198" y="153289"/>
                    </a:cubicBezTo>
                    <a:cubicBezTo>
                      <a:pt x="4144" y="160216"/>
                      <a:pt x="11459" y="163148"/>
                      <a:pt x="20784" y="160267"/>
                    </a:cubicBezTo>
                    <a:cubicBezTo>
                      <a:pt x="34298" y="156106"/>
                      <a:pt x="44507" y="147450"/>
                      <a:pt x="52359" y="136183"/>
                    </a:cubicBezTo>
                    <a:cubicBezTo>
                      <a:pt x="61159" y="123571"/>
                      <a:pt x="66501" y="109602"/>
                      <a:pt x="69562" y="94902"/>
                    </a:cubicBezTo>
                    <a:lnTo>
                      <a:pt x="71548" y="95223"/>
                    </a:lnTo>
                    <a:cubicBezTo>
                      <a:pt x="71945" y="92418"/>
                      <a:pt x="72368" y="89627"/>
                      <a:pt x="72765" y="86823"/>
                    </a:cubicBezTo>
                    <a:cubicBezTo>
                      <a:pt x="76185" y="62867"/>
                      <a:pt x="79375" y="38885"/>
                      <a:pt x="82859" y="13468"/>
                    </a:cubicBezTo>
                    <a:cubicBezTo>
                      <a:pt x="82833" y="6554"/>
                      <a:pt x="78529" y="882"/>
                      <a:pt x="71189" y="127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71F73224-F4C3-4830-BBDB-9BCFCB74EC3F}"/>
                  </a:ext>
                </a:extLst>
              </p:cNvPr>
              <p:cNvSpPr/>
              <p:nvPr/>
            </p:nvSpPr>
            <p:spPr>
              <a:xfrm>
                <a:off x="8655960" y="3125353"/>
                <a:ext cx="53981" cy="169756"/>
              </a:xfrm>
              <a:custGeom>
                <a:avLst/>
                <a:gdLst>
                  <a:gd name="connsiteX0" fmla="*/ 45474 w 53981"/>
                  <a:gd name="connsiteY0" fmla="*/ 144082 h 169756"/>
                  <a:gd name="connsiteX1" fmla="*/ 29782 w 53981"/>
                  <a:gd name="connsiteY1" fmla="*/ 112481 h 169756"/>
                  <a:gd name="connsiteX2" fmla="*/ 30243 w 53981"/>
                  <a:gd name="connsiteY2" fmla="*/ 87629 h 169756"/>
                  <a:gd name="connsiteX3" fmla="*/ 39287 w 53981"/>
                  <a:gd name="connsiteY3" fmla="*/ 25478 h 169756"/>
                  <a:gd name="connsiteX4" fmla="*/ 39850 w 53981"/>
                  <a:gd name="connsiteY4" fmla="*/ 10125 h 169756"/>
                  <a:gd name="connsiteX5" fmla="*/ 29782 w 53981"/>
                  <a:gd name="connsiteY5" fmla="*/ 164 h 169756"/>
                  <a:gd name="connsiteX6" fmla="*/ 16191 w 53981"/>
                  <a:gd name="connsiteY6" fmla="*/ 5093 h 169756"/>
                  <a:gd name="connsiteX7" fmla="*/ 12182 w 53981"/>
                  <a:gd name="connsiteY7" fmla="*/ 17859 h 169756"/>
                  <a:gd name="connsiteX8" fmla="*/ 11452 w 53981"/>
                  <a:gd name="connsiteY8" fmla="*/ 22610 h 169756"/>
                  <a:gd name="connsiteX9" fmla="*/ 10184 w 53981"/>
                  <a:gd name="connsiteY9" fmla="*/ 22405 h 169756"/>
                  <a:gd name="connsiteX10" fmla="*/ 0 w 53981"/>
                  <a:gd name="connsiteY10" fmla="*/ 96067 h 169756"/>
                  <a:gd name="connsiteX11" fmla="*/ 3330 w 53981"/>
                  <a:gd name="connsiteY11" fmla="*/ 125401 h 169756"/>
                  <a:gd name="connsiteX12" fmla="*/ 27092 w 53981"/>
                  <a:gd name="connsiteY12" fmla="*/ 164722 h 169756"/>
                  <a:gd name="connsiteX13" fmla="*/ 50866 w 53981"/>
                  <a:gd name="connsiteY13" fmla="*/ 164620 h 169756"/>
                  <a:gd name="connsiteX14" fmla="*/ 45486 w 53981"/>
                  <a:gd name="connsiteY14" fmla="*/ 144082 h 16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3981" h="169756">
                    <a:moveTo>
                      <a:pt x="45474" y="144082"/>
                    </a:moveTo>
                    <a:cubicBezTo>
                      <a:pt x="35098" y="135682"/>
                      <a:pt x="29923" y="124991"/>
                      <a:pt x="29782" y="112481"/>
                    </a:cubicBezTo>
                    <a:cubicBezTo>
                      <a:pt x="29692" y="104223"/>
                      <a:pt x="29820" y="95913"/>
                      <a:pt x="30243" y="87629"/>
                    </a:cubicBezTo>
                    <a:cubicBezTo>
                      <a:pt x="33253" y="66912"/>
                      <a:pt x="36341" y="46207"/>
                      <a:pt x="39287" y="25478"/>
                    </a:cubicBezTo>
                    <a:cubicBezTo>
                      <a:pt x="40017" y="20369"/>
                      <a:pt x="41413" y="14671"/>
                      <a:pt x="39850" y="10125"/>
                    </a:cubicBezTo>
                    <a:cubicBezTo>
                      <a:pt x="38428" y="6003"/>
                      <a:pt x="33817" y="1009"/>
                      <a:pt x="29782" y="164"/>
                    </a:cubicBezTo>
                    <a:cubicBezTo>
                      <a:pt x="25670" y="-694"/>
                      <a:pt x="19406" y="1944"/>
                      <a:pt x="16191" y="5093"/>
                    </a:cubicBezTo>
                    <a:cubicBezTo>
                      <a:pt x="13335" y="7898"/>
                      <a:pt x="12912" y="13416"/>
                      <a:pt x="12182" y="17859"/>
                    </a:cubicBezTo>
                    <a:cubicBezTo>
                      <a:pt x="11926" y="19447"/>
                      <a:pt x="11708" y="21022"/>
                      <a:pt x="11452" y="22610"/>
                    </a:cubicBezTo>
                    <a:lnTo>
                      <a:pt x="10184" y="22405"/>
                    </a:lnTo>
                    <a:cubicBezTo>
                      <a:pt x="6789" y="46963"/>
                      <a:pt x="3382" y="71521"/>
                      <a:pt x="0" y="96067"/>
                    </a:cubicBezTo>
                    <a:cubicBezTo>
                      <a:pt x="1063" y="105990"/>
                      <a:pt x="1332" y="115862"/>
                      <a:pt x="3330" y="125401"/>
                    </a:cubicBezTo>
                    <a:cubicBezTo>
                      <a:pt x="6584" y="140971"/>
                      <a:pt x="13488" y="154927"/>
                      <a:pt x="27092" y="164722"/>
                    </a:cubicBezTo>
                    <a:cubicBezTo>
                      <a:pt x="36571" y="171547"/>
                      <a:pt x="45525" y="171355"/>
                      <a:pt x="50866" y="164620"/>
                    </a:cubicBezTo>
                    <a:cubicBezTo>
                      <a:pt x="56093" y="158051"/>
                      <a:pt x="55030" y="151803"/>
                      <a:pt x="45486" y="144082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3081A8C-8829-4E0B-A044-463E0657C5F5}"/>
                </a:ext>
              </a:extLst>
            </p:cNvPr>
            <p:cNvSpPr/>
            <p:nvPr/>
          </p:nvSpPr>
          <p:spPr>
            <a:xfrm>
              <a:off x="2605209" y="2723751"/>
              <a:ext cx="527102" cy="523515"/>
            </a:xfrm>
            <a:custGeom>
              <a:avLst/>
              <a:gdLst>
                <a:gd name="connsiteX0" fmla="*/ 345358 w 371748"/>
                <a:gd name="connsiteY0" fmla="*/ 165416 h 369218"/>
                <a:gd name="connsiteX1" fmla="*/ 359871 w 371748"/>
                <a:gd name="connsiteY1" fmla="*/ 251677 h 369218"/>
                <a:gd name="connsiteX2" fmla="*/ 333381 w 371748"/>
                <a:gd name="connsiteY2" fmla="*/ 268732 h 369218"/>
                <a:gd name="connsiteX3" fmla="*/ 318381 w 371748"/>
                <a:gd name="connsiteY3" fmla="*/ 280140 h 369218"/>
                <a:gd name="connsiteX4" fmla="*/ 281144 w 371748"/>
                <a:gd name="connsiteY4" fmla="*/ 330422 h 369218"/>
                <a:gd name="connsiteX5" fmla="*/ 94625 w 371748"/>
                <a:gd name="connsiteY5" fmla="*/ 334673 h 369218"/>
                <a:gd name="connsiteX6" fmla="*/ 55530 w 371748"/>
                <a:gd name="connsiteY6" fmla="*/ 285736 h 369218"/>
                <a:gd name="connsiteX7" fmla="*/ 47858 w 371748"/>
                <a:gd name="connsiteY7" fmla="*/ 271280 h 369218"/>
                <a:gd name="connsiteX8" fmla="*/ 821 w 371748"/>
                <a:gd name="connsiteY8" fmla="*/ 223047 h 369218"/>
                <a:gd name="connsiteX9" fmla="*/ 34446 w 371748"/>
                <a:gd name="connsiteY9" fmla="*/ 162432 h 369218"/>
                <a:gd name="connsiteX10" fmla="*/ 39493 w 371748"/>
                <a:gd name="connsiteY10" fmla="*/ 119347 h 369218"/>
                <a:gd name="connsiteX11" fmla="*/ 52008 w 371748"/>
                <a:gd name="connsiteY11" fmla="*/ 77503 h 369218"/>
                <a:gd name="connsiteX12" fmla="*/ 168625 w 371748"/>
                <a:gd name="connsiteY12" fmla="*/ 653 h 369218"/>
                <a:gd name="connsiteX13" fmla="*/ 227177 w 371748"/>
                <a:gd name="connsiteY13" fmla="*/ 3290 h 369218"/>
                <a:gd name="connsiteX14" fmla="*/ 332574 w 371748"/>
                <a:gd name="connsiteY14" fmla="*/ 93393 h 369218"/>
                <a:gd name="connsiteX15" fmla="*/ 345345 w 371748"/>
                <a:gd name="connsiteY15" fmla="*/ 165416 h 369218"/>
                <a:gd name="connsiteX16" fmla="*/ 333586 w 371748"/>
                <a:gd name="connsiteY16" fmla="*/ 239052 h 369218"/>
                <a:gd name="connsiteX17" fmla="*/ 333009 w 371748"/>
                <a:gd name="connsiteY17" fmla="*/ 191831 h 369218"/>
                <a:gd name="connsiteX18" fmla="*/ 329961 w 371748"/>
                <a:gd name="connsiteY18" fmla="*/ 197503 h 369218"/>
                <a:gd name="connsiteX19" fmla="*/ 317881 w 371748"/>
                <a:gd name="connsiteY19" fmla="*/ 203956 h 369218"/>
                <a:gd name="connsiteX20" fmla="*/ 309645 w 371748"/>
                <a:gd name="connsiteY20" fmla="*/ 192688 h 369218"/>
                <a:gd name="connsiteX21" fmla="*/ 309056 w 371748"/>
                <a:gd name="connsiteY21" fmla="*/ 186043 h 369218"/>
                <a:gd name="connsiteX22" fmla="*/ 285678 w 371748"/>
                <a:gd name="connsiteY22" fmla="*/ 136901 h 369218"/>
                <a:gd name="connsiteX23" fmla="*/ 271473 w 371748"/>
                <a:gd name="connsiteY23" fmla="*/ 126158 h 369218"/>
                <a:gd name="connsiteX24" fmla="*/ 295708 w 371748"/>
                <a:gd name="connsiteY24" fmla="*/ 98540 h 369218"/>
                <a:gd name="connsiteX25" fmla="*/ 296144 w 371748"/>
                <a:gd name="connsiteY25" fmla="*/ 86606 h 369218"/>
                <a:gd name="connsiteX26" fmla="*/ 282707 w 371748"/>
                <a:gd name="connsiteY26" fmla="*/ 86491 h 369218"/>
                <a:gd name="connsiteX27" fmla="*/ 262711 w 371748"/>
                <a:gd name="connsiteY27" fmla="*/ 105108 h 369218"/>
                <a:gd name="connsiteX28" fmla="*/ 192925 w 371748"/>
                <a:gd name="connsiteY28" fmla="*/ 154148 h 369218"/>
                <a:gd name="connsiteX29" fmla="*/ 89552 w 371748"/>
                <a:gd name="connsiteY29" fmla="*/ 153495 h 369218"/>
                <a:gd name="connsiteX30" fmla="*/ 82187 w 371748"/>
                <a:gd name="connsiteY30" fmla="*/ 150653 h 369218"/>
                <a:gd name="connsiteX31" fmla="*/ 63844 w 371748"/>
                <a:gd name="connsiteY31" fmla="*/ 178373 h 369218"/>
                <a:gd name="connsiteX32" fmla="*/ 62153 w 371748"/>
                <a:gd name="connsiteY32" fmla="*/ 193354 h 369218"/>
                <a:gd name="connsiteX33" fmla="*/ 53109 w 371748"/>
                <a:gd name="connsiteY33" fmla="*/ 203854 h 369218"/>
                <a:gd name="connsiteX34" fmla="*/ 42298 w 371748"/>
                <a:gd name="connsiteY34" fmla="*/ 198092 h 369218"/>
                <a:gd name="connsiteX35" fmla="*/ 36367 w 371748"/>
                <a:gd name="connsiteY35" fmla="*/ 190998 h 369218"/>
                <a:gd name="connsiteX36" fmla="*/ 39531 w 371748"/>
                <a:gd name="connsiteY36" fmla="*/ 240601 h 369218"/>
                <a:gd name="connsiteX37" fmla="*/ 43758 w 371748"/>
                <a:gd name="connsiteY37" fmla="*/ 238207 h 369218"/>
                <a:gd name="connsiteX38" fmla="*/ 67648 w 371748"/>
                <a:gd name="connsiteY38" fmla="*/ 245813 h 369218"/>
                <a:gd name="connsiteX39" fmla="*/ 72593 w 371748"/>
                <a:gd name="connsiteY39" fmla="*/ 258386 h 369218"/>
                <a:gd name="connsiteX40" fmla="*/ 119334 w 371748"/>
                <a:gd name="connsiteY40" fmla="*/ 319910 h 369218"/>
                <a:gd name="connsiteX41" fmla="*/ 202084 w 371748"/>
                <a:gd name="connsiteY41" fmla="*/ 341216 h 369218"/>
                <a:gd name="connsiteX42" fmla="*/ 287907 w 371748"/>
                <a:gd name="connsiteY42" fmla="*/ 279026 h 369218"/>
                <a:gd name="connsiteX43" fmla="*/ 304521 w 371748"/>
                <a:gd name="connsiteY43" fmla="*/ 242138 h 369218"/>
                <a:gd name="connsiteX44" fmla="*/ 328513 w 371748"/>
                <a:gd name="connsiteY44" fmla="*/ 235236 h 369218"/>
                <a:gd name="connsiteX45" fmla="*/ 333573 w 371748"/>
                <a:gd name="connsiteY45" fmla="*/ 239090 h 36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1748" h="369218">
                  <a:moveTo>
                    <a:pt x="345358" y="165416"/>
                  </a:moveTo>
                  <a:cubicBezTo>
                    <a:pt x="373500" y="184686"/>
                    <a:pt x="380417" y="222266"/>
                    <a:pt x="359871" y="251677"/>
                  </a:cubicBezTo>
                  <a:cubicBezTo>
                    <a:pt x="353466" y="260845"/>
                    <a:pt x="345050" y="268092"/>
                    <a:pt x="333381" y="268732"/>
                  </a:cubicBezTo>
                  <a:cubicBezTo>
                    <a:pt x="324786" y="269206"/>
                    <a:pt x="321571" y="273636"/>
                    <a:pt x="318381" y="280140"/>
                  </a:cubicBezTo>
                  <a:cubicBezTo>
                    <a:pt x="309107" y="299039"/>
                    <a:pt x="296771" y="315864"/>
                    <a:pt x="281144" y="330422"/>
                  </a:cubicBezTo>
                  <a:cubicBezTo>
                    <a:pt x="227370" y="380486"/>
                    <a:pt x="150705" y="382304"/>
                    <a:pt x="94625" y="334673"/>
                  </a:cubicBezTo>
                  <a:cubicBezTo>
                    <a:pt x="78344" y="320845"/>
                    <a:pt x="65547" y="304327"/>
                    <a:pt x="55530" y="285736"/>
                  </a:cubicBezTo>
                  <a:cubicBezTo>
                    <a:pt x="52866" y="280806"/>
                    <a:pt x="50279" y="275838"/>
                    <a:pt x="47858" y="271280"/>
                  </a:cubicBezTo>
                  <a:cubicBezTo>
                    <a:pt x="16833" y="264711"/>
                    <a:pt x="4075" y="251459"/>
                    <a:pt x="821" y="223047"/>
                  </a:cubicBezTo>
                  <a:cubicBezTo>
                    <a:pt x="-2894" y="190563"/>
                    <a:pt x="5599" y="175147"/>
                    <a:pt x="34446" y="162432"/>
                  </a:cubicBezTo>
                  <a:cubicBezTo>
                    <a:pt x="36022" y="148169"/>
                    <a:pt x="36598" y="133546"/>
                    <a:pt x="39493" y="119347"/>
                  </a:cubicBezTo>
                  <a:cubicBezTo>
                    <a:pt x="42388" y="105134"/>
                    <a:pt x="46167" y="90781"/>
                    <a:pt x="52008" y="77503"/>
                  </a:cubicBezTo>
                  <a:cubicBezTo>
                    <a:pt x="73822" y="27900"/>
                    <a:pt x="115299" y="4775"/>
                    <a:pt x="168625" y="653"/>
                  </a:cubicBezTo>
                  <a:cubicBezTo>
                    <a:pt x="187980" y="-846"/>
                    <a:pt x="207976" y="320"/>
                    <a:pt x="227177" y="3290"/>
                  </a:cubicBezTo>
                  <a:cubicBezTo>
                    <a:pt x="281349" y="11664"/>
                    <a:pt x="317241" y="42419"/>
                    <a:pt x="332574" y="93393"/>
                  </a:cubicBezTo>
                  <a:cubicBezTo>
                    <a:pt x="339299" y="115749"/>
                    <a:pt x="340938" y="139551"/>
                    <a:pt x="345345" y="165416"/>
                  </a:cubicBezTo>
                  <a:close/>
                  <a:moveTo>
                    <a:pt x="333586" y="239052"/>
                  </a:moveTo>
                  <a:cubicBezTo>
                    <a:pt x="347920" y="220665"/>
                    <a:pt x="347740" y="202816"/>
                    <a:pt x="333009" y="191831"/>
                  </a:cubicBezTo>
                  <a:cubicBezTo>
                    <a:pt x="331946" y="193802"/>
                    <a:pt x="330832" y="195608"/>
                    <a:pt x="329961" y="197503"/>
                  </a:cubicBezTo>
                  <a:cubicBezTo>
                    <a:pt x="327578" y="202752"/>
                    <a:pt x="323133" y="206555"/>
                    <a:pt x="317881" y="203956"/>
                  </a:cubicBezTo>
                  <a:cubicBezTo>
                    <a:pt x="314115" y="202087"/>
                    <a:pt x="311912" y="196786"/>
                    <a:pt x="309645" y="192688"/>
                  </a:cubicBezTo>
                  <a:cubicBezTo>
                    <a:pt x="308646" y="190896"/>
                    <a:pt x="309094" y="188284"/>
                    <a:pt x="309056" y="186043"/>
                  </a:cubicBezTo>
                  <a:cubicBezTo>
                    <a:pt x="308659" y="166338"/>
                    <a:pt x="299346" y="150550"/>
                    <a:pt x="285678" y="136901"/>
                  </a:cubicBezTo>
                  <a:cubicBezTo>
                    <a:pt x="281733" y="132957"/>
                    <a:pt x="276712" y="130064"/>
                    <a:pt x="271473" y="126158"/>
                  </a:cubicBezTo>
                  <a:cubicBezTo>
                    <a:pt x="281054" y="115454"/>
                    <a:pt x="289022" y="107464"/>
                    <a:pt x="295708" y="98540"/>
                  </a:cubicBezTo>
                  <a:cubicBezTo>
                    <a:pt x="297783" y="95774"/>
                    <a:pt x="297975" y="89539"/>
                    <a:pt x="296144" y="86606"/>
                  </a:cubicBezTo>
                  <a:cubicBezTo>
                    <a:pt x="292762" y="81177"/>
                    <a:pt x="286972" y="82816"/>
                    <a:pt x="282707" y="86491"/>
                  </a:cubicBezTo>
                  <a:cubicBezTo>
                    <a:pt x="275815" y="92445"/>
                    <a:pt x="269269" y="98796"/>
                    <a:pt x="262711" y="105108"/>
                  </a:cubicBezTo>
                  <a:cubicBezTo>
                    <a:pt x="242049" y="124968"/>
                    <a:pt x="219594" y="142445"/>
                    <a:pt x="192925" y="154148"/>
                  </a:cubicBezTo>
                  <a:cubicBezTo>
                    <a:pt x="158429" y="169270"/>
                    <a:pt x="123907" y="170768"/>
                    <a:pt x="89552" y="153495"/>
                  </a:cubicBezTo>
                  <a:cubicBezTo>
                    <a:pt x="87093" y="152266"/>
                    <a:pt x="84390" y="151498"/>
                    <a:pt x="82187" y="150653"/>
                  </a:cubicBezTo>
                  <a:cubicBezTo>
                    <a:pt x="70466" y="157119"/>
                    <a:pt x="65099" y="166491"/>
                    <a:pt x="63844" y="178373"/>
                  </a:cubicBezTo>
                  <a:cubicBezTo>
                    <a:pt x="63319" y="183393"/>
                    <a:pt x="63933" y="188809"/>
                    <a:pt x="62153" y="193354"/>
                  </a:cubicBezTo>
                  <a:cubicBezTo>
                    <a:pt x="60526" y="197528"/>
                    <a:pt x="57016" y="202304"/>
                    <a:pt x="53109" y="203854"/>
                  </a:cubicBezTo>
                  <a:cubicBezTo>
                    <a:pt x="50663" y="204814"/>
                    <a:pt x="45667" y="200601"/>
                    <a:pt x="42298" y="198092"/>
                  </a:cubicBezTo>
                  <a:cubicBezTo>
                    <a:pt x="39954" y="196338"/>
                    <a:pt x="38443" y="193546"/>
                    <a:pt x="36367" y="190998"/>
                  </a:cubicBezTo>
                  <a:cubicBezTo>
                    <a:pt x="22777" y="206824"/>
                    <a:pt x="24378" y="226914"/>
                    <a:pt x="39531" y="240601"/>
                  </a:cubicBezTo>
                  <a:cubicBezTo>
                    <a:pt x="40889" y="239833"/>
                    <a:pt x="42311" y="239001"/>
                    <a:pt x="43758" y="238207"/>
                  </a:cubicBezTo>
                  <a:cubicBezTo>
                    <a:pt x="56491" y="231203"/>
                    <a:pt x="62050" y="232944"/>
                    <a:pt x="67648" y="245813"/>
                  </a:cubicBezTo>
                  <a:cubicBezTo>
                    <a:pt x="69441" y="249936"/>
                    <a:pt x="70876" y="254212"/>
                    <a:pt x="72593" y="258386"/>
                  </a:cubicBezTo>
                  <a:cubicBezTo>
                    <a:pt x="82674" y="282842"/>
                    <a:pt x="97610" y="303930"/>
                    <a:pt x="119334" y="319910"/>
                  </a:cubicBezTo>
                  <a:cubicBezTo>
                    <a:pt x="143826" y="337925"/>
                    <a:pt x="171085" y="346504"/>
                    <a:pt x="202084" y="341216"/>
                  </a:cubicBezTo>
                  <a:cubicBezTo>
                    <a:pt x="241460" y="334481"/>
                    <a:pt x="268526" y="311421"/>
                    <a:pt x="287907" y="279026"/>
                  </a:cubicBezTo>
                  <a:cubicBezTo>
                    <a:pt x="294799" y="267490"/>
                    <a:pt x="299064" y="254481"/>
                    <a:pt x="304521" y="242138"/>
                  </a:cubicBezTo>
                  <a:cubicBezTo>
                    <a:pt x="310093" y="229513"/>
                    <a:pt x="316857" y="227554"/>
                    <a:pt x="328513" y="235236"/>
                  </a:cubicBezTo>
                  <a:cubicBezTo>
                    <a:pt x="330281" y="236402"/>
                    <a:pt x="331882" y="237784"/>
                    <a:pt x="333573" y="239090"/>
                  </a:cubicBezTo>
                  <a:close/>
                </a:path>
              </a:pathLst>
            </a:custGeom>
            <a:solidFill>
              <a:srgbClr val="CA905E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02A07C8-7136-4120-9F94-B5F7FA631090}"/>
                </a:ext>
              </a:extLst>
            </p:cNvPr>
            <p:cNvSpPr/>
            <p:nvPr/>
          </p:nvSpPr>
          <p:spPr>
            <a:xfrm>
              <a:off x="2934181" y="2986735"/>
              <a:ext cx="44672" cy="52299"/>
            </a:xfrm>
            <a:custGeom>
              <a:avLst/>
              <a:gdLst>
                <a:gd name="connsiteX0" fmla="*/ 31377 w 31506"/>
                <a:gd name="connsiteY0" fmla="*/ 20890 h 36885"/>
                <a:gd name="connsiteX1" fmla="*/ 13200 w 31506"/>
                <a:gd name="connsiteY1" fmla="*/ 36703 h 36885"/>
                <a:gd name="connsiteX2" fmla="*/ 147 w 31506"/>
                <a:gd name="connsiteY2" fmla="*/ 16165 h 36885"/>
                <a:gd name="connsiteX3" fmla="*/ 16338 w 31506"/>
                <a:gd name="connsiteY3" fmla="*/ 19 h 36885"/>
                <a:gd name="connsiteX4" fmla="*/ 31377 w 31506"/>
                <a:gd name="connsiteY4" fmla="*/ 20902 h 3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06" h="36885">
                  <a:moveTo>
                    <a:pt x="31377" y="20890"/>
                  </a:moveTo>
                  <a:cubicBezTo>
                    <a:pt x="30211" y="31235"/>
                    <a:pt x="22308" y="38111"/>
                    <a:pt x="13200" y="36703"/>
                  </a:cubicBezTo>
                  <a:cubicBezTo>
                    <a:pt x="4592" y="35371"/>
                    <a:pt x="-993" y="26587"/>
                    <a:pt x="147" y="16165"/>
                  </a:cubicBezTo>
                  <a:cubicBezTo>
                    <a:pt x="1223" y="6318"/>
                    <a:pt x="7961" y="-404"/>
                    <a:pt x="16338" y="19"/>
                  </a:cubicBezTo>
                  <a:cubicBezTo>
                    <a:pt x="25420" y="467"/>
                    <a:pt x="32568" y="10390"/>
                    <a:pt x="31377" y="20902"/>
                  </a:cubicBezTo>
                  <a:close/>
                </a:path>
              </a:pathLst>
            </a:custGeom>
            <a:solidFill>
              <a:srgbClr val="CA905E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576ECE9-499C-4EA4-B2F1-6DA2BEA77D3F}"/>
                </a:ext>
              </a:extLst>
            </p:cNvPr>
            <p:cNvSpPr/>
            <p:nvPr/>
          </p:nvSpPr>
          <p:spPr>
            <a:xfrm>
              <a:off x="2750361" y="2986738"/>
              <a:ext cx="45102" cy="52260"/>
            </a:xfrm>
            <a:custGeom>
              <a:avLst/>
              <a:gdLst>
                <a:gd name="connsiteX0" fmla="*/ 31797 w 31809"/>
                <a:gd name="connsiteY0" fmla="*/ 19222 h 36857"/>
                <a:gd name="connsiteX1" fmla="*/ 15158 w 31809"/>
                <a:gd name="connsiteY1" fmla="*/ 36841 h 36857"/>
                <a:gd name="connsiteX2" fmla="*/ 17 w 31809"/>
                <a:gd name="connsiteY2" fmla="*/ 17827 h 36857"/>
                <a:gd name="connsiteX3" fmla="*/ 16631 w 31809"/>
                <a:gd name="connsiteY3" fmla="*/ 16 h 36857"/>
                <a:gd name="connsiteX4" fmla="*/ 31797 w 31809"/>
                <a:gd name="connsiteY4" fmla="*/ 19222 h 3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09" h="36857">
                  <a:moveTo>
                    <a:pt x="31797" y="19222"/>
                  </a:moveTo>
                  <a:cubicBezTo>
                    <a:pt x="31426" y="29709"/>
                    <a:pt x="24304" y="37263"/>
                    <a:pt x="15158" y="36841"/>
                  </a:cubicBezTo>
                  <a:cubicBezTo>
                    <a:pt x="6242" y="36431"/>
                    <a:pt x="-380" y="28108"/>
                    <a:pt x="17" y="17827"/>
                  </a:cubicBezTo>
                  <a:cubicBezTo>
                    <a:pt x="427" y="7570"/>
                    <a:pt x="7856" y="-406"/>
                    <a:pt x="16631" y="16"/>
                  </a:cubicBezTo>
                  <a:cubicBezTo>
                    <a:pt x="25252" y="439"/>
                    <a:pt x="32143" y="9171"/>
                    <a:pt x="31797" y="19222"/>
                  </a:cubicBezTo>
                  <a:close/>
                </a:path>
              </a:pathLst>
            </a:custGeom>
            <a:solidFill>
              <a:srgbClr val="CA905E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5" name="Graphic 3">
              <a:extLst>
                <a:ext uri="{FF2B5EF4-FFF2-40B4-BE49-F238E27FC236}">
                  <a16:creationId xmlns:a16="http://schemas.microsoft.com/office/drawing/2014/main" id="{A832F524-9FBF-4508-BF6F-82180BBBCBC6}"/>
                </a:ext>
              </a:extLst>
            </p:cNvPr>
            <p:cNvGrpSpPr/>
            <p:nvPr/>
          </p:nvGrpSpPr>
          <p:grpSpPr>
            <a:xfrm>
              <a:off x="2488314" y="3282742"/>
              <a:ext cx="753125" cy="322505"/>
              <a:chOff x="8355254" y="2914390"/>
              <a:chExt cx="531155" cy="227452"/>
            </a:xfrm>
            <a:solidFill>
              <a:srgbClr val="51657F"/>
            </a:solidFill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0FD910DB-2730-4913-B8DC-EB0E6964DC9C}"/>
                  </a:ext>
                </a:extLst>
              </p:cNvPr>
              <p:cNvSpPr/>
              <p:nvPr/>
            </p:nvSpPr>
            <p:spPr>
              <a:xfrm>
                <a:off x="8355254" y="2914390"/>
                <a:ext cx="152077" cy="227452"/>
              </a:xfrm>
              <a:custGeom>
                <a:avLst/>
                <a:gdLst>
                  <a:gd name="connsiteX0" fmla="*/ 129904 w 152077"/>
                  <a:gd name="connsiteY0" fmla="*/ 10845 h 227452"/>
                  <a:gd name="connsiteX1" fmla="*/ 8137 w 152077"/>
                  <a:gd name="connsiteY1" fmla="*/ 161460 h 227452"/>
                  <a:gd name="connsiteX2" fmla="*/ 118 w 152077"/>
                  <a:gd name="connsiteY2" fmla="*/ 207093 h 227452"/>
                  <a:gd name="connsiteX3" fmla="*/ 54 w 152077"/>
                  <a:gd name="connsiteY3" fmla="*/ 208271 h 227452"/>
                  <a:gd name="connsiteX4" fmla="*/ 18692 w 152077"/>
                  <a:gd name="connsiteY4" fmla="*/ 227183 h 227452"/>
                  <a:gd name="connsiteX5" fmla="*/ 29298 w 152077"/>
                  <a:gd name="connsiteY5" fmla="*/ 227439 h 227452"/>
                  <a:gd name="connsiteX6" fmla="*/ 134272 w 152077"/>
                  <a:gd name="connsiteY6" fmla="*/ 227452 h 227452"/>
                  <a:gd name="connsiteX7" fmla="*/ 134170 w 152077"/>
                  <a:gd name="connsiteY7" fmla="*/ 226645 h 227452"/>
                  <a:gd name="connsiteX8" fmla="*/ 129968 w 152077"/>
                  <a:gd name="connsiteY8" fmla="*/ 79974 h 227452"/>
                  <a:gd name="connsiteX9" fmla="*/ 149234 w 152077"/>
                  <a:gd name="connsiteY9" fmla="*/ 6671 h 227452"/>
                  <a:gd name="connsiteX10" fmla="*/ 152077 w 152077"/>
                  <a:gd name="connsiteY10" fmla="*/ 1716 h 227452"/>
                  <a:gd name="connsiteX11" fmla="*/ 150950 w 152077"/>
                  <a:gd name="connsiteY11" fmla="*/ 0 h 227452"/>
                  <a:gd name="connsiteX12" fmla="*/ 129891 w 152077"/>
                  <a:gd name="connsiteY12" fmla="*/ 10858 h 227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2077" h="227452">
                    <a:moveTo>
                      <a:pt x="129904" y="10845"/>
                    </a:moveTo>
                    <a:cubicBezTo>
                      <a:pt x="68816" y="44968"/>
                      <a:pt x="28043" y="94648"/>
                      <a:pt x="8137" y="161460"/>
                    </a:cubicBezTo>
                    <a:cubicBezTo>
                      <a:pt x="3743" y="176210"/>
                      <a:pt x="1489" y="191754"/>
                      <a:pt x="118" y="207093"/>
                    </a:cubicBezTo>
                    <a:cubicBezTo>
                      <a:pt x="80" y="207503"/>
                      <a:pt x="80" y="207875"/>
                      <a:pt x="54" y="208271"/>
                    </a:cubicBezTo>
                    <a:cubicBezTo>
                      <a:pt x="-650" y="220666"/>
                      <a:pt x="5498" y="225864"/>
                      <a:pt x="18692" y="227183"/>
                    </a:cubicBezTo>
                    <a:cubicBezTo>
                      <a:pt x="22202" y="227529"/>
                      <a:pt x="25763" y="227439"/>
                      <a:pt x="29298" y="227439"/>
                    </a:cubicBezTo>
                    <a:cubicBezTo>
                      <a:pt x="64294" y="227439"/>
                      <a:pt x="99277" y="227452"/>
                      <a:pt x="134272" y="227452"/>
                    </a:cubicBezTo>
                    <a:lnTo>
                      <a:pt x="134170" y="226645"/>
                    </a:lnTo>
                    <a:cubicBezTo>
                      <a:pt x="128059" y="177887"/>
                      <a:pt x="124281" y="129065"/>
                      <a:pt x="129968" y="79974"/>
                    </a:cubicBezTo>
                    <a:cubicBezTo>
                      <a:pt x="132901" y="54635"/>
                      <a:pt x="137218" y="29513"/>
                      <a:pt x="149234" y="6671"/>
                    </a:cubicBezTo>
                    <a:cubicBezTo>
                      <a:pt x="150117" y="4994"/>
                      <a:pt x="151078" y="3342"/>
                      <a:pt x="152077" y="1716"/>
                    </a:cubicBezTo>
                    <a:cubicBezTo>
                      <a:pt x="151706" y="1140"/>
                      <a:pt x="151334" y="576"/>
                      <a:pt x="150950" y="0"/>
                    </a:cubicBezTo>
                    <a:cubicBezTo>
                      <a:pt x="143661" y="3406"/>
                      <a:pt x="136680" y="7068"/>
                      <a:pt x="129891" y="10858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8AB1A2D-AACA-4279-915E-F709B52DA5D5}"/>
                  </a:ext>
                </a:extLst>
              </p:cNvPr>
              <p:cNvSpPr/>
              <p:nvPr/>
            </p:nvSpPr>
            <p:spPr>
              <a:xfrm>
                <a:off x="8760844" y="2927680"/>
                <a:ext cx="125565" cy="210818"/>
              </a:xfrm>
              <a:custGeom>
                <a:avLst/>
                <a:gdLst>
                  <a:gd name="connsiteX0" fmla="*/ 124752 w 125565"/>
                  <a:gd name="connsiteY0" fmla="*/ 181165 h 210818"/>
                  <a:gd name="connsiteX1" fmla="*/ 74026 w 125565"/>
                  <a:gd name="connsiteY1" fmla="*/ 63841 h 210818"/>
                  <a:gd name="connsiteX2" fmla="*/ 0 w 125565"/>
                  <a:gd name="connsiteY2" fmla="*/ 0 h 210818"/>
                  <a:gd name="connsiteX3" fmla="*/ 12336 w 125565"/>
                  <a:gd name="connsiteY3" fmla="*/ 57900 h 210818"/>
                  <a:gd name="connsiteX4" fmla="*/ 17677 w 125565"/>
                  <a:gd name="connsiteY4" fmla="*/ 123483 h 210818"/>
                  <a:gd name="connsiteX5" fmla="*/ 63907 w 125565"/>
                  <a:gd name="connsiteY5" fmla="*/ 210730 h 210818"/>
                  <a:gd name="connsiteX6" fmla="*/ 97288 w 125565"/>
                  <a:gd name="connsiteY6" fmla="*/ 210679 h 210818"/>
                  <a:gd name="connsiteX7" fmla="*/ 125072 w 125565"/>
                  <a:gd name="connsiteY7" fmla="*/ 196607 h 210818"/>
                  <a:gd name="connsiteX8" fmla="*/ 124764 w 125565"/>
                  <a:gd name="connsiteY8" fmla="*/ 181165 h 2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65" h="210818">
                    <a:moveTo>
                      <a:pt x="124752" y="181165"/>
                    </a:moveTo>
                    <a:cubicBezTo>
                      <a:pt x="117322" y="138284"/>
                      <a:pt x="101579" y="98540"/>
                      <a:pt x="74026" y="63841"/>
                    </a:cubicBezTo>
                    <a:cubicBezTo>
                      <a:pt x="53211" y="37631"/>
                      <a:pt x="28629" y="16261"/>
                      <a:pt x="0" y="0"/>
                    </a:cubicBezTo>
                    <a:cubicBezTo>
                      <a:pt x="4688" y="20525"/>
                      <a:pt x="9594" y="39078"/>
                      <a:pt x="12336" y="57900"/>
                    </a:cubicBezTo>
                    <a:cubicBezTo>
                      <a:pt x="15474" y="79488"/>
                      <a:pt x="15986" y="101434"/>
                      <a:pt x="17677" y="123483"/>
                    </a:cubicBezTo>
                    <a:cubicBezTo>
                      <a:pt x="58719" y="152702"/>
                      <a:pt x="65059" y="164341"/>
                      <a:pt x="63907" y="210730"/>
                    </a:cubicBezTo>
                    <a:cubicBezTo>
                      <a:pt x="75038" y="210730"/>
                      <a:pt x="86169" y="210960"/>
                      <a:pt x="97288" y="210679"/>
                    </a:cubicBezTo>
                    <a:cubicBezTo>
                      <a:pt x="112390" y="210295"/>
                      <a:pt x="121344" y="205890"/>
                      <a:pt x="125072" y="196607"/>
                    </a:cubicBezTo>
                    <a:cubicBezTo>
                      <a:pt x="126340" y="189898"/>
                      <a:pt x="124764" y="181165"/>
                      <a:pt x="124764" y="181165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DBC0620-4A13-46D1-9901-889BF292565F}"/>
                  </a:ext>
                </a:extLst>
              </p:cNvPr>
              <p:cNvSpPr/>
              <p:nvPr/>
            </p:nvSpPr>
            <p:spPr>
              <a:xfrm>
                <a:off x="8702894" y="3081814"/>
                <a:ext cx="83643" cy="55956"/>
              </a:xfrm>
              <a:custGeom>
                <a:avLst/>
                <a:gdLst>
                  <a:gd name="connsiteX0" fmla="*/ 48932 w 83643"/>
                  <a:gd name="connsiteY0" fmla="*/ 527 h 55956"/>
                  <a:gd name="connsiteX1" fmla="*/ 3113 w 83643"/>
                  <a:gd name="connsiteY1" fmla="*/ 33984 h 55956"/>
                  <a:gd name="connsiteX2" fmla="*/ 0 w 83643"/>
                  <a:gd name="connsiteY2" fmla="*/ 55956 h 55956"/>
                  <a:gd name="connsiteX3" fmla="*/ 80251 w 83643"/>
                  <a:gd name="connsiteY3" fmla="*/ 55956 h 55956"/>
                  <a:gd name="connsiteX4" fmla="*/ 83018 w 83643"/>
                  <a:gd name="connsiteY4" fmla="*/ 47134 h 55956"/>
                  <a:gd name="connsiteX5" fmla="*/ 48932 w 83643"/>
                  <a:gd name="connsiteY5" fmla="*/ 540 h 55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643" h="55956">
                    <a:moveTo>
                      <a:pt x="48932" y="527"/>
                    </a:moveTo>
                    <a:cubicBezTo>
                      <a:pt x="26874" y="-2981"/>
                      <a:pt x="7173" y="11334"/>
                      <a:pt x="3113" y="33984"/>
                    </a:cubicBezTo>
                    <a:cubicBezTo>
                      <a:pt x="1909" y="40732"/>
                      <a:pt x="1178" y="47557"/>
                      <a:pt x="0" y="55956"/>
                    </a:cubicBezTo>
                    <a:lnTo>
                      <a:pt x="80251" y="55956"/>
                    </a:lnTo>
                    <a:cubicBezTo>
                      <a:pt x="81315" y="52627"/>
                      <a:pt x="82544" y="49938"/>
                      <a:pt x="83018" y="47134"/>
                    </a:cubicBezTo>
                    <a:cubicBezTo>
                      <a:pt x="86912" y="24177"/>
                      <a:pt x="72271" y="4241"/>
                      <a:pt x="48932" y="540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77B81DE-716A-4E39-B8E1-819F9BE3BE6C}"/>
                  </a:ext>
                </a:extLst>
              </p:cNvPr>
              <p:cNvSpPr/>
              <p:nvPr/>
            </p:nvSpPr>
            <p:spPr>
              <a:xfrm>
                <a:off x="8523226" y="2935068"/>
                <a:ext cx="202156" cy="202458"/>
              </a:xfrm>
              <a:custGeom>
                <a:avLst/>
                <a:gdLst>
                  <a:gd name="connsiteX0" fmla="*/ 184228 w 202156"/>
                  <a:gd name="connsiteY0" fmla="*/ 26 h 202458"/>
                  <a:gd name="connsiteX1" fmla="*/ 176414 w 202156"/>
                  <a:gd name="connsiteY1" fmla="*/ 11396 h 202458"/>
                  <a:gd name="connsiteX2" fmla="*/ 151987 w 202156"/>
                  <a:gd name="connsiteY2" fmla="*/ 37900 h 202458"/>
                  <a:gd name="connsiteX3" fmla="*/ 150386 w 202156"/>
                  <a:gd name="connsiteY3" fmla="*/ 39334 h 202458"/>
                  <a:gd name="connsiteX4" fmla="*/ 122704 w 202156"/>
                  <a:gd name="connsiteY4" fmla="*/ 55480 h 202458"/>
                  <a:gd name="connsiteX5" fmla="*/ 72235 w 202156"/>
                  <a:gd name="connsiteY5" fmla="*/ 56671 h 202458"/>
                  <a:gd name="connsiteX6" fmla="*/ 44746 w 202156"/>
                  <a:gd name="connsiteY6" fmla="*/ 42932 h 202458"/>
                  <a:gd name="connsiteX7" fmla="*/ 44579 w 202156"/>
                  <a:gd name="connsiteY7" fmla="*/ 42804 h 202458"/>
                  <a:gd name="connsiteX8" fmla="*/ 13439 w 202156"/>
                  <a:gd name="connsiteY8" fmla="*/ 11921 h 202458"/>
                  <a:gd name="connsiteX9" fmla="*/ 9648 w 202156"/>
                  <a:gd name="connsiteY9" fmla="*/ 202458 h 202458"/>
                  <a:gd name="connsiteX10" fmla="*/ 135258 w 202156"/>
                  <a:gd name="connsiteY10" fmla="*/ 202458 h 202458"/>
                  <a:gd name="connsiteX11" fmla="*/ 201098 w 202156"/>
                  <a:gd name="connsiteY11" fmla="*/ 112382 h 202458"/>
                  <a:gd name="connsiteX12" fmla="*/ 184241 w 202156"/>
                  <a:gd name="connsiteY12" fmla="*/ 0 h 20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2156" h="202458">
                    <a:moveTo>
                      <a:pt x="184228" y="26"/>
                    </a:moveTo>
                    <a:cubicBezTo>
                      <a:pt x="181730" y="4008"/>
                      <a:pt x="179194" y="7798"/>
                      <a:pt x="176414" y="11396"/>
                    </a:cubicBezTo>
                    <a:cubicBezTo>
                      <a:pt x="169100" y="20845"/>
                      <a:pt x="161056" y="30064"/>
                      <a:pt x="151987" y="37900"/>
                    </a:cubicBezTo>
                    <a:cubicBezTo>
                      <a:pt x="151449" y="38374"/>
                      <a:pt x="150936" y="38886"/>
                      <a:pt x="150386" y="39334"/>
                    </a:cubicBezTo>
                    <a:cubicBezTo>
                      <a:pt x="141598" y="46658"/>
                      <a:pt x="132286" y="51985"/>
                      <a:pt x="122704" y="55480"/>
                    </a:cubicBezTo>
                    <a:cubicBezTo>
                      <a:pt x="106283" y="61460"/>
                      <a:pt x="89067" y="61857"/>
                      <a:pt x="72235" y="56671"/>
                    </a:cubicBezTo>
                    <a:cubicBezTo>
                      <a:pt x="62884" y="53790"/>
                      <a:pt x="53648" y="49232"/>
                      <a:pt x="44746" y="42932"/>
                    </a:cubicBezTo>
                    <a:lnTo>
                      <a:pt x="44579" y="42804"/>
                    </a:lnTo>
                    <a:cubicBezTo>
                      <a:pt x="32308" y="34097"/>
                      <a:pt x="22201" y="23572"/>
                      <a:pt x="13439" y="11921"/>
                    </a:cubicBezTo>
                    <a:cubicBezTo>
                      <a:pt x="-4443" y="60896"/>
                      <a:pt x="-3200" y="164494"/>
                      <a:pt x="9648" y="202458"/>
                    </a:cubicBezTo>
                    <a:lnTo>
                      <a:pt x="135258" y="202458"/>
                    </a:lnTo>
                    <a:cubicBezTo>
                      <a:pt x="136129" y="157286"/>
                      <a:pt x="153562" y="123496"/>
                      <a:pt x="201098" y="112382"/>
                    </a:cubicBezTo>
                    <a:cubicBezTo>
                      <a:pt x="205044" y="71677"/>
                      <a:pt x="197640" y="26556"/>
                      <a:pt x="184241" y="0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375228A-CE1D-4032-B2B9-F20D28881791}"/>
              </a:ext>
            </a:extLst>
          </p:cNvPr>
          <p:cNvGrpSpPr/>
          <p:nvPr/>
        </p:nvGrpSpPr>
        <p:grpSpPr>
          <a:xfrm>
            <a:off x="9878621" y="4320053"/>
            <a:ext cx="785092" cy="850857"/>
            <a:chOff x="8984653" y="2740571"/>
            <a:chExt cx="899618" cy="974976"/>
          </a:xfrm>
        </p:grpSpPr>
        <p:grpSp>
          <p:nvGrpSpPr>
            <p:cNvPr id="123" name="Graphic 12">
              <a:extLst>
                <a:ext uri="{FF2B5EF4-FFF2-40B4-BE49-F238E27FC236}">
                  <a16:creationId xmlns:a16="http://schemas.microsoft.com/office/drawing/2014/main" id="{E749072B-A018-4D56-AA5D-44BFA406C33E}"/>
                </a:ext>
              </a:extLst>
            </p:cNvPr>
            <p:cNvGrpSpPr/>
            <p:nvPr/>
          </p:nvGrpSpPr>
          <p:grpSpPr>
            <a:xfrm>
              <a:off x="8994380" y="2740571"/>
              <a:ext cx="889891" cy="879603"/>
              <a:chOff x="8994380" y="2740571"/>
              <a:chExt cx="889891" cy="879603"/>
            </a:xfrm>
            <a:solidFill>
              <a:schemeClr val="accent3"/>
            </a:solidFill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2156C118-A257-4B5D-8B00-3CF4199A70BA}"/>
                  </a:ext>
                </a:extLst>
              </p:cNvPr>
              <p:cNvSpPr/>
              <p:nvPr/>
            </p:nvSpPr>
            <p:spPr>
              <a:xfrm>
                <a:off x="9217647" y="2740571"/>
                <a:ext cx="443356" cy="879603"/>
              </a:xfrm>
              <a:custGeom>
                <a:avLst/>
                <a:gdLst>
                  <a:gd name="connsiteX0" fmla="*/ 0 w 443356"/>
                  <a:gd name="connsiteY0" fmla="*/ 879449 h 879603"/>
                  <a:gd name="connsiteX1" fmla="*/ 190046 w 443356"/>
                  <a:gd name="connsiteY1" fmla="*/ 879449 h 879603"/>
                  <a:gd name="connsiteX2" fmla="*/ 190046 w 443356"/>
                  <a:gd name="connsiteY2" fmla="*/ 772836 h 879603"/>
                  <a:gd name="connsiteX3" fmla="*/ 254846 w 443356"/>
                  <a:gd name="connsiteY3" fmla="*/ 772836 h 879603"/>
                  <a:gd name="connsiteX4" fmla="*/ 254846 w 443356"/>
                  <a:gd name="connsiteY4" fmla="*/ 879604 h 879603"/>
                  <a:gd name="connsiteX5" fmla="*/ 443356 w 443356"/>
                  <a:gd name="connsiteY5" fmla="*/ 879604 h 879603"/>
                  <a:gd name="connsiteX6" fmla="*/ 443356 w 443356"/>
                  <a:gd name="connsiteY6" fmla="*/ 0 h 879603"/>
                  <a:gd name="connsiteX7" fmla="*/ 0 w 443356"/>
                  <a:gd name="connsiteY7" fmla="*/ 0 h 879603"/>
                  <a:gd name="connsiteX8" fmla="*/ 0 w 443356"/>
                  <a:gd name="connsiteY8" fmla="*/ 879449 h 879603"/>
                  <a:gd name="connsiteX9" fmla="*/ 379465 w 443356"/>
                  <a:gd name="connsiteY9" fmla="*/ 682379 h 879603"/>
                  <a:gd name="connsiteX10" fmla="*/ 318079 w 443356"/>
                  <a:gd name="connsiteY10" fmla="*/ 682379 h 879603"/>
                  <a:gd name="connsiteX11" fmla="*/ 318079 w 443356"/>
                  <a:gd name="connsiteY11" fmla="*/ 622502 h 879603"/>
                  <a:gd name="connsiteX12" fmla="*/ 379465 w 443356"/>
                  <a:gd name="connsiteY12" fmla="*/ 622502 h 879603"/>
                  <a:gd name="connsiteX13" fmla="*/ 379465 w 443356"/>
                  <a:gd name="connsiteY13" fmla="*/ 682379 h 879603"/>
                  <a:gd name="connsiteX14" fmla="*/ 380201 w 443356"/>
                  <a:gd name="connsiteY14" fmla="*/ 541213 h 879603"/>
                  <a:gd name="connsiteX15" fmla="*/ 318299 w 443356"/>
                  <a:gd name="connsiteY15" fmla="*/ 541213 h 879603"/>
                  <a:gd name="connsiteX16" fmla="*/ 318299 w 443356"/>
                  <a:gd name="connsiteY16" fmla="*/ 480021 h 879603"/>
                  <a:gd name="connsiteX17" fmla="*/ 380201 w 443356"/>
                  <a:gd name="connsiteY17" fmla="*/ 480021 h 879603"/>
                  <a:gd name="connsiteX18" fmla="*/ 380201 w 443356"/>
                  <a:gd name="connsiteY18" fmla="*/ 541213 h 879603"/>
                  <a:gd name="connsiteX19" fmla="*/ 379684 w 443356"/>
                  <a:gd name="connsiteY19" fmla="*/ 414919 h 879603"/>
                  <a:gd name="connsiteX20" fmla="*/ 318988 w 443356"/>
                  <a:gd name="connsiteY20" fmla="*/ 414919 h 879603"/>
                  <a:gd name="connsiteX21" fmla="*/ 318988 w 443356"/>
                  <a:gd name="connsiteY21" fmla="*/ 351084 h 879603"/>
                  <a:gd name="connsiteX22" fmla="*/ 379684 w 443356"/>
                  <a:gd name="connsiteY22" fmla="*/ 351084 h 879603"/>
                  <a:gd name="connsiteX23" fmla="*/ 379684 w 443356"/>
                  <a:gd name="connsiteY23" fmla="*/ 414919 h 879603"/>
                  <a:gd name="connsiteX24" fmla="*/ 319082 w 443356"/>
                  <a:gd name="connsiteY24" fmla="*/ 78445 h 879603"/>
                  <a:gd name="connsiteX25" fmla="*/ 379151 w 443356"/>
                  <a:gd name="connsiteY25" fmla="*/ 78445 h 879603"/>
                  <a:gd name="connsiteX26" fmla="*/ 379151 w 443356"/>
                  <a:gd name="connsiteY26" fmla="*/ 138183 h 879603"/>
                  <a:gd name="connsiteX27" fmla="*/ 319082 w 443356"/>
                  <a:gd name="connsiteY27" fmla="*/ 138183 h 879603"/>
                  <a:gd name="connsiteX28" fmla="*/ 319082 w 443356"/>
                  <a:gd name="connsiteY28" fmla="*/ 78445 h 879603"/>
                  <a:gd name="connsiteX29" fmla="*/ 317954 w 443356"/>
                  <a:gd name="connsiteY29" fmla="*/ 218575 h 879603"/>
                  <a:gd name="connsiteX30" fmla="*/ 379684 w 443356"/>
                  <a:gd name="connsiteY30" fmla="*/ 218575 h 879603"/>
                  <a:gd name="connsiteX31" fmla="*/ 379684 w 443356"/>
                  <a:gd name="connsiteY31" fmla="*/ 278793 h 879603"/>
                  <a:gd name="connsiteX32" fmla="*/ 317954 w 443356"/>
                  <a:gd name="connsiteY32" fmla="*/ 278793 h 879603"/>
                  <a:gd name="connsiteX33" fmla="*/ 317954 w 443356"/>
                  <a:gd name="connsiteY33" fmla="*/ 218575 h 879603"/>
                  <a:gd name="connsiteX34" fmla="*/ 191863 w 443356"/>
                  <a:gd name="connsiteY34" fmla="*/ 414764 h 879603"/>
                  <a:gd name="connsiteX35" fmla="*/ 191863 w 443356"/>
                  <a:gd name="connsiteY35" fmla="*/ 350991 h 879603"/>
                  <a:gd name="connsiteX36" fmla="*/ 252371 w 443356"/>
                  <a:gd name="connsiteY36" fmla="*/ 350991 h 879603"/>
                  <a:gd name="connsiteX37" fmla="*/ 252371 w 443356"/>
                  <a:gd name="connsiteY37" fmla="*/ 414764 h 879603"/>
                  <a:gd name="connsiteX38" fmla="*/ 191863 w 443356"/>
                  <a:gd name="connsiteY38" fmla="*/ 414764 h 879603"/>
                  <a:gd name="connsiteX39" fmla="*/ 251666 w 443356"/>
                  <a:gd name="connsiteY39" fmla="*/ 478259 h 879603"/>
                  <a:gd name="connsiteX40" fmla="*/ 251666 w 443356"/>
                  <a:gd name="connsiteY40" fmla="*/ 542125 h 879603"/>
                  <a:gd name="connsiteX41" fmla="*/ 192614 w 443356"/>
                  <a:gd name="connsiteY41" fmla="*/ 542125 h 879603"/>
                  <a:gd name="connsiteX42" fmla="*/ 192614 w 443356"/>
                  <a:gd name="connsiteY42" fmla="*/ 478259 h 879603"/>
                  <a:gd name="connsiteX43" fmla="*/ 251666 w 443356"/>
                  <a:gd name="connsiteY43" fmla="*/ 478259 h 879603"/>
                  <a:gd name="connsiteX44" fmla="*/ 252261 w 443356"/>
                  <a:gd name="connsiteY44" fmla="*/ 278514 h 879603"/>
                  <a:gd name="connsiteX45" fmla="*/ 192317 w 443356"/>
                  <a:gd name="connsiteY45" fmla="*/ 278514 h 879603"/>
                  <a:gd name="connsiteX46" fmla="*/ 192317 w 443356"/>
                  <a:gd name="connsiteY46" fmla="*/ 217509 h 879603"/>
                  <a:gd name="connsiteX47" fmla="*/ 252261 w 443356"/>
                  <a:gd name="connsiteY47" fmla="*/ 217509 h 879603"/>
                  <a:gd name="connsiteX48" fmla="*/ 252261 w 443356"/>
                  <a:gd name="connsiteY48" fmla="*/ 278514 h 879603"/>
                  <a:gd name="connsiteX49" fmla="*/ 191361 w 443356"/>
                  <a:gd name="connsiteY49" fmla="*/ 77764 h 879603"/>
                  <a:gd name="connsiteX50" fmla="*/ 252057 w 443356"/>
                  <a:gd name="connsiteY50" fmla="*/ 77764 h 879603"/>
                  <a:gd name="connsiteX51" fmla="*/ 252057 w 443356"/>
                  <a:gd name="connsiteY51" fmla="*/ 138229 h 879603"/>
                  <a:gd name="connsiteX52" fmla="*/ 191361 w 443356"/>
                  <a:gd name="connsiteY52" fmla="*/ 138229 h 879603"/>
                  <a:gd name="connsiteX53" fmla="*/ 191361 w 443356"/>
                  <a:gd name="connsiteY53" fmla="*/ 77764 h 879603"/>
                  <a:gd name="connsiteX54" fmla="*/ 190876 w 443356"/>
                  <a:gd name="connsiteY54" fmla="*/ 622270 h 879603"/>
                  <a:gd name="connsiteX55" fmla="*/ 252527 w 443356"/>
                  <a:gd name="connsiteY55" fmla="*/ 622270 h 879603"/>
                  <a:gd name="connsiteX56" fmla="*/ 252527 w 443356"/>
                  <a:gd name="connsiteY56" fmla="*/ 682580 h 879603"/>
                  <a:gd name="connsiteX57" fmla="*/ 190876 w 443356"/>
                  <a:gd name="connsiteY57" fmla="*/ 682580 h 879603"/>
                  <a:gd name="connsiteX58" fmla="*/ 190876 w 443356"/>
                  <a:gd name="connsiteY58" fmla="*/ 622270 h 879603"/>
                  <a:gd name="connsiteX59" fmla="*/ 125277 w 443356"/>
                  <a:gd name="connsiteY59" fmla="*/ 682456 h 879603"/>
                  <a:gd name="connsiteX60" fmla="*/ 64737 w 443356"/>
                  <a:gd name="connsiteY60" fmla="*/ 682456 h 879603"/>
                  <a:gd name="connsiteX61" fmla="*/ 64737 w 443356"/>
                  <a:gd name="connsiteY61" fmla="*/ 622239 h 879603"/>
                  <a:gd name="connsiteX62" fmla="*/ 125277 w 443356"/>
                  <a:gd name="connsiteY62" fmla="*/ 622239 h 879603"/>
                  <a:gd name="connsiteX63" fmla="*/ 125277 w 443356"/>
                  <a:gd name="connsiteY63" fmla="*/ 682456 h 879603"/>
                  <a:gd name="connsiteX64" fmla="*/ 65113 w 443356"/>
                  <a:gd name="connsiteY64" fmla="*/ 541074 h 879603"/>
                  <a:gd name="connsiteX65" fmla="*/ 65113 w 443356"/>
                  <a:gd name="connsiteY65" fmla="*/ 478908 h 879603"/>
                  <a:gd name="connsiteX66" fmla="*/ 124807 w 443356"/>
                  <a:gd name="connsiteY66" fmla="*/ 478908 h 879603"/>
                  <a:gd name="connsiteX67" fmla="*/ 124807 w 443356"/>
                  <a:gd name="connsiteY67" fmla="*/ 541074 h 879603"/>
                  <a:gd name="connsiteX68" fmla="*/ 65113 w 443356"/>
                  <a:gd name="connsiteY68" fmla="*/ 541074 h 879603"/>
                  <a:gd name="connsiteX69" fmla="*/ 125496 w 443356"/>
                  <a:gd name="connsiteY69" fmla="*/ 413759 h 879603"/>
                  <a:gd name="connsiteX70" fmla="*/ 64549 w 443356"/>
                  <a:gd name="connsiteY70" fmla="*/ 413759 h 879603"/>
                  <a:gd name="connsiteX71" fmla="*/ 64549 w 443356"/>
                  <a:gd name="connsiteY71" fmla="*/ 350698 h 879603"/>
                  <a:gd name="connsiteX72" fmla="*/ 125496 w 443356"/>
                  <a:gd name="connsiteY72" fmla="*/ 350698 h 879603"/>
                  <a:gd name="connsiteX73" fmla="*/ 125496 w 443356"/>
                  <a:gd name="connsiteY73" fmla="*/ 413759 h 879603"/>
                  <a:gd name="connsiteX74" fmla="*/ 65066 w 443356"/>
                  <a:gd name="connsiteY74" fmla="*/ 77517 h 879603"/>
                  <a:gd name="connsiteX75" fmla="*/ 125888 w 443356"/>
                  <a:gd name="connsiteY75" fmla="*/ 77517 h 879603"/>
                  <a:gd name="connsiteX76" fmla="*/ 125888 w 443356"/>
                  <a:gd name="connsiteY76" fmla="*/ 137069 h 879603"/>
                  <a:gd name="connsiteX77" fmla="*/ 65066 w 443356"/>
                  <a:gd name="connsiteY77" fmla="*/ 137069 h 879603"/>
                  <a:gd name="connsiteX78" fmla="*/ 65066 w 443356"/>
                  <a:gd name="connsiteY78" fmla="*/ 77517 h 879603"/>
                  <a:gd name="connsiteX79" fmla="*/ 63719 w 443356"/>
                  <a:gd name="connsiteY79" fmla="*/ 218637 h 879603"/>
                  <a:gd name="connsiteX80" fmla="*/ 125199 w 443356"/>
                  <a:gd name="connsiteY80" fmla="*/ 218637 h 879603"/>
                  <a:gd name="connsiteX81" fmla="*/ 125199 w 443356"/>
                  <a:gd name="connsiteY81" fmla="*/ 278607 h 879603"/>
                  <a:gd name="connsiteX82" fmla="*/ 63719 w 443356"/>
                  <a:gd name="connsiteY82" fmla="*/ 278607 h 879603"/>
                  <a:gd name="connsiteX83" fmla="*/ 63719 w 443356"/>
                  <a:gd name="connsiteY83" fmla="*/ 218637 h 87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443356" h="879603">
                    <a:moveTo>
                      <a:pt x="0" y="879449"/>
                    </a:moveTo>
                    <a:lnTo>
                      <a:pt x="190046" y="879449"/>
                    </a:lnTo>
                    <a:lnTo>
                      <a:pt x="190046" y="772836"/>
                    </a:lnTo>
                    <a:lnTo>
                      <a:pt x="254846" y="772836"/>
                    </a:lnTo>
                    <a:lnTo>
                      <a:pt x="254846" y="879604"/>
                    </a:lnTo>
                    <a:lnTo>
                      <a:pt x="443356" y="879604"/>
                    </a:lnTo>
                    <a:lnTo>
                      <a:pt x="443356" y="0"/>
                    </a:lnTo>
                    <a:lnTo>
                      <a:pt x="0" y="0"/>
                    </a:lnTo>
                    <a:lnTo>
                      <a:pt x="0" y="879449"/>
                    </a:lnTo>
                    <a:close/>
                    <a:moveTo>
                      <a:pt x="379465" y="682379"/>
                    </a:moveTo>
                    <a:lnTo>
                      <a:pt x="318079" y="682379"/>
                    </a:lnTo>
                    <a:lnTo>
                      <a:pt x="318079" y="622502"/>
                    </a:lnTo>
                    <a:lnTo>
                      <a:pt x="379465" y="622502"/>
                    </a:lnTo>
                    <a:lnTo>
                      <a:pt x="379465" y="682379"/>
                    </a:lnTo>
                    <a:close/>
                    <a:moveTo>
                      <a:pt x="380201" y="541213"/>
                    </a:moveTo>
                    <a:lnTo>
                      <a:pt x="318299" y="541213"/>
                    </a:lnTo>
                    <a:lnTo>
                      <a:pt x="318299" y="480021"/>
                    </a:lnTo>
                    <a:lnTo>
                      <a:pt x="380201" y="480021"/>
                    </a:lnTo>
                    <a:lnTo>
                      <a:pt x="380201" y="541213"/>
                    </a:lnTo>
                    <a:close/>
                    <a:moveTo>
                      <a:pt x="379684" y="414919"/>
                    </a:moveTo>
                    <a:lnTo>
                      <a:pt x="318988" y="414919"/>
                    </a:lnTo>
                    <a:lnTo>
                      <a:pt x="318988" y="351084"/>
                    </a:lnTo>
                    <a:lnTo>
                      <a:pt x="379684" y="351084"/>
                    </a:lnTo>
                    <a:lnTo>
                      <a:pt x="379684" y="414919"/>
                    </a:lnTo>
                    <a:close/>
                    <a:moveTo>
                      <a:pt x="319082" y="78445"/>
                    </a:moveTo>
                    <a:lnTo>
                      <a:pt x="379151" y="78445"/>
                    </a:lnTo>
                    <a:lnTo>
                      <a:pt x="379151" y="138183"/>
                    </a:lnTo>
                    <a:lnTo>
                      <a:pt x="319082" y="138183"/>
                    </a:lnTo>
                    <a:lnTo>
                      <a:pt x="319082" y="78445"/>
                    </a:lnTo>
                    <a:close/>
                    <a:moveTo>
                      <a:pt x="317954" y="218575"/>
                    </a:moveTo>
                    <a:lnTo>
                      <a:pt x="379684" y="218575"/>
                    </a:lnTo>
                    <a:lnTo>
                      <a:pt x="379684" y="278793"/>
                    </a:lnTo>
                    <a:lnTo>
                      <a:pt x="317954" y="278793"/>
                    </a:lnTo>
                    <a:lnTo>
                      <a:pt x="317954" y="218575"/>
                    </a:lnTo>
                    <a:close/>
                    <a:moveTo>
                      <a:pt x="191863" y="414764"/>
                    </a:moveTo>
                    <a:lnTo>
                      <a:pt x="191863" y="350991"/>
                    </a:lnTo>
                    <a:lnTo>
                      <a:pt x="252371" y="350991"/>
                    </a:lnTo>
                    <a:lnTo>
                      <a:pt x="252371" y="414764"/>
                    </a:lnTo>
                    <a:lnTo>
                      <a:pt x="191863" y="414764"/>
                    </a:lnTo>
                    <a:close/>
                    <a:moveTo>
                      <a:pt x="251666" y="478259"/>
                    </a:moveTo>
                    <a:lnTo>
                      <a:pt x="251666" y="542125"/>
                    </a:lnTo>
                    <a:lnTo>
                      <a:pt x="192614" y="542125"/>
                    </a:lnTo>
                    <a:lnTo>
                      <a:pt x="192614" y="478259"/>
                    </a:lnTo>
                    <a:lnTo>
                      <a:pt x="251666" y="478259"/>
                    </a:lnTo>
                    <a:close/>
                    <a:moveTo>
                      <a:pt x="252261" y="278514"/>
                    </a:moveTo>
                    <a:lnTo>
                      <a:pt x="192317" y="278514"/>
                    </a:lnTo>
                    <a:lnTo>
                      <a:pt x="192317" y="217509"/>
                    </a:lnTo>
                    <a:lnTo>
                      <a:pt x="252261" y="217509"/>
                    </a:lnTo>
                    <a:lnTo>
                      <a:pt x="252261" y="278514"/>
                    </a:lnTo>
                    <a:close/>
                    <a:moveTo>
                      <a:pt x="191361" y="77764"/>
                    </a:moveTo>
                    <a:lnTo>
                      <a:pt x="252057" y="77764"/>
                    </a:lnTo>
                    <a:lnTo>
                      <a:pt x="252057" y="138229"/>
                    </a:lnTo>
                    <a:lnTo>
                      <a:pt x="191361" y="138229"/>
                    </a:lnTo>
                    <a:lnTo>
                      <a:pt x="191361" y="77764"/>
                    </a:lnTo>
                    <a:close/>
                    <a:moveTo>
                      <a:pt x="190876" y="622270"/>
                    </a:moveTo>
                    <a:lnTo>
                      <a:pt x="252527" y="622270"/>
                    </a:lnTo>
                    <a:lnTo>
                      <a:pt x="252527" y="682580"/>
                    </a:lnTo>
                    <a:lnTo>
                      <a:pt x="190876" y="682580"/>
                    </a:lnTo>
                    <a:lnTo>
                      <a:pt x="190876" y="622270"/>
                    </a:lnTo>
                    <a:close/>
                    <a:moveTo>
                      <a:pt x="125277" y="682456"/>
                    </a:moveTo>
                    <a:lnTo>
                      <a:pt x="64737" y="682456"/>
                    </a:lnTo>
                    <a:lnTo>
                      <a:pt x="64737" y="622239"/>
                    </a:lnTo>
                    <a:lnTo>
                      <a:pt x="125277" y="622239"/>
                    </a:lnTo>
                    <a:lnTo>
                      <a:pt x="125277" y="682456"/>
                    </a:lnTo>
                    <a:close/>
                    <a:moveTo>
                      <a:pt x="65113" y="541074"/>
                    </a:moveTo>
                    <a:lnTo>
                      <a:pt x="65113" y="478908"/>
                    </a:lnTo>
                    <a:lnTo>
                      <a:pt x="124807" y="478908"/>
                    </a:lnTo>
                    <a:lnTo>
                      <a:pt x="124807" y="541074"/>
                    </a:lnTo>
                    <a:lnTo>
                      <a:pt x="65113" y="541074"/>
                    </a:lnTo>
                    <a:close/>
                    <a:moveTo>
                      <a:pt x="125496" y="413759"/>
                    </a:moveTo>
                    <a:lnTo>
                      <a:pt x="64549" y="413759"/>
                    </a:lnTo>
                    <a:lnTo>
                      <a:pt x="64549" y="350698"/>
                    </a:lnTo>
                    <a:lnTo>
                      <a:pt x="125496" y="350698"/>
                    </a:lnTo>
                    <a:lnTo>
                      <a:pt x="125496" y="413759"/>
                    </a:lnTo>
                    <a:close/>
                    <a:moveTo>
                      <a:pt x="65066" y="77517"/>
                    </a:moveTo>
                    <a:lnTo>
                      <a:pt x="125888" y="77517"/>
                    </a:lnTo>
                    <a:lnTo>
                      <a:pt x="125888" y="137069"/>
                    </a:lnTo>
                    <a:lnTo>
                      <a:pt x="65066" y="137069"/>
                    </a:lnTo>
                    <a:lnTo>
                      <a:pt x="65066" y="77517"/>
                    </a:lnTo>
                    <a:close/>
                    <a:moveTo>
                      <a:pt x="63719" y="218637"/>
                    </a:moveTo>
                    <a:lnTo>
                      <a:pt x="125199" y="218637"/>
                    </a:lnTo>
                    <a:lnTo>
                      <a:pt x="125199" y="278607"/>
                    </a:lnTo>
                    <a:lnTo>
                      <a:pt x="63719" y="278607"/>
                    </a:lnTo>
                    <a:lnTo>
                      <a:pt x="63719" y="218637"/>
                    </a:lnTo>
                    <a:close/>
                  </a:path>
                </a:pathLst>
              </a:custGeom>
              <a:solidFill>
                <a:srgbClr val="51657F"/>
              </a:solidFill>
              <a:ln w="155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CA059F3D-297C-48EE-A1DC-56AF39BDA8B1}"/>
                  </a:ext>
                </a:extLst>
              </p:cNvPr>
              <p:cNvSpPr/>
              <p:nvPr/>
            </p:nvSpPr>
            <p:spPr>
              <a:xfrm>
                <a:off x="8994380" y="2881536"/>
                <a:ext cx="187226" cy="737788"/>
              </a:xfrm>
              <a:custGeom>
                <a:avLst/>
                <a:gdLst>
                  <a:gd name="connsiteX0" fmla="*/ 0 w 187226"/>
                  <a:gd name="connsiteY0" fmla="*/ 737788 h 737788"/>
                  <a:gd name="connsiteX1" fmla="*/ 187226 w 187226"/>
                  <a:gd name="connsiteY1" fmla="*/ 737788 h 737788"/>
                  <a:gd name="connsiteX2" fmla="*/ 187226 w 187226"/>
                  <a:gd name="connsiteY2" fmla="*/ 0 h 737788"/>
                  <a:gd name="connsiteX3" fmla="*/ 0 w 187226"/>
                  <a:gd name="connsiteY3" fmla="*/ 0 h 737788"/>
                  <a:gd name="connsiteX4" fmla="*/ 0 w 187226"/>
                  <a:gd name="connsiteY4" fmla="*/ 737788 h 737788"/>
                  <a:gd name="connsiteX5" fmla="*/ 124008 w 187226"/>
                  <a:gd name="connsiteY5" fmla="*/ 400232 h 737788"/>
                  <a:gd name="connsiteX6" fmla="*/ 62278 w 187226"/>
                  <a:gd name="connsiteY6" fmla="*/ 400232 h 737788"/>
                  <a:gd name="connsiteX7" fmla="*/ 62278 w 187226"/>
                  <a:gd name="connsiteY7" fmla="*/ 339056 h 737788"/>
                  <a:gd name="connsiteX8" fmla="*/ 124008 w 187226"/>
                  <a:gd name="connsiteY8" fmla="*/ 339056 h 737788"/>
                  <a:gd name="connsiteX9" fmla="*/ 124008 w 187226"/>
                  <a:gd name="connsiteY9" fmla="*/ 400232 h 737788"/>
                  <a:gd name="connsiteX10" fmla="*/ 62325 w 187226"/>
                  <a:gd name="connsiteY10" fmla="*/ 76883 h 737788"/>
                  <a:gd name="connsiteX11" fmla="*/ 123084 w 187226"/>
                  <a:gd name="connsiteY11" fmla="*/ 76883 h 737788"/>
                  <a:gd name="connsiteX12" fmla="*/ 123084 w 187226"/>
                  <a:gd name="connsiteY12" fmla="*/ 137441 h 737788"/>
                  <a:gd name="connsiteX13" fmla="*/ 62325 w 187226"/>
                  <a:gd name="connsiteY13" fmla="*/ 137441 h 737788"/>
                  <a:gd name="connsiteX14" fmla="*/ 62325 w 187226"/>
                  <a:gd name="connsiteY14" fmla="*/ 76883 h 737788"/>
                  <a:gd name="connsiteX15" fmla="*/ 61965 w 187226"/>
                  <a:gd name="connsiteY15" fmla="*/ 210351 h 737788"/>
                  <a:gd name="connsiteX16" fmla="*/ 123491 w 187226"/>
                  <a:gd name="connsiteY16" fmla="*/ 210351 h 737788"/>
                  <a:gd name="connsiteX17" fmla="*/ 123491 w 187226"/>
                  <a:gd name="connsiteY17" fmla="*/ 273799 h 737788"/>
                  <a:gd name="connsiteX18" fmla="*/ 61965 w 187226"/>
                  <a:gd name="connsiteY18" fmla="*/ 273799 h 737788"/>
                  <a:gd name="connsiteX19" fmla="*/ 61965 w 187226"/>
                  <a:gd name="connsiteY19" fmla="*/ 210351 h 737788"/>
                  <a:gd name="connsiteX20" fmla="*/ 61464 w 187226"/>
                  <a:gd name="connsiteY20" fmla="*/ 481537 h 737788"/>
                  <a:gd name="connsiteX21" fmla="*/ 123288 w 187226"/>
                  <a:gd name="connsiteY21" fmla="*/ 481537 h 737788"/>
                  <a:gd name="connsiteX22" fmla="*/ 123288 w 187226"/>
                  <a:gd name="connsiteY22" fmla="*/ 540223 h 737788"/>
                  <a:gd name="connsiteX23" fmla="*/ 61464 w 187226"/>
                  <a:gd name="connsiteY23" fmla="*/ 540223 h 737788"/>
                  <a:gd name="connsiteX24" fmla="*/ 61464 w 187226"/>
                  <a:gd name="connsiteY24" fmla="*/ 481537 h 73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7226" h="737788">
                    <a:moveTo>
                      <a:pt x="0" y="737788"/>
                    </a:moveTo>
                    <a:lnTo>
                      <a:pt x="187226" y="737788"/>
                    </a:lnTo>
                    <a:lnTo>
                      <a:pt x="187226" y="0"/>
                    </a:lnTo>
                    <a:lnTo>
                      <a:pt x="0" y="0"/>
                    </a:lnTo>
                    <a:lnTo>
                      <a:pt x="0" y="737788"/>
                    </a:lnTo>
                    <a:close/>
                    <a:moveTo>
                      <a:pt x="124008" y="400232"/>
                    </a:moveTo>
                    <a:lnTo>
                      <a:pt x="62278" y="400232"/>
                    </a:lnTo>
                    <a:lnTo>
                      <a:pt x="62278" y="339056"/>
                    </a:lnTo>
                    <a:lnTo>
                      <a:pt x="124008" y="339056"/>
                    </a:lnTo>
                    <a:lnTo>
                      <a:pt x="124008" y="400232"/>
                    </a:lnTo>
                    <a:close/>
                    <a:moveTo>
                      <a:pt x="62325" y="76883"/>
                    </a:moveTo>
                    <a:lnTo>
                      <a:pt x="123084" y="76883"/>
                    </a:lnTo>
                    <a:lnTo>
                      <a:pt x="123084" y="137441"/>
                    </a:lnTo>
                    <a:lnTo>
                      <a:pt x="62325" y="137441"/>
                    </a:lnTo>
                    <a:lnTo>
                      <a:pt x="62325" y="76883"/>
                    </a:lnTo>
                    <a:close/>
                    <a:moveTo>
                      <a:pt x="61965" y="210351"/>
                    </a:moveTo>
                    <a:lnTo>
                      <a:pt x="123491" y="210351"/>
                    </a:lnTo>
                    <a:lnTo>
                      <a:pt x="123491" y="273799"/>
                    </a:lnTo>
                    <a:lnTo>
                      <a:pt x="61965" y="273799"/>
                    </a:lnTo>
                    <a:lnTo>
                      <a:pt x="61965" y="210351"/>
                    </a:lnTo>
                    <a:close/>
                    <a:moveTo>
                      <a:pt x="61464" y="481537"/>
                    </a:moveTo>
                    <a:lnTo>
                      <a:pt x="123288" y="481537"/>
                    </a:lnTo>
                    <a:lnTo>
                      <a:pt x="123288" y="540223"/>
                    </a:lnTo>
                    <a:lnTo>
                      <a:pt x="61464" y="540223"/>
                    </a:lnTo>
                    <a:lnTo>
                      <a:pt x="61464" y="481537"/>
                    </a:lnTo>
                    <a:close/>
                  </a:path>
                </a:pathLst>
              </a:custGeom>
              <a:solidFill>
                <a:srgbClr val="CA905E"/>
              </a:solidFill>
              <a:ln w="155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6AD497B-23B3-44F6-B88F-24F47E5CCD79}"/>
                  </a:ext>
                </a:extLst>
              </p:cNvPr>
              <p:cNvSpPr/>
              <p:nvPr/>
            </p:nvSpPr>
            <p:spPr>
              <a:xfrm>
                <a:off x="9697030" y="2881536"/>
                <a:ext cx="187241" cy="737788"/>
              </a:xfrm>
              <a:custGeom>
                <a:avLst/>
                <a:gdLst>
                  <a:gd name="connsiteX0" fmla="*/ 0 w 187241"/>
                  <a:gd name="connsiteY0" fmla="*/ 737788 h 737788"/>
                  <a:gd name="connsiteX1" fmla="*/ 187242 w 187241"/>
                  <a:gd name="connsiteY1" fmla="*/ 737788 h 737788"/>
                  <a:gd name="connsiteX2" fmla="*/ 187242 w 187241"/>
                  <a:gd name="connsiteY2" fmla="*/ 0 h 737788"/>
                  <a:gd name="connsiteX3" fmla="*/ 0 w 187241"/>
                  <a:gd name="connsiteY3" fmla="*/ 0 h 737788"/>
                  <a:gd name="connsiteX4" fmla="*/ 0 w 187241"/>
                  <a:gd name="connsiteY4" fmla="*/ 737788 h 737788"/>
                  <a:gd name="connsiteX5" fmla="*/ 124008 w 187241"/>
                  <a:gd name="connsiteY5" fmla="*/ 400232 h 737788"/>
                  <a:gd name="connsiteX6" fmla="*/ 62278 w 187241"/>
                  <a:gd name="connsiteY6" fmla="*/ 400232 h 737788"/>
                  <a:gd name="connsiteX7" fmla="*/ 62278 w 187241"/>
                  <a:gd name="connsiteY7" fmla="*/ 339056 h 737788"/>
                  <a:gd name="connsiteX8" fmla="*/ 124008 w 187241"/>
                  <a:gd name="connsiteY8" fmla="*/ 339056 h 737788"/>
                  <a:gd name="connsiteX9" fmla="*/ 124008 w 187241"/>
                  <a:gd name="connsiteY9" fmla="*/ 400232 h 737788"/>
                  <a:gd name="connsiteX10" fmla="*/ 62325 w 187241"/>
                  <a:gd name="connsiteY10" fmla="*/ 76883 h 737788"/>
                  <a:gd name="connsiteX11" fmla="*/ 123084 w 187241"/>
                  <a:gd name="connsiteY11" fmla="*/ 76883 h 737788"/>
                  <a:gd name="connsiteX12" fmla="*/ 123084 w 187241"/>
                  <a:gd name="connsiteY12" fmla="*/ 137441 h 737788"/>
                  <a:gd name="connsiteX13" fmla="*/ 62325 w 187241"/>
                  <a:gd name="connsiteY13" fmla="*/ 137441 h 737788"/>
                  <a:gd name="connsiteX14" fmla="*/ 62325 w 187241"/>
                  <a:gd name="connsiteY14" fmla="*/ 76883 h 737788"/>
                  <a:gd name="connsiteX15" fmla="*/ 61965 w 187241"/>
                  <a:gd name="connsiteY15" fmla="*/ 210351 h 737788"/>
                  <a:gd name="connsiteX16" fmla="*/ 123491 w 187241"/>
                  <a:gd name="connsiteY16" fmla="*/ 210351 h 737788"/>
                  <a:gd name="connsiteX17" fmla="*/ 123491 w 187241"/>
                  <a:gd name="connsiteY17" fmla="*/ 273799 h 737788"/>
                  <a:gd name="connsiteX18" fmla="*/ 61965 w 187241"/>
                  <a:gd name="connsiteY18" fmla="*/ 273799 h 737788"/>
                  <a:gd name="connsiteX19" fmla="*/ 61965 w 187241"/>
                  <a:gd name="connsiteY19" fmla="*/ 210351 h 737788"/>
                  <a:gd name="connsiteX20" fmla="*/ 61464 w 187241"/>
                  <a:gd name="connsiteY20" fmla="*/ 481537 h 737788"/>
                  <a:gd name="connsiteX21" fmla="*/ 123288 w 187241"/>
                  <a:gd name="connsiteY21" fmla="*/ 481537 h 737788"/>
                  <a:gd name="connsiteX22" fmla="*/ 123288 w 187241"/>
                  <a:gd name="connsiteY22" fmla="*/ 540223 h 737788"/>
                  <a:gd name="connsiteX23" fmla="*/ 61464 w 187241"/>
                  <a:gd name="connsiteY23" fmla="*/ 540223 h 737788"/>
                  <a:gd name="connsiteX24" fmla="*/ 61464 w 187241"/>
                  <a:gd name="connsiteY24" fmla="*/ 481537 h 73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7241" h="737788">
                    <a:moveTo>
                      <a:pt x="0" y="737788"/>
                    </a:moveTo>
                    <a:lnTo>
                      <a:pt x="187242" y="737788"/>
                    </a:lnTo>
                    <a:lnTo>
                      <a:pt x="187242" y="0"/>
                    </a:lnTo>
                    <a:lnTo>
                      <a:pt x="0" y="0"/>
                    </a:lnTo>
                    <a:lnTo>
                      <a:pt x="0" y="737788"/>
                    </a:lnTo>
                    <a:close/>
                    <a:moveTo>
                      <a:pt x="124008" y="400232"/>
                    </a:moveTo>
                    <a:lnTo>
                      <a:pt x="62278" y="400232"/>
                    </a:lnTo>
                    <a:lnTo>
                      <a:pt x="62278" y="339056"/>
                    </a:lnTo>
                    <a:lnTo>
                      <a:pt x="124008" y="339056"/>
                    </a:lnTo>
                    <a:lnTo>
                      <a:pt x="124008" y="400232"/>
                    </a:lnTo>
                    <a:close/>
                    <a:moveTo>
                      <a:pt x="62325" y="76883"/>
                    </a:moveTo>
                    <a:lnTo>
                      <a:pt x="123084" y="76883"/>
                    </a:lnTo>
                    <a:lnTo>
                      <a:pt x="123084" y="137441"/>
                    </a:lnTo>
                    <a:lnTo>
                      <a:pt x="62325" y="137441"/>
                    </a:lnTo>
                    <a:lnTo>
                      <a:pt x="62325" y="76883"/>
                    </a:lnTo>
                    <a:close/>
                    <a:moveTo>
                      <a:pt x="61965" y="210351"/>
                    </a:moveTo>
                    <a:lnTo>
                      <a:pt x="123491" y="210351"/>
                    </a:lnTo>
                    <a:lnTo>
                      <a:pt x="123491" y="273799"/>
                    </a:lnTo>
                    <a:lnTo>
                      <a:pt x="61965" y="273799"/>
                    </a:lnTo>
                    <a:lnTo>
                      <a:pt x="61965" y="210351"/>
                    </a:lnTo>
                    <a:close/>
                    <a:moveTo>
                      <a:pt x="61464" y="481537"/>
                    </a:moveTo>
                    <a:lnTo>
                      <a:pt x="123288" y="481537"/>
                    </a:lnTo>
                    <a:lnTo>
                      <a:pt x="123288" y="540223"/>
                    </a:lnTo>
                    <a:lnTo>
                      <a:pt x="61464" y="540223"/>
                    </a:lnTo>
                    <a:lnTo>
                      <a:pt x="61464" y="481537"/>
                    </a:lnTo>
                    <a:close/>
                  </a:path>
                </a:pathLst>
              </a:custGeom>
              <a:solidFill>
                <a:srgbClr val="CA905E"/>
              </a:solidFill>
              <a:ln w="155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C651AB9-041B-41D5-BA17-FEBD5D2BDEEC}"/>
                </a:ext>
              </a:extLst>
            </p:cNvPr>
            <p:cNvSpPr/>
            <p:nvPr/>
          </p:nvSpPr>
          <p:spPr>
            <a:xfrm>
              <a:off x="8984653" y="3660865"/>
              <a:ext cx="899618" cy="54682"/>
            </a:xfrm>
            <a:custGeom>
              <a:avLst/>
              <a:gdLst>
                <a:gd name="connsiteX0" fmla="*/ 0 w 899618"/>
                <a:gd name="connsiteY0" fmla="*/ 0 h 54682"/>
                <a:gd name="connsiteX1" fmla="*/ 899619 w 899618"/>
                <a:gd name="connsiteY1" fmla="*/ 0 h 54682"/>
                <a:gd name="connsiteX2" fmla="*/ 899619 w 899618"/>
                <a:gd name="connsiteY2" fmla="*/ 54682 h 54682"/>
                <a:gd name="connsiteX3" fmla="*/ 0 w 899618"/>
                <a:gd name="connsiteY3" fmla="*/ 54682 h 54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9618" h="54682">
                  <a:moveTo>
                    <a:pt x="0" y="0"/>
                  </a:moveTo>
                  <a:lnTo>
                    <a:pt x="899619" y="0"/>
                  </a:lnTo>
                  <a:lnTo>
                    <a:pt x="899619" y="54682"/>
                  </a:lnTo>
                  <a:lnTo>
                    <a:pt x="0" y="54682"/>
                  </a:lnTo>
                  <a:close/>
                </a:path>
              </a:pathLst>
            </a:custGeom>
            <a:solidFill>
              <a:schemeClr val="accent1"/>
            </a:solidFill>
            <a:ln w="15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3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A7BC-BBD8-D046-9572-8DC19649CA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1259" y="333037"/>
            <a:ext cx="6324599" cy="365125"/>
          </a:xfrm>
        </p:spPr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7E65DE-0B3F-492A-B4C4-B0DB8662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848" y="2310907"/>
            <a:ext cx="7364303" cy="530089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/>
              <a:t>Testing Will Focus on 3 Topics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7592B6C-47C8-4AD8-BD5B-87FEE5630715}"/>
              </a:ext>
            </a:extLst>
          </p:cNvPr>
          <p:cNvSpPr txBox="1">
            <a:spLocks/>
          </p:cNvSpPr>
          <p:nvPr/>
        </p:nvSpPr>
        <p:spPr>
          <a:xfrm>
            <a:off x="4388350" y="3329625"/>
            <a:ext cx="3415300" cy="1531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600"/>
              </a:spcBef>
              <a:buNone/>
            </a:pPr>
            <a:r>
              <a:rPr lang="en-US" sz="2400" b="1">
                <a:solidFill>
                  <a:schemeClr val="accent3"/>
                </a:solidFill>
              </a:rPr>
              <a:t>2.</a:t>
            </a:r>
          </a:p>
          <a:p>
            <a:pPr marL="0" lvl="1" indent="0" algn="ctr">
              <a:spcBef>
                <a:spcPts val="600"/>
              </a:spcBef>
              <a:buNone/>
            </a:pPr>
            <a:r>
              <a:rPr lang="en-US"/>
              <a:t>Invoking an operation to submit unsolicited attachments to claims and prior authorizations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6F1CC73-6165-4B1F-A75A-9E7161607518}"/>
              </a:ext>
            </a:extLst>
          </p:cNvPr>
          <p:cNvSpPr txBox="1">
            <a:spLocks/>
          </p:cNvSpPr>
          <p:nvPr/>
        </p:nvSpPr>
        <p:spPr>
          <a:xfrm>
            <a:off x="758000" y="3329626"/>
            <a:ext cx="3415300" cy="1531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600"/>
              </a:spcBef>
              <a:buNone/>
            </a:pPr>
            <a:r>
              <a:rPr lang="en-US" sz="2400" b="1">
                <a:solidFill>
                  <a:schemeClr val="accent3"/>
                </a:solidFill>
              </a:rPr>
              <a:t>1.</a:t>
            </a:r>
          </a:p>
          <a:p>
            <a:pPr marL="0" lvl="1" indent="0" algn="ctr">
              <a:spcBef>
                <a:spcPts val="600"/>
              </a:spcBef>
              <a:buNone/>
            </a:pPr>
            <a:r>
              <a:rPr lang="en-US"/>
              <a:t>Using Task as a mechanism to asynchronously solicit clinical information from a remote system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CE2D395-4ADF-4945-9DEC-98EB6D97E62F}"/>
              </a:ext>
            </a:extLst>
          </p:cNvPr>
          <p:cNvSpPr txBox="1">
            <a:spLocks/>
          </p:cNvSpPr>
          <p:nvPr/>
        </p:nvSpPr>
        <p:spPr>
          <a:xfrm>
            <a:off x="8018699" y="3329626"/>
            <a:ext cx="3415300" cy="1531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600"/>
              </a:spcBef>
              <a:buNone/>
            </a:pPr>
            <a:r>
              <a:rPr lang="en-US" sz="2400" b="1">
                <a:solidFill>
                  <a:schemeClr val="accent3"/>
                </a:solidFill>
              </a:rPr>
              <a:t>3.</a:t>
            </a:r>
          </a:p>
          <a:p>
            <a:pPr marL="0" lvl="1" indent="0" algn="ctr">
              <a:spcBef>
                <a:spcPts val="600"/>
              </a:spcBef>
              <a:buNone/>
            </a:pPr>
            <a:r>
              <a:rPr lang="en-US"/>
              <a:t>Use of signatures with:</a:t>
            </a:r>
          </a:p>
          <a:p>
            <a:pPr marL="0" lvl="1" indent="0" algn="ctr">
              <a:spcBef>
                <a:spcPts val="1200"/>
              </a:spcBef>
              <a:buNone/>
            </a:pPr>
            <a:r>
              <a:rPr lang="en-US" sz="1400"/>
              <a:t>Direct query-based retrieval </a:t>
            </a:r>
          </a:p>
          <a:p>
            <a:pPr marL="0" lvl="1" indent="0" algn="ctr">
              <a:spcBef>
                <a:spcPts val="1200"/>
              </a:spcBef>
              <a:buNone/>
            </a:pPr>
            <a:r>
              <a:rPr lang="en-US" sz="1400"/>
              <a:t>Task-based data requests</a:t>
            </a:r>
          </a:p>
          <a:p>
            <a:pPr marL="0" lvl="1" indent="0" algn="ctr">
              <a:spcBef>
                <a:spcPts val="1200"/>
              </a:spcBef>
              <a:buNone/>
            </a:pPr>
            <a:r>
              <a:rPr lang="en-US" sz="1400"/>
              <a:t>Attachments</a:t>
            </a:r>
          </a:p>
        </p:txBody>
      </p:sp>
    </p:spTree>
    <p:extLst>
      <p:ext uri="{BB962C8B-B14F-4D97-AF65-F5344CB8AC3E}">
        <p14:creationId xmlns:p14="http://schemas.microsoft.com/office/powerpoint/2010/main" val="47249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47FBE8-A68E-D279-D3AE-CC913309D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err="1"/>
              <a:t>CDex</a:t>
            </a:r>
            <a:r>
              <a:rPr lang="en-US"/>
              <a:t>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1F032A-0E97-A381-20E3-EEC6750F71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AC90A1-8455-457F-AB24-D01A1CD7D52D}"/>
              </a:ext>
            </a:extLst>
          </p:cNvPr>
          <p:cNvGrpSpPr/>
          <p:nvPr/>
        </p:nvGrpSpPr>
        <p:grpSpPr>
          <a:xfrm>
            <a:off x="1173531" y="3334693"/>
            <a:ext cx="613465" cy="850128"/>
            <a:chOff x="5993623" y="2802255"/>
            <a:chExt cx="428974" cy="59446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2B52ED-7569-4C5D-AA22-8A6B0653B12A}"/>
                </a:ext>
              </a:extLst>
            </p:cNvPr>
            <p:cNvSpPr/>
            <p:nvPr/>
          </p:nvSpPr>
          <p:spPr>
            <a:xfrm>
              <a:off x="6091415" y="2802255"/>
              <a:ext cx="233051" cy="157427"/>
            </a:xfrm>
            <a:custGeom>
              <a:avLst/>
              <a:gdLst>
                <a:gd name="connsiteX0" fmla="*/ 57674 w 233051"/>
                <a:gd name="connsiteY0" fmla="*/ 59614 h 157427"/>
                <a:gd name="connsiteX1" fmla="*/ 119026 w 233051"/>
                <a:gd name="connsiteY1" fmla="*/ 99 h 157427"/>
                <a:gd name="connsiteX2" fmla="*/ 175595 w 233051"/>
                <a:gd name="connsiteY2" fmla="*/ 59583 h 157427"/>
                <a:gd name="connsiteX3" fmla="*/ 209478 w 233051"/>
                <a:gd name="connsiteY3" fmla="*/ 59614 h 157427"/>
                <a:gd name="connsiteX4" fmla="*/ 232930 w 233051"/>
                <a:gd name="connsiteY4" fmla="*/ 83416 h 157427"/>
                <a:gd name="connsiteX5" fmla="*/ 232909 w 233051"/>
                <a:gd name="connsiteY5" fmla="*/ 135535 h 157427"/>
                <a:gd name="connsiteX6" fmla="*/ 212207 w 233051"/>
                <a:gd name="connsiteY6" fmla="*/ 157284 h 157427"/>
                <a:gd name="connsiteX7" fmla="*/ 21979 w 233051"/>
                <a:gd name="connsiteY7" fmla="*/ 157325 h 157427"/>
                <a:gd name="connsiteX8" fmla="*/ 380 w 233051"/>
                <a:gd name="connsiteY8" fmla="*/ 135821 h 157427"/>
                <a:gd name="connsiteX9" fmla="*/ 420 w 233051"/>
                <a:gd name="connsiteY9" fmla="*/ 80893 h 157427"/>
                <a:gd name="connsiteX10" fmla="*/ 21354 w 233051"/>
                <a:gd name="connsiteY10" fmla="*/ 59726 h 157427"/>
                <a:gd name="connsiteX11" fmla="*/ 57674 w 233051"/>
                <a:gd name="connsiteY11" fmla="*/ 59614 h 157427"/>
                <a:gd name="connsiteX12" fmla="*/ 138953 w 233051"/>
                <a:gd name="connsiteY12" fmla="*/ 59553 h 157427"/>
                <a:gd name="connsiteX13" fmla="*/ 117737 w 233051"/>
                <a:gd name="connsiteY13" fmla="*/ 36384 h 157427"/>
                <a:gd name="connsiteX14" fmla="*/ 94880 w 233051"/>
                <a:gd name="connsiteY14" fmla="*/ 59389 h 157427"/>
                <a:gd name="connsiteX15" fmla="*/ 116871 w 233051"/>
                <a:gd name="connsiteY15" fmla="*/ 81669 h 157427"/>
                <a:gd name="connsiteX16" fmla="*/ 138953 w 233051"/>
                <a:gd name="connsiteY16" fmla="*/ 59553 h 15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3051" h="157427">
                  <a:moveTo>
                    <a:pt x="57674" y="59614"/>
                  </a:moveTo>
                  <a:cubicBezTo>
                    <a:pt x="67653" y="18824"/>
                    <a:pt x="89322" y="-1607"/>
                    <a:pt x="119026" y="99"/>
                  </a:cubicBezTo>
                  <a:cubicBezTo>
                    <a:pt x="149224" y="1835"/>
                    <a:pt x="170077" y="23114"/>
                    <a:pt x="175595" y="59583"/>
                  </a:cubicBezTo>
                  <a:cubicBezTo>
                    <a:pt x="186651" y="59583"/>
                    <a:pt x="198070" y="59430"/>
                    <a:pt x="209478" y="59614"/>
                  </a:cubicBezTo>
                  <a:cubicBezTo>
                    <a:pt x="226566" y="59890"/>
                    <a:pt x="232779" y="66183"/>
                    <a:pt x="232930" y="83416"/>
                  </a:cubicBezTo>
                  <a:cubicBezTo>
                    <a:pt x="233081" y="100793"/>
                    <a:pt x="233111" y="118169"/>
                    <a:pt x="232909" y="135535"/>
                  </a:cubicBezTo>
                  <a:cubicBezTo>
                    <a:pt x="232738" y="150950"/>
                    <a:pt x="226979" y="157243"/>
                    <a:pt x="212207" y="157284"/>
                  </a:cubicBezTo>
                  <a:cubicBezTo>
                    <a:pt x="148801" y="157468"/>
                    <a:pt x="85385" y="157468"/>
                    <a:pt x="21979" y="157325"/>
                  </a:cubicBezTo>
                  <a:cubicBezTo>
                    <a:pt x="7469" y="157294"/>
                    <a:pt x="793" y="150767"/>
                    <a:pt x="380" y="135821"/>
                  </a:cubicBezTo>
                  <a:cubicBezTo>
                    <a:pt x="-123" y="117525"/>
                    <a:pt x="-143" y="99189"/>
                    <a:pt x="420" y="80893"/>
                  </a:cubicBezTo>
                  <a:cubicBezTo>
                    <a:pt x="843" y="67102"/>
                    <a:pt x="7751" y="60319"/>
                    <a:pt x="21354" y="59726"/>
                  </a:cubicBezTo>
                  <a:cubicBezTo>
                    <a:pt x="33327" y="59205"/>
                    <a:pt x="45339" y="59614"/>
                    <a:pt x="57674" y="59614"/>
                  </a:cubicBezTo>
                  <a:close/>
                  <a:moveTo>
                    <a:pt x="138953" y="59553"/>
                  </a:moveTo>
                  <a:cubicBezTo>
                    <a:pt x="139135" y="47355"/>
                    <a:pt x="129579" y="36915"/>
                    <a:pt x="117737" y="36384"/>
                  </a:cubicBezTo>
                  <a:cubicBezTo>
                    <a:pt x="105815" y="35843"/>
                    <a:pt x="94709" y="47029"/>
                    <a:pt x="94880" y="59389"/>
                  </a:cubicBezTo>
                  <a:cubicBezTo>
                    <a:pt x="95051" y="71587"/>
                    <a:pt x="104990" y="81659"/>
                    <a:pt x="116871" y="81669"/>
                  </a:cubicBezTo>
                  <a:cubicBezTo>
                    <a:pt x="128793" y="81679"/>
                    <a:pt x="138762" y="71689"/>
                    <a:pt x="138953" y="59553"/>
                  </a:cubicBezTo>
                  <a:close/>
                </a:path>
              </a:pathLst>
            </a:custGeom>
            <a:solidFill>
              <a:srgbClr val="CA905E"/>
            </a:solidFill>
            <a:ln w="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EAEF89D-8C9D-43E2-A814-31A34408E1EB}"/>
                </a:ext>
              </a:extLst>
            </p:cNvPr>
            <p:cNvSpPr/>
            <p:nvPr/>
          </p:nvSpPr>
          <p:spPr>
            <a:xfrm>
              <a:off x="6347010" y="2882021"/>
              <a:ext cx="75587" cy="441014"/>
            </a:xfrm>
            <a:custGeom>
              <a:avLst/>
              <a:gdLst>
                <a:gd name="connsiteX0" fmla="*/ 0 w 75587"/>
                <a:gd name="connsiteY0" fmla="*/ 57812 h 441014"/>
                <a:gd name="connsiteX1" fmla="*/ 0 w 75587"/>
                <a:gd name="connsiteY1" fmla="*/ 524 h 441014"/>
                <a:gd name="connsiteX2" fmla="*/ 42905 w 75587"/>
                <a:gd name="connsiteY2" fmla="*/ 861 h 441014"/>
                <a:gd name="connsiteX3" fmla="*/ 75117 w 75587"/>
                <a:gd name="connsiteY3" fmla="*/ 37157 h 441014"/>
                <a:gd name="connsiteX4" fmla="*/ 75248 w 75587"/>
                <a:gd name="connsiteY4" fmla="*/ 395730 h 441014"/>
                <a:gd name="connsiteX5" fmla="*/ 71844 w 75587"/>
                <a:gd name="connsiteY5" fmla="*/ 405935 h 441014"/>
                <a:gd name="connsiteX6" fmla="*/ 38384 w 75587"/>
                <a:gd name="connsiteY6" fmla="*/ 441015 h 441014"/>
                <a:gd name="connsiteX7" fmla="*/ 38384 w 75587"/>
                <a:gd name="connsiteY7" fmla="*/ 79275 h 441014"/>
                <a:gd name="connsiteX8" fmla="*/ 16765 w 75587"/>
                <a:gd name="connsiteY8" fmla="*/ 57812 h 441014"/>
                <a:gd name="connsiteX9" fmla="*/ 10 w 75587"/>
                <a:gd name="connsiteY9" fmla="*/ 57812 h 44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587" h="441014">
                  <a:moveTo>
                    <a:pt x="0" y="57812"/>
                  </a:moveTo>
                  <a:lnTo>
                    <a:pt x="0" y="524"/>
                  </a:lnTo>
                  <a:cubicBezTo>
                    <a:pt x="14600" y="524"/>
                    <a:pt x="28939" y="-855"/>
                    <a:pt x="42905" y="861"/>
                  </a:cubicBezTo>
                  <a:cubicBezTo>
                    <a:pt x="62188" y="3231"/>
                    <a:pt x="74583" y="17328"/>
                    <a:pt x="75117" y="37157"/>
                  </a:cubicBezTo>
                  <a:cubicBezTo>
                    <a:pt x="75942" y="67670"/>
                    <a:pt x="75479" y="365196"/>
                    <a:pt x="75248" y="395730"/>
                  </a:cubicBezTo>
                  <a:cubicBezTo>
                    <a:pt x="75217" y="399193"/>
                    <a:pt x="74049" y="403483"/>
                    <a:pt x="71844" y="405935"/>
                  </a:cubicBezTo>
                  <a:cubicBezTo>
                    <a:pt x="61946" y="416937"/>
                    <a:pt x="51474" y="427408"/>
                    <a:pt x="38384" y="441015"/>
                  </a:cubicBezTo>
                  <a:cubicBezTo>
                    <a:pt x="38384" y="406742"/>
                    <a:pt x="38374" y="109523"/>
                    <a:pt x="38384" y="79275"/>
                  </a:cubicBezTo>
                  <a:cubicBezTo>
                    <a:pt x="38384" y="64960"/>
                    <a:pt x="31177" y="57805"/>
                    <a:pt x="16765" y="57812"/>
                  </a:cubicBezTo>
                  <a:cubicBezTo>
                    <a:pt x="11711" y="57812"/>
                    <a:pt x="6646" y="57812"/>
                    <a:pt x="10" y="57812"/>
                  </a:cubicBezTo>
                  <a:close/>
                </a:path>
              </a:pathLst>
            </a:custGeom>
            <a:solidFill>
              <a:schemeClr val="bg2"/>
            </a:solidFill>
            <a:ln w="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5B5ABA0-5136-4C3E-A199-100A89777EF5}"/>
                </a:ext>
              </a:extLst>
            </p:cNvPr>
            <p:cNvSpPr/>
            <p:nvPr/>
          </p:nvSpPr>
          <p:spPr>
            <a:xfrm>
              <a:off x="6210491" y="3042366"/>
              <a:ext cx="132712" cy="35171"/>
            </a:xfrm>
            <a:custGeom>
              <a:avLst/>
              <a:gdLst>
                <a:gd name="connsiteX0" fmla="*/ 132713 w 132712"/>
                <a:gd name="connsiteY0" fmla="*/ 0 h 35171"/>
                <a:gd name="connsiteX1" fmla="*/ 132713 w 132712"/>
                <a:gd name="connsiteY1" fmla="*/ 35172 h 35171"/>
                <a:gd name="connsiteX2" fmla="*/ 0 w 132712"/>
                <a:gd name="connsiteY2" fmla="*/ 35172 h 35171"/>
                <a:gd name="connsiteX3" fmla="*/ 0 w 132712"/>
                <a:gd name="connsiteY3" fmla="*/ 0 h 35171"/>
                <a:gd name="connsiteX4" fmla="*/ 132713 w 132712"/>
                <a:gd name="connsiteY4" fmla="*/ 0 h 3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712" h="35171">
                  <a:moveTo>
                    <a:pt x="132713" y="0"/>
                  </a:moveTo>
                  <a:lnTo>
                    <a:pt x="132713" y="35172"/>
                  </a:lnTo>
                  <a:lnTo>
                    <a:pt x="0" y="35172"/>
                  </a:lnTo>
                  <a:lnTo>
                    <a:pt x="0" y="0"/>
                  </a:lnTo>
                  <a:lnTo>
                    <a:pt x="132713" y="0"/>
                  </a:lnTo>
                  <a:close/>
                </a:path>
              </a:pathLst>
            </a:custGeom>
            <a:solidFill>
              <a:schemeClr val="bg2"/>
            </a:solidFill>
            <a:ln w="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8F9DDA2-EDDE-4764-A174-7297499E41DE}"/>
                </a:ext>
              </a:extLst>
            </p:cNvPr>
            <p:cNvSpPr/>
            <p:nvPr/>
          </p:nvSpPr>
          <p:spPr>
            <a:xfrm>
              <a:off x="6210491" y="3142375"/>
              <a:ext cx="132712" cy="35171"/>
            </a:xfrm>
            <a:custGeom>
              <a:avLst/>
              <a:gdLst>
                <a:gd name="connsiteX0" fmla="*/ 132713 w 132712"/>
                <a:gd name="connsiteY0" fmla="*/ 0 h 35171"/>
                <a:gd name="connsiteX1" fmla="*/ 132713 w 132712"/>
                <a:gd name="connsiteY1" fmla="*/ 35172 h 35171"/>
                <a:gd name="connsiteX2" fmla="*/ 0 w 132712"/>
                <a:gd name="connsiteY2" fmla="*/ 35172 h 35171"/>
                <a:gd name="connsiteX3" fmla="*/ 0 w 132712"/>
                <a:gd name="connsiteY3" fmla="*/ 0 h 35171"/>
                <a:gd name="connsiteX4" fmla="*/ 132713 w 132712"/>
                <a:gd name="connsiteY4" fmla="*/ 0 h 3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712" h="35171">
                  <a:moveTo>
                    <a:pt x="132713" y="0"/>
                  </a:moveTo>
                  <a:lnTo>
                    <a:pt x="132713" y="35172"/>
                  </a:lnTo>
                  <a:lnTo>
                    <a:pt x="0" y="35172"/>
                  </a:lnTo>
                  <a:lnTo>
                    <a:pt x="0" y="0"/>
                  </a:lnTo>
                  <a:lnTo>
                    <a:pt x="132713" y="0"/>
                  </a:lnTo>
                  <a:close/>
                </a:path>
              </a:pathLst>
            </a:custGeom>
            <a:solidFill>
              <a:schemeClr val="bg2"/>
            </a:solidFill>
            <a:ln w="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8A00B6-6847-4B2C-834C-B0EAA4CE4C4D}"/>
                </a:ext>
              </a:extLst>
            </p:cNvPr>
            <p:cNvSpPr/>
            <p:nvPr/>
          </p:nvSpPr>
          <p:spPr>
            <a:xfrm>
              <a:off x="6210491" y="3245368"/>
              <a:ext cx="132712" cy="35171"/>
            </a:xfrm>
            <a:custGeom>
              <a:avLst/>
              <a:gdLst>
                <a:gd name="connsiteX0" fmla="*/ 132713 w 132712"/>
                <a:gd name="connsiteY0" fmla="*/ 0 h 35171"/>
                <a:gd name="connsiteX1" fmla="*/ 132713 w 132712"/>
                <a:gd name="connsiteY1" fmla="*/ 35172 h 35171"/>
                <a:gd name="connsiteX2" fmla="*/ 0 w 132712"/>
                <a:gd name="connsiteY2" fmla="*/ 35172 h 35171"/>
                <a:gd name="connsiteX3" fmla="*/ 0 w 132712"/>
                <a:gd name="connsiteY3" fmla="*/ 0 h 35171"/>
                <a:gd name="connsiteX4" fmla="*/ 132713 w 132712"/>
                <a:gd name="connsiteY4" fmla="*/ 0 h 3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712" h="35171">
                  <a:moveTo>
                    <a:pt x="132713" y="0"/>
                  </a:moveTo>
                  <a:lnTo>
                    <a:pt x="132713" y="35172"/>
                  </a:lnTo>
                  <a:lnTo>
                    <a:pt x="0" y="35172"/>
                  </a:lnTo>
                  <a:lnTo>
                    <a:pt x="0" y="0"/>
                  </a:lnTo>
                  <a:lnTo>
                    <a:pt x="132713" y="0"/>
                  </a:lnTo>
                  <a:close/>
                </a:path>
              </a:pathLst>
            </a:custGeom>
            <a:solidFill>
              <a:schemeClr val="bg2"/>
            </a:solidFill>
            <a:ln w="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3FA4CE6-4866-4997-B4C7-5CBA4928CE31}"/>
                </a:ext>
              </a:extLst>
            </p:cNvPr>
            <p:cNvSpPr/>
            <p:nvPr/>
          </p:nvSpPr>
          <p:spPr>
            <a:xfrm>
              <a:off x="6073343" y="3200679"/>
              <a:ext cx="113858" cy="96382"/>
            </a:xfrm>
            <a:custGeom>
              <a:avLst/>
              <a:gdLst>
                <a:gd name="connsiteX0" fmla="*/ 43746 w 113858"/>
                <a:gd name="connsiteY0" fmla="*/ 50277 h 96382"/>
                <a:gd name="connsiteX1" fmla="*/ 91656 w 113858"/>
                <a:gd name="connsiteY1" fmla="*/ 5002 h 96382"/>
                <a:gd name="connsiteX2" fmla="*/ 109237 w 113858"/>
                <a:gd name="connsiteY2" fmla="*/ 3878 h 96382"/>
                <a:gd name="connsiteX3" fmla="*/ 109388 w 113858"/>
                <a:gd name="connsiteY3" fmla="*/ 20274 h 96382"/>
                <a:gd name="connsiteX4" fmla="*/ 59656 w 113858"/>
                <a:gd name="connsiteY4" fmla="*/ 88023 h 96382"/>
                <a:gd name="connsiteX5" fmla="*/ 35832 w 113858"/>
                <a:gd name="connsiteY5" fmla="*/ 87492 h 96382"/>
                <a:gd name="connsiteX6" fmla="*/ 3127 w 113858"/>
                <a:gd name="connsiteY6" fmla="*/ 40296 h 96382"/>
                <a:gd name="connsiteX7" fmla="*/ 5453 w 113858"/>
                <a:gd name="connsiteY7" fmla="*/ 23952 h 96382"/>
                <a:gd name="connsiteX8" fmla="*/ 20617 w 113858"/>
                <a:gd name="connsiteY8" fmla="*/ 24820 h 96382"/>
                <a:gd name="connsiteX9" fmla="*/ 43756 w 113858"/>
                <a:gd name="connsiteY9" fmla="*/ 50267 h 9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858" h="96382">
                  <a:moveTo>
                    <a:pt x="43746" y="50277"/>
                  </a:moveTo>
                  <a:cubicBezTo>
                    <a:pt x="61327" y="33799"/>
                    <a:pt x="77005" y="19916"/>
                    <a:pt x="91656" y="5002"/>
                  </a:cubicBezTo>
                  <a:cubicBezTo>
                    <a:pt x="98080" y="-1536"/>
                    <a:pt x="102490" y="-1403"/>
                    <a:pt x="109237" y="3878"/>
                  </a:cubicBezTo>
                  <a:cubicBezTo>
                    <a:pt x="116859" y="9854"/>
                    <a:pt x="113707" y="14461"/>
                    <a:pt x="109388" y="20274"/>
                  </a:cubicBezTo>
                  <a:cubicBezTo>
                    <a:pt x="92683" y="42758"/>
                    <a:pt x="76360" y="65539"/>
                    <a:pt x="59656" y="88023"/>
                  </a:cubicBezTo>
                  <a:cubicBezTo>
                    <a:pt x="51248" y="99342"/>
                    <a:pt x="44078" y="99168"/>
                    <a:pt x="35832" y="87492"/>
                  </a:cubicBezTo>
                  <a:cubicBezTo>
                    <a:pt x="24786" y="71862"/>
                    <a:pt x="14455" y="55701"/>
                    <a:pt x="3127" y="40296"/>
                  </a:cubicBezTo>
                  <a:cubicBezTo>
                    <a:pt x="-2059" y="33248"/>
                    <a:pt x="-458" y="29172"/>
                    <a:pt x="5453" y="23952"/>
                  </a:cubicBezTo>
                  <a:cubicBezTo>
                    <a:pt x="11363" y="18742"/>
                    <a:pt x="15653" y="19181"/>
                    <a:pt x="20617" y="24820"/>
                  </a:cubicBezTo>
                  <a:cubicBezTo>
                    <a:pt x="28612" y="33922"/>
                    <a:pt x="36889" y="42748"/>
                    <a:pt x="43756" y="50267"/>
                  </a:cubicBezTo>
                  <a:close/>
                </a:path>
              </a:pathLst>
            </a:custGeom>
            <a:solidFill>
              <a:schemeClr val="accent1"/>
            </a:solidFill>
            <a:ln w="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3F571B-24D3-408C-8852-3466EDF85C17}"/>
                </a:ext>
              </a:extLst>
            </p:cNvPr>
            <p:cNvSpPr/>
            <p:nvPr/>
          </p:nvSpPr>
          <p:spPr>
            <a:xfrm>
              <a:off x="6071817" y="3101696"/>
              <a:ext cx="115586" cy="95962"/>
            </a:xfrm>
            <a:custGeom>
              <a:avLst/>
              <a:gdLst>
                <a:gd name="connsiteX0" fmla="*/ 0 w 115586"/>
                <a:gd name="connsiteY0" fmla="*/ 32732 h 95962"/>
                <a:gd name="connsiteX1" fmla="*/ 26563 w 115586"/>
                <a:gd name="connsiteY1" fmla="*/ 29157 h 95962"/>
                <a:gd name="connsiteX2" fmla="*/ 45060 w 115586"/>
                <a:gd name="connsiteY2" fmla="*/ 49465 h 95962"/>
                <a:gd name="connsiteX3" fmla="*/ 91590 w 115586"/>
                <a:gd name="connsiteY3" fmla="*/ 6366 h 95962"/>
                <a:gd name="connsiteX4" fmla="*/ 111275 w 115586"/>
                <a:gd name="connsiteY4" fmla="*/ 4200 h 95962"/>
                <a:gd name="connsiteX5" fmla="*/ 109564 w 115586"/>
                <a:gd name="connsiteY5" fmla="*/ 21730 h 95962"/>
                <a:gd name="connsiteX6" fmla="*/ 62540 w 115586"/>
                <a:gd name="connsiteY6" fmla="*/ 86169 h 95962"/>
                <a:gd name="connsiteX7" fmla="*/ 35927 w 115586"/>
                <a:gd name="connsiteY7" fmla="*/ 85383 h 95962"/>
                <a:gd name="connsiteX8" fmla="*/ 10 w 115586"/>
                <a:gd name="connsiteY8" fmla="*/ 32732 h 9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586" h="95962">
                  <a:moveTo>
                    <a:pt x="0" y="32732"/>
                  </a:moveTo>
                  <a:cubicBezTo>
                    <a:pt x="12909" y="15969"/>
                    <a:pt x="13785" y="15805"/>
                    <a:pt x="26563" y="29157"/>
                  </a:cubicBezTo>
                  <a:cubicBezTo>
                    <a:pt x="33581" y="36492"/>
                    <a:pt x="40257" y="44174"/>
                    <a:pt x="45060" y="49465"/>
                  </a:cubicBezTo>
                  <a:cubicBezTo>
                    <a:pt x="61745" y="34142"/>
                    <a:pt x="77171" y="20780"/>
                    <a:pt x="91590" y="6366"/>
                  </a:cubicBezTo>
                  <a:cubicBezTo>
                    <a:pt x="98336" y="-386"/>
                    <a:pt x="103190" y="-2767"/>
                    <a:pt x="111275" y="4200"/>
                  </a:cubicBezTo>
                  <a:cubicBezTo>
                    <a:pt x="119965" y="11688"/>
                    <a:pt x="113470" y="16347"/>
                    <a:pt x="109564" y="21730"/>
                  </a:cubicBezTo>
                  <a:cubicBezTo>
                    <a:pt x="93946" y="43254"/>
                    <a:pt x="78359" y="64799"/>
                    <a:pt x="62540" y="86169"/>
                  </a:cubicBezTo>
                  <a:cubicBezTo>
                    <a:pt x="52692" y="99480"/>
                    <a:pt x="45503" y="99225"/>
                    <a:pt x="35927" y="85383"/>
                  </a:cubicBezTo>
                  <a:cubicBezTo>
                    <a:pt x="23763" y="67802"/>
                    <a:pt x="11821" y="50068"/>
                    <a:pt x="10" y="32732"/>
                  </a:cubicBezTo>
                  <a:close/>
                </a:path>
              </a:pathLst>
            </a:custGeom>
            <a:solidFill>
              <a:schemeClr val="accent1"/>
            </a:solidFill>
            <a:ln w="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82B884-0F83-4362-BB10-9780CA54DCA0}"/>
                </a:ext>
              </a:extLst>
            </p:cNvPr>
            <p:cNvSpPr/>
            <p:nvPr/>
          </p:nvSpPr>
          <p:spPr>
            <a:xfrm>
              <a:off x="6073312" y="3002568"/>
              <a:ext cx="113904" cy="96153"/>
            </a:xfrm>
            <a:custGeom>
              <a:avLst/>
              <a:gdLst>
                <a:gd name="connsiteX0" fmla="*/ 43767 w 113904"/>
                <a:gd name="connsiteY0" fmla="*/ 49319 h 96153"/>
                <a:gd name="connsiteX1" fmla="*/ 90539 w 113904"/>
                <a:gd name="connsiteY1" fmla="*/ 5893 h 96153"/>
                <a:gd name="connsiteX2" fmla="*/ 109258 w 113904"/>
                <a:gd name="connsiteY2" fmla="*/ 3748 h 96153"/>
                <a:gd name="connsiteX3" fmla="*/ 108523 w 113904"/>
                <a:gd name="connsiteY3" fmla="*/ 21227 h 96153"/>
                <a:gd name="connsiteX4" fmla="*/ 60633 w 113904"/>
                <a:gd name="connsiteY4" fmla="*/ 86677 h 96153"/>
                <a:gd name="connsiteX5" fmla="*/ 34826 w 113904"/>
                <a:gd name="connsiteY5" fmla="*/ 86003 h 96153"/>
                <a:gd name="connsiteX6" fmla="*/ 3017 w 113904"/>
                <a:gd name="connsiteY6" fmla="*/ 40003 h 96153"/>
                <a:gd name="connsiteX7" fmla="*/ 5655 w 113904"/>
                <a:gd name="connsiteY7" fmla="*/ 23770 h 96153"/>
                <a:gd name="connsiteX8" fmla="*/ 20860 w 113904"/>
                <a:gd name="connsiteY8" fmla="*/ 24710 h 96153"/>
                <a:gd name="connsiteX9" fmla="*/ 43777 w 113904"/>
                <a:gd name="connsiteY9" fmla="*/ 49329 h 9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904" h="96153">
                  <a:moveTo>
                    <a:pt x="43767" y="49319"/>
                  </a:moveTo>
                  <a:cubicBezTo>
                    <a:pt x="60663" y="33751"/>
                    <a:pt x="76019" y="20256"/>
                    <a:pt x="90539" y="5893"/>
                  </a:cubicBezTo>
                  <a:cubicBezTo>
                    <a:pt x="96882" y="-389"/>
                    <a:pt x="101565" y="-2473"/>
                    <a:pt x="109258" y="3748"/>
                  </a:cubicBezTo>
                  <a:cubicBezTo>
                    <a:pt x="117806" y="10654"/>
                    <a:pt x="112731" y="15496"/>
                    <a:pt x="108523" y="21227"/>
                  </a:cubicBezTo>
                  <a:cubicBezTo>
                    <a:pt x="92522" y="43016"/>
                    <a:pt x="76754" y="64979"/>
                    <a:pt x="60633" y="86677"/>
                  </a:cubicBezTo>
                  <a:cubicBezTo>
                    <a:pt x="51077" y="99549"/>
                    <a:pt x="44130" y="99293"/>
                    <a:pt x="34826" y="86003"/>
                  </a:cubicBezTo>
                  <a:cubicBezTo>
                    <a:pt x="24132" y="70731"/>
                    <a:pt x="14033" y="55019"/>
                    <a:pt x="3017" y="40003"/>
                  </a:cubicBezTo>
                  <a:cubicBezTo>
                    <a:pt x="-2229" y="32862"/>
                    <a:pt x="-175" y="28858"/>
                    <a:pt x="5655" y="23770"/>
                  </a:cubicBezTo>
                  <a:cubicBezTo>
                    <a:pt x="11586" y="18591"/>
                    <a:pt x="15855" y="19102"/>
                    <a:pt x="20860" y="24710"/>
                  </a:cubicBezTo>
                  <a:cubicBezTo>
                    <a:pt x="28905" y="33730"/>
                    <a:pt x="37313" y="42424"/>
                    <a:pt x="43777" y="49329"/>
                  </a:cubicBezTo>
                  <a:close/>
                </a:path>
              </a:pathLst>
            </a:custGeom>
            <a:solidFill>
              <a:schemeClr val="accent1"/>
            </a:solidFill>
            <a:ln w="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10F738B-BF08-4F91-BAE4-23A19C9A3745}"/>
                </a:ext>
              </a:extLst>
            </p:cNvPr>
            <p:cNvSpPr/>
            <p:nvPr/>
          </p:nvSpPr>
          <p:spPr>
            <a:xfrm>
              <a:off x="5993623" y="2881638"/>
              <a:ext cx="428911" cy="515080"/>
            </a:xfrm>
            <a:custGeom>
              <a:avLst/>
              <a:gdLst>
                <a:gd name="connsiteX0" fmla="*/ 428775 w 428911"/>
                <a:gd name="connsiteY0" fmla="*/ 355006 h 515080"/>
                <a:gd name="connsiteX1" fmla="*/ 427517 w 428911"/>
                <a:gd name="connsiteY1" fmla="*/ 344004 h 515080"/>
                <a:gd name="connsiteX2" fmla="*/ 391177 w 428911"/>
                <a:gd name="connsiteY2" fmla="*/ 390863 h 515080"/>
                <a:gd name="connsiteX3" fmla="*/ 391177 w 428911"/>
                <a:gd name="connsiteY3" fmla="*/ 410354 h 515080"/>
                <a:gd name="connsiteX4" fmla="*/ 391559 w 428911"/>
                <a:gd name="connsiteY4" fmla="*/ 412877 h 515080"/>
                <a:gd name="connsiteX5" fmla="*/ 391952 w 428911"/>
                <a:gd name="connsiteY5" fmla="*/ 441000 h 515080"/>
                <a:gd name="connsiteX6" fmla="*/ 376878 w 428911"/>
                <a:gd name="connsiteY6" fmla="*/ 456681 h 515080"/>
                <a:gd name="connsiteX7" fmla="*/ 53152 w 428911"/>
                <a:gd name="connsiteY7" fmla="*/ 456681 h 515080"/>
                <a:gd name="connsiteX8" fmla="*/ 38048 w 428911"/>
                <a:gd name="connsiteY8" fmla="*/ 441337 h 515080"/>
                <a:gd name="connsiteX9" fmla="*/ 38270 w 428911"/>
                <a:gd name="connsiteY9" fmla="*/ 272189 h 515080"/>
                <a:gd name="connsiteX10" fmla="*/ 38058 w 428911"/>
                <a:gd name="connsiteY10" fmla="*/ 73437 h 515080"/>
                <a:gd name="connsiteX11" fmla="*/ 53253 w 428911"/>
                <a:gd name="connsiteY11" fmla="*/ 58053 h 515080"/>
                <a:gd name="connsiteX12" fmla="*/ 76764 w 428911"/>
                <a:gd name="connsiteY12" fmla="*/ 58175 h 515080"/>
                <a:gd name="connsiteX13" fmla="*/ 76764 w 428911"/>
                <a:gd name="connsiteY13" fmla="*/ 111 h 515080"/>
                <a:gd name="connsiteX14" fmla="*/ 42076 w 428911"/>
                <a:gd name="connsiteY14" fmla="*/ 172 h 515080"/>
                <a:gd name="connsiteX15" fmla="*/ 87 w 428911"/>
                <a:gd name="connsiteY15" fmla="*/ 43915 h 515080"/>
                <a:gd name="connsiteX16" fmla="*/ 87 w 428911"/>
                <a:gd name="connsiteY16" fmla="*/ 471023 h 515080"/>
                <a:gd name="connsiteX17" fmla="*/ 43334 w 428911"/>
                <a:gd name="connsiteY17" fmla="*/ 514980 h 515080"/>
                <a:gd name="connsiteX18" fmla="*/ 386515 w 428911"/>
                <a:gd name="connsiteY18" fmla="*/ 514980 h 515080"/>
                <a:gd name="connsiteX19" fmla="*/ 428705 w 428911"/>
                <a:gd name="connsiteY19" fmla="*/ 471984 h 515080"/>
                <a:gd name="connsiteX20" fmla="*/ 428775 w 428911"/>
                <a:gd name="connsiteY20" fmla="*/ 355006 h 51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8911" h="515080">
                  <a:moveTo>
                    <a:pt x="428775" y="355006"/>
                  </a:moveTo>
                  <a:cubicBezTo>
                    <a:pt x="428775" y="351553"/>
                    <a:pt x="428000" y="348101"/>
                    <a:pt x="427517" y="344004"/>
                  </a:cubicBezTo>
                  <a:cubicBezTo>
                    <a:pt x="409644" y="357223"/>
                    <a:pt x="394832" y="371075"/>
                    <a:pt x="391177" y="390863"/>
                  </a:cubicBezTo>
                  <a:lnTo>
                    <a:pt x="391177" y="410354"/>
                  </a:lnTo>
                  <a:cubicBezTo>
                    <a:pt x="391308" y="411202"/>
                    <a:pt x="391388" y="412019"/>
                    <a:pt x="391559" y="412877"/>
                  </a:cubicBezTo>
                  <a:cubicBezTo>
                    <a:pt x="393311" y="421928"/>
                    <a:pt x="391318" y="431653"/>
                    <a:pt x="391952" y="441000"/>
                  </a:cubicBezTo>
                  <a:cubicBezTo>
                    <a:pt x="392738" y="452472"/>
                    <a:pt x="388579" y="456711"/>
                    <a:pt x="376878" y="456681"/>
                  </a:cubicBezTo>
                  <a:cubicBezTo>
                    <a:pt x="268966" y="456344"/>
                    <a:pt x="161064" y="456333"/>
                    <a:pt x="53152" y="456681"/>
                  </a:cubicBezTo>
                  <a:cubicBezTo>
                    <a:pt x="41633" y="456722"/>
                    <a:pt x="37947" y="453075"/>
                    <a:pt x="38048" y="441337"/>
                  </a:cubicBezTo>
                  <a:cubicBezTo>
                    <a:pt x="38541" y="384958"/>
                    <a:pt x="38270" y="328579"/>
                    <a:pt x="38270" y="272189"/>
                  </a:cubicBezTo>
                  <a:cubicBezTo>
                    <a:pt x="38270" y="205942"/>
                    <a:pt x="38501" y="139685"/>
                    <a:pt x="38058" y="73437"/>
                  </a:cubicBezTo>
                  <a:cubicBezTo>
                    <a:pt x="37978" y="61720"/>
                    <a:pt x="41723" y="57062"/>
                    <a:pt x="53253" y="58053"/>
                  </a:cubicBezTo>
                  <a:cubicBezTo>
                    <a:pt x="60905" y="58717"/>
                    <a:pt x="68648" y="58175"/>
                    <a:pt x="76764" y="58175"/>
                  </a:cubicBezTo>
                  <a:lnTo>
                    <a:pt x="76764" y="111"/>
                  </a:lnTo>
                  <a:cubicBezTo>
                    <a:pt x="64178" y="111"/>
                    <a:pt x="53112" y="-175"/>
                    <a:pt x="42076" y="172"/>
                  </a:cubicBezTo>
                  <a:cubicBezTo>
                    <a:pt x="15553" y="999"/>
                    <a:pt x="107" y="16864"/>
                    <a:pt x="87" y="43915"/>
                  </a:cubicBezTo>
                  <a:cubicBezTo>
                    <a:pt x="-34" y="186277"/>
                    <a:pt x="-24" y="328650"/>
                    <a:pt x="87" y="471023"/>
                  </a:cubicBezTo>
                  <a:cubicBezTo>
                    <a:pt x="107" y="498452"/>
                    <a:pt x="16329" y="514950"/>
                    <a:pt x="43334" y="514980"/>
                  </a:cubicBezTo>
                  <a:cubicBezTo>
                    <a:pt x="157731" y="515113"/>
                    <a:pt x="272128" y="515113"/>
                    <a:pt x="386515" y="514980"/>
                  </a:cubicBezTo>
                  <a:cubicBezTo>
                    <a:pt x="413259" y="514950"/>
                    <a:pt x="428443" y="499535"/>
                    <a:pt x="428705" y="471984"/>
                  </a:cubicBezTo>
                  <a:cubicBezTo>
                    <a:pt x="429077" y="432991"/>
                    <a:pt x="428846" y="393999"/>
                    <a:pt x="428775" y="355006"/>
                  </a:cubicBezTo>
                  <a:close/>
                </a:path>
              </a:pathLst>
            </a:custGeom>
            <a:solidFill>
              <a:schemeClr val="bg2"/>
            </a:solidFill>
            <a:ln w="99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28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C8BD557F-88E1-4897-A1F2-D46ABCFDD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911" y="2378815"/>
            <a:ext cx="3995931" cy="3280706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27EF1D7-C3B9-497F-A7AB-DC52612A4C19}"/>
              </a:ext>
            </a:extLst>
          </p:cNvPr>
          <p:cNvSpPr txBox="1">
            <a:spLocks/>
          </p:cNvSpPr>
          <p:nvPr/>
        </p:nvSpPr>
        <p:spPr>
          <a:xfrm>
            <a:off x="672371" y="2271597"/>
            <a:ext cx="5824416" cy="4181821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defRPr sz="18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defRPr>
            </a:lvl1pPr>
            <a:lvl2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‒"/>
              <a:defRPr sz="12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defRPr sz="12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A323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Exchanging clinical data between referring providers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A323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Requesting attachments to support claim submission, medical necessity and other reasons for attachments between payers and providers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A323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Gathering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additional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information for Quality programs and Risk Adjustment between payers and providers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A323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Sending attachments for claims management and prior authorization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A323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Support for digital signatures with clinical data exchange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A323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A323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4AD42C-5A40-4B6C-86B4-C8F2F422DFCC}"/>
              </a:ext>
            </a:extLst>
          </p:cNvPr>
          <p:cNvSpPr txBox="1">
            <a:spLocks/>
          </p:cNvSpPr>
          <p:nvPr/>
        </p:nvSpPr>
        <p:spPr>
          <a:xfrm>
            <a:off x="5405515" y="278755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Clinical Data Exchange: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6843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Key Exchange Scenarios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D6843C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41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16AC67AB-792A-4EFD-BC66-6925F86ED5CF}"/>
              </a:ext>
            </a:extLst>
          </p:cNvPr>
          <p:cNvSpPr/>
          <p:nvPr/>
        </p:nvSpPr>
        <p:spPr>
          <a:xfrm>
            <a:off x="3864422" y="5853954"/>
            <a:ext cx="2002155" cy="67257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4. Provider System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Returns Data</a:t>
            </a:r>
          </a:p>
        </p:txBody>
      </p: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A55D160C-A3F9-49E6-9ACD-7D9CCF8C9F81}"/>
              </a:ext>
            </a:extLst>
          </p:cNvPr>
          <p:cNvSpPr/>
          <p:nvPr/>
        </p:nvSpPr>
        <p:spPr>
          <a:xfrm>
            <a:off x="454664" y="4158318"/>
            <a:ext cx="2129559" cy="58799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1. Payer or External Provider System Initiates Request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60244F1-4875-4663-89D6-D34F9B6E5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621" y="3435450"/>
            <a:ext cx="647551" cy="97793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EF21BA-6952-4F6D-8024-33666987BC02}"/>
              </a:ext>
            </a:extLst>
          </p:cNvPr>
          <p:cNvCxnSpPr>
            <a:cxnSpLocks/>
          </p:cNvCxnSpPr>
          <p:nvPr/>
        </p:nvCxnSpPr>
        <p:spPr>
          <a:xfrm flipH="1">
            <a:off x="2051113" y="3928375"/>
            <a:ext cx="4317142" cy="0"/>
          </a:xfrm>
          <a:prstGeom prst="straightConnector1">
            <a:avLst/>
          </a:prstGeom>
          <a:noFill/>
          <a:ln w="38100" cap="flat" cmpd="sng" algn="ctr">
            <a:solidFill>
              <a:srgbClr val="474749"/>
            </a:solidFill>
            <a:prstDash val="solid"/>
            <a:headEnd type="triangle" w="med" len="med"/>
            <a:tailEnd type="none" w="med" len="med"/>
          </a:ln>
          <a:effectLst/>
        </p:spPr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670631A8-124E-4AFC-9A73-59EB816DF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5648" y="3301343"/>
            <a:ext cx="654628" cy="723536"/>
          </a:xfrm>
          <a:prstGeom prst="rect">
            <a:avLst/>
          </a:prstGeom>
        </p:spPr>
      </p:pic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65EE09D9-8784-41A8-BAE0-B8334FBDA59C}"/>
              </a:ext>
            </a:extLst>
          </p:cNvPr>
          <p:cNvSpPr/>
          <p:nvPr/>
        </p:nvSpPr>
        <p:spPr>
          <a:xfrm>
            <a:off x="5930882" y="4109939"/>
            <a:ext cx="1843392" cy="7274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2. Provider System Retrieves Data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F2C32E9-0735-4976-A1EA-ACBC6830EA74}"/>
              </a:ext>
            </a:extLst>
          </p:cNvPr>
          <p:cNvGrpSpPr/>
          <p:nvPr/>
        </p:nvGrpSpPr>
        <p:grpSpPr>
          <a:xfrm>
            <a:off x="2372512" y="1346589"/>
            <a:ext cx="3665524" cy="2455652"/>
            <a:chOff x="2607729" y="1636408"/>
            <a:chExt cx="3232914" cy="216583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1BDA3D1-DDF4-4AF2-A649-8DF836CBA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78231" y="2765502"/>
              <a:ext cx="1562412" cy="103674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216BDC2-2040-4EF5-868C-06CF40F79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88934" y="1636408"/>
              <a:ext cx="1562412" cy="103674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ECC3393-37C1-4757-BCBF-351D2A9B8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07729" y="2758473"/>
              <a:ext cx="1562412" cy="1036740"/>
            </a:xfrm>
            <a:prstGeom prst="rect">
              <a:avLst/>
            </a:prstGeom>
          </p:spPr>
        </p:pic>
      </p:grpSp>
      <p:sp>
        <p:nvSpPr>
          <p:cNvPr id="17" name="Rounded Rectangle 15">
            <a:extLst>
              <a:ext uri="{FF2B5EF4-FFF2-40B4-BE49-F238E27FC236}">
                <a16:creationId xmlns:a16="http://schemas.microsoft.com/office/drawing/2014/main" id="{A620EF60-DEE4-43CF-9049-58D01F81F8CE}"/>
              </a:ext>
            </a:extLst>
          </p:cNvPr>
          <p:cNvSpPr/>
          <p:nvPr/>
        </p:nvSpPr>
        <p:spPr>
          <a:xfrm>
            <a:off x="2547239" y="2829410"/>
            <a:ext cx="1360721" cy="814249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e.g., What are the patient’s HbA1C results after </a:t>
            </a: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</a:b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2020-01-01?</a:t>
            </a:r>
          </a:p>
        </p:txBody>
      </p:sp>
      <p:sp>
        <p:nvSpPr>
          <p:cNvPr id="18" name="Rounded Rectangle 15">
            <a:extLst>
              <a:ext uri="{FF2B5EF4-FFF2-40B4-BE49-F238E27FC236}">
                <a16:creationId xmlns:a16="http://schemas.microsoft.com/office/drawing/2014/main" id="{0013C576-FAB6-4AF5-AEBD-183738E4604F}"/>
              </a:ext>
            </a:extLst>
          </p:cNvPr>
          <p:cNvSpPr/>
          <p:nvPr/>
        </p:nvSpPr>
        <p:spPr>
          <a:xfrm>
            <a:off x="3455361" y="1518625"/>
            <a:ext cx="1509103" cy="814249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e.g., What are </a:t>
            </a: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</a:b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patient’s </a:t>
            </a: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</a:b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active conditions?</a:t>
            </a:r>
          </a:p>
        </p:txBody>
      </p:sp>
      <p:sp>
        <p:nvSpPr>
          <p:cNvPr id="19" name="Rounded Rectangle 15">
            <a:extLst>
              <a:ext uri="{FF2B5EF4-FFF2-40B4-BE49-F238E27FC236}">
                <a16:creationId xmlns:a16="http://schemas.microsoft.com/office/drawing/2014/main" id="{8C897466-58F3-4515-B3FE-DE8117B2BAC3}"/>
              </a:ext>
            </a:extLst>
          </p:cNvPr>
          <p:cNvSpPr/>
          <p:nvPr/>
        </p:nvSpPr>
        <p:spPr>
          <a:xfrm>
            <a:off x="4462481" y="2803689"/>
            <a:ext cx="1509103" cy="814249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" rIns="91440" bIns="4572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e.g., Send the patient’s latest History &amp; Physical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C28A0F1-58C9-4800-9FDB-9206867D2766}"/>
              </a:ext>
            </a:extLst>
          </p:cNvPr>
          <p:cNvCxnSpPr>
            <a:cxnSpLocks/>
          </p:cNvCxnSpPr>
          <p:nvPr/>
        </p:nvCxnSpPr>
        <p:spPr>
          <a:xfrm rot="5400000">
            <a:off x="9212036" y="4158364"/>
            <a:ext cx="567022" cy="2102661"/>
          </a:xfrm>
          <a:prstGeom prst="bentConnector2">
            <a:avLst/>
          </a:prstGeom>
          <a:noFill/>
          <a:ln w="38100" cap="flat" cmpd="sng" algn="ctr">
            <a:solidFill>
              <a:srgbClr val="474749"/>
            </a:solidFill>
            <a:prstDash val="dash"/>
            <a:headEnd type="none" w="med" len="med"/>
            <a:tailEnd type="triangle" w="med" len="med"/>
          </a:ln>
          <a:effectLst/>
        </p:spPr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20EBD1AC-F216-448F-ABC2-19E0AEEE2E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3433" y="5259890"/>
            <a:ext cx="761674" cy="627933"/>
          </a:xfrm>
          <a:prstGeom prst="rect">
            <a:avLst/>
          </a:prstGeom>
        </p:spPr>
      </p:pic>
      <p:cxnSp>
        <p:nvCxnSpPr>
          <p:cNvPr id="22" name="Connector: Elbow 14">
            <a:extLst>
              <a:ext uri="{FF2B5EF4-FFF2-40B4-BE49-F238E27FC236}">
                <a16:creationId xmlns:a16="http://schemas.microsoft.com/office/drawing/2014/main" id="{42A198C9-100E-426F-992C-86D5E2CAD66E}"/>
              </a:ext>
            </a:extLst>
          </p:cNvPr>
          <p:cNvCxnSpPr>
            <a:cxnSpLocks/>
          </p:cNvCxnSpPr>
          <p:nvPr/>
        </p:nvCxnSpPr>
        <p:spPr>
          <a:xfrm rot="10800000">
            <a:off x="1519444" y="4912567"/>
            <a:ext cx="2849768" cy="627937"/>
          </a:xfrm>
          <a:prstGeom prst="bentConnector2">
            <a:avLst/>
          </a:prstGeom>
          <a:noFill/>
          <a:ln w="38100" cap="flat" cmpd="sng" algn="ctr">
            <a:solidFill>
              <a:srgbClr val="474749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" name="Rounded Rectangle 3">
            <a:extLst>
              <a:ext uri="{FF2B5EF4-FFF2-40B4-BE49-F238E27FC236}">
                <a16:creationId xmlns:a16="http://schemas.microsoft.com/office/drawing/2014/main" id="{730E9F61-FD2F-4EA8-A630-E52A08664DEC}"/>
              </a:ext>
            </a:extLst>
          </p:cNvPr>
          <p:cNvSpPr/>
          <p:nvPr/>
        </p:nvSpPr>
        <p:spPr>
          <a:xfrm>
            <a:off x="9455510" y="4409918"/>
            <a:ext cx="2301498" cy="516265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7474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3. Practitioner Intervention (if required)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D3775D-A923-4FA0-B3AA-10D44AEFC29B}"/>
              </a:ext>
            </a:extLst>
          </p:cNvPr>
          <p:cNvCxnSpPr>
            <a:cxnSpLocks/>
          </p:cNvCxnSpPr>
          <p:nvPr/>
        </p:nvCxnSpPr>
        <p:spPr>
          <a:xfrm flipV="1">
            <a:off x="8472553" y="3915991"/>
            <a:ext cx="1753561" cy="12384"/>
          </a:xfrm>
          <a:prstGeom prst="straightConnector1">
            <a:avLst/>
          </a:prstGeom>
          <a:noFill/>
          <a:ln w="38100" cap="flat" cmpd="sng" algn="ctr">
            <a:solidFill>
              <a:srgbClr val="474749"/>
            </a:solidFill>
            <a:prstDash val="dash"/>
            <a:tailEnd type="triangle"/>
          </a:ln>
          <a:effectLst/>
        </p:spPr>
      </p:cxnSp>
      <p:cxnSp>
        <p:nvCxnSpPr>
          <p:cNvPr id="25" name="Connector: Elbow 14">
            <a:extLst>
              <a:ext uri="{FF2B5EF4-FFF2-40B4-BE49-F238E27FC236}">
                <a16:creationId xmlns:a16="http://schemas.microsoft.com/office/drawing/2014/main" id="{4C2401B9-6E3F-4010-BE10-E1AAFAF79A50}"/>
              </a:ext>
            </a:extLst>
          </p:cNvPr>
          <p:cNvCxnSpPr>
            <a:cxnSpLocks/>
          </p:cNvCxnSpPr>
          <p:nvPr/>
        </p:nvCxnSpPr>
        <p:spPr>
          <a:xfrm flipH="1">
            <a:off x="5332183" y="3928375"/>
            <a:ext cx="1876912" cy="1583036"/>
          </a:xfrm>
          <a:prstGeom prst="bentConnector3">
            <a:avLst>
              <a:gd name="adj1" fmla="val -62703"/>
            </a:avLst>
          </a:prstGeom>
          <a:noFill/>
          <a:ln w="38100" cap="flat" cmpd="sng" algn="ctr">
            <a:solidFill>
              <a:srgbClr val="474749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239F17BD-1F5F-434A-A703-1F1E94981E5B}"/>
              </a:ext>
            </a:extLst>
          </p:cNvPr>
          <p:cNvSpPr/>
          <p:nvPr/>
        </p:nvSpPr>
        <p:spPr>
          <a:xfrm>
            <a:off x="5093337" y="4076112"/>
            <a:ext cx="889297" cy="1230550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DFD5A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6B936A18-DB99-4994-BAEA-CFAFF2349C6B}"/>
              </a:ext>
            </a:extLst>
          </p:cNvPr>
          <p:cNvSpPr/>
          <p:nvPr/>
        </p:nvSpPr>
        <p:spPr>
          <a:xfrm>
            <a:off x="8521381" y="4088786"/>
            <a:ext cx="889297" cy="1230550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785B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705325-758A-4243-BE05-B52B3D69D360}"/>
              </a:ext>
            </a:extLst>
          </p:cNvPr>
          <p:cNvSpPr txBox="1"/>
          <p:nvPr/>
        </p:nvSpPr>
        <p:spPr>
          <a:xfrm>
            <a:off x="784185" y="5764902"/>
            <a:ext cx="33813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Direct Query or Task Based Approach</a:t>
            </a:r>
          </a:p>
        </p:txBody>
      </p:sp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CC0A04E3-28BC-422A-816F-2DD18B3446CD}"/>
              </a:ext>
            </a:extLst>
          </p:cNvPr>
          <p:cNvSpPr/>
          <p:nvPr/>
        </p:nvSpPr>
        <p:spPr>
          <a:xfrm>
            <a:off x="454664" y="5727048"/>
            <a:ext cx="287177" cy="374670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DFD5A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7281D516-E5A4-4B72-994A-D4FEDB0E2D9A}"/>
              </a:ext>
            </a:extLst>
          </p:cNvPr>
          <p:cNvSpPr/>
          <p:nvPr/>
        </p:nvSpPr>
        <p:spPr>
          <a:xfrm>
            <a:off x="500112" y="6238608"/>
            <a:ext cx="287177" cy="374670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DFD5A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Arial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A69BD1E2-C489-45E1-BDE3-E643F1296D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20980" y="3560976"/>
            <a:ext cx="761674" cy="62793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CFFA34C-D942-4309-8A4C-46257DD27A81}"/>
              </a:ext>
            </a:extLst>
          </p:cNvPr>
          <p:cNvSpPr txBox="1"/>
          <p:nvPr/>
        </p:nvSpPr>
        <p:spPr>
          <a:xfrm>
            <a:off x="6586625" y="1073194"/>
            <a:ext cx="494338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Benefits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Requestors can be explicit about the data they are requesting</a:t>
            </a:r>
          </a:p>
          <a:p>
            <a:pPr marL="347662" marR="0" lvl="2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e.g., FHIR Condition, Medication, Observation resources</a:t>
            </a:r>
          </a:p>
          <a:p>
            <a:pPr marL="347662" marR="0" lvl="3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Specific documents or labs identified by LOINC Document codes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Leverage widely implemented “Out of the Box” FHIR transactions for automated workflows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Provides mechanism for workflow that requires human intervention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Provides mechanism for automated completion of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request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8FB55-7D12-457B-BE0B-8F700B6C215F}"/>
              </a:ext>
            </a:extLst>
          </p:cNvPr>
          <p:cNvSpPr txBox="1"/>
          <p:nvPr/>
        </p:nvSpPr>
        <p:spPr>
          <a:xfrm>
            <a:off x="784185" y="6272054"/>
            <a:ext cx="33813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Task Based Approach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2D45129-CB6E-4826-83E3-BF180F5239B2}"/>
              </a:ext>
            </a:extLst>
          </p:cNvPr>
          <p:cNvSpPr txBox="1">
            <a:spLocks/>
          </p:cNvSpPr>
          <p:nvPr/>
        </p:nvSpPr>
        <p:spPr>
          <a:xfrm>
            <a:off x="5405515" y="278755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Clinical Data Exchange: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6843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Direct Query and Task Based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D6843C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66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A7BC-BBD8-D046-9572-8DC19649CA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noProof="0" dirty="0">
                <a:sym typeface="Arial"/>
              </a:rPr>
              <a:t>Clinical Data Exchange: </a:t>
            </a:r>
            <a:br>
              <a:rPr lang="en-US" noProof="0" dirty="0">
                <a:sym typeface="Arial"/>
              </a:rPr>
            </a:br>
            <a:r>
              <a:rPr lang="en-US" sz="2000" noProof="0" dirty="0">
                <a:solidFill>
                  <a:schemeClr val="accent3"/>
                </a:solidFill>
                <a:sym typeface="Arial"/>
              </a:rPr>
              <a:t>Direct Query and Task Based </a:t>
            </a:r>
            <a:endParaRPr lang="en-US" noProof="0" dirty="0">
              <a:solidFill>
                <a:schemeClr val="accent3"/>
              </a:solidFill>
              <a:sym typeface="Arial"/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16AC67AB-792A-4EFD-BC66-6925F86ED5CF}"/>
              </a:ext>
            </a:extLst>
          </p:cNvPr>
          <p:cNvSpPr/>
          <p:nvPr/>
        </p:nvSpPr>
        <p:spPr>
          <a:xfrm>
            <a:off x="3849752" y="5981093"/>
            <a:ext cx="2002155" cy="67257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>
              <a:defRPr/>
            </a:pPr>
            <a:r>
              <a:rPr lang="en-US" sz="1400" b="1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4.</a:t>
            </a:r>
            <a:br>
              <a:rPr lang="en-US" sz="1400" b="1" kern="0">
                <a:solidFill>
                  <a:prstClr val="black"/>
                </a:solidFill>
                <a:latin typeface="Arial"/>
                <a:cs typeface="Arial"/>
                <a:sym typeface="Arial"/>
              </a:rPr>
            </a:br>
            <a:r>
              <a:rPr lang="en-US" sz="14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Provider</a:t>
            </a:r>
            <a:r>
              <a:rPr lang="en-US" sz="1400" b="1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 System </a:t>
            </a:r>
          </a:p>
          <a:p>
            <a:pPr algn="ctr">
              <a:defRPr/>
            </a:pPr>
            <a:r>
              <a:rPr lang="en-US" sz="1400" b="1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Returns Data</a:t>
            </a:r>
          </a:p>
        </p:txBody>
      </p: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A55D160C-A3F9-49E6-9ACD-7D9CCF8C9F81}"/>
              </a:ext>
            </a:extLst>
          </p:cNvPr>
          <p:cNvSpPr/>
          <p:nvPr/>
        </p:nvSpPr>
        <p:spPr>
          <a:xfrm>
            <a:off x="439994" y="4182768"/>
            <a:ext cx="2129559" cy="58799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>
              <a:defRPr/>
            </a:pPr>
            <a:r>
              <a:rPr lang="en-US" sz="1400" b="1" kern="0">
                <a:solidFill>
                  <a:prstClr val="black"/>
                </a:solidFill>
                <a:latin typeface="Arial"/>
                <a:cs typeface="Calibri" panose="020F0502020204030204" pitchFamily="34" charset="0"/>
                <a:sym typeface="Arial"/>
              </a:rPr>
              <a:t>1.</a:t>
            </a:r>
            <a:br>
              <a:rPr lang="en-US" sz="1400" b="1" kern="0">
                <a:solidFill>
                  <a:prstClr val="black"/>
                </a:solidFill>
                <a:latin typeface="Arial"/>
                <a:cs typeface="Calibri" panose="020F0502020204030204" pitchFamily="34" charset="0"/>
                <a:sym typeface="Arial"/>
              </a:rPr>
            </a:br>
            <a:r>
              <a:rPr lang="en-US" sz="1400" b="1" kern="0">
                <a:solidFill>
                  <a:prstClr val="black"/>
                </a:solidFill>
                <a:latin typeface="Arial"/>
                <a:cs typeface="Calibri" panose="020F0502020204030204" pitchFamily="34" charset="0"/>
                <a:sym typeface="Arial"/>
              </a:rPr>
              <a:t>Payer or External </a:t>
            </a:r>
            <a:r>
              <a:rPr lang="en-US" sz="14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Provider</a:t>
            </a:r>
            <a:r>
              <a:rPr lang="en-US" sz="1400" b="1" kern="0">
                <a:solidFill>
                  <a:prstClr val="black"/>
                </a:solidFill>
                <a:latin typeface="Arial"/>
                <a:cs typeface="Calibri" panose="020F0502020204030204" pitchFamily="34" charset="0"/>
                <a:sym typeface="Arial"/>
              </a:rPr>
              <a:t> System Initiates 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EF21BA-6952-4F6D-8024-33666987BC02}"/>
              </a:ext>
            </a:extLst>
          </p:cNvPr>
          <p:cNvCxnSpPr>
            <a:cxnSpLocks/>
          </p:cNvCxnSpPr>
          <p:nvPr/>
        </p:nvCxnSpPr>
        <p:spPr>
          <a:xfrm flipH="1">
            <a:off x="2036443" y="3952825"/>
            <a:ext cx="4317142" cy="0"/>
          </a:xfrm>
          <a:prstGeom prst="straightConnector1">
            <a:avLst/>
          </a:prstGeom>
          <a:noFill/>
          <a:ln w="38100" cap="flat" cmpd="sng" algn="ctr">
            <a:solidFill>
              <a:srgbClr val="474749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65EE09D9-8784-41A8-BAE0-B8334FBDA59C}"/>
              </a:ext>
            </a:extLst>
          </p:cNvPr>
          <p:cNvSpPr/>
          <p:nvPr/>
        </p:nvSpPr>
        <p:spPr>
          <a:xfrm>
            <a:off x="5916212" y="4246859"/>
            <a:ext cx="1843392" cy="7274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>
              <a:buFont typeface="Arial"/>
              <a:buNone/>
              <a:defRPr/>
            </a:pPr>
            <a:r>
              <a:rPr lang="en-US" sz="1400" b="1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2.</a:t>
            </a:r>
            <a:br>
              <a:rPr lang="en-US" sz="1400" b="1" kern="0">
                <a:solidFill>
                  <a:prstClr val="black"/>
                </a:solidFill>
                <a:latin typeface="Arial"/>
                <a:cs typeface="Arial"/>
                <a:sym typeface="Arial"/>
              </a:rPr>
            </a:br>
            <a:r>
              <a:rPr lang="en-US" sz="14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Provider</a:t>
            </a:r>
            <a:r>
              <a:rPr lang="en-US" sz="1400" b="1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 System Retrieves Data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F2C32E9-0735-4976-A1EA-ACBC6830EA74}"/>
              </a:ext>
            </a:extLst>
          </p:cNvPr>
          <p:cNvGrpSpPr/>
          <p:nvPr/>
        </p:nvGrpSpPr>
        <p:grpSpPr>
          <a:xfrm>
            <a:off x="2357842" y="1371039"/>
            <a:ext cx="3665524" cy="2455652"/>
            <a:chOff x="2607729" y="1636408"/>
            <a:chExt cx="3232914" cy="216583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1BDA3D1-DDF4-4AF2-A649-8DF836CBA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78231" y="2765502"/>
              <a:ext cx="1562412" cy="103674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216BDC2-2040-4EF5-868C-06CF40F79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8934" y="1636408"/>
              <a:ext cx="1562412" cy="103674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ECC3393-37C1-4757-BCBF-351D2A9B8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07729" y="2758473"/>
              <a:ext cx="1562412" cy="1036740"/>
            </a:xfrm>
            <a:prstGeom prst="rect">
              <a:avLst/>
            </a:prstGeom>
          </p:spPr>
        </p:pic>
      </p:grpSp>
      <p:sp>
        <p:nvSpPr>
          <p:cNvPr id="17" name="Rounded Rectangle 15">
            <a:extLst>
              <a:ext uri="{FF2B5EF4-FFF2-40B4-BE49-F238E27FC236}">
                <a16:creationId xmlns:a16="http://schemas.microsoft.com/office/drawing/2014/main" id="{A620EF60-DEE4-43CF-9049-58D01F81F8CE}"/>
              </a:ext>
            </a:extLst>
          </p:cNvPr>
          <p:cNvSpPr/>
          <p:nvPr/>
        </p:nvSpPr>
        <p:spPr>
          <a:xfrm>
            <a:off x="2532569" y="2853860"/>
            <a:ext cx="1360721" cy="814249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>
              <a:defRPr/>
            </a:pPr>
            <a:r>
              <a:rPr lang="en-US" sz="1100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eg, What are the patient’s HbA1C results after </a:t>
            </a:r>
            <a:br>
              <a:rPr lang="en-US" sz="1100" kern="0">
                <a:solidFill>
                  <a:prstClr val="black"/>
                </a:solidFill>
                <a:latin typeface="Arial"/>
                <a:cs typeface="Arial"/>
                <a:sym typeface="Arial"/>
              </a:rPr>
            </a:br>
            <a:r>
              <a:rPr lang="en-US" sz="1100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2020-01-01?</a:t>
            </a:r>
          </a:p>
        </p:txBody>
      </p:sp>
      <p:sp>
        <p:nvSpPr>
          <p:cNvPr id="18" name="Rounded Rectangle 15">
            <a:extLst>
              <a:ext uri="{FF2B5EF4-FFF2-40B4-BE49-F238E27FC236}">
                <a16:creationId xmlns:a16="http://schemas.microsoft.com/office/drawing/2014/main" id="{0013C576-FAB6-4AF5-AEBD-183738E4604F}"/>
              </a:ext>
            </a:extLst>
          </p:cNvPr>
          <p:cNvSpPr/>
          <p:nvPr/>
        </p:nvSpPr>
        <p:spPr>
          <a:xfrm>
            <a:off x="3440691" y="1543075"/>
            <a:ext cx="1509103" cy="814249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>
              <a:defRPr/>
            </a:pPr>
            <a:r>
              <a:rPr lang="en-US" sz="1100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eg, What are </a:t>
            </a:r>
            <a:br>
              <a:rPr lang="en-US" sz="1100" kern="0">
                <a:solidFill>
                  <a:prstClr val="black"/>
                </a:solidFill>
                <a:latin typeface="Arial"/>
                <a:cs typeface="Arial"/>
                <a:sym typeface="Arial"/>
              </a:rPr>
            </a:br>
            <a:r>
              <a:rPr lang="en-US" sz="1100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the patient’s </a:t>
            </a:r>
            <a:br>
              <a:rPr lang="en-US" sz="1100" kern="0">
                <a:solidFill>
                  <a:prstClr val="black"/>
                </a:solidFill>
                <a:latin typeface="Arial"/>
                <a:cs typeface="Arial"/>
                <a:sym typeface="Arial"/>
              </a:rPr>
            </a:br>
            <a:r>
              <a:rPr lang="en-US" sz="1100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active conditions?</a:t>
            </a:r>
          </a:p>
        </p:txBody>
      </p:sp>
      <p:sp>
        <p:nvSpPr>
          <p:cNvPr id="19" name="Rounded Rectangle 15">
            <a:extLst>
              <a:ext uri="{FF2B5EF4-FFF2-40B4-BE49-F238E27FC236}">
                <a16:creationId xmlns:a16="http://schemas.microsoft.com/office/drawing/2014/main" id="{8C897466-58F3-4515-B3FE-DE8117B2BAC3}"/>
              </a:ext>
            </a:extLst>
          </p:cNvPr>
          <p:cNvSpPr/>
          <p:nvPr/>
        </p:nvSpPr>
        <p:spPr>
          <a:xfrm>
            <a:off x="4447811" y="2828139"/>
            <a:ext cx="1509103" cy="814249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>
              <a:defRPr/>
            </a:pPr>
            <a:r>
              <a:rPr lang="en-US" sz="1100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eg, Send the patient’s latest History &amp; Physical</a:t>
            </a:r>
          </a:p>
        </p:txBody>
      </p:sp>
      <p:sp>
        <p:nvSpPr>
          <p:cNvPr id="23" name="Rounded Rectangle 3">
            <a:extLst>
              <a:ext uri="{FF2B5EF4-FFF2-40B4-BE49-F238E27FC236}">
                <a16:creationId xmlns:a16="http://schemas.microsoft.com/office/drawing/2014/main" id="{730E9F61-FD2F-4EA8-A630-E52A08664DEC}"/>
              </a:ext>
            </a:extLst>
          </p:cNvPr>
          <p:cNvSpPr/>
          <p:nvPr/>
        </p:nvSpPr>
        <p:spPr>
          <a:xfrm>
            <a:off x="9406610" y="4390358"/>
            <a:ext cx="2301498" cy="68214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>
              <a:buFont typeface="Arial"/>
              <a:buNone/>
              <a:defRPr/>
            </a:pPr>
            <a:r>
              <a:rPr lang="en-US" sz="1400" b="1" kern="0">
                <a:solidFill>
                  <a:srgbClr val="474749"/>
                </a:solidFill>
                <a:latin typeface="Arial"/>
                <a:cs typeface="Arial"/>
                <a:sym typeface="Arial"/>
              </a:rPr>
              <a:t>3.</a:t>
            </a:r>
            <a:br>
              <a:rPr lang="en-US" sz="1400" b="1" kern="0">
                <a:solidFill>
                  <a:srgbClr val="474749"/>
                </a:solidFill>
                <a:latin typeface="Arial"/>
                <a:cs typeface="Arial"/>
                <a:sym typeface="Arial"/>
              </a:rPr>
            </a:br>
            <a:r>
              <a:rPr lang="en-US" sz="1400" b="1" kern="0">
                <a:solidFill>
                  <a:srgbClr val="474749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Practitioner</a:t>
            </a:r>
            <a:r>
              <a:rPr lang="en-US" sz="1400" b="1" kern="0">
                <a:solidFill>
                  <a:srgbClr val="474749"/>
                </a:solidFill>
                <a:latin typeface="Arial"/>
                <a:cs typeface="Arial"/>
                <a:sym typeface="Arial"/>
              </a:rPr>
              <a:t> Intervention (if required)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D3775D-A923-4FA0-B3AA-10D44AEFC29B}"/>
              </a:ext>
            </a:extLst>
          </p:cNvPr>
          <p:cNvCxnSpPr>
            <a:cxnSpLocks/>
          </p:cNvCxnSpPr>
          <p:nvPr/>
        </p:nvCxnSpPr>
        <p:spPr>
          <a:xfrm flipV="1">
            <a:off x="8457883" y="3940441"/>
            <a:ext cx="1753561" cy="12384"/>
          </a:xfrm>
          <a:prstGeom prst="straightConnector1">
            <a:avLst/>
          </a:prstGeom>
          <a:noFill/>
          <a:ln w="38100" cap="flat" cmpd="sng" algn="ctr">
            <a:solidFill>
              <a:srgbClr val="474749"/>
            </a:solidFill>
            <a:prstDash val="dash"/>
            <a:tailEnd type="triangle"/>
          </a:ln>
          <a:effectLst/>
        </p:spPr>
      </p:cxnSp>
      <p:cxnSp>
        <p:nvCxnSpPr>
          <p:cNvPr id="25" name="Connector: Elbow 14">
            <a:extLst>
              <a:ext uri="{FF2B5EF4-FFF2-40B4-BE49-F238E27FC236}">
                <a16:creationId xmlns:a16="http://schemas.microsoft.com/office/drawing/2014/main" id="{4C2401B9-6E3F-4010-BE10-E1AAFAF79A50}"/>
              </a:ext>
            </a:extLst>
          </p:cNvPr>
          <p:cNvCxnSpPr>
            <a:cxnSpLocks/>
          </p:cNvCxnSpPr>
          <p:nvPr/>
        </p:nvCxnSpPr>
        <p:spPr>
          <a:xfrm flipH="1">
            <a:off x="5317513" y="3952825"/>
            <a:ext cx="1876912" cy="1583036"/>
          </a:xfrm>
          <a:prstGeom prst="bentConnector3">
            <a:avLst>
              <a:gd name="adj1" fmla="val -62703"/>
            </a:avLst>
          </a:prstGeom>
          <a:noFill/>
          <a:ln w="38100" cap="flat" cmpd="sng" algn="ctr">
            <a:solidFill>
              <a:srgbClr val="474749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239F17BD-1F5F-434A-A703-1F1E94981E5B}"/>
              </a:ext>
            </a:extLst>
          </p:cNvPr>
          <p:cNvSpPr/>
          <p:nvPr/>
        </p:nvSpPr>
        <p:spPr>
          <a:xfrm>
            <a:off x="5078667" y="4100562"/>
            <a:ext cx="889297" cy="1230550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6B936A18-DB99-4994-BAEA-CFAFF2349C6B}"/>
              </a:ext>
            </a:extLst>
          </p:cNvPr>
          <p:cNvSpPr/>
          <p:nvPr/>
        </p:nvSpPr>
        <p:spPr>
          <a:xfrm>
            <a:off x="8506711" y="4113236"/>
            <a:ext cx="889297" cy="1230550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rgbClr val="CA9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705325-758A-4243-BE05-B52B3D69D360}"/>
              </a:ext>
            </a:extLst>
          </p:cNvPr>
          <p:cNvSpPr txBox="1"/>
          <p:nvPr/>
        </p:nvSpPr>
        <p:spPr>
          <a:xfrm>
            <a:off x="6432751" y="1475584"/>
            <a:ext cx="3381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Direct Query or Task Based Approach</a:t>
            </a:r>
          </a:p>
          <a:p>
            <a:pPr lvl="1"/>
            <a:endParaRPr lang="en-US"/>
          </a:p>
          <a:p>
            <a:pPr lvl="1"/>
            <a:r>
              <a:rPr lang="en-US"/>
              <a:t>Task Based Approach</a:t>
            </a:r>
          </a:p>
        </p:txBody>
      </p:sp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CC0A04E3-28BC-422A-816F-2DD18B3446CD}"/>
              </a:ext>
            </a:extLst>
          </p:cNvPr>
          <p:cNvSpPr/>
          <p:nvPr/>
        </p:nvSpPr>
        <p:spPr>
          <a:xfrm>
            <a:off x="6539603" y="1517689"/>
            <a:ext cx="287177" cy="374670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7281D516-E5A4-4B72-994A-D4FEDB0E2D9A}"/>
              </a:ext>
            </a:extLst>
          </p:cNvPr>
          <p:cNvSpPr/>
          <p:nvPr/>
        </p:nvSpPr>
        <p:spPr>
          <a:xfrm>
            <a:off x="6539602" y="2318872"/>
            <a:ext cx="287177" cy="374670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09DDE2A-01E9-4659-ABFF-9ED1B640AD91}"/>
              </a:ext>
            </a:extLst>
          </p:cNvPr>
          <p:cNvGrpSpPr/>
          <p:nvPr/>
        </p:nvGrpSpPr>
        <p:grpSpPr>
          <a:xfrm>
            <a:off x="6405752" y="3584902"/>
            <a:ext cx="755318" cy="627060"/>
            <a:chOff x="6405752" y="3648472"/>
            <a:chExt cx="755318" cy="627060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FB44FC2-F1CD-4EA5-A3BB-C68EC6D550F0}"/>
                </a:ext>
              </a:extLst>
            </p:cNvPr>
            <p:cNvSpPr/>
            <p:nvPr/>
          </p:nvSpPr>
          <p:spPr>
            <a:xfrm>
              <a:off x="6476503" y="3717370"/>
              <a:ext cx="607845" cy="436762"/>
            </a:xfrm>
            <a:custGeom>
              <a:avLst/>
              <a:gdLst>
                <a:gd name="connsiteX0" fmla="*/ 28376 w 607845"/>
                <a:gd name="connsiteY0" fmla="*/ 436762 h 436762"/>
                <a:gd name="connsiteX1" fmla="*/ 579470 w 607845"/>
                <a:gd name="connsiteY1" fmla="*/ 436762 h 436762"/>
                <a:gd name="connsiteX2" fmla="*/ 607846 w 607845"/>
                <a:gd name="connsiteY2" fmla="*/ 410250 h 436762"/>
                <a:gd name="connsiteX3" fmla="*/ 607846 w 607845"/>
                <a:gd name="connsiteY3" fmla="*/ 27908 h 436762"/>
                <a:gd name="connsiteX4" fmla="*/ 579470 w 607845"/>
                <a:gd name="connsiteY4" fmla="*/ 1395 h 436762"/>
                <a:gd name="connsiteX5" fmla="*/ 410707 w 607845"/>
                <a:gd name="connsiteY5" fmla="*/ 1395 h 436762"/>
                <a:gd name="connsiteX6" fmla="*/ 389798 w 607845"/>
                <a:gd name="connsiteY6" fmla="*/ 9768 h 436762"/>
                <a:gd name="connsiteX7" fmla="*/ 388304 w 607845"/>
                <a:gd name="connsiteY7" fmla="*/ 13954 h 436762"/>
                <a:gd name="connsiteX8" fmla="*/ 391291 w 607845"/>
                <a:gd name="connsiteY8" fmla="*/ 22327 h 436762"/>
                <a:gd name="connsiteX9" fmla="*/ 391291 w 607845"/>
                <a:gd name="connsiteY9" fmla="*/ 27908 h 436762"/>
                <a:gd name="connsiteX10" fmla="*/ 579470 w 607845"/>
                <a:gd name="connsiteY10" fmla="*/ 27908 h 436762"/>
                <a:gd name="connsiteX11" fmla="*/ 579470 w 607845"/>
                <a:gd name="connsiteY11" fmla="*/ 408854 h 436762"/>
                <a:gd name="connsiteX12" fmla="*/ 31363 w 607845"/>
                <a:gd name="connsiteY12" fmla="*/ 408854 h 436762"/>
                <a:gd name="connsiteX13" fmla="*/ 31363 w 607845"/>
                <a:gd name="connsiteY13" fmla="*/ 27908 h 436762"/>
                <a:gd name="connsiteX14" fmla="*/ 56752 w 607845"/>
                <a:gd name="connsiteY14" fmla="*/ 27908 h 436762"/>
                <a:gd name="connsiteX15" fmla="*/ 55259 w 607845"/>
                <a:gd name="connsiteY15" fmla="*/ 18140 h 436762"/>
                <a:gd name="connsiteX16" fmla="*/ 56752 w 607845"/>
                <a:gd name="connsiteY16" fmla="*/ 0 h 436762"/>
                <a:gd name="connsiteX17" fmla="*/ 28376 w 607845"/>
                <a:gd name="connsiteY17" fmla="*/ 1395 h 436762"/>
                <a:gd name="connsiteX18" fmla="*/ 0 w 607845"/>
                <a:gd name="connsiteY18" fmla="*/ 27908 h 436762"/>
                <a:gd name="connsiteX19" fmla="*/ 0 w 607845"/>
                <a:gd name="connsiteY19" fmla="*/ 410250 h 436762"/>
                <a:gd name="connsiteX20" fmla="*/ 28376 w 607845"/>
                <a:gd name="connsiteY20" fmla="*/ 436762 h 43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7845" h="436762">
                  <a:moveTo>
                    <a:pt x="28376" y="436762"/>
                  </a:moveTo>
                  <a:cubicBezTo>
                    <a:pt x="191165" y="436762"/>
                    <a:pt x="416680" y="436762"/>
                    <a:pt x="579470" y="436762"/>
                  </a:cubicBezTo>
                  <a:cubicBezTo>
                    <a:pt x="601872" y="436762"/>
                    <a:pt x="607846" y="431181"/>
                    <a:pt x="607846" y="410250"/>
                  </a:cubicBezTo>
                  <a:cubicBezTo>
                    <a:pt x="607846" y="320944"/>
                    <a:pt x="607846" y="117214"/>
                    <a:pt x="607846" y="27908"/>
                  </a:cubicBezTo>
                  <a:cubicBezTo>
                    <a:pt x="607846" y="6977"/>
                    <a:pt x="601872" y="1395"/>
                    <a:pt x="579470" y="1395"/>
                  </a:cubicBezTo>
                  <a:cubicBezTo>
                    <a:pt x="531678" y="1395"/>
                    <a:pt x="476420" y="1395"/>
                    <a:pt x="410707" y="1395"/>
                  </a:cubicBezTo>
                  <a:cubicBezTo>
                    <a:pt x="403239" y="4186"/>
                    <a:pt x="397265" y="6977"/>
                    <a:pt x="389798" y="9768"/>
                  </a:cubicBezTo>
                  <a:cubicBezTo>
                    <a:pt x="386811" y="11163"/>
                    <a:pt x="386811" y="12559"/>
                    <a:pt x="388304" y="13954"/>
                  </a:cubicBezTo>
                  <a:cubicBezTo>
                    <a:pt x="389798" y="16745"/>
                    <a:pt x="389798" y="19536"/>
                    <a:pt x="391291" y="22327"/>
                  </a:cubicBezTo>
                  <a:cubicBezTo>
                    <a:pt x="391291" y="23722"/>
                    <a:pt x="391291" y="26513"/>
                    <a:pt x="391291" y="27908"/>
                  </a:cubicBezTo>
                  <a:cubicBezTo>
                    <a:pt x="462978" y="27908"/>
                    <a:pt x="518237" y="27908"/>
                    <a:pt x="579470" y="27908"/>
                  </a:cubicBezTo>
                  <a:cubicBezTo>
                    <a:pt x="579470" y="117214"/>
                    <a:pt x="579470" y="319548"/>
                    <a:pt x="579470" y="408854"/>
                  </a:cubicBezTo>
                  <a:cubicBezTo>
                    <a:pt x="416680" y="408854"/>
                    <a:pt x="192659" y="408854"/>
                    <a:pt x="31363" y="408854"/>
                  </a:cubicBezTo>
                  <a:cubicBezTo>
                    <a:pt x="31363" y="319548"/>
                    <a:pt x="31363" y="117214"/>
                    <a:pt x="31363" y="27908"/>
                  </a:cubicBezTo>
                  <a:cubicBezTo>
                    <a:pt x="43311" y="27908"/>
                    <a:pt x="43311" y="27908"/>
                    <a:pt x="56752" y="27908"/>
                  </a:cubicBezTo>
                  <a:cubicBezTo>
                    <a:pt x="56752" y="25117"/>
                    <a:pt x="55259" y="20931"/>
                    <a:pt x="55259" y="18140"/>
                  </a:cubicBezTo>
                  <a:cubicBezTo>
                    <a:pt x="55259" y="12559"/>
                    <a:pt x="55259" y="5582"/>
                    <a:pt x="56752" y="0"/>
                  </a:cubicBezTo>
                  <a:cubicBezTo>
                    <a:pt x="41817" y="1395"/>
                    <a:pt x="41817" y="1395"/>
                    <a:pt x="28376" y="1395"/>
                  </a:cubicBezTo>
                  <a:cubicBezTo>
                    <a:pt x="5974" y="1395"/>
                    <a:pt x="0" y="6977"/>
                    <a:pt x="0" y="27908"/>
                  </a:cubicBezTo>
                  <a:cubicBezTo>
                    <a:pt x="0" y="117214"/>
                    <a:pt x="0" y="320944"/>
                    <a:pt x="0" y="410250"/>
                  </a:cubicBezTo>
                  <a:cubicBezTo>
                    <a:pt x="0" y="431181"/>
                    <a:pt x="5974" y="436762"/>
                    <a:pt x="28376" y="436762"/>
                  </a:cubicBezTo>
                  <a:close/>
                </a:path>
              </a:pathLst>
            </a:custGeom>
            <a:solidFill>
              <a:srgbClr val="51657F"/>
            </a:solidFill>
            <a:ln w="147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6CF2D3E-120A-465D-B134-329B29B15A1A}"/>
                </a:ext>
              </a:extLst>
            </p:cNvPr>
            <p:cNvSpPr/>
            <p:nvPr/>
          </p:nvSpPr>
          <p:spPr>
            <a:xfrm>
              <a:off x="6581954" y="3718766"/>
              <a:ext cx="221620" cy="27908"/>
            </a:xfrm>
            <a:custGeom>
              <a:avLst/>
              <a:gdLst>
                <a:gd name="connsiteX0" fmla="*/ 206686 w 221620"/>
                <a:gd name="connsiteY0" fmla="*/ 0 h 27908"/>
                <a:gd name="connsiteX1" fmla="*/ 167855 w 221620"/>
                <a:gd name="connsiteY1" fmla="*/ 0 h 27908"/>
                <a:gd name="connsiteX2" fmla="*/ 3573 w 221620"/>
                <a:gd name="connsiteY2" fmla="*/ 0 h 27908"/>
                <a:gd name="connsiteX3" fmla="*/ 586 w 221620"/>
                <a:gd name="connsiteY3" fmla="*/ 18140 h 27908"/>
                <a:gd name="connsiteX4" fmla="*/ 2079 w 221620"/>
                <a:gd name="connsiteY4" fmla="*/ 27908 h 27908"/>
                <a:gd name="connsiteX5" fmla="*/ 221621 w 221620"/>
                <a:gd name="connsiteY5" fmla="*/ 27908 h 27908"/>
                <a:gd name="connsiteX6" fmla="*/ 206686 w 221620"/>
                <a:gd name="connsiteY6" fmla="*/ 0 h 2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620" h="27908">
                  <a:moveTo>
                    <a:pt x="206686" y="0"/>
                  </a:moveTo>
                  <a:cubicBezTo>
                    <a:pt x="187271" y="0"/>
                    <a:pt x="182790" y="0"/>
                    <a:pt x="167855" y="0"/>
                  </a:cubicBezTo>
                  <a:cubicBezTo>
                    <a:pt x="108116" y="0"/>
                    <a:pt x="63312" y="0"/>
                    <a:pt x="3573" y="0"/>
                  </a:cubicBezTo>
                  <a:cubicBezTo>
                    <a:pt x="586" y="5582"/>
                    <a:pt x="-908" y="11163"/>
                    <a:pt x="586" y="18140"/>
                  </a:cubicBezTo>
                  <a:cubicBezTo>
                    <a:pt x="586" y="20931"/>
                    <a:pt x="2079" y="25117"/>
                    <a:pt x="2079" y="27908"/>
                  </a:cubicBezTo>
                  <a:cubicBezTo>
                    <a:pt x="78247" y="27908"/>
                    <a:pt x="136492" y="27908"/>
                    <a:pt x="221621" y="27908"/>
                  </a:cubicBezTo>
                  <a:cubicBezTo>
                    <a:pt x="218634" y="18140"/>
                    <a:pt x="214153" y="8372"/>
                    <a:pt x="206686" y="0"/>
                  </a:cubicBezTo>
                  <a:close/>
                </a:path>
              </a:pathLst>
            </a:custGeom>
            <a:solidFill>
              <a:schemeClr val="accent1"/>
            </a:solidFill>
            <a:ln w="147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53E2800-DBC9-4123-9728-EECE1348CAC5}"/>
                </a:ext>
              </a:extLst>
            </p:cNvPr>
            <p:cNvSpPr/>
            <p:nvPr/>
          </p:nvSpPr>
          <p:spPr>
            <a:xfrm>
              <a:off x="6405752" y="4162505"/>
              <a:ext cx="755318" cy="113027"/>
            </a:xfrm>
            <a:custGeom>
              <a:avLst/>
              <a:gdLst>
                <a:gd name="connsiteX0" fmla="*/ 754764 w 755318"/>
                <a:gd name="connsiteY0" fmla="*/ 85120 h 113027"/>
                <a:gd name="connsiteX1" fmla="*/ 750283 w 755318"/>
                <a:gd name="connsiteY1" fmla="*/ 75352 h 113027"/>
                <a:gd name="connsiteX2" fmla="*/ 715933 w 755318"/>
                <a:gd name="connsiteY2" fmla="*/ 36281 h 113027"/>
                <a:gd name="connsiteX3" fmla="*/ 699505 w 755318"/>
                <a:gd name="connsiteY3" fmla="*/ 18140 h 113027"/>
                <a:gd name="connsiteX4" fmla="*/ 699505 w 755318"/>
                <a:gd name="connsiteY4" fmla="*/ 18140 h 113027"/>
                <a:gd name="connsiteX5" fmla="*/ 699505 w 755318"/>
                <a:gd name="connsiteY5" fmla="*/ 18140 h 113027"/>
                <a:gd name="connsiteX6" fmla="*/ 689051 w 755318"/>
                <a:gd name="connsiteY6" fmla="*/ 9768 h 113027"/>
                <a:gd name="connsiteX7" fmla="*/ 662168 w 755318"/>
                <a:gd name="connsiteY7" fmla="*/ 0 h 113027"/>
                <a:gd name="connsiteX8" fmla="*/ 329122 w 755318"/>
                <a:gd name="connsiteY8" fmla="*/ 0 h 113027"/>
                <a:gd name="connsiteX9" fmla="*/ 91659 w 755318"/>
                <a:gd name="connsiteY9" fmla="*/ 0 h 113027"/>
                <a:gd name="connsiteX10" fmla="*/ 64777 w 755318"/>
                <a:gd name="connsiteY10" fmla="*/ 9768 h 113027"/>
                <a:gd name="connsiteX11" fmla="*/ 54322 w 755318"/>
                <a:gd name="connsiteY11" fmla="*/ 18140 h 113027"/>
                <a:gd name="connsiteX12" fmla="*/ 54322 w 755318"/>
                <a:gd name="connsiteY12" fmla="*/ 18140 h 113027"/>
                <a:gd name="connsiteX13" fmla="*/ 54322 w 755318"/>
                <a:gd name="connsiteY13" fmla="*/ 18140 h 113027"/>
                <a:gd name="connsiteX14" fmla="*/ 39388 w 755318"/>
                <a:gd name="connsiteY14" fmla="*/ 36281 h 113027"/>
                <a:gd name="connsiteX15" fmla="*/ 5038 w 755318"/>
                <a:gd name="connsiteY15" fmla="*/ 75352 h 113027"/>
                <a:gd name="connsiteX16" fmla="*/ 557 w 755318"/>
                <a:gd name="connsiteY16" fmla="*/ 85120 h 113027"/>
                <a:gd name="connsiteX17" fmla="*/ 28933 w 755318"/>
                <a:gd name="connsiteY17" fmla="*/ 113028 h 113027"/>
                <a:gd name="connsiteX18" fmla="*/ 381394 w 755318"/>
                <a:gd name="connsiteY18" fmla="*/ 113028 h 113027"/>
                <a:gd name="connsiteX19" fmla="*/ 724894 w 755318"/>
                <a:gd name="connsiteY19" fmla="*/ 113028 h 113027"/>
                <a:gd name="connsiteX20" fmla="*/ 754764 w 755318"/>
                <a:gd name="connsiteY20" fmla="*/ 85120 h 113027"/>
                <a:gd name="connsiteX21" fmla="*/ 400809 w 755318"/>
                <a:gd name="connsiteY21" fmla="*/ 93492 h 113027"/>
                <a:gd name="connsiteX22" fmla="*/ 381394 w 755318"/>
                <a:gd name="connsiteY22" fmla="*/ 93492 h 113027"/>
                <a:gd name="connsiteX23" fmla="*/ 361979 w 755318"/>
                <a:gd name="connsiteY23" fmla="*/ 93492 h 113027"/>
                <a:gd name="connsiteX24" fmla="*/ 332109 w 755318"/>
                <a:gd name="connsiteY24" fmla="*/ 82329 h 113027"/>
                <a:gd name="connsiteX25" fmla="*/ 332109 w 755318"/>
                <a:gd name="connsiteY25" fmla="*/ 80934 h 113027"/>
                <a:gd name="connsiteX26" fmla="*/ 430679 w 755318"/>
                <a:gd name="connsiteY26" fmla="*/ 80934 h 113027"/>
                <a:gd name="connsiteX27" fmla="*/ 430679 w 755318"/>
                <a:gd name="connsiteY27" fmla="*/ 82329 h 113027"/>
                <a:gd name="connsiteX28" fmla="*/ 400809 w 755318"/>
                <a:gd name="connsiteY28" fmla="*/ 93492 h 113027"/>
                <a:gd name="connsiteX29" fmla="*/ 276851 w 755318"/>
                <a:gd name="connsiteY29" fmla="*/ 69770 h 113027"/>
                <a:gd name="connsiteX30" fmla="*/ 278344 w 755318"/>
                <a:gd name="connsiteY30" fmla="*/ 64189 h 113027"/>
                <a:gd name="connsiteX31" fmla="*/ 299253 w 755318"/>
                <a:gd name="connsiteY31" fmla="*/ 50235 h 113027"/>
                <a:gd name="connsiteX32" fmla="*/ 303733 w 755318"/>
                <a:gd name="connsiteY32" fmla="*/ 50235 h 113027"/>
                <a:gd name="connsiteX33" fmla="*/ 381394 w 755318"/>
                <a:gd name="connsiteY33" fmla="*/ 51630 h 113027"/>
                <a:gd name="connsiteX34" fmla="*/ 459055 w 755318"/>
                <a:gd name="connsiteY34" fmla="*/ 50235 h 113027"/>
                <a:gd name="connsiteX35" fmla="*/ 463536 w 755318"/>
                <a:gd name="connsiteY35" fmla="*/ 50235 h 113027"/>
                <a:gd name="connsiteX36" fmla="*/ 484444 w 755318"/>
                <a:gd name="connsiteY36" fmla="*/ 64189 h 113027"/>
                <a:gd name="connsiteX37" fmla="*/ 485938 w 755318"/>
                <a:gd name="connsiteY37" fmla="*/ 69770 h 113027"/>
                <a:gd name="connsiteX38" fmla="*/ 276851 w 755318"/>
                <a:gd name="connsiteY38" fmla="*/ 69770 h 11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55318" h="113027">
                  <a:moveTo>
                    <a:pt x="754764" y="85120"/>
                  </a:moveTo>
                  <a:cubicBezTo>
                    <a:pt x="754764" y="82329"/>
                    <a:pt x="751777" y="78143"/>
                    <a:pt x="750283" y="75352"/>
                  </a:cubicBezTo>
                  <a:lnTo>
                    <a:pt x="715933" y="36281"/>
                  </a:lnTo>
                  <a:cubicBezTo>
                    <a:pt x="711453" y="30699"/>
                    <a:pt x="705479" y="23722"/>
                    <a:pt x="699505" y="18140"/>
                  </a:cubicBezTo>
                  <a:lnTo>
                    <a:pt x="699505" y="18140"/>
                  </a:lnTo>
                  <a:lnTo>
                    <a:pt x="699505" y="18140"/>
                  </a:lnTo>
                  <a:cubicBezTo>
                    <a:pt x="696518" y="15350"/>
                    <a:pt x="693531" y="12559"/>
                    <a:pt x="689051" y="9768"/>
                  </a:cubicBezTo>
                  <a:cubicBezTo>
                    <a:pt x="681583" y="4186"/>
                    <a:pt x="671129" y="0"/>
                    <a:pt x="662168" y="0"/>
                  </a:cubicBezTo>
                  <a:cubicBezTo>
                    <a:pt x="577040" y="0"/>
                    <a:pt x="405290" y="0"/>
                    <a:pt x="329122" y="0"/>
                  </a:cubicBezTo>
                  <a:cubicBezTo>
                    <a:pt x="252955" y="0"/>
                    <a:pt x="176788" y="0"/>
                    <a:pt x="91659" y="0"/>
                  </a:cubicBezTo>
                  <a:cubicBezTo>
                    <a:pt x="82698" y="0"/>
                    <a:pt x="72244" y="4186"/>
                    <a:pt x="64777" y="9768"/>
                  </a:cubicBezTo>
                  <a:cubicBezTo>
                    <a:pt x="61790" y="12559"/>
                    <a:pt x="57309" y="15350"/>
                    <a:pt x="54322" y="18140"/>
                  </a:cubicBezTo>
                  <a:lnTo>
                    <a:pt x="54322" y="18140"/>
                  </a:lnTo>
                  <a:lnTo>
                    <a:pt x="54322" y="18140"/>
                  </a:lnTo>
                  <a:cubicBezTo>
                    <a:pt x="49842" y="23722"/>
                    <a:pt x="45362" y="30699"/>
                    <a:pt x="39388" y="36281"/>
                  </a:cubicBezTo>
                  <a:lnTo>
                    <a:pt x="5038" y="75352"/>
                  </a:lnTo>
                  <a:cubicBezTo>
                    <a:pt x="2051" y="78143"/>
                    <a:pt x="557" y="82329"/>
                    <a:pt x="557" y="85120"/>
                  </a:cubicBezTo>
                  <a:cubicBezTo>
                    <a:pt x="-2430" y="104656"/>
                    <a:pt x="6531" y="113028"/>
                    <a:pt x="28933" y="113028"/>
                  </a:cubicBezTo>
                  <a:cubicBezTo>
                    <a:pt x="136464" y="113028"/>
                    <a:pt x="282825" y="113028"/>
                    <a:pt x="381394" y="113028"/>
                  </a:cubicBezTo>
                  <a:cubicBezTo>
                    <a:pt x="479964" y="113028"/>
                    <a:pt x="617364" y="113028"/>
                    <a:pt x="724894" y="113028"/>
                  </a:cubicBezTo>
                  <a:cubicBezTo>
                    <a:pt x="748790" y="113028"/>
                    <a:pt x="757751" y="104656"/>
                    <a:pt x="754764" y="85120"/>
                  </a:cubicBezTo>
                  <a:close/>
                  <a:moveTo>
                    <a:pt x="400809" y="93492"/>
                  </a:moveTo>
                  <a:cubicBezTo>
                    <a:pt x="393342" y="93492"/>
                    <a:pt x="387368" y="93492"/>
                    <a:pt x="381394" y="93492"/>
                  </a:cubicBezTo>
                  <a:cubicBezTo>
                    <a:pt x="375420" y="93492"/>
                    <a:pt x="369446" y="93492"/>
                    <a:pt x="361979" y="93492"/>
                  </a:cubicBezTo>
                  <a:cubicBezTo>
                    <a:pt x="335096" y="93492"/>
                    <a:pt x="333603" y="90701"/>
                    <a:pt x="332109" y="82329"/>
                  </a:cubicBezTo>
                  <a:cubicBezTo>
                    <a:pt x="332109" y="82329"/>
                    <a:pt x="332109" y="80934"/>
                    <a:pt x="332109" y="80934"/>
                  </a:cubicBezTo>
                  <a:cubicBezTo>
                    <a:pt x="364966" y="80934"/>
                    <a:pt x="397822" y="80934"/>
                    <a:pt x="430679" y="80934"/>
                  </a:cubicBezTo>
                  <a:cubicBezTo>
                    <a:pt x="430679" y="80934"/>
                    <a:pt x="430679" y="82329"/>
                    <a:pt x="430679" y="82329"/>
                  </a:cubicBezTo>
                  <a:cubicBezTo>
                    <a:pt x="429186" y="89306"/>
                    <a:pt x="427692" y="92097"/>
                    <a:pt x="400809" y="93492"/>
                  </a:cubicBezTo>
                  <a:close/>
                  <a:moveTo>
                    <a:pt x="276851" y="69770"/>
                  </a:moveTo>
                  <a:cubicBezTo>
                    <a:pt x="276851" y="66980"/>
                    <a:pt x="278344" y="65584"/>
                    <a:pt x="278344" y="64189"/>
                  </a:cubicBezTo>
                  <a:cubicBezTo>
                    <a:pt x="282825" y="55816"/>
                    <a:pt x="288799" y="50235"/>
                    <a:pt x="299253" y="50235"/>
                  </a:cubicBezTo>
                  <a:cubicBezTo>
                    <a:pt x="300746" y="50235"/>
                    <a:pt x="302240" y="50235"/>
                    <a:pt x="303733" y="50235"/>
                  </a:cubicBezTo>
                  <a:cubicBezTo>
                    <a:pt x="329122" y="50235"/>
                    <a:pt x="354512" y="51630"/>
                    <a:pt x="381394" y="51630"/>
                  </a:cubicBezTo>
                  <a:cubicBezTo>
                    <a:pt x="406783" y="51630"/>
                    <a:pt x="432172" y="51630"/>
                    <a:pt x="459055" y="50235"/>
                  </a:cubicBezTo>
                  <a:cubicBezTo>
                    <a:pt x="460549" y="50235"/>
                    <a:pt x="462042" y="50235"/>
                    <a:pt x="463536" y="50235"/>
                  </a:cubicBezTo>
                  <a:cubicBezTo>
                    <a:pt x="473990" y="51630"/>
                    <a:pt x="479964" y="55816"/>
                    <a:pt x="484444" y="64189"/>
                  </a:cubicBezTo>
                  <a:cubicBezTo>
                    <a:pt x="485938" y="65584"/>
                    <a:pt x="485938" y="68375"/>
                    <a:pt x="485938" y="69770"/>
                  </a:cubicBezTo>
                  <a:cubicBezTo>
                    <a:pt x="415744" y="69770"/>
                    <a:pt x="347044" y="69770"/>
                    <a:pt x="276851" y="69770"/>
                  </a:cubicBezTo>
                  <a:close/>
                </a:path>
              </a:pathLst>
            </a:custGeom>
            <a:solidFill>
              <a:schemeClr val="accent1"/>
            </a:solidFill>
            <a:ln w="147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4B5CEEB-BE66-4589-8E8C-FA59A849204F}"/>
                </a:ext>
              </a:extLst>
            </p:cNvPr>
            <p:cNvSpPr/>
            <p:nvPr/>
          </p:nvSpPr>
          <p:spPr>
            <a:xfrm>
              <a:off x="6935853" y="3831194"/>
              <a:ext cx="58035" cy="54224"/>
            </a:xfrm>
            <a:custGeom>
              <a:avLst/>
              <a:gdLst>
                <a:gd name="connsiteX0" fmla="*/ 5122 w 58035"/>
                <a:gd name="connsiteY0" fmla="*/ 42462 h 54224"/>
                <a:gd name="connsiteX1" fmla="*/ 12590 w 58035"/>
                <a:gd name="connsiteY1" fmla="*/ 4786 h 54224"/>
                <a:gd name="connsiteX2" fmla="*/ 52913 w 58035"/>
                <a:gd name="connsiteY2" fmla="*/ 11763 h 54224"/>
                <a:gd name="connsiteX3" fmla="*/ 45446 w 58035"/>
                <a:gd name="connsiteY3" fmla="*/ 49439 h 54224"/>
                <a:gd name="connsiteX4" fmla="*/ 5122 w 58035"/>
                <a:gd name="connsiteY4" fmla="*/ 42462 h 5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35" h="54224">
                  <a:moveTo>
                    <a:pt x="5122" y="42462"/>
                  </a:moveTo>
                  <a:cubicBezTo>
                    <a:pt x="-3839" y="28508"/>
                    <a:pt x="-852" y="13158"/>
                    <a:pt x="12590" y="4786"/>
                  </a:cubicBezTo>
                  <a:cubicBezTo>
                    <a:pt x="26031" y="-3587"/>
                    <a:pt x="43953" y="-796"/>
                    <a:pt x="52913" y="11763"/>
                  </a:cubicBezTo>
                  <a:cubicBezTo>
                    <a:pt x="61874" y="24321"/>
                    <a:pt x="58887" y="41066"/>
                    <a:pt x="45446" y="49439"/>
                  </a:cubicBezTo>
                  <a:cubicBezTo>
                    <a:pt x="32005" y="57811"/>
                    <a:pt x="14083" y="55020"/>
                    <a:pt x="5122" y="42462"/>
                  </a:cubicBezTo>
                  <a:close/>
                </a:path>
              </a:pathLst>
            </a:custGeom>
            <a:solidFill>
              <a:srgbClr val="CA905E"/>
            </a:solidFill>
            <a:ln w="147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aphic 30">
              <a:extLst>
                <a:ext uri="{FF2B5EF4-FFF2-40B4-BE49-F238E27FC236}">
                  <a16:creationId xmlns:a16="http://schemas.microsoft.com/office/drawing/2014/main" id="{64E76F6D-68EF-40EC-A890-B16511CC03B9}"/>
                </a:ext>
              </a:extLst>
            </p:cNvPr>
            <p:cNvGrpSpPr/>
            <p:nvPr/>
          </p:nvGrpSpPr>
          <p:grpSpPr>
            <a:xfrm>
              <a:off x="6543710" y="3648472"/>
              <a:ext cx="507782" cy="278929"/>
              <a:chOff x="6543710" y="3648472"/>
              <a:chExt cx="507782" cy="278929"/>
            </a:xfrm>
            <a:solidFill>
              <a:schemeClr val="accent1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EF76658-4849-468B-9F0D-80E47A72D760}"/>
                  </a:ext>
                </a:extLst>
              </p:cNvPr>
              <p:cNvSpPr/>
              <p:nvPr/>
            </p:nvSpPr>
            <p:spPr>
              <a:xfrm>
                <a:off x="6543710" y="3648472"/>
                <a:ext cx="507782" cy="278929"/>
              </a:xfrm>
              <a:custGeom>
                <a:avLst/>
                <a:gdLst>
                  <a:gd name="connsiteX0" fmla="*/ 307657 w 507782"/>
                  <a:gd name="connsiteY0" fmla="*/ 71689 h 278929"/>
                  <a:gd name="connsiteX1" fmla="*/ 328565 w 507782"/>
                  <a:gd name="connsiteY1" fmla="*/ 63317 h 278929"/>
                  <a:gd name="connsiteX2" fmla="*/ 391291 w 507782"/>
                  <a:gd name="connsiteY2" fmla="*/ 36804 h 278929"/>
                  <a:gd name="connsiteX3" fmla="*/ 461485 w 507782"/>
                  <a:gd name="connsiteY3" fmla="*/ 35408 h 278929"/>
                  <a:gd name="connsiteX4" fmla="*/ 480900 w 507782"/>
                  <a:gd name="connsiteY4" fmla="*/ 52153 h 278929"/>
                  <a:gd name="connsiteX5" fmla="*/ 507783 w 507782"/>
                  <a:gd name="connsiteY5" fmla="*/ 52153 h 278929"/>
                  <a:gd name="connsiteX6" fmla="*/ 483887 w 507782"/>
                  <a:gd name="connsiteY6" fmla="*/ 20059 h 278929"/>
                  <a:gd name="connsiteX7" fmla="*/ 482394 w 507782"/>
                  <a:gd name="connsiteY7" fmla="*/ 20059 h 278929"/>
                  <a:gd name="connsiteX8" fmla="*/ 412200 w 507782"/>
                  <a:gd name="connsiteY8" fmla="*/ 8896 h 278929"/>
                  <a:gd name="connsiteX9" fmla="*/ 371876 w 507782"/>
                  <a:gd name="connsiteY9" fmla="*/ 20059 h 278929"/>
                  <a:gd name="connsiteX10" fmla="*/ 297202 w 507782"/>
                  <a:gd name="connsiteY10" fmla="*/ 52153 h 278929"/>
                  <a:gd name="connsiteX11" fmla="*/ 291228 w 507782"/>
                  <a:gd name="connsiteY11" fmla="*/ 50758 h 278929"/>
                  <a:gd name="connsiteX12" fmla="*/ 246424 w 507782"/>
                  <a:gd name="connsiteY12" fmla="*/ 14477 h 278929"/>
                  <a:gd name="connsiteX13" fmla="*/ 218048 w 507782"/>
                  <a:gd name="connsiteY13" fmla="*/ 4709 h 278929"/>
                  <a:gd name="connsiteX14" fmla="*/ 206100 w 507782"/>
                  <a:gd name="connsiteY14" fmla="*/ 4709 h 278929"/>
                  <a:gd name="connsiteX15" fmla="*/ 198633 w 507782"/>
                  <a:gd name="connsiteY15" fmla="*/ 4709 h 278929"/>
                  <a:gd name="connsiteX16" fmla="*/ 122465 w 507782"/>
                  <a:gd name="connsiteY16" fmla="*/ 523 h 278929"/>
                  <a:gd name="connsiteX17" fmla="*/ 70193 w 507782"/>
                  <a:gd name="connsiteY17" fmla="*/ 10291 h 278929"/>
                  <a:gd name="connsiteX18" fmla="*/ 16428 w 507782"/>
                  <a:gd name="connsiteY18" fmla="*/ 36804 h 278929"/>
                  <a:gd name="connsiteX19" fmla="*/ 1493 w 507782"/>
                  <a:gd name="connsiteY19" fmla="*/ 63317 h 278929"/>
                  <a:gd name="connsiteX20" fmla="*/ 0 w 507782"/>
                  <a:gd name="connsiteY20" fmla="*/ 80061 h 278929"/>
                  <a:gd name="connsiteX21" fmla="*/ 1493 w 507782"/>
                  <a:gd name="connsiteY21" fmla="*/ 89829 h 278929"/>
                  <a:gd name="connsiteX22" fmla="*/ 5974 w 507782"/>
                  <a:gd name="connsiteY22" fmla="*/ 114947 h 278929"/>
                  <a:gd name="connsiteX23" fmla="*/ 4480 w 507782"/>
                  <a:gd name="connsiteY23" fmla="*/ 123319 h 278929"/>
                  <a:gd name="connsiteX24" fmla="*/ 2987 w 507782"/>
                  <a:gd name="connsiteY24" fmla="*/ 135878 h 278929"/>
                  <a:gd name="connsiteX25" fmla="*/ 5974 w 507782"/>
                  <a:gd name="connsiteY25" fmla="*/ 142855 h 278929"/>
                  <a:gd name="connsiteX26" fmla="*/ 25389 w 507782"/>
                  <a:gd name="connsiteY26" fmla="*/ 148436 h 278929"/>
                  <a:gd name="connsiteX27" fmla="*/ 40324 w 507782"/>
                  <a:gd name="connsiteY27" fmla="*/ 134482 h 278929"/>
                  <a:gd name="connsiteX28" fmla="*/ 32857 w 507782"/>
                  <a:gd name="connsiteY28" fmla="*/ 117737 h 278929"/>
                  <a:gd name="connsiteX29" fmla="*/ 29870 w 507782"/>
                  <a:gd name="connsiteY29" fmla="*/ 112156 h 278929"/>
                  <a:gd name="connsiteX30" fmla="*/ 25389 w 507782"/>
                  <a:gd name="connsiteY30" fmla="*/ 91225 h 278929"/>
                  <a:gd name="connsiteX31" fmla="*/ 23896 w 507782"/>
                  <a:gd name="connsiteY31" fmla="*/ 81457 h 278929"/>
                  <a:gd name="connsiteX32" fmla="*/ 26883 w 507782"/>
                  <a:gd name="connsiteY32" fmla="*/ 63317 h 278929"/>
                  <a:gd name="connsiteX33" fmla="*/ 41817 w 507782"/>
                  <a:gd name="connsiteY33" fmla="*/ 49363 h 278929"/>
                  <a:gd name="connsiteX34" fmla="*/ 83635 w 507782"/>
                  <a:gd name="connsiteY34" fmla="*/ 32618 h 278929"/>
                  <a:gd name="connsiteX35" fmla="*/ 162789 w 507782"/>
                  <a:gd name="connsiteY35" fmla="*/ 25641 h 278929"/>
                  <a:gd name="connsiteX36" fmla="*/ 195646 w 507782"/>
                  <a:gd name="connsiteY36" fmla="*/ 29827 h 278929"/>
                  <a:gd name="connsiteX37" fmla="*/ 198633 w 507782"/>
                  <a:gd name="connsiteY37" fmla="*/ 31222 h 278929"/>
                  <a:gd name="connsiteX38" fmla="*/ 213567 w 507782"/>
                  <a:gd name="connsiteY38" fmla="*/ 39595 h 278929"/>
                  <a:gd name="connsiteX39" fmla="*/ 252398 w 507782"/>
                  <a:gd name="connsiteY39" fmla="*/ 59130 h 278929"/>
                  <a:gd name="connsiteX40" fmla="*/ 258372 w 507782"/>
                  <a:gd name="connsiteY40" fmla="*/ 63317 h 278929"/>
                  <a:gd name="connsiteX41" fmla="*/ 273307 w 507782"/>
                  <a:gd name="connsiteY41" fmla="*/ 91225 h 278929"/>
                  <a:gd name="connsiteX42" fmla="*/ 274800 w 507782"/>
                  <a:gd name="connsiteY42" fmla="*/ 102388 h 278929"/>
                  <a:gd name="connsiteX43" fmla="*/ 265839 w 507782"/>
                  <a:gd name="connsiteY43" fmla="*/ 141459 h 278929"/>
                  <a:gd name="connsiteX44" fmla="*/ 262852 w 507782"/>
                  <a:gd name="connsiteY44" fmla="*/ 158204 h 278929"/>
                  <a:gd name="connsiteX45" fmla="*/ 261359 w 507782"/>
                  <a:gd name="connsiteY45" fmla="*/ 162390 h 278929"/>
                  <a:gd name="connsiteX46" fmla="*/ 212074 w 507782"/>
                  <a:gd name="connsiteY46" fmla="*/ 219602 h 278929"/>
                  <a:gd name="connsiteX47" fmla="*/ 147854 w 507782"/>
                  <a:gd name="connsiteY47" fmla="*/ 255883 h 278929"/>
                  <a:gd name="connsiteX48" fmla="*/ 110517 w 507782"/>
                  <a:gd name="connsiteY48" fmla="*/ 251696 h 278929"/>
                  <a:gd name="connsiteX49" fmla="*/ 88115 w 507782"/>
                  <a:gd name="connsiteY49" fmla="*/ 229370 h 278929"/>
                  <a:gd name="connsiteX50" fmla="*/ 85128 w 507782"/>
                  <a:gd name="connsiteY50" fmla="*/ 223788 h 278929"/>
                  <a:gd name="connsiteX51" fmla="*/ 80648 w 507782"/>
                  <a:gd name="connsiteY51" fmla="*/ 214021 h 278929"/>
                  <a:gd name="connsiteX52" fmla="*/ 62726 w 507782"/>
                  <a:gd name="connsiteY52" fmla="*/ 197276 h 278929"/>
                  <a:gd name="connsiteX53" fmla="*/ 43311 w 507782"/>
                  <a:gd name="connsiteY53" fmla="*/ 211230 h 278929"/>
                  <a:gd name="connsiteX54" fmla="*/ 43311 w 507782"/>
                  <a:gd name="connsiteY54" fmla="*/ 218207 h 278929"/>
                  <a:gd name="connsiteX55" fmla="*/ 46298 w 507782"/>
                  <a:gd name="connsiteY55" fmla="*/ 225184 h 278929"/>
                  <a:gd name="connsiteX56" fmla="*/ 59739 w 507782"/>
                  <a:gd name="connsiteY56" fmla="*/ 232161 h 278929"/>
                  <a:gd name="connsiteX57" fmla="*/ 64220 w 507782"/>
                  <a:gd name="connsiteY57" fmla="*/ 234952 h 278929"/>
                  <a:gd name="connsiteX58" fmla="*/ 88115 w 507782"/>
                  <a:gd name="connsiteY58" fmla="*/ 261464 h 278929"/>
                  <a:gd name="connsiteX59" fmla="*/ 144867 w 507782"/>
                  <a:gd name="connsiteY59" fmla="*/ 276814 h 278929"/>
                  <a:gd name="connsiteX60" fmla="*/ 209087 w 507782"/>
                  <a:gd name="connsiteY60" fmla="*/ 247510 h 278929"/>
                  <a:gd name="connsiteX61" fmla="*/ 261359 w 507782"/>
                  <a:gd name="connsiteY61" fmla="*/ 200066 h 278929"/>
                  <a:gd name="connsiteX62" fmla="*/ 282267 w 507782"/>
                  <a:gd name="connsiteY62" fmla="*/ 170763 h 278929"/>
                  <a:gd name="connsiteX63" fmla="*/ 286748 w 507782"/>
                  <a:gd name="connsiteY63" fmla="*/ 166577 h 278929"/>
                  <a:gd name="connsiteX64" fmla="*/ 295709 w 507782"/>
                  <a:gd name="connsiteY64" fmla="*/ 158204 h 278929"/>
                  <a:gd name="connsiteX65" fmla="*/ 310644 w 507782"/>
                  <a:gd name="connsiteY65" fmla="*/ 89829 h 278929"/>
                  <a:gd name="connsiteX66" fmla="*/ 310644 w 507782"/>
                  <a:gd name="connsiteY66" fmla="*/ 84248 h 278929"/>
                  <a:gd name="connsiteX67" fmla="*/ 307657 w 507782"/>
                  <a:gd name="connsiteY67" fmla="*/ 75875 h 278929"/>
                  <a:gd name="connsiteX68" fmla="*/ 307657 w 507782"/>
                  <a:gd name="connsiteY68" fmla="*/ 71689 h 27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07782" h="278929">
                    <a:moveTo>
                      <a:pt x="307657" y="71689"/>
                    </a:moveTo>
                    <a:cubicBezTo>
                      <a:pt x="315124" y="68898"/>
                      <a:pt x="321098" y="66107"/>
                      <a:pt x="328565" y="63317"/>
                    </a:cubicBezTo>
                    <a:cubicBezTo>
                      <a:pt x="349474" y="54944"/>
                      <a:pt x="370383" y="45176"/>
                      <a:pt x="391291" y="36804"/>
                    </a:cubicBezTo>
                    <a:cubicBezTo>
                      <a:pt x="415187" y="28431"/>
                      <a:pt x="439083" y="27036"/>
                      <a:pt x="461485" y="35408"/>
                    </a:cubicBezTo>
                    <a:cubicBezTo>
                      <a:pt x="461485" y="35408"/>
                      <a:pt x="474926" y="39595"/>
                      <a:pt x="480900" y="52153"/>
                    </a:cubicBezTo>
                    <a:lnTo>
                      <a:pt x="507783" y="52153"/>
                    </a:lnTo>
                    <a:cubicBezTo>
                      <a:pt x="503302" y="39595"/>
                      <a:pt x="495835" y="27036"/>
                      <a:pt x="483887" y="20059"/>
                    </a:cubicBezTo>
                    <a:cubicBezTo>
                      <a:pt x="483887" y="20059"/>
                      <a:pt x="483887" y="20059"/>
                      <a:pt x="482394" y="20059"/>
                    </a:cubicBezTo>
                    <a:cubicBezTo>
                      <a:pt x="462978" y="8896"/>
                      <a:pt x="434602" y="6105"/>
                      <a:pt x="412200" y="8896"/>
                    </a:cubicBezTo>
                    <a:cubicBezTo>
                      <a:pt x="397265" y="10291"/>
                      <a:pt x="383824" y="14477"/>
                      <a:pt x="371876" y="20059"/>
                    </a:cubicBezTo>
                    <a:cubicBezTo>
                      <a:pt x="346487" y="31222"/>
                      <a:pt x="322591" y="40990"/>
                      <a:pt x="297202" y="52153"/>
                    </a:cubicBezTo>
                    <a:cubicBezTo>
                      <a:pt x="294215" y="53549"/>
                      <a:pt x="292722" y="53549"/>
                      <a:pt x="291228" y="50758"/>
                    </a:cubicBezTo>
                    <a:cubicBezTo>
                      <a:pt x="280774" y="34013"/>
                      <a:pt x="265839" y="22850"/>
                      <a:pt x="246424" y="14477"/>
                    </a:cubicBezTo>
                    <a:cubicBezTo>
                      <a:pt x="237463" y="10291"/>
                      <a:pt x="228502" y="7500"/>
                      <a:pt x="218048" y="4709"/>
                    </a:cubicBezTo>
                    <a:cubicBezTo>
                      <a:pt x="213567" y="3314"/>
                      <a:pt x="209087" y="4709"/>
                      <a:pt x="206100" y="4709"/>
                    </a:cubicBezTo>
                    <a:cubicBezTo>
                      <a:pt x="203113" y="4709"/>
                      <a:pt x="201620" y="6105"/>
                      <a:pt x="198633" y="4709"/>
                    </a:cubicBezTo>
                    <a:cubicBezTo>
                      <a:pt x="173243" y="523"/>
                      <a:pt x="147854" y="-872"/>
                      <a:pt x="122465" y="523"/>
                    </a:cubicBezTo>
                    <a:cubicBezTo>
                      <a:pt x="104544" y="1919"/>
                      <a:pt x="86622" y="4709"/>
                      <a:pt x="70193" y="10291"/>
                    </a:cubicBezTo>
                    <a:cubicBezTo>
                      <a:pt x="50778" y="15873"/>
                      <a:pt x="32857" y="24245"/>
                      <a:pt x="16428" y="36804"/>
                    </a:cubicBezTo>
                    <a:cubicBezTo>
                      <a:pt x="8961" y="45176"/>
                      <a:pt x="4480" y="53549"/>
                      <a:pt x="1493" y="63317"/>
                    </a:cubicBezTo>
                    <a:cubicBezTo>
                      <a:pt x="0" y="68898"/>
                      <a:pt x="0" y="74480"/>
                      <a:pt x="0" y="80061"/>
                    </a:cubicBezTo>
                    <a:cubicBezTo>
                      <a:pt x="0" y="82852"/>
                      <a:pt x="1493" y="87038"/>
                      <a:pt x="1493" y="89829"/>
                    </a:cubicBezTo>
                    <a:cubicBezTo>
                      <a:pt x="2987" y="98202"/>
                      <a:pt x="4480" y="106574"/>
                      <a:pt x="5974" y="114947"/>
                    </a:cubicBezTo>
                    <a:cubicBezTo>
                      <a:pt x="5974" y="117737"/>
                      <a:pt x="5974" y="120528"/>
                      <a:pt x="4480" y="123319"/>
                    </a:cubicBezTo>
                    <a:cubicBezTo>
                      <a:pt x="2987" y="127505"/>
                      <a:pt x="2987" y="131692"/>
                      <a:pt x="2987" y="135878"/>
                    </a:cubicBezTo>
                    <a:cubicBezTo>
                      <a:pt x="4480" y="138669"/>
                      <a:pt x="4480" y="140064"/>
                      <a:pt x="5974" y="142855"/>
                    </a:cubicBezTo>
                    <a:cubicBezTo>
                      <a:pt x="11948" y="147041"/>
                      <a:pt x="17922" y="151227"/>
                      <a:pt x="25389" y="148436"/>
                    </a:cubicBezTo>
                    <a:cubicBezTo>
                      <a:pt x="32857" y="147041"/>
                      <a:pt x="38830" y="141459"/>
                      <a:pt x="40324" y="134482"/>
                    </a:cubicBezTo>
                    <a:cubicBezTo>
                      <a:pt x="41817" y="127505"/>
                      <a:pt x="38830" y="121924"/>
                      <a:pt x="32857" y="117737"/>
                    </a:cubicBezTo>
                    <a:cubicBezTo>
                      <a:pt x="31363" y="116342"/>
                      <a:pt x="29870" y="114947"/>
                      <a:pt x="29870" y="112156"/>
                    </a:cubicBezTo>
                    <a:cubicBezTo>
                      <a:pt x="28376" y="105179"/>
                      <a:pt x="26883" y="98202"/>
                      <a:pt x="25389" y="91225"/>
                    </a:cubicBezTo>
                    <a:cubicBezTo>
                      <a:pt x="25389" y="88434"/>
                      <a:pt x="23896" y="84248"/>
                      <a:pt x="23896" y="81457"/>
                    </a:cubicBezTo>
                    <a:cubicBezTo>
                      <a:pt x="22402" y="74480"/>
                      <a:pt x="23896" y="68898"/>
                      <a:pt x="26883" y="63317"/>
                    </a:cubicBezTo>
                    <a:cubicBezTo>
                      <a:pt x="29870" y="57735"/>
                      <a:pt x="34350" y="53549"/>
                      <a:pt x="41817" y="49363"/>
                    </a:cubicBezTo>
                    <a:cubicBezTo>
                      <a:pt x="55259" y="40990"/>
                      <a:pt x="68700" y="35408"/>
                      <a:pt x="83635" y="32618"/>
                    </a:cubicBezTo>
                    <a:cubicBezTo>
                      <a:pt x="109024" y="25641"/>
                      <a:pt x="135907" y="24245"/>
                      <a:pt x="162789" y="25641"/>
                    </a:cubicBezTo>
                    <a:cubicBezTo>
                      <a:pt x="173243" y="25641"/>
                      <a:pt x="185191" y="28431"/>
                      <a:pt x="195646" y="29827"/>
                    </a:cubicBezTo>
                    <a:cubicBezTo>
                      <a:pt x="197139" y="29827"/>
                      <a:pt x="197139" y="29827"/>
                      <a:pt x="198633" y="31222"/>
                    </a:cubicBezTo>
                    <a:cubicBezTo>
                      <a:pt x="203113" y="36804"/>
                      <a:pt x="207594" y="38199"/>
                      <a:pt x="213567" y="39595"/>
                    </a:cubicBezTo>
                    <a:cubicBezTo>
                      <a:pt x="228502" y="43781"/>
                      <a:pt x="241944" y="50758"/>
                      <a:pt x="252398" y="59130"/>
                    </a:cubicBezTo>
                    <a:cubicBezTo>
                      <a:pt x="253891" y="60526"/>
                      <a:pt x="255385" y="61921"/>
                      <a:pt x="258372" y="63317"/>
                    </a:cubicBezTo>
                    <a:cubicBezTo>
                      <a:pt x="265839" y="71689"/>
                      <a:pt x="270320" y="80061"/>
                      <a:pt x="273307" y="91225"/>
                    </a:cubicBezTo>
                    <a:cubicBezTo>
                      <a:pt x="273307" y="94016"/>
                      <a:pt x="274800" y="98202"/>
                      <a:pt x="274800" y="102388"/>
                    </a:cubicBezTo>
                    <a:cubicBezTo>
                      <a:pt x="274800" y="116342"/>
                      <a:pt x="271813" y="128901"/>
                      <a:pt x="265839" y="141459"/>
                    </a:cubicBezTo>
                    <a:cubicBezTo>
                      <a:pt x="262852" y="147041"/>
                      <a:pt x="261359" y="152623"/>
                      <a:pt x="262852" y="158204"/>
                    </a:cubicBezTo>
                    <a:cubicBezTo>
                      <a:pt x="262852" y="159600"/>
                      <a:pt x="262852" y="160995"/>
                      <a:pt x="261359" y="162390"/>
                    </a:cubicBezTo>
                    <a:cubicBezTo>
                      <a:pt x="247917" y="183322"/>
                      <a:pt x="231489" y="202857"/>
                      <a:pt x="212074" y="219602"/>
                    </a:cubicBezTo>
                    <a:cubicBezTo>
                      <a:pt x="192659" y="236347"/>
                      <a:pt x="171750" y="248906"/>
                      <a:pt x="147854" y="255883"/>
                    </a:cubicBezTo>
                    <a:cubicBezTo>
                      <a:pt x="134413" y="260069"/>
                      <a:pt x="120972" y="260069"/>
                      <a:pt x="110517" y="251696"/>
                    </a:cubicBezTo>
                    <a:cubicBezTo>
                      <a:pt x="103050" y="244719"/>
                      <a:pt x="95583" y="236347"/>
                      <a:pt x="88115" y="229370"/>
                    </a:cubicBezTo>
                    <a:cubicBezTo>
                      <a:pt x="86622" y="226579"/>
                      <a:pt x="86622" y="225184"/>
                      <a:pt x="85128" y="223788"/>
                    </a:cubicBezTo>
                    <a:cubicBezTo>
                      <a:pt x="82141" y="220998"/>
                      <a:pt x="80648" y="218207"/>
                      <a:pt x="80648" y="214021"/>
                    </a:cubicBezTo>
                    <a:cubicBezTo>
                      <a:pt x="80648" y="205648"/>
                      <a:pt x="73180" y="197276"/>
                      <a:pt x="62726" y="197276"/>
                    </a:cubicBezTo>
                    <a:cubicBezTo>
                      <a:pt x="53765" y="197276"/>
                      <a:pt x="44804" y="204253"/>
                      <a:pt x="43311" y="211230"/>
                    </a:cubicBezTo>
                    <a:cubicBezTo>
                      <a:pt x="43311" y="214021"/>
                      <a:pt x="43311" y="215416"/>
                      <a:pt x="43311" y="218207"/>
                    </a:cubicBezTo>
                    <a:cubicBezTo>
                      <a:pt x="44804" y="220998"/>
                      <a:pt x="46298" y="222393"/>
                      <a:pt x="46298" y="225184"/>
                    </a:cubicBezTo>
                    <a:cubicBezTo>
                      <a:pt x="50778" y="227975"/>
                      <a:pt x="53765" y="230765"/>
                      <a:pt x="59739" y="232161"/>
                    </a:cubicBezTo>
                    <a:cubicBezTo>
                      <a:pt x="61233" y="232161"/>
                      <a:pt x="62726" y="233556"/>
                      <a:pt x="64220" y="234952"/>
                    </a:cubicBezTo>
                    <a:cubicBezTo>
                      <a:pt x="71687" y="243324"/>
                      <a:pt x="79154" y="253092"/>
                      <a:pt x="88115" y="261464"/>
                    </a:cubicBezTo>
                    <a:cubicBezTo>
                      <a:pt x="103050" y="276814"/>
                      <a:pt x="122465" y="282395"/>
                      <a:pt x="144867" y="276814"/>
                    </a:cubicBezTo>
                    <a:cubicBezTo>
                      <a:pt x="168763" y="271232"/>
                      <a:pt x="189672" y="261464"/>
                      <a:pt x="209087" y="247510"/>
                    </a:cubicBezTo>
                    <a:cubicBezTo>
                      <a:pt x="228502" y="233556"/>
                      <a:pt x="246424" y="218207"/>
                      <a:pt x="261359" y="200066"/>
                    </a:cubicBezTo>
                    <a:cubicBezTo>
                      <a:pt x="268826" y="190299"/>
                      <a:pt x="274800" y="180531"/>
                      <a:pt x="282267" y="170763"/>
                    </a:cubicBezTo>
                    <a:cubicBezTo>
                      <a:pt x="283761" y="169367"/>
                      <a:pt x="285254" y="167972"/>
                      <a:pt x="286748" y="166577"/>
                    </a:cubicBezTo>
                    <a:cubicBezTo>
                      <a:pt x="289735" y="163786"/>
                      <a:pt x="294215" y="162390"/>
                      <a:pt x="295709" y="158204"/>
                    </a:cubicBezTo>
                    <a:cubicBezTo>
                      <a:pt x="306163" y="135878"/>
                      <a:pt x="312137" y="113551"/>
                      <a:pt x="310644" y="89829"/>
                    </a:cubicBezTo>
                    <a:cubicBezTo>
                      <a:pt x="310644" y="88434"/>
                      <a:pt x="310644" y="85643"/>
                      <a:pt x="310644" y="84248"/>
                    </a:cubicBezTo>
                    <a:cubicBezTo>
                      <a:pt x="310644" y="81457"/>
                      <a:pt x="309150" y="78666"/>
                      <a:pt x="307657" y="75875"/>
                    </a:cubicBezTo>
                    <a:cubicBezTo>
                      <a:pt x="304670" y="74480"/>
                      <a:pt x="306163" y="73084"/>
                      <a:pt x="307657" y="71689"/>
                    </a:cubicBezTo>
                    <a:close/>
                  </a:path>
                </a:pathLst>
              </a:custGeom>
              <a:grpFill/>
              <a:ln w="14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83D3684-FAD9-4EC6-8E1C-C991D5FF9968}"/>
                  </a:ext>
                </a:extLst>
              </p:cNvPr>
              <p:cNvSpPr/>
              <p:nvPr/>
            </p:nvSpPr>
            <p:spPr>
              <a:xfrm>
                <a:off x="6907586" y="3799699"/>
                <a:ext cx="134944" cy="113598"/>
              </a:xfrm>
              <a:custGeom>
                <a:avLst/>
                <a:gdLst>
                  <a:gd name="connsiteX0" fmla="*/ 97608 w 134944"/>
                  <a:gd name="connsiteY0" fmla="*/ 18140 h 113598"/>
                  <a:gd name="connsiteX1" fmla="*/ 42349 w 134944"/>
                  <a:gd name="connsiteY1" fmla="*/ 5582 h 113598"/>
                  <a:gd name="connsiteX2" fmla="*/ 2025 w 134944"/>
                  <a:gd name="connsiteY2" fmla="*/ 44653 h 113598"/>
                  <a:gd name="connsiteX3" fmla="*/ 21441 w 134944"/>
                  <a:gd name="connsiteY3" fmla="*/ 100469 h 113598"/>
                  <a:gd name="connsiteX4" fmla="*/ 78193 w 134944"/>
                  <a:gd name="connsiteY4" fmla="*/ 110237 h 113598"/>
                  <a:gd name="connsiteX5" fmla="*/ 114036 w 134944"/>
                  <a:gd name="connsiteY5" fmla="*/ 40467 h 113598"/>
                  <a:gd name="connsiteX6" fmla="*/ 117023 w 134944"/>
                  <a:gd name="connsiteY6" fmla="*/ 33490 h 113598"/>
                  <a:gd name="connsiteX7" fmla="*/ 134945 w 134944"/>
                  <a:gd name="connsiteY7" fmla="*/ 22326 h 113598"/>
                  <a:gd name="connsiteX8" fmla="*/ 134945 w 134944"/>
                  <a:gd name="connsiteY8" fmla="*/ 0 h 113598"/>
                  <a:gd name="connsiteX9" fmla="*/ 106569 w 134944"/>
                  <a:gd name="connsiteY9" fmla="*/ 18140 h 113598"/>
                  <a:gd name="connsiteX10" fmla="*/ 97608 w 134944"/>
                  <a:gd name="connsiteY10" fmla="*/ 18140 h 113598"/>
                  <a:gd name="connsiteX11" fmla="*/ 79686 w 134944"/>
                  <a:gd name="connsiteY11" fmla="*/ 87911 h 113598"/>
                  <a:gd name="connsiteX12" fmla="*/ 24428 w 134944"/>
                  <a:gd name="connsiteY12" fmla="*/ 78143 h 113598"/>
                  <a:gd name="connsiteX13" fmla="*/ 34882 w 134944"/>
                  <a:gd name="connsiteY13" fmla="*/ 27908 h 113598"/>
                  <a:gd name="connsiteX14" fmla="*/ 90141 w 134944"/>
                  <a:gd name="connsiteY14" fmla="*/ 37676 h 113598"/>
                  <a:gd name="connsiteX15" fmla="*/ 79686 w 134944"/>
                  <a:gd name="connsiteY15" fmla="*/ 87911 h 113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4944" h="113598">
                    <a:moveTo>
                      <a:pt x="97608" y="18140"/>
                    </a:moveTo>
                    <a:cubicBezTo>
                      <a:pt x="81180" y="4186"/>
                      <a:pt x="63258" y="0"/>
                      <a:pt x="42349" y="5582"/>
                    </a:cubicBezTo>
                    <a:cubicBezTo>
                      <a:pt x="21441" y="11163"/>
                      <a:pt x="6506" y="25117"/>
                      <a:pt x="2025" y="44653"/>
                    </a:cubicBezTo>
                    <a:cubicBezTo>
                      <a:pt x="-3949" y="66980"/>
                      <a:pt x="3519" y="86515"/>
                      <a:pt x="21441" y="100469"/>
                    </a:cubicBezTo>
                    <a:cubicBezTo>
                      <a:pt x="37869" y="113028"/>
                      <a:pt x="57284" y="117214"/>
                      <a:pt x="78193" y="110237"/>
                    </a:cubicBezTo>
                    <a:cubicBezTo>
                      <a:pt x="109556" y="100469"/>
                      <a:pt x="125984" y="68375"/>
                      <a:pt x="114036" y="40467"/>
                    </a:cubicBezTo>
                    <a:cubicBezTo>
                      <a:pt x="112543" y="36281"/>
                      <a:pt x="112543" y="36281"/>
                      <a:pt x="117023" y="33490"/>
                    </a:cubicBezTo>
                    <a:cubicBezTo>
                      <a:pt x="122997" y="29304"/>
                      <a:pt x="128971" y="26513"/>
                      <a:pt x="134945" y="22326"/>
                    </a:cubicBezTo>
                    <a:lnTo>
                      <a:pt x="134945" y="0"/>
                    </a:lnTo>
                    <a:cubicBezTo>
                      <a:pt x="124491" y="5582"/>
                      <a:pt x="115530" y="12559"/>
                      <a:pt x="106569" y="18140"/>
                    </a:cubicBezTo>
                    <a:cubicBezTo>
                      <a:pt x="100595" y="19536"/>
                      <a:pt x="99101" y="19536"/>
                      <a:pt x="97608" y="18140"/>
                    </a:cubicBezTo>
                    <a:close/>
                    <a:moveTo>
                      <a:pt x="79686" y="87911"/>
                    </a:moveTo>
                    <a:cubicBezTo>
                      <a:pt x="61765" y="99074"/>
                      <a:pt x="37869" y="96283"/>
                      <a:pt x="24428" y="78143"/>
                    </a:cubicBezTo>
                    <a:cubicBezTo>
                      <a:pt x="12480" y="61398"/>
                      <a:pt x="15467" y="39071"/>
                      <a:pt x="34882" y="27908"/>
                    </a:cubicBezTo>
                    <a:cubicBezTo>
                      <a:pt x="52804" y="16745"/>
                      <a:pt x="76699" y="20931"/>
                      <a:pt x="90141" y="37676"/>
                    </a:cubicBezTo>
                    <a:cubicBezTo>
                      <a:pt x="102088" y="53025"/>
                      <a:pt x="97608" y="76747"/>
                      <a:pt x="79686" y="87911"/>
                    </a:cubicBezTo>
                    <a:close/>
                  </a:path>
                </a:pathLst>
              </a:custGeom>
              <a:grpFill/>
              <a:ln w="14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2" name="Graphic 30">
              <a:extLst>
                <a:ext uri="{FF2B5EF4-FFF2-40B4-BE49-F238E27FC236}">
                  <a16:creationId xmlns:a16="http://schemas.microsoft.com/office/drawing/2014/main" id="{5F112DD2-4931-4568-A7C4-E172FDCB6ABF}"/>
                </a:ext>
              </a:extLst>
            </p:cNvPr>
            <p:cNvGrpSpPr/>
            <p:nvPr/>
          </p:nvGrpSpPr>
          <p:grpSpPr>
            <a:xfrm>
              <a:off x="6678123" y="3969939"/>
              <a:ext cx="319604" cy="117214"/>
              <a:chOff x="6678123" y="3969939"/>
              <a:chExt cx="319604" cy="117214"/>
            </a:xfrm>
            <a:solidFill>
              <a:srgbClr val="CA905E"/>
            </a:solidFill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70EB318-09F0-4BCA-A72F-7C238EF184C7}"/>
                  </a:ext>
                </a:extLst>
              </p:cNvPr>
              <p:cNvSpPr/>
              <p:nvPr/>
            </p:nvSpPr>
            <p:spPr>
              <a:xfrm>
                <a:off x="6678123" y="3971334"/>
                <a:ext cx="79154" cy="115818"/>
              </a:xfrm>
              <a:custGeom>
                <a:avLst/>
                <a:gdLst>
                  <a:gd name="connsiteX0" fmla="*/ 74674 w 79154"/>
                  <a:gd name="connsiteY0" fmla="*/ 66980 h 115818"/>
                  <a:gd name="connsiteX1" fmla="*/ 28376 w 79154"/>
                  <a:gd name="connsiteY1" fmla="*/ 66980 h 115818"/>
                  <a:gd name="connsiteX2" fmla="*/ 28376 w 79154"/>
                  <a:gd name="connsiteY2" fmla="*/ 94888 h 115818"/>
                  <a:gd name="connsiteX3" fmla="*/ 79154 w 79154"/>
                  <a:gd name="connsiteY3" fmla="*/ 94888 h 115818"/>
                  <a:gd name="connsiteX4" fmla="*/ 79154 w 79154"/>
                  <a:gd name="connsiteY4" fmla="*/ 115819 h 115818"/>
                  <a:gd name="connsiteX5" fmla="*/ 0 w 79154"/>
                  <a:gd name="connsiteY5" fmla="*/ 115819 h 115818"/>
                  <a:gd name="connsiteX6" fmla="*/ 0 w 79154"/>
                  <a:gd name="connsiteY6" fmla="*/ 0 h 115818"/>
                  <a:gd name="connsiteX7" fmla="*/ 76167 w 79154"/>
                  <a:gd name="connsiteY7" fmla="*/ 0 h 115818"/>
                  <a:gd name="connsiteX8" fmla="*/ 76167 w 79154"/>
                  <a:gd name="connsiteY8" fmla="*/ 20931 h 115818"/>
                  <a:gd name="connsiteX9" fmla="*/ 28376 w 79154"/>
                  <a:gd name="connsiteY9" fmla="*/ 20931 h 115818"/>
                  <a:gd name="connsiteX10" fmla="*/ 28376 w 79154"/>
                  <a:gd name="connsiteY10" fmla="*/ 44653 h 115818"/>
                  <a:gd name="connsiteX11" fmla="*/ 74674 w 79154"/>
                  <a:gd name="connsiteY11" fmla="*/ 44653 h 115818"/>
                  <a:gd name="connsiteX12" fmla="*/ 74674 w 79154"/>
                  <a:gd name="connsiteY12" fmla="*/ 66980 h 115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154" h="115818">
                    <a:moveTo>
                      <a:pt x="74674" y="66980"/>
                    </a:moveTo>
                    <a:lnTo>
                      <a:pt x="28376" y="66980"/>
                    </a:lnTo>
                    <a:lnTo>
                      <a:pt x="28376" y="94888"/>
                    </a:lnTo>
                    <a:lnTo>
                      <a:pt x="79154" y="94888"/>
                    </a:lnTo>
                    <a:lnTo>
                      <a:pt x="79154" y="115819"/>
                    </a:lnTo>
                    <a:lnTo>
                      <a:pt x="0" y="115819"/>
                    </a:lnTo>
                    <a:lnTo>
                      <a:pt x="0" y="0"/>
                    </a:lnTo>
                    <a:lnTo>
                      <a:pt x="76167" y="0"/>
                    </a:lnTo>
                    <a:lnTo>
                      <a:pt x="76167" y="20931"/>
                    </a:lnTo>
                    <a:lnTo>
                      <a:pt x="28376" y="20931"/>
                    </a:lnTo>
                    <a:lnTo>
                      <a:pt x="28376" y="44653"/>
                    </a:lnTo>
                    <a:lnTo>
                      <a:pt x="74674" y="44653"/>
                    </a:lnTo>
                    <a:lnTo>
                      <a:pt x="74674" y="66980"/>
                    </a:lnTo>
                    <a:close/>
                  </a:path>
                </a:pathLst>
              </a:custGeom>
              <a:grpFill/>
              <a:ln w="14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EEDCDFD-7104-4DDA-83D7-E0C6CF30BF6E}"/>
                  </a:ext>
                </a:extLst>
              </p:cNvPr>
              <p:cNvSpPr/>
              <p:nvPr/>
            </p:nvSpPr>
            <p:spPr>
              <a:xfrm>
                <a:off x="6776692" y="3971334"/>
                <a:ext cx="103050" cy="115818"/>
              </a:xfrm>
              <a:custGeom>
                <a:avLst/>
                <a:gdLst>
                  <a:gd name="connsiteX0" fmla="*/ 28376 w 103050"/>
                  <a:gd name="connsiteY0" fmla="*/ 0 h 115818"/>
                  <a:gd name="connsiteX1" fmla="*/ 28376 w 103050"/>
                  <a:gd name="connsiteY1" fmla="*/ 44653 h 115818"/>
                  <a:gd name="connsiteX2" fmla="*/ 74674 w 103050"/>
                  <a:gd name="connsiteY2" fmla="*/ 44653 h 115818"/>
                  <a:gd name="connsiteX3" fmla="*/ 74674 w 103050"/>
                  <a:gd name="connsiteY3" fmla="*/ 0 h 115818"/>
                  <a:gd name="connsiteX4" fmla="*/ 103050 w 103050"/>
                  <a:gd name="connsiteY4" fmla="*/ 0 h 115818"/>
                  <a:gd name="connsiteX5" fmla="*/ 103050 w 103050"/>
                  <a:gd name="connsiteY5" fmla="*/ 115819 h 115818"/>
                  <a:gd name="connsiteX6" fmla="*/ 74674 w 103050"/>
                  <a:gd name="connsiteY6" fmla="*/ 115819 h 115818"/>
                  <a:gd name="connsiteX7" fmla="*/ 74674 w 103050"/>
                  <a:gd name="connsiteY7" fmla="*/ 66980 h 115818"/>
                  <a:gd name="connsiteX8" fmla="*/ 28376 w 103050"/>
                  <a:gd name="connsiteY8" fmla="*/ 66980 h 115818"/>
                  <a:gd name="connsiteX9" fmla="*/ 28376 w 103050"/>
                  <a:gd name="connsiteY9" fmla="*/ 115819 h 115818"/>
                  <a:gd name="connsiteX10" fmla="*/ 0 w 103050"/>
                  <a:gd name="connsiteY10" fmla="*/ 115819 h 115818"/>
                  <a:gd name="connsiteX11" fmla="*/ 0 w 103050"/>
                  <a:gd name="connsiteY11" fmla="*/ 0 h 115818"/>
                  <a:gd name="connsiteX12" fmla="*/ 28376 w 103050"/>
                  <a:gd name="connsiteY12" fmla="*/ 0 h 115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3050" h="115818">
                    <a:moveTo>
                      <a:pt x="28376" y="0"/>
                    </a:moveTo>
                    <a:lnTo>
                      <a:pt x="28376" y="44653"/>
                    </a:lnTo>
                    <a:lnTo>
                      <a:pt x="74674" y="44653"/>
                    </a:lnTo>
                    <a:lnTo>
                      <a:pt x="74674" y="0"/>
                    </a:lnTo>
                    <a:lnTo>
                      <a:pt x="103050" y="0"/>
                    </a:lnTo>
                    <a:lnTo>
                      <a:pt x="103050" y="115819"/>
                    </a:lnTo>
                    <a:lnTo>
                      <a:pt x="74674" y="115819"/>
                    </a:lnTo>
                    <a:lnTo>
                      <a:pt x="74674" y="66980"/>
                    </a:lnTo>
                    <a:lnTo>
                      <a:pt x="28376" y="66980"/>
                    </a:lnTo>
                    <a:lnTo>
                      <a:pt x="28376" y="115819"/>
                    </a:lnTo>
                    <a:lnTo>
                      <a:pt x="0" y="115819"/>
                    </a:lnTo>
                    <a:lnTo>
                      <a:pt x="0" y="0"/>
                    </a:lnTo>
                    <a:lnTo>
                      <a:pt x="28376" y="0"/>
                    </a:lnTo>
                    <a:close/>
                  </a:path>
                </a:pathLst>
              </a:custGeom>
              <a:grpFill/>
              <a:ln w="14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163B326-9444-447E-AA10-5FDAF7461768}"/>
                  </a:ext>
                </a:extLst>
              </p:cNvPr>
              <p:cNvSpPr/>
              <p:nvPr/>
            </p:nvSpPr>
            <p:spPr>
              <a:xfrm>
                <a:off x="6903638" y="3969939"/>
                <a:ext cx="94089" cy="117214"/>
              </a:xfrm>
              <a:custGeom>
                <a:avLst/>
                <a:gdLst>
                  <a:gd name="connsiteX0" fmla="*/ 0 w 94089"/>
                  <a:gd name="connsiteY0" fmla="*/ 2791 h 117214"/>
                  <a:gd name="connsiteX1" fmla="*/ 37337 w 94089"/>
                  <a:gd name="connsiteY1" fmla="*/ 0 h 117214"/>
                  <a:gd name="connsiteX2" fmla="*/ 77661 w 94089"/>
                  <a:gd name="connsiteY2" fmla="*/ 9768 h 117214"/>
                  <a:gd name="connsiteX3" fmla="*/ 89609 w 94089"/>
                  <a:gd name="connsiteY3" fmla="*/ 33490 h 117214"/>
                  <a:gd name="connsiteX4" fmla="*/ 67207 w 94089"/>
                  <a:gd name="connsiteY4" fmla="*/ 61398 h 117214"/>
                  <a:gd name="connsiteX5" fmla="*/ 67207 w 94089"/>
                  <a:gd name="connsiteY5" fmla="*/ 61398 h 117214"/>
                  <a:gd name="connsiteX6" fmla="*/ 83635 w 94089"/>
                  <a:gd name="connsiteY6" fmla="*/ 83724 h 117214"/>
                  <a:gd name="connsiteX7" fmla="*/ 94089 w 94089"/>
                  <a:gd name="connsiteY7" fmla="*/ 115819 h 117214"/>
                  <a:gd name="connsiteX8" fmla="*/ 65713 w 94089"/>
                  <a:gd name="connsiteY8" fmla="*/ 115819 h 117214"/>
                  <a:gd name="connsiteX9" fmla="*/ 56752 w 94089"/>
                  <a:gd name="connsiteY9" fmla="*/ 89306 h 117214"/>
                  <a:gd name="connsiteX10" fmla="*/ 37337 w 94089"/>
                  <a:gd name="connsiteY10" fmla="*/ 71166 h 117214"/>
                  <a:gd name="connsiteX11" fmla="*/ 28376 w 94089"/>
                  <a:gd name="connsiteY11" fmla="*/ 71166 h 117214"/>
                  <a:gd name="connsiteX12" fmla="*/ 28376 w 94089"/>
                  <a:gd name="connsiteY12" fmla="*/ 117214 h 117214"/>
                  <a:gd name="connsiteX13" fmla="*/ 0 w 94089"/>
                  <a:gd name="connsiteY13" fmla="*/ 117214 h 117214"/>
                  <a:gd name="connsiteX14" fmla="*/ 0 w 94089"/>
                  <a:gd name="connsiteY14" fmla="*/ 2791 h 117214"/>
                  <a:gd name="connsiteX15" fmla="*/ 28376 w 94089"/>
                  <a:gd name="connsiteY15" fmla="*/ 53025 h 117214"/>
                  <a:gd name="connsiteX16" fmla="*/ 38830 w 94089"/>
                  <a:gd name="connsiteY16" fmla="*/ 53025 h 117214"/>
                  <a:gd name="connsiteX17" fmla="*/ 61233 w 94089"/>
                  <a:gd name="connsiteY17" fmla="*/ 36281 h 117214"/>
                  <a:gd name="connsiteX18" fmla="*/ 40324 w 94089"/>
                  <a:gd name="connsiteY18" fmla="*/ 19536 h 117214"/>
                  <a:gd name="connsiteX19" fmla="*/ 28376 w 94089"/>
                  <a:gd name="connsiteY19" fmla="*/ 20931 h 117214"/>
                  <a:gd name="connsiteX20" fmla="*/ 28376 w 94089"/>
                  <a:gd name="connsiteY20" fmla="*/ 53025 h 11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4089" h="117214">
                    <a:moveTo>
                      <a:pt x="0" y="2791"/>
                    </a:moveTo>
                    <a:cubicBezTo>
                      <a:pt x="8961" y="1395"/>
                      <a:pt x="22402" y="0"/>
                      <a:pt x="37337" y="0"/>
                    </a:cubicBezTo>
                    <a:cubicBezTo>
                      <a:pt x="55259" y="0"/>
                      <a:pt x="68700" y="2791"/>
                      <a:pt x="77661" y="9768"/>
                    </a:cubicBezTo>
                    <a:cubicBezTo>
                      <a:pt x="85128" y="15349"/>
                      <a:pt x="89609" y="23722"/>
                      <a:pt x="89609" y="33490"/>
                    </a:cubicBezTo>
                    <a:cubicBezTo>
                      <a:pt x="89609" y="48839"/>
                      <a:pt x="77661" y="58607"/>
                      <a:pt x="67207" y="61398"/>
                    </a:cubicBezTo>
                    <a:lnTo>
                      <a:pt x="67207" y="61398"/>
                    </a:lnTo>
                    <a:cubicBezTo>
                      <a:pt x="76167" y="64189"/>
                      <a:pt x="80648" y="72561"/>
                      <a:pt x="83635" y="83724"/>
                    </a:cubicBezTo>
                    <a:cubicBezTo>
                      <a:pt x="88115" y="96283"/>
                      <a:pt x="91102" y="111633"/>
                      <a:pt x="94089" y="115819"/>
                    </a:cubicBezTo>
                    <a:lnTo>
                      <a:pt x="65713" y="115819"/>
                    </a:lnTo>
                    <a:cubicBezTo>
                      <a:pt x="64220" y="113028"/>
                      <a:pt x="61233" y="103260"/>
                      <a:pt x="56752" y="89306"/>
                    </a:cubicBezTo>
                    <a:cubicBezTo>
                      <a:pt x="53765" y="75352"/>
                      <a:pt x="47791" y="71166"/>
                      <a:pt x="37337" y="71166"/>
                    </a:cubicBezTo>
                    <a:lnTo>
                      <a:pt x="28376" y="71166"/>
                    </a:lnTo>
                    <a:lnTo>
                      <a:pt x="28376" y="117214"/>
                    </a:lnTo>
                    <a:lnTo>
                      <a:pt x="0" y="117214"/>
                    </a:lnTo>
                    <a:lnTo>
                      <a:pt x="0" y="2791"/>
                    </a:lnTo>
                    <a:close/>
                    <a:moveTo>
                      <a:pt x="28376" y="53025"/>
                    </a:moveTo>
                    <a:lnTo>
                      <a:pt x="38830" y="53025"/>
                    </a:lnTo>
                    <a:cubicBezTo>
                      <a:pt x="52272" y="53025"/>
                      <a:pt x="61233" y="46048"/>
                      <a:pt x="61233" y="36281"/>
                    </a:cubicBezTo>
                    <a:cubicBezTo>
                      <a:pt x="61233" y="25117"/>
                      <a:pt x="53765" y="20931"/>
                      <a:pt x="40324" y="19536"/>
                    </a:cubicBezTo>
                    <a:cubicBezTo>
                      <a:pt x="32857" y="19536"/>
                      <a:pt x="29870" y="19536"/>
                      <a:pt x="28376" y="20931"/>
                    </a:cubicBezTo>
                    <a:lnTo>
                      <a:pt x="28376" y="53025"/>
                    </a:lnTo>
                    <a:close/>
                  </a:path>
                </a:pathLst>
              </a:custGeom>
              <a:grpFill/>
              <a:ln w="14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D8E1DD7-4FEB-40C5-ADE7-905CCDA7F1BE}"/>
              </a:ext>
            </a:extLst>
          </p:cNvPr>
          <p:cNvGrpSpPr/>
          <p:nvPr/>
        </p:nvGrpSpPr>
        <p:grpSpPr>
          <a:xfrm>
            <a:off x="1116713" y="3260984"/>
            <a:ext cx="675286" cy="731852"/>
            <a:chOff x="8984653" y="2740571"/>
            <a:chExt cx="899618" cy="974976"/>
          </a:xfrm>
        </p:grpSpPr>
        <p:grpSp>
          <p:nvGrpSpPr>
            <p:cNvPr id="34" name="Graphic 12">
              <a:extLst>
                <a:ext uri="{FF2B5EF4-FFF2-40B4-BE49-F238E27FC236}">
                  <a16:creationId xmlns:a16="http://schemas.microsoft.com/office/drawing/2014/main" id="{9E8C25E1-D94B-4DA2-929C-8143F1461ED0}"/>
                </a:ext>
              </a:extLst>
            </p:cNvPr>
            <p:cNvGrpSpPr/>
            <p:nvPr/>
          </p:nvGrpSpPr>
          <p:grpSpPr>
            <a:xfrm>
              <a:off x="8994380" y="2740571"/>
              <a:ext cx="889891" cy="879603"/>
              <a:chOff x="8994380" y="2740571"/>
              <a:chExt cx="889891" cy="879603"/>
            </a:xfrm>
            <a:solidFill>
              <a:schemeClr val="accent3"/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FC6A90B-B2A4-4D9B-9289-BE0FB1C7C307}"/>
                  </a:ext>
                </a:extLst>
              </p:cNvPr>
              <p:cNvSpPr/>
              <p:nvPr/>
            </p:nvSpPr>
            <p:spPr>
              <a:xfrm>
                <a:off x="9217647" y="2740571"/>
                <a:ext cx="443356" cy="879603"/>
              </a:xfrm>
              <a:custGeom>
                <a:avLst/>
                <a:gdLst>
                  <a:gd name="connsiteX0" fmla="*/ 0 w 443356"/>
                  <a:gd name="connsiteY0" fmla="*/ 879449 h 879603"/>
                  <a:gd name="connsiteX1" fmla="*/ 190046 w 443356"/>
                  <a:gd name="connsiteY1" fmla="*/ 879449 h 879603"/>
                  <a:gd name="connsiteX2" fmla="*/ 190046 w 443356"/>
                  <a:gd name="connsiteY2" fmla="*/ 772836 h 879603"/>
                  <a:gd name="connsiteX3" fmla="*/ 254846 w 443356"/>
                  <a:gd name="connsiteY3" fmla="*/ 772836 h 879603"/>
                  <a:gd name="connsiteX4" fmla="*/ 254846 w 443356"/>
                  <a:gd name="connsiteY4" fmla="*/ 879604 h 879603"/>
                  <a:gd name="connsiteX5" fmla="*/ 443356 w 443356"/>
                  <a:gd name="connsiteY5" fmla="*/ 879604 h 879603"/>
                  <a:gd name="connsiteX6" fmla="*/ 443356 w 443356"/>
                  <a:gd name="connsiteY6" fmla="*/ 0 h 879603"/>
                  <a:gd name="connsiteX7" fmla="*/ 0 w 443356"/>
                  <a:gd name="connsiteY7" fmla="*/ 0 h 879603"/>
                  <a:gd name="connsiteX8" fmla="*/ 0 w 443356"/>
                  <a:gd name="connsiteY8" fmla="*/ 879449 h 879603"/>
                  <a:gd name="connsiteX9" fmla="*/ 379465 w 443356"/>
                  <a:gd name="connsiteY9" fmla="*/ 682379 h 879603"/>
                  <a:gd name="connsiteX10" fmla="*/ 318079 w 443356"/>
                  <a:gd name="connsiteY10" fmla="*/ 682379 h 879603"/>
                  <a:gd name="connsiteX11" fmla="*/ 318079 w 443356"/>
                  <a:gd name="connsiteY11" fmla="*/ 622502 h 879603"/>
                  <a:gd name="connsiteX12" fmla="*/ 379465 w 443356"/>
                  <a:gd name="connsiteY12" fmla="*/ 622502 h 879603"/>
                  <a:gd name="connsiteX13" fmla="*/ 379465 w 443356"/>
                  <a:gd name="connsiteY13" fmla="*/ 682379 h 879603"/>
                  <a:gd name="connsiteX14" fmla="*/ 380201 w 443356"/>
                  <a:gd name="connsiteY14" fmla="*/ 541213 h 879603"/>
                  <a:gd name="connsiteX15" fmla="*/ 318299 w 443356"/>
                  <a:gd name="connsiteY15" fmla="*/ 541213 h 879603"/>
                  <a:gd name="connsiteX16" fmla="*/ 318299 w 443356"/>
                  <a:gd name="connsiteY16" fmla="*/ 480021 h 879603"/>
                  <a:gd name="connsiteX17" fmla="*/ 380201 w 443356"/>
                  <a:gd name="connsiteY17" fmla="*/ 480021 h 879603"/>
                  <a:gd name="connsiteX18" fmla="*/ 380201 w 443356"/>
                  <a:gd name="connsiteY18" fmla="*/ 541213 h 879603"/>
                  <a:gd name="connsiteX19" fmla="*/ 379684 w 443356"/>
                  <a:gd name="connsiteY19" fmla="*/ 414919 h 879603"/>
                  <a:gd name="connsiteX20" fmla="*/ 318988 w 443356"/>
                  <a:gd name="connsiteY20" fmla="*/ 414919 h 879603"/>
                  <a:gd name="connsiteX21" fmla="*/ 318988 w 443356"/>
                  <a:gd name="connsiteY21" fmla="*/ 351084 h 879603"/>
                  <a:gd name="connsiteX22" fmla="*/ 379684 w 443356"/>
                  <a:gd name="connsiteY22" fmla="*/ 351084 h 879603"/>
                  <a:gd name="connsiteX23" fmla="*/ 379684 w 443356"/>
                  <a:gd name="connsiteY23" fmla="*/ 414919 h 879603"/>
                  <a:gd name="connsiteX24" fmla="*/ 319082 w 443356"/>
                  <a:gd name="connsiteY24" fmla="*/ 78445 h 879603"/>
                  <a:gd name="connsiteX25" fmla="*/ 379151 w 443356"/>
                  <a:gd name="connsiteY25" fmla="*/ 78445 h 879603"/>
                  <a:gd name="connsiteX26" fmla="*/ 379151 w 443356"/>
                  <a:gd name="connsiteY26" fmla="*/ 138183 h 879603"/>
                  <a:gd name="connsiteX27" fmla="*/ 319082 w 443356"/>
                  <a:gd name="connsiteY27" fmla="*/ 138183 h 879603"/>
                  <a:gd name="connsiteX28" fmla="*/ 319082 w 443356"/>
                  <a:gd name="connsiteY28" fmla="*/ 78445 h 879603"/>
                  <a:gd name="connsiteX29" fmla="*/ 317954 w 443356"/>
                  <a:gd name="connsiteY29" fmla="*/ 218575 h 879603"/>
                  <a:gd name="connsiteX30" fmla="*/ 379684 w 443356"/>
                  <a:gd name="connsiteY30" fmla="*/ 218575 h 879603"/>
                  <a:gd name="connsiteX31" fmla="*/ 379684 w 443356"/>
                  <a:gd name="connsiteY31" fmla="*/ 278793 h 879603"/>
                  <a:gd name="connsiteX32" fmla="*/ 317954 w 443356"/>
                  <a:gd name="connsiteY32" fmla="*/ 278793 h 879603"/>
                  <a:gd name="connsiteX33" fmla="*/ 317954 w 443356"/>
                  <a:gd name="connsiteY33" fmla="*/ 218575 h 879603"/>
                  <a:gd name="connsiteX34" fmla="*/ 191863 w 443356"/>
                  <a:gd name="connsiteY34" fmla="*/ 414764 h 879603"/>
                  <a:gd name="connsiteX35" fmla="*/ 191863 w 443356"/>
                  <a:gd name="connsiteY35" fmla="*/ 350991 h 879603"/>
                  <a:gd name="connsiteX36" fmla="*/ 252371 w 443356"/>
                  <a:gd name="connsiteY36" fmla="*/ 350991 h 879603"/>
                  <a:gd name="connsiteX37" fmla="*/ 252371 w 443356"/>
                  <a:gd name="connsiteY37" fmla="*/ 414764 h 879603"/>
                  <a:gd name="connsiteX38" fmla="*/ 191863 w 443356"/>
                  <a:gd name="connsiteY38" fmla="*/ 414764 h 879603"/>
                  <a:gd name="connsiteX39" fmla="*/ 251666 w 443356"/>
                  <a:gd name="connsiteY39" fmla="*/ 478259 h 879603"/>
                  <a:gd name="connsiteX40" fmla="*/ 251666 w 443356"/>
                  <a:gd name="connsiteY40" fmla="*/ 542125 h 879603"/>
                  <a:gd name="connsiteX41" fmla="*/ 192614 w 443356"/>
                  <a:gd name="connsiteY41" fmla="*/ 542125 h 879603"/>
                  <a:gd name="connsiteX42" fmla="*/ 192614 w 443356"/>
                  <a:gd name="connsiteY42" fmla="*/ 478259 h 879603"/>
                  <a:gd name="connsiteX43" fmla="*/ 251666 w 443356"/>
                  <a:gd name="connsiteY43" fmla="*/ 478259 h 879603"/>
                  <a:gd name="connsiteX44" fmla="*/ 252261 w 443356"/>
                  <a:gd name="connsiteY44" fmla="*/ 278514 h 879603"/>
                  <a:gd name="connsiteX45" fmla="*/ 192317 w 443356"/>
                  <a:gd name="connsiteY45" fmla="*/ 278514 h 879603"/>
                  <a:gd name="connsiteX46" fmla="*/ 192317 w 443356"/>
                  <a:gd name="connsiteY46" fmla="*/ 217509 h 879603"/>
                  <a:gd name="connsiteX47" fmla="*/ 252261 w 443356"/>
                  <a:gd name="connsiteY47" fmla="*/ 217509 h 879603"/>
                  <a:gd name="connsiteX48" fmla="*/ 252261 w 443356"/>
                  <a:gd name="connsiteY48" fmla="*/ 278514 h 879603"/>
                  <a:gd name="connsiteX49" fmla="*/ 191361 w 443356"/>
                  <a:gd name="connsiteY49" fmla="*/ 77764 h 879603"/>
                  <a:gd name="connsiteX50" fmla="*/ 252057 w 443356"/>
                  <a:gd name="connsiteY50" fmla="*/ 77764 h 879603"/>
                  <a:gd name="connsiteX51" fmla="*/ 252057 w 443356"/>
                  <a:gd name="connsiteY51" fmla="*/ 138229 h 879603"/>
                  <a:gd name="connsiteX52" fmla="*/ 191361 w 443356"/>
                  <a:gd name="connsiteY52" fmla="*/ 138229 h 879603"/>
                  <a:gd name="connsiteX53" fmla="*/ 191361 w 443356"/>
                  <a:gd name="connsiteY53" fmla="*/ 77764 h 879603"/>
                  <a:gd name="connsiteX54" fmla="*/ 190876 w 443356"/>
                  <a:gd name="connsiteY54" fmla="*/ 622270 h 879603"/>
                  <a:gd name="connsiteX55" fmla="*/ 252527 w 443356"/>
                  <a:gd name="connsiteY55" fmla="*/ 622270 h 879603"/>
                  <a:gd name="connsiteX56" fmla="*/ 252527 w 443356"/>
                  <a:gd name="connsiteY56" fmla="*/ 682580 h 879603"/>
                  <a:gd name="connsiteX57" fmla="*/ 190876 w 443356"/>
                  <a:gd name="connsiteY57" fmla="*/ 682580 h 879603"/>
                  <a:gd name="connsiteX58" fmla="*/ 190876 w 443356"/>
                  <a:gd name="connsiteY58" fmla="*/ 622270 h 879603"/>
                  <a:gd name="connsiteX59" fmla="*/ 125277 w 443356"/>
                  <a:gd name="connsiteY59" fmla="*/ 682456 h 879603"/>
                  <a:gd name="connsiteX60" fmla="*/ 64737 w 443356"/>
                  <a:gd name="connsiteY60" fmla="*/ 682456 h 879603"/>
                  <a:gd name="connsiteX61" fmla="*/ 64737 w 443356"/>
                  <a:gd name="connsiteY61" fmla="*/ 622239 h 879603"/>
                  <a:gd name="connsiteX62" fmla="*/ 125277 w 443356"/>
                  <a:gd name="connsiteY62" fmla="*/ 622239 h 879603"/>
                  <a:gd name="connsiteX63" fmla="*/ 125277 w 443356"/>
                  <a:gd name="connsiteY63" fmla="*/ 682456 h 879603"/>
                  <a:gd name="connsiteX64" fmla="*/ 65113 w 443356"/>
                  <a:gd name="connsiteY64" fmla="*/ 541074 h 879603"/>
                  <a:gd name="connsiteX65" fmla="*/ 65113 w 443356"/>
                  <a:gd name="connsiteY65" fmla="*/ 478908 h 879603"/>
                  <a:gd name="connsiteX66" fmla="*/ 124807 w 443356"/>
                  <a:gd name="connsiteY66" fmla="*/ 478908 h 879603"/>
                  <a:gd name="connsiteX67" fmla="*/ 124807 w 443356"/>
                  <a:gd name="connsiteY67" fmla="*/ 541074 h 879603"/>
                  <a:gd name="connsiteX68" fmla="*/ 65113 w 443356"/>
                  <a:gd name="connsiteY68" fmla="*/ 541074 h 879603"/>
                  <a:gd name="connsiteX69" fmla="*/ 125496 w 443356"/>
                  <a:gd name="connsiteY69" fmla="*/ 413759 h 879603"/>
                  <a:gd name="connsiteX70" fmla="*/ 64549 w 443356"/>
                  <a:gd name="connsiteY70" fmla="*/ 413759 h 879603"/>
                  <a:gd name="connsiteX71" fmla="*/ 64549 w 443356"/>
                  <a:gd name="connsiteY71" fmla="*/ 350698 h 879603"/>
                  <a:gd name="connsiteX72" fmla="*/ 125496 w 443356"/>
                  <a:gd name="connsiteY72" fmla="*/ 350698 h 879603"/>
                  <a:gd name="connsiteX73" fmla="*/ 125496 w 443356"/>
                  <a:gd name="connsiteY73" fmla="*/ 413759 h 879603"/>
                  <a:gd name="connsiteX74" fmla="*/ 65066 w 443356"/>
                  <a:gd name="connsiteY74" fmla="*/ 77517 h 879603"/>
                  <a:gd name="connsiteX75" fmla="*/ 125888 w 443356"/>
                  <a:gd name="connsiteY75" fmla="*/ 77517 h 879603"/>
                  <a:gd name="connsiteX76" fmla="*/ 125888 w 443356"/>
                  <a:gd name="connsiteY76" fmla="*/ 137069 h 879603"/>
                  <a:gd name="connsiteX77" fmla="*/ 65066 w 443356"/>
                  <a:gd name="connsiteY77" fmla="*/ 137069 h 879603"/>
                  <a:gd name="connsiteX78" fmla="*/ 65066 w 443356"/>
                  <a:gd name="connsiteY78" fmla="*/ 77517 h 879603"/>
                  <a:gd name="connsiteX79" fmla="*/ 63719 w 443356"/>
                  <a:gd name="connsiteY79" fmla="*/ 218637 h 879603"/>
                  <a:gd name="connsiteX80" fmla="*/ 125199 w 443356"/>
                  <a:gd name="connsiteY80" fmla="*/ 218637 h 879603"/>
                  <a:gd name="connsiteX81" fmla="*/ 125199 w 443356"/>
                  <a:gd name="connsiteY81" fmla="*/ 278607 h 879603"/>
                  <a:gd name="connsiteX82" fmla="*/ 63719 w 443356"/>
                  <a:gd name="connsiteY82" fmla="*/ 278607 h 879603"/>
                  <a:gd name="connsiteX83" fmla="*/ 63719 w 443356"/>
                  <a:gd name="connsiteY83" fmla="*/ 218637 h 87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443356" h="879603">
                    <a:moveTo>
                      <a:pt x="0" y="879449"/>
                    </a:moveTo>
                    <a:lnTo>
                      <a:pt x="190046" y="879449"/>
                    </a:lnTo>
                    <a:lnTo>
                      <a:pt x="190046" y="772836"/>
                    </a:lnTo>
                    <a:lnTo>
                      <a:pt x="254846" y="772836"/>
                    </a:lnTo>
                    <a:lnTo>
                      <a:pt x="254846" y="879604"/>
                    </a:lnTo>
                    <a:lnTo>
                      <a:pt x="443356" y="879604"/>
                    </a:lnTo>
                    <a:lnTo>
                      <a:pt x="443356" y="0"/>
                    </a:lnTo>
                    <a:lnTo>
                      <a:pt x="0" y="0"/>
                    </a:lnTo>
                    <a:lnTo>
                      <a:pt x="0" y="879449"/>
                    </a:lnTo>
                    <a:close/>
                    <a:moveTo>
                      <a:pt x="379465" y="682379"/>
                    </a:moveTo>
                    <a:lnTo>
                      <a:pt x="318079" y="682379"/>
                    </a:lnTo>
                    <a:lnTo>
                      <a:pt x="318079" y="622502"/>
                    </a:lnTo>
                    <a:lnTo>
                      <a:pt x="379465" y="622502"/>
                    </a:lnTo>
                    <a:lnTo>
                      <a:pt x="379465" y="682379"/>
                    </a:lnTo>
                    <a:close/>
                    <a:moveTo>
                      <a:pt x="380201" y="541213"/>
                    </a:moveTo>
                    <a:lnTo>
                      <a:pt x="318299" y="541213"/>
                    </a:lnTo>
                    <a:lnTo>
                      <a:pt x="318299" y="480021"/>
                    </a:lnTo>
                    <a:lnTo>
                      <a:pt x="380201" y="480021"/>
                    </a:lnTo>
                    <a:lnTo>
                      <a:pt x="380201" y="541213"/>
                    </a:lnTo>
                    <a:close/>
                    <a:moveTo>
                      <a:pt x="379684" y="414919"/>
                    </a:moveTo>
                    <a:lnTo>
                      <a:pt x="318988" y="414919"/>
                    </a:lnTo>
                    <a:lnTo>
                      <a:pt x="318988" y="351084"/>
                    </a:lnTo>
                    <a:lnTo>
                      <a:pt x="379684" y="351084"/>
                    </a:lnTo>
                    <a:lnTo>
                      <a:pt x="379684" y="414919"/>
                    </a:lnTo>
                    <a:close/>
                    <a:moveTo>
                      <a:pt x="319082" y="78445"/>
                    </a:moveTo>
                    <a:lnTo>
                      <a:pt x="379151" y="78445"/>
                    </a:lnTo>
                    <a:lnTo>
                      <a:pt x="379151" y="138183"/>
                    </a:lnTo>
                    <a:lnTo>
                      <a:pt x="319082" y="138183"/>
                    </a:lnTo>
                    <a:lnTo>
                      <a:pt x="319082" y="78445"/>
                    </a:lnTo>
                    <a:close/>
                    <a:moveTo>
                      <a:pt x="317954" y="218575"/>
                    </a:moveTo>
                    <a:lnTo>
                      <a:pt x="379684" y="218575"/>
                    </a:lnTo>
                    <a:lnTo>
                      <a:pt x="379684" y="278793"/>
                    </a:lnTo>
                    <a:lnTo>
                      <a:pt x="317954" y="278793"/>
                    </a:lnTo>
                    <a:lnTo>
                      <a:pt x="317954" y="218575"/>
                    </a:lnTo>
                    <a:close/>
                    <a:moveTo>
                      <a:pt x="191863" y="414764"/>
                    </a:moveTo>
                    <a:lnTo>
                      <a:pt x="191863" y="350991"/>
                    </a:lnTo>
                    <a:lnTo>
                      <a:pt x="252371" y="350991"/>
                    </a:lnTo>
                    <a:lnTo>
                      <a:pt x="252371" y="414764"/>
                    </a:lnTo>
                    <a:lnTo>
                      <a:pt x="191863" y="414764"/>
                    </a:lnTo>
                    <a:close/>
                    <a:moveTo>
                      <a:pt x="251666" y="478259"/>
                    </a:moveTo>
                    <a:lnTo>
                      <a:pt x="251666" y="542125"/>
                    </a:lnTo>
                    <a:lnTo>
                      <a:pt x="192614" y="542125"/>
                    </a:lnTo>
                    <a:lnTo>
                      <a:pt x="192614" y="478259"/>
                    </a:lnTo>
                    <a:lnTo>
                      <a:pt x="251666" y="478259"/>
                    </a:lnTo>
                    <a:close/>
                    <a:moveTo>
                      <a:pt x="252261" y="278514"/>
                    </a:moveTo>
                    <a:lnTo>
                      <a:pt x="192317" y="278514"/>
                    </a:lnTo>
                    <a:lnTo>
                      <a:pt x="192317" y="217509"/>
                    </a:lnTo>
                    <a:lnTo>
                      <a:pt x="252261" y="217509"/>
                    </a:lnTo>
                    <a:lnTo>
                      <a:pt x="252261" y="278514"/>
                    </a:lnTo>
                    <a:close/>
                    <a:moveTo>
                      <a:pt x="191361" y="77764"/>
                    </a:moveTo>
                    <a:lnTo>
                      <a:pt x="252057" y="77764"/>
                    </a:lnTo>
                    <a:lnTo>
                      <a:pt x="252057" y="138229"/>
                    </a:lnTo>
                    <a:lnTo>
                      <a:pt x="191361" y="138229"/>
                    </a:lnTo>
                    <a:lnTo>
                      <a:pt x="191361" y="77764"/>
                    </a:lnTo>
                    <a:close/>
                    <a:moveTo>
                      <a:pt x="190876" y="622270"/>
                    </a:moveTo>
                    <a:lnTo>
                      <a:pt x="252527" y="622270"/>
                    </a:lnTo>
                    <a:lnTo>
                      <a:pt x="252527" y="682580"/>
                    </a:lnTo>
                    <a:lnTo>
                      <a:pt x="190876" y="682580"/>
                    </a:lnTo>
                    <a:lnTo>
                      <a:pt x="190876" y="622270"/>
                    </a:lnTo>
                    <a:close/>
                    <a:moveTo>
                      <a:pt x="125277" y="682456"/>
                    </a:moveTo>
                    <a:lnTo>
                      <a:pt x="64737" y="682456"/>
                    </a:lnTo>
                    <a:lnTo>
                      <a:pt x="64737" y="622239"/>
                    </a:lnTo>
                    <a:lnTo>
                      <a:pt x="125277" y="622239"/>
                    </a:lnTo>
                    <a:lnTo>
                      <a:pt x="125277" y="682456"/>
                    </a:lnTo>
                    <a:close/>
                    <a:moveTo>
                      <a:pt x="65113" y="541074"/>
                    </a:moveTo>
                    <a:lnTo>
                      <a:pt x="65113" y="478908"/>
                    </a:lnTo>
                    <a:lnTo>
                      <a:pt x="124807" y="478908"/>
                    </a:lnTo>
                    <a:lnTo>
                      <a:pt x="124807" y="541074"/>
                    </a:lnTo>
                    <a:lnTo>
                      <a:pt x="65113" y="541074"/>
                    </a:lnTo>
                    <a:close/>
                    <a:moveTo>
                      <a:pt x="125496" y="413759"/>
                    </a:moveTo>
                    <a:lnTo>
                      <a:pt x="64549" y="413759"/>
                    </a:lnTo>
                    <a:lnTo>
                      <a:pt x="64549" y="350698"/>
                    </a:lnTo>
                    <a:lnTo>
                      <a:pt x="125496" y="350698"/>
                    </a:lnTo>
                    <a:lnTo>
                      <a:pt x="125496" y="413759"/>
                    </a:lnTo>
                    <a:close/>
                    <a:moveTo>
                      <a:pt x="65066" y="77517"/>
                    </a:moveTo>
                    <a:lnTo>
                      <a:pt x="125888" y="77517"/>
                    </a:lnTo>
                    <a:lnTo>
                      <a:pt x="125888" y="137069"/>
                    </a:lnTo>
                    <a:lnTo>
                      <a:pt x="65066" y="137069"/>
                    </a:lnTo>
                    <a:lnTo>
                      <a:pt x="65066" y="77517"/>
                    </a:lnTo>
                    <a:close/>
                    <a:moveTo>
                      <a:pt x="63719" y="218637"/>
                    </a:moveTo>
                    <a:lnTo>
                      <a:pt x="125199" y="218637"/>
                    </a:lnTo>
                    <a:lnTo>
                      <a:pt x="125199" y="278607"/>
                    </a:lnTo>
                    <a:lnTo>
                      <a:pt x="63719" y="278607"/>
                    </a:lnTo>
                    <a:lnTo>
                      <a:pt x="63719" y="218637"/>
                    </a:lnTo>
                    <a:close/>
                  </a:path>
                </a:pathLst>
              </a:custGeom>
              <a:solidFill>
                <a:srgbClr val="51657F"/>
              </a:solidFill>
              <a:ln w="155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B8092BB-C7EE-43D7-9092-CFBC86B0FC0F}"/>
                  </a:ext>
                </a:extLst>
              </p:cNvPr>
              <p:cNvSpPr/>
              <p:nvPr/>
            </p:nvSpPr>
            <p:spPr>
              <a:xfrm>
                <a:off x="8994380" y="2881536"/>
                <a:ext cx="187226" cy="737788"/>
              </a:xfrm>
              <a:custGeom>
                <a:avLst/>
                <a:gdLst>
                  <a:gd name="connsiteX0" fmla="*/ 0 w 187226"/>
                  <a:gd name="connsiteY0" fmla="*/ 737788 h 737788"/>
                  <a:gd name="connsiteX1" fmla="*/ 187226 w 187226"/>
                  <a:gd name="connsiteY1" fmla="*/ 737788 h 737788"/>
                  <a:gd name="connsiteX2" fmla="*/ 187226 w 187226"/>
                  <a:gd name="connsiteY2" fmla="*/ 0 h 737788"/>
                  <a:gd name="connsiteX3" fmla="*/ 0 w 187226"/>
                  <a:gd name="connsiteY3" fmla="*/ 0 h 737788"/>
                  <a:gd name="connsiteX4" fmla="*/ 0 w 187226"/>
                  <a:gd name="connsiteY4" fmla="*/ 737788 h 737788"/>
                  <a:gd name="connsiteX5" fmla="*/ 124008 w 187226"/>
                  <a:gd name="connsiteY5" fmla="*/ 400232 h 737788"/>
                  <a:gd name="connsiteX6" fmla="*/ 62278 w 187226"/>
                  <a:gd name="connsiteY6" fmla="*/ 400232 h 737788"/>
                  <a:gd name="connsiteX7" fmla="*/ 62278 w 187226"/>
                  <a:gd name="connsiteY7" fmla="*/ 339056 h 737788"/>
                  <a:gd name="connsiteX8" fmla="*/ 124008 w 187226"/>
                  <a:gd name="connsiteY8" fmla="*/ 339056 h 737788"/>
                  <a:gd name="connsiteX9" fmla="*/ 124008 w 187226"/>
                  <a:gd name="connsiteY9" fmla="*/ 400232 h 737788"/>
                  <a:gd name="connsiteX10" fmla="*/ 62325 w 187226"/>
                  <a:gd name="connsiteY10" fmla="*/ 76883 h 737788"/>
                  <a:gd name="connsiteX11" fmla="*/ 123084 w 187226"/>
                  <a:gd name="connsiteY11" fmla="*/ 76883 h 737788"/>
                  <a:gd name="connsiteX12" fmla="*/ 123084 w 187226"/>
                  <a:gd name="connsiteY12" fmla="*/ 137441 h 737788"/>
                  <a:gd name="connsiteX13" fmla="*/ 62325 w 187226"/>
                  <a:gd name="connsiteY13" fmla="*/ 137441 h 737788"/>
                  <a:gd name="connsiteX14" fmla="*/ 62325 w 187226"/>
                  <a:gd name="connsiteY14" fmla="*/ 76883 h 737788"/>
                  <a:gd name="connsiteX15" fmla="*/ 61965 w 187226"/>
                  <a:gd name="connsiteY15" fmla="*/ 210351 h 737788"/>
                  <a:gd name="connsiteX16" fmla="*/ 123491 w 187226"/>
                  <a:gd name="connsiteY16" fmla="*/ 210351 h 737788"/>
                  <a:gd name="connsiteX17" fmla="*/ 123491 w 187226"/>
                  <a:gd name="connsiteY17" fmla="*/ 273799 h 737788"/>
                  <a:gd name="connsiteX18" fmla="*/ 61965 w 187226"/>
                  <a:gd name="connsiteY18" fmla="*/ 273799 h 737788"/>
                  <a:gd name="connsiteX19" fmla="*/ 61965 w 187226"/>
                  <a:gd name="connsiteY19" fmla="*/ 210351 h 737788"/>
                  <a:gd name="connsiteX20" fmla="*/ 61464 w 187226"/>
                  <a:gd name="connsiteY20" fmla="*/ 481537 h 737788"/>
                  <a:gd name="connsiteX21" fmla="*/ 123288 w 187226"/>
                  <a:gd name="connsiteY21" fmla="*/ 481537 h 737788"/>
                  <a:gd name="connsiteX22" fmla="*/ 123288 w 187226"/>
                  <a:gd name="connsiteY22" fmla="*/ 540223 h 737788"/>
                  <a:gd name="connsiteX23" fmla="*/ 61464 w 187226"/>
                  <a:gd name="connsiteY23" fmla="*/ 540223 h 737788"/>
                  <a:gd name="connsiteX24" fmla="*/ 61464 w 187226"/>
                  <a:gd name="connsiteY24" fmla="*/ 481537 h 73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7226" h="737788">
                    <a:moveTo>
                      <a:pt x="0" y="737788"/>
                    </a:moveTo>
                    <a:lnTo>
                      <a:pt x="187226" y="737788"/>
                    </a:lnTo>
                    <a:lnTo>
                      <a:pt x="187226" y="0"/>
                    </a:lnTo>
                    <a:lnTo>
                      <a:pt x="0" y="0"/>
                    </a:lnTo>
                    <a:lnTo>
                      <a:pt x="0" y="737788"/>
                    </a:lnTo>
                    <a:close/>
                    <a:moveTo>
                      <a:pt x="124008" y="400232"/>
                    </a:moveTo>
                    <a:lnTo>
                      <a:pt x="62278" y="400232"/>
                    </a:lnTo>
                    <a:lnTo>
                      <a:pt x="62278" y="339056"/>
                    </a:lnTo>
                    <a:lnTo>
                      <a:pt x="124008" y="339056"/>
                    </a:lnTo>
                    <a:lnTo>
                      <a:pt x="124008" y="400232"/>
                    </a:lnTo>
                    <a:close/>
                    <a:moveTo>
                      <a:pt x="62325" y="76883"/>
                    </a:moveTo>
                    <a:lnTo>
                      <a:pt x="123084" y="76883"/>
                    </a:lnTo>
                    <a:lnTo>
                      <a:pt x="123084" y="137441"/>
                    </a:lnTo>
                    <a:lnTo>
                      <a:pt x="62325" y="137441"/>
                    </a:lnTo>
                    <a:lnTo>
                      <a:pt x="62325" y="76883"/>
                    </a:lnTo>
                    <a:close/>
                    <a:moveTo>
                      <a:pt x="61965" y="210351"/>
                    </a:moveTo>
                    <a:lnTo>
                      <a:pt x="123491" y="210351"/>
                    </a:lnTo>
                    <a:lnTo>
                      <a:pt x="123491" y="273799"/>
                    </a:lnTo>
                    <a:lnTo>
                      <a:pt x="61965" y="273799"/>
                    </a:lnTo>
                    <a:lnTo>
                      <a:pt x="61965" y="210351"/>
                    </a:lnTo>
                    <a:close/>
                    <a:moveTo>
                      <a:pt x="61464" y="481537"/>
                    </a:moveTo>
                    <a:lnTo>
                      <a:pt x="123288" y="481537"/>
                    </a:lnTo>
                    <a:lnTo>
                      <a:pt x="123288" y="540223"/>
                    </a:lnTo>
                    <a:lnTo>
                      <a:pt x="61464" y="540223"/>
                    </a:lnTo>
                    <a:lnTo>
                      <a:pt x="61464" y="481537"/>
                    </a:lnTo>
                    <a:close/>
                  </a:path>
                </a:pathLst>
              </a:custGeom>
              <a:solidFill>
                <a:srgbClr val="CA905E"/>
              </a:solidFill>
              <a:ln w="155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8907582-836A-4BDB-B735-D8564D5FD9CE}"/>
                  </a:ext>
                </a:extLst>
              </p:cNvPr>
              <p:cNvSpPr/>
              <p:nvPr/>
            </p:nvSpPr>
            <p:spPr>
              <a:xfrm>
                <a:off x="9697030" y="2881536"/>
                <a:ext cx="187241" cy="737788"/>
              </a:xfrm>
              <a:custGeom>
                <a:avLst/>
                <a:gdLst>
                  <a:gd name="connsiteX0" fmla="*/ 0 w 187241"/>
                  <a:gd name="connsiteY0" fmla="*/ 737788 h 737788"/>
                  <a:gd name="connsiteX1" fmla="*/ 187242 w 187241"/>
                  <a:gd name="connsiteY1" fmla="*/ 737788 h 737788"/>
                  <a:gd name="connsiteX2" fmla="*/ 187242 w 187241"/>
                  <a:gd name="connsiteY2" fmla="*/ 0 h 737788"/>
                  <a:gd name="connsiteX3" fmla="*/ 0 w 187241"/>
                  <a:gd name="connsiteY3" fmla="*/ 0 h 737788"/>
                  <a:gd name="connsiteX4" fmla="*/ 0 w 187241"/>
                  <a:gd name="connsiteY4" fmla="*/ 737788 h 737788"/>
                  <a:gd name="connsiteX5" fmla="*/ 124008 w 187241"/>
                  <a:gd name="connsiteY5" fmla="*/ 400232 h 737788"/>
                  <a:gd name="connsiteX6" fmla="*/ 62278 w 187241"/>
                  <a:gd name="connsiteY6" fmla="*/ 400232 h 737788"/>
                  <a:gd name="connsiteX7" fmla="*/ 62278 w 187241"/>
                  <a:gd name="connsiteY7" fmla="*/ 339056 h 737788"/>
                  <a:gd name="connsiteX8" fmla="*/ 124008 w 187241"/>
                  <a:gd name="connsiteY8" fmla="*/ 339056 h 737788"/>
                  <a:gd name="connsiteX9" fmla="*/ 124008 w 187241"/>
                  <a:gd name="connsiteY9" fmla="*/ 400232 h 737788"/>
                  <a:gd name="connsiteX10" fmla="*/ 62325 w 187241"/>
                  <a:gd name="connsiteY10" fmla="*/ 76883 h 737788"/>
                  <a:gd name="connsiteX11" fmla="*/ 123084 w 187241"/>
                  <a:gd name="connsiteY11" fmla="*/ 76883 h 737788"/>
                  <a:gd name="connsiteX12" fmla="*/ 123084 w 187241"/>
                  <a:gd name="connsiteY12" fmla="*/ 137441 h 737788"/>
                  <a:gd name="connsiteX13" fmla="*/ 62325 w 187241"/>
                  <a:gd name="connsiteY13" fmla="*/ 137441 h 737788"/>
                  <a:gd name="connsiteX14" fmla="*/ 62325 w 187241"/>
                  <a:gd name="connsiteY14" fmla="*/ 76883 h 737788"/>
                  <a:gd name="connsiteX15" fmla="*/ 61965 w 187241"/>
                  <a:gd name="connsiteY15" fmla="*/ 210351 h 737788"/>
                  <a:gd name="connsiteX16" fmla="*/ 123491 w 187241"/>
                  <a:gd name="connsiteY16" fmla="*/ 210351 h 737788"/>
                  <a:gd name="connsiteX17" fmla="*/ 123491 w 187241"/>
                  <a:gd name="connsiteY17" fmla="*/ 273799 h 737788"/>
                  <a:gd name="connsiteX18" fmla="*/ 61965 w 187241"/>
                  <a:gd name="connsiteY18" fmla="*/ 273799 h 737788"/>
                  <a:gd name="connsiteX19" fmla="*/ 61965 w 187241"/>
                  <a:gd name="connsiteY19" fmla="*/ 210351 h 737788"/>
                  <a:gd name="connsiteX20" fmla="*/ 61464 w 187241"/>
                  <a:gd name="connsiteY20" fmla="*/ 481537 h 737788"/>
                  <a:gd name="connsiteX21" fmla="*/ 123288 w 187241"/>
                  <a:gd name="connsiteY21" fmla="*/ 481537 h 737788"/>
                  <a:gd name="connsiteX22" fmla="*/ 123288 w 187241"/>
                  <a:gd name="connsiteY22" fmla="*/ 540223 h 737788"/>
                  <a:gd name="connsiteX23" fmla="*/ 61464 w 187241"/>
                  <a:gd name="connsiteY23" fmla="*/ 540223 h 737788"/>
                  <a:gd name="connsiteX24" fmla="*/ 61464 w 187241"/>
                  <a:gd name="connsiteY24" fmla="*/ 481537 h 737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7241" h="737788">
                    <a:moveTo>
                      <a:pt x="0" y="737788"/>
                    </a:moveTo>
                    <a:lnTo>
                      <a:pt x="187242" y="737788"/>
                    </a:lnTo>
                    <a:lnTo>
                      <a:pt x="187242" y="0"/>
                    </a:lnTo>
                    <a:lnTo>
                      <a:pt x="0" y="0"/>
                    </a:lnTo>
                    <a:lnTo>
                      <a:pt x="0" y="737788"/>
                    </a:lnTo>
                    <a:close/>
                    <a:moveTo>
                      <a:pt x="124008" y="400232"/>
                    </a:moveTo>
                    <a:lnTo>
                      <a:pt x="62278" y="400232"/>
                    </a:lnTo>
                    <a:lnTo>
                      <a:pt x="62278" y="339056"/>
                    </a:lnTo>
                    <a:lnTo>
                      <a:pt x="124008" y="339056"/>
                    </a:lnTo>
                    <a:lnTo>
                      <a:pt x="124008" y="400232"/>
                    </a:lnTo>
                    <a:close/>
                    <a:moveTo>
                      <a:pt x="62325" y="76883"/>
                    </a:moveTo>
                    <a:lnTo>
                      <a:pt x="123084" y="76883"/>
                    </a:lnTo>
                    <a:lnTo>
                      <a:pt x="123084" y="137441"/>
                    </a:lnTo>
                    <a:lnTo>
                      <a:pt x="62325" y="137441"/>
                    </a:lnTo>
                    <a:lnTo>
                      <a:pt x="62325" y="76883"/>
                    </a:lnTo>
                    <a:close/>
                    <a:moveTo>
                      <a:pt x="61965" y="210351"/>
                    </a:moveTo>
                    <a:lnTo>
                      <a:pt x="123491" y="210351"/>
                    </a:lnTo>
                    <a:lnTo>
                      <a:pt x="123491" y="273799"/>
                    </a:lnTo>
                    <a:lnTo>
                      <a:pt x="61965" y="273799"/>
                    </a:lnTo>
                    <a:lnTo>
                      <a:pt x="61965" y="210351"/>
                    </a:lnTo>
                    <a:close/>
                    <a:moveTo>
                      <a:pt x="61464" y="481537"/>
                    </a:moveTo>
                    <a:lnTo>
                      <a:pt x="123288" y="481537"/>
                    </a:lnTo>
                    <a:lnTo>
                      <a:pt x="123288" y="540223"/>
                    </a:lnTo>
                    <a:lnTo>
                      <a:pt x="61464" y="540223"/>
                    </a:lnTo>
                    <a:lnTo>
                      <a:pt x="61464" y="481537"/>
                    </a:lnTo>
                    <a:close/>
                  </a:path>
                </a:pathLst>
              </a:custGeom>
              <a:solidFill>
                <a:srgbClr val="CA905E"/>
              </a:solidFill>
              <a:ln w="155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C099B89-6633-406D-9E7C-12FA0B723E74}"/>
                </a:ext>
              </a:extLst>
            </p:cNvPr>
            <p:cNvSpPr/>
            <p:nvPr/>
          </p:nvSpPr>
          <p:spPr>
            <a:xfrm>
              <a:off x="8984653" y="3660865"/>
              <a:ext cx="899618" cy="54682"/>
            </a:xfrm>
            <a:custGeom>
              <a:avLst/>
              <a:gdLst>
                <a:gd name="connsiteX0" fmla="*/ 0 w 899618"/>
                <a:gd name="connsiteY0" fmla="*/ 0 h 54682"/>
                <a:gd name="connsiteX1" fmla="*/ 899619 w 899618"/>
                <a:gd name="connsiteY1" fmla="*/ 0 h 54682"/>
                <a:gd name="connsiteX2" fmla="*/ 899619 w 899618"/>
                <a:gd name="connsiteY2" fmla="*/ 54682 h 54682"/>
                <a:gd name="connsiteX3" fmla="*/ 0 w 899618"/>
                <a:gd name="connsiteY3" fmla="*/ 54682 h 54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9618" h="54682">
                  <a:moveTo>
                    <a:pt x="0" y="0"/>
                  </a:moveTo>
                  <a:lnTo>
                    <a:pt x="899619" y="0"/>
                  </a:lnTo>
                  <a:lnTo>
                    <a:pt x="899619" y="54682"/>
                  </a:lnTo>
                  <a:lnTo>
                    <a:pt x="0" y="54682"/>
                  </a:lnTo>
                  <a:close/>
                </a:path>
              </a:pathLst>
            </a:custGeom>
            <a:solidFill>
              <a:schemeClr val="accent1"/>
            </a:solidFill>
            <a:ln w="15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B3E6AC2-31D4-41BD-81EE-40932C16EA48}"/>
              </a:ext>
            </a:extLst>
          </p:cNvPr>
          <p:cNvGrpSpPr/>
          <p:nvPr/>
        </p:nvGrpSpPr>
        <p:grpSpPr>
          <a:xfrm>
            <a:off x="10254431" y="3455027"/>
            <a:ext cx="574867" cy="848115"/>
            <a:chOff x="2488314" y="2723751"/>
            <a:chExt cx="753125" cy="1111099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CCCEA05-3A47-48AB-803D-901F44B0A05B}"/>
                </a:ext>
              </a:extLst>
            </p:cNvPr>
            <p:cNvSpPr/>
            <p:nvPr/>
          </p:nvSpPr>
          <p:spPr>
            <a:xfrm>
              <a:off x="2644954" y="3246857"/>
              <a:ext cx="174194" cy="560831"/>
            </a:xfrm>
            <a:custGeom>
              <a:avLst/>
              <a:gdLst>
                <a:gd name="connsiteX0" fmla="*/ 57627 w 122853"/>
                <a:gd name="connsiteY0" fmla="*/ 274463 h 395536"/>
                <a:gd name="connsiteX1" fmla="*/ 122764 w 122853"/>
                <a:gd name="connsiteY1" fmla="*/ 338022 h 395536"/>
                <a:gd name="connsiteX2" fmla="*/ 71705 w 122853"/>
                <a:gd name="connsiteY2" fmla="*/ 394706 h 395536"/>
                <a:gd name="connsiteX3" fmla="*/ 4404 w 122853"/>
                <a:gd name="connsiteY3" fmla="*/ 357625 h 395536"/>
                <a:gd name="connsiteX4" fmla="*/ 39937 w 122853"/>
                <a:gd name="connsiteY4" fmla="*/ 278547 h 395536"/>
                <a:gd name="connsiteX5" fmla="*/ 36171 w 122853"/>
                <a:gd name="connsiteY5" fmla="*/ 252286 h 395536"/>
                <a:gd name="connsiteX6" fmla="*/ 31970 w 122853"/>
                <a:gd name="connsiteY6" fmla="*/ 105615 h 395536"/>
                <a:gd name="connsiteX7" fmla="*/ 51235 w 122853"/>
                <a:gd name="connsiteY7" fmla="*/ 32312 h 395536"/>
                <a:gd name="connsiteX8" fmla="*/ 73831 w 122853"/>
                <a:gd name="connsiteY8" fmla="*/ 1607 h 395536"/>
                <a:gd name="connsiteX9" fmla="*/ 84284 w 122853"/>
                <a:gd name="connsiteY9" fmla="*/ 1121 h 395536"/>
                <a:gd name="connsiteX10" fmla="*/ 85321 w 122853"/>
                <a:gd name="connsiteY10" fmla="*/ 11249 h 395536"/>
                <a:gd name="connsiteX11" fmla="*/ 46803 w 122853"/>
                <a:gd name="connsiteY11" fmla="*/ 120404 h 395536"/>
                <a:gd name="connsiteX12" fmla="*/ 57627 w 122853"/>
                <a:gd name="connsiteY12" fmla="*/ 274475 h 395536"/>
                <a:gd name="connsiteX13" fmla="*/ 60573 w 122853"/>
                <a:gd name="connsiteY13" fmla="*/ 379111 h 395536"/>
                <a:gd name="connsiteX14" fmla="*/ 106303 w 122853"/>
                <a:gd name="connsiteY14" fmla="*/ 335897 h 395536"/>
                <a:gd name="connsiteX15" fmla="*/ 62213 w 122853"/>
                <a:gd name="connsiteY15" fmla="*/ 292299 h 395536"/>
                <a:gd name="connsiteX16" fmla="*/ 16701 w 122853"/>
                <a:gd name="connsiteY16" fmla="*/ 336025 h 395536"/>
                <a:gd name="connsiteX17" fmla="*/ 60573 w 122853"/>
                <a:gd name="connsiteY17" fmla="*/ 379098 h 39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853" h="395536">
                  <a:moveTo>
                    <a:pt x="57627" y="274463"/>
                  </a:moveTo>
                  <a:cubicBezTo>
                    <a:pt x="104023" y="285910"/>
                    <a:pt x="124390" y="305999"/>
                    <a:pt x="122764" y="338022"/>
                  </a:cubicBezTo>
                  <a:cubicBezTo>
                    <a:pt x="121342" y="366242"/>
                    <a:pt x="99899" y="390033"/>
                    <a:pt x="71705" y="394706"/>
                  </a:cubicBezTo>
                  <a:cubicBezTo>
                    <a:pt x="43306" y="399418"/>
                    <a:pt x="14741" y="383682"/>
                    <a:pt x="4404" y="357625"/>
                  </a:cubicBezTo>
                  <a:cubicBezTo>
                    <a:pt x="-7291" y="328137"/>
                    <a:pt x="4225" y="301710"/>
                    <a:pt x="39937" y="278547"/>
                  </a:cubicBezTo>
                  <a:cubicBezTo>
                    <a:pt x="38746" y="270314"/>
                    <a:pt x="37299" y="261326"/>
                    <a:pt x="36171" y="252286"/>
                  </a:cubicBezTo>
                  <a:cubicBezTo>
                    <a:pt x="30061" y="203528"/>
                    <a:pt x="26282" y="154706"/>
                    <a:pt x="31970" y="105615"/>
                  </a:cubicBezTo>
                  <a:cubicBezTo>
                    <a:pt x="34903" y="80276"/>
                    <a:pt x="39220" y="55154"/>
                    <a:pt x="51235" y="32312"/>
                  </a:cubicBezTo>
                  <a:cubicBezTo>
                    <a:pt x="57076" y="21210"/>
                    <a:pt x="65646" y="11351"/>
                    <a:pt x="73831" y="1607"/>
                  </a:cubicBezTo>
                  <a:cubicBezTo>
                    <a:pt x="75432" y="-300"/>
                    <a:pt x="82247" y="-569"/>
                    <a:pt x="84284" y="1121"/>
                  </a:cubicBezTo>
                  <a:cubicBezTo>
                    <a:pt x="86282" y="2785"/>
                    <a:pt x="87025" y="9469"/>
                    <a:pt x="85321" y="11249"/>
                  </a:cubicBezTo>
                  <a:cubicBezTo>
                    <a:pt x="55770" y="42158"/>
                    <a:pt x="51492" y="81300"/>
                    <a:pt x="46803" y="120404"/>
                  </a:cubicBezTo>
                  <a:cubicBezTo>
                    <a:pt x="42922" y="152721"/>
                    <a:pt x="47649" y="239943"/>
                    <a:pt x="57627" y="274475"/>
                  </a:cubicBezTo>
                  <a:close/>
                  <a:moveTo>
                    <a:pt x="60573" y="379111"/>
                  </a:moveTo>
                  <a:cubicBezTo>
                    <a:pt x="85526" y="379482"/>
                    <a:pt x="106367" y="359776"/>
                    <a:pt x="106303" y="335897"/>
                  </a:cubicBezTo>
                  <a:cubicBezTo>
                    <a:pt x="106239" y="312977"/>
                    <a:pt x="85834" y="292798"/>
                    <a:pt x="62213" y="292299"/>
                  </a:cubicBezTo>
                  <a:cubicBezTo>
                    <a:pt x="37849" y="291774"/>
                    <a:pt x="16727" y="312081"/>
                    <a:pt x="16701" y="336025"/>
                  </a:cubicBezTo>
                  <a:cubicBezTo>
                    <a:pt x="16688" y="359520"/>
                    <a:pt x="36261" y="378752"/>
                    <a:pt x="60573" y="379098"/>
                  </a:cubicBezTo>
                  <a:close/>
                </a:path>
              </a:pathLst>
            </a:custGeom>
            <a:solidFill>
              <a:schemeClr val="accent1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331AD68-A792-4972-8C9E-B9BAF464EAEA}"/>
                </a:ext>
              </a:extLst>
            </p:cNvPr>
            <p:cNvSpPr/>
            <p:nvPr/>
          </p:nvSpPr>
          <p:spPr>
            <a:xfrm>
              <a:off x="2982143" y="3249647"/>
              <a:ext cx="69693" cy="129602"/>
            </a:xfrm>
            <a:custGeom>
              <a:avLst/>
              <a:gdLst>
                <a:gd name="connsiteX0" fmla="*/ 48763 w 49152"/>
                <a:gd name="connsiteY0" fmla="*/ 90114 h 91404"/>
                <a:gd name="connsiteX1" fmla="*/ 36415 w 49152"/>
                <a:gd name="connsiteY1" fmla="*/ 85261 h 91404"/>
                <a:gd name="connsiteX2" fmla="*/ 33456 w 49152"/>
                <a:gd name="connsiteY2" fmla="*/ 71817 h 91404"/>
                <a:gd name="connsiteX3" fmla="*/ 4442 w 49152"/>
                <a:gd name="connsiteY3" fmla="*/ 11830 h 91404"/>
                <a:gd name="connsiteX4" fmla="*/ 2726 w 49152"/>
                <a:gd name="connsiteY4" fmla="*/ 524 h 91404"/>
                <a:gd name="connsiteX5" fmla="*/ 14511 w 49152"/>
                <a:gd name="connsiteY5" fmla="*/ 3571 h 91404"/>
                <a:gd name="connsiteX6" fmla="*/ 33174 w 49152"/>
                <a:gd name="connsiteY6" fmla="*/ 30485 h 91404"/>
                <a:gd name="connsiteX7" fmla="*/ 48584 w 49152"/>
                <a:gd name="connsiteY7" fmla="*/ 77886 h 91404"/>
                <a:gd name="connsiteX8" fmla="*/ 48763 w 49152"/>
                <a:gd name="connsiteY8" fmla="*/ 90114 h 9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152" h="91404">
                  <a:moveTo>
                    <a:pt x="48763" y="90114"/>
                  </a:moveTo>
                  <a:cubicBezTo>
                    <a:pt x="41001" y="93174"/>
                    <a:pt x="37837" y="90485"/>
                    <a:pt x="36415" y="85261"/>
                  </a:cubicBezTo>
                  <a:cubicBezTo>
                    <a:pt x="35211" y="80831"/>
                    <a:pt x="34481" y="76286"/>
                    <a:pt x="33456" y="71817"/>
                  </a:cubicBezTo>
                  <a:cubicBezTo>
                    <a:pt x="28396" y="49717"/>
                    <a:pt x="20531" y="28898"/>
                    <a:pt x="4442" y="11830"/>
                  </a:cubicBezTo>
                  <a:cubicBezTo>
                    <a:pt x="1150" y="8334"/>
                    <a:pt x="-2731" y="3878"/>
                    <a:pt x="2726" y="524"/>
                  </a:cubicBezTo>
                  <a:cubicBezTo>
                    <a:pt x="5173" y="-974"/>
                    <a:pt x="12307" y="959"/>
                    <a:pt x="14511" y="3571"/>
                  </a:cubicBezTo>
                  <a:cubicBezTo>
                    <a:pt x="21569" y="11932"/>
                    <a:pt x="28973" y="20652"/>
                    <a:pt x="33174" y="30485"/>
                  </a:cubicBezTo>
                  <a:cubicBezTo>
                    <a:pt x="39694" y="45735"/>
                    <a:pt x="43947" y="61932"/>
                    <a:pt x="48584" y="77886"/>
                  </a:cubicBezTo>
                  <a:cubicBezTo>
                    <a:pt x="49750" y="81907"/>
                    <a:pt x="48763" y="86516"/>
                    <a:pt x="48763" y="90114"/>
                  </a:cubicBezTo>
                  <a:close/>
                </a:path>
              </a:pathLst>
            </a:custGeom>
            <a:solidFill>
              <a:schemeClr val="accent1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E93F42E-8165-4859-9C25-07C2044744E2}"/>
                </a:ext>
              </a:extLst>
            </p:cNvPr>
            <p:cNvSpPr/>
            <p:nvPr/>
          </p:nvSpPr>
          <p:spPr>
            <a:xfrm>
              <a:off x="2693812" y="3685637"/>
              <a:ext cx="76351" cy="75075"/>
            </a:xfrm>
            <a:custGeom>
              <a:avLst/>
              <a:gdLst>
                <a:gd name="connsiteX0" fmla="*/ 53835 w 53848"/>
                <a:gd name="connsiteY0" fmla="*/ 27387 h 52948"/>
                <a:gd name="connsiteX1" fmla="*/ 26244 w 53848"/>
                <a:gd name="connsiteY1" fmla="*/ 52944 h 52948"/>
                <a:gd name="connsiteX2" fmla="*/ 48 w 53848"/>
                <a:gd name="connsiteY2" fmla="*/ 24634 h 52948"/>
                <a:gd name="connsiteX3" fmla="*/ 28217 w 53848"/>
                <a:gd name="connsiteY3" fmla="*/ 38 h 52948"/>
                <a:gd name="connsiteX4" fmla="*/ 53835 w 53848"/>
                <a:gd name="connsiteY4" fmla="*/ 27387 h 5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8" h="52948">
                  <a:moveTo>
                    <a:pt x="53835" y="27387"/>
                  </a:moveTo>
                  <a:cubicBezTo>
                    <a:pt x="53400" y="41843"/>
                    <a:pt x="41128" y="53213"/>
                    <a:pt x="26244" y="52944"/>
                  </a:cubicBezTo>
                  <a:cubicBezTo>
                    <a:pt x="10463" y="52663"/>
                    <a:pt x="-835" y="40447"/>
                    <a:pt x="48" y="24634"/>
                  </a:cubicBezTo>
                  <a:cubicBezTo>
                    <a:pt x="868" y="9974"/>
                    <a:pt x="13114" y="-718"/>
                    <a:pt x="28217" y="38"/>
                  </a:cubicBezTo>
                  <a:cubicBezTo>
                    <a:pt x="43088" y="793"/>
                    <a:pt x="54284" y="12739"/>
                    <a:pt x="53835" y="27387"/>
                  </a:cubicBezTo>
                  <a:close/>
                </a:path>
              </a:pathLst>
            </a:custGeom>
            <a:solidFill>
              <a:schemeClr val="accent1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" name="Graphic 3">
              <a:extLst>
                <a:ext uri="{FF2B5EF4-FFF2-40B4-BE49-F238E27FC236}">
                  <a16:creationId xmlns:a16="http://schemas.microsoft.com/office/drawing/2014/main" id="{292C94DC-41F2-4064-AEBB-7707CD4D8BA5}"/>
                </a:ext>
              </a:extLst>
            </p:cNvPr>
            <p:cNvGrpSpPr/>
            <p:nvPr/>
          </p:nvGrpSpPr>
          <p:grpSpPr>
            <a:xfrm>
              <a:off x="2914669" y="3581867"/>
              <a:ext cx="216205" cy="252983"/>
              <a:chOff x="8655960" y="3125353"/>
              <a:chExt cx="152483" cy="178421"/>
            </a:xfrm>
            <a:solidFill>
              <a:schemeClr val="accent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6B9CF53-E4F1-4488-BABE-24081D69D272}"/>
                  </a:ext>
                </a:extLst>
              </p:cNvPr>
              <p:cNvSpPr/>
              <p:nvPr/>
            </p:nvSpPr>
            <p:spPr>
              <a:xfrm>
                <a:off x="8725585" y="3142407"/>
                <a:ext cx="82858" cy="161367"/>
              </a:xfrm>
              <a:custGeom>
                <a:avLst/>
                <a:gdLst>
                  <a:gd name="connsiteX0" fmla="*/ 71189 w 82858"/>
                  <a:gd name="connsiteY0" fmla="*/ 127 h 161367"/>
                  <a:gd name="connsiteX1" fmla="*/ 55651 w 82858"/>
                  <a:gd name="connsiteY1" fmla="*/ 10831 h 161367"/>
                  <a:gd name="connsiteX2" fmla="*/ 53576 w 82858"/>
                  <a:gd name="connsiteY2" fmla="*/ 20997 h 161367"/>
                  <a:gd name="connsiteX3" fmla="*/ 53205 w 82858"/>
                  <a:gd name="connsiteY3" fmla="*/ 23686 h 161367"/>
                  <a:gd name="connsiteX4" fmla="*/ 52244 w 82858"/>
                  <a:gd name="connsiteY4" fmla="*/ 23532 h 161367"/>
                  <a:gd name="connsiteX5" fmla="*/ 49938 w 82858"/>
                  <a:gd name="connsiteY5" fmla="*/ 39397 h 161367"/>
                  <a:gd name="connsiteX6" fmla="*/ 39294 w 82858"/>
                  <a:gd name="connsiteY6" fmla="*/ 98885 h 161367"/>
                  <a:gd name="connsiteX7" fmla="*/ 9755 w 82858"/>
                  <a:gd name="connsiteY7" fmla="*/ 135184 h 161367"/>
                  <a:gd name="connsiteX8" fmla="*/ 1198 w 82858"/>
                  <a:gd name="connsiteY8" fmla="*/ 153289 h 161367"/>
                  <a:gd name="connsiteX9" fmla="*/ 20784 w 82858"/>
                  <a:gd name="connsiteY9" fmla="*/ 160267 h 161367"/>
                  <a:gd name="connsiteX10" fmla="*/ 52359 w 82858"/>
                  <a:gd name="connsiteY10" fmla="*/ 136183 h 161367"/>
                  <a:gd name="connsiteX11" fmla="*/ 69562 w 82858"/>
                  <a:gd name="connsiteY11" fmla="*/ 94902 h 161367"/>
                  <a:gd name="connsiteX12" fmla="*/ 71548 w 82858"/>
                  <a:gd name="connsiteY12" fmla="*/ 95223 h 161367"/>
                  <a:gd name="connsiteX13" fmla="*/ 72765 w 82858"/>
                  <a:gd name="connsiteY13" fmla="*/ 86823 h 161367"/>
                  <a:gd name="connsiteX14" fmla="*/ 82859 w 82858"/>
                  <a:gd name="connsiteY14" fmla="*/ 13468 h 161367"/>
                  <a:gd name="connsiteX15" fmla="*/ 71189 w 82858"/>
                  <a:gd name="connsiteY15" fmla="*/ 127 h 161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858" h="161367">
                    <a:moveTo>
                      <a:pt x="71189" y="127"/>
                    </a:moveTo>
                    <a:cubicBezTo>
                      <a:pt x="62927" y="-719"/>
                      <a:pt x="57458" y="2649"/>
                      <a:pt x="55651" y="10831"/>
                    </a:cubicBezTo>
                    <a:cubicBezTo>
                      <a:pt x="54908" y="14211"/>
                      <a:pt x="54050" y="17579"/>
                      <a:pt x="53576" y="20997"/>
                    </a:cubicBezTo>
                    <a:cubicBezTo>
                      <a:pt x="53448" y="21893"/>
                      <a:pt x="53333" y="22790"/>
                      <a:pt x="53205" y="23686"/>
                    </a:cubicBezTo>
                    <a:lnTo>
                      <a:pt x="52244" y="23532"/>
                    </a:lnTo>
                    <a:cubicBezTo>
                      <a:pt x="51488" y="28821"/>
                      <a:pt x="50733" y="34109"/>
                      <a:pt x="49938" y="39397"/>
                    </a:cubicBezTo>
                    <a:cubicBezTo>
                      <a:pt x="46941" y="59320"/>
                      <a:pt x="44187" y="79371"/>
                      <a:pt x="39294" y="98885"/>
                    </a:cubicBezTo>
                    <a:cubicBezTo>
                      <a:pt x="35336" y="114710"/>
                      <a:pt x="27675" y="128885"/>
                      <a:pt x="9755" y="135184"/>
                    </a:cubicBezTo>
                    <a:cubicBezTo>
                      <a:pt x="852" y="138308"/>
                      <a:pt x="-1838" y="146132"/>
                      <a:pt x="1198" y="153289"/>
                    </a:cubicBezTo>
                    <a:cubicBezTo>
                      <a:pt x="4144" y="160216"/>
                      <a:pt x="11459" y="163148"/>
                      <a:pt x="20784" y="160267"/>
                    </a:cubicBezTo>
                    <a:cubicBezTo>
                      <a:pt x="34298" y="156106"/>
                      <a:pt x="44507" y="147450"/>
                      <a:pt x="52359" y="136183"/>
                    </a:cubicBezTo>
                    <a:cubicBezTo>
                      <a:pt x="61159" y="123571"/>
                      <a:pt x="66501" y="109602"/>
                      <a:pt x="69562" y="94902"/>
                    </a:cubicBezTo>
                    <a:lnTo>
                      <a:pt x="71548" y="95223"/>
                    </a:lnTo>
                    <a:cubicBezTo>
                      <a:pt x="71945" y="92418"/>
                      <a:pt x="72368" y="89627"/>
                      <a:pt x="72765" y="86823"/>
                    </a:cubicBezTo>
                    <a:cubicBezTo>
                      <a:pt x="76185" y="62867"/>
                      <a:pt x="79375" y="38885"/>
                      <a:pt x="82859" y="13468"/>
                    </a:cubicBezTo>
                    <a:cubicBezTo>
                      <a:pt x="82833" y="6554"/>
                      <a:pt x="78529" y="882"/>
                      <a:pt x="71189" y="127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1EEE088-9F71-4A8F-8C3F-45E05FEA212F}"/>
                  </a:ext>
                </a:extLst>
              </p:cNvPr>
              <p:cNvSpPr/>
              <p:nvPr/>
            </p:nvSpPr>
            <p:spPr>
              <a:xfrm>
                <a:off x="8655960" y="3125353"/>
                <a:ext cx="53981" cy="169756"/>
              </a:xfrm>
              <a:custGeom>
                <a:avLst/>
                <a:gdLst>
                  <a:gd name="connsiteX0" fmla="*/ 45474 w 53981"/>
                  <a:gd name="connsiteY0" fmla="*/ 144082 h 169756"/>
                  <a:gd name="connsiteX1" fmla="*/ 29782 w 53981"/>
                  <a:gd name="connsiteY1" fmla="*/ 112481 h 169756"/>
                  <a:gd name="connsiteX2" fmla="*/ 30243 w 53981"/>
                  <a:gd name="connsiteY2" fmla="*/ 87629 h 169756"/>
                  <a:gd name="connsiteX3" fmla="*/ 39287 w 53981"/>
                  <a:gd name="connsiteY3" fmla="*/ 25478 h 169756"/>
                  <a:gd name="connsiteX4" fmla="*/ 39850 w 53981"/>
                  <a:gd name="connsiteY4" fmla="*/ 10125 h 169756"/>
                  <a:gd name="connsiteX5" fmla="*/ 29782 w 53981"/>
                  <a:gd name="connsiteY5" fmla="*/ 164 h 169756"/>
                  <a:gd name="connsiteX6" fmla="*/ 16191 w 53981"/>
                  <a:gd name="connsiteY6" fmla="*/ 5093 h 169756"/>
                  <a:gd name="connsiteX7" fmla="*/ 12182 w 53981"/>
                  <a:gd name="connsiteY7" fmla="*/ 17859 h 169756"/>
                  <a:gd name="connsiteX8" fmla="*/ 11452 w 53981"/>
                  <a:gd name="connsiteY8" fmla="*/ 22610 h 169756"/>
                  <a:gd name="connsiteX9" fmla="*/ 10184 w 53981"/>
                  <a:gd name="connsiteY9" fmla="*/ 22405 h 169756"/>
                  <a:gd name="connsiteX10" fmla="*/ 0 w 53981"/>
                  <a:gd name="connsiteY10" fmla="*/ 96067 h 169756"/>
                  <a:gd name="connsiteX11" fmla="*/ 3330 w 53981"/>
                  <a:gd name="connsiteY11" fmla="*/ 125401 h 169756"/>
                  <a:gd name="connsiteX12" fmla="*/ 27092 w 53981"/>
                  <a:gd name="connsiteY12" fmla="*/ 164722 h 169756"/>
                  <a:gd name="connsiteX13" fmla="*/ 50866 w 53981"/>
                  <a:gd name="connsiteY13" fmla="*/ 164620 h 169756"/>
                  <a:gd name="connsiteX14" fmla="*/ 45486 w 53981"/>
                  <a:gd name="connsiteY14" fmla="*/ 144082 h 16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3981" h="169756">
                    <a:moveTo>
                      <a:pt x="45474" y="144082"/>
                    </a:moveTo>
                    <a:cubicBezTo>
                      <a:pt x="35098" y="135682"/>
                      <a:pt x="29923" y="124991"/>
                      <a:pt x="29782" y="112481"/>
                    </a:cubicBezTo>
                    <a:cubicBezTo>
                      <a:pt x="29692" y="104223"/>
                      <a:pt x="29820" y="95913"/>
                      <a:pt x="30243" y="87629"/>
                    </a:cubicBezTo>
                    <a:cubicBezTo>
                      <a:pt x="33253" y="66912"/>
                      <a:pt x="36341" y="46207"/>
                      <a:pt x="39287" y="25478"/>
                    </a:cubicBezTo>
                    <a:cubicBezTo>
                      <a:pt x="40017" y="20369"/>
                      <a:pt x="41413" y="14671"/>
                      <a:pt x="39850" y="10125"/>
                    </a:cubicBezTo>
                    <a:cubicBezTo>
                      <a:pt x="38428" y="6003"/>
                      <a:pt x="33817" y="1009"/>
                      <a:pt x="29782" y="164"/>
                    </a:cubicBezTo>
                    <a:cubicBezTo>
                      <a:pt x="25670" y="-694"/>
                      <a:pt x="19406" y="1944"/>
                      <a:pt x="16191" y="5093"/>
                    </a:cubicBezTo>
                    <a:cubicBezTo>
                      <a:pt x="13335" y="7898"/>
                      <a:pt x="12912" y="13416"/>
                      <a:pt x="12182" y="17859"/>
                    </a:cubicBezTo>
                    <a:cubicBezTo>
                      <a:pt x="11926" y="19447"/>
                      <a:pt x="11708" y="21022"/>
                      <a:pt x="11452" y="22610"/>
                    </a:cubicBezTo>
                    <a:lnTo>
                      <a:pt x="10184" y="22405"/>
                    </a:lnTo>
                    <a:cubicBezTo>
                      <a:pt x="6789" y="46963"/>
                      <a:pt x="3382" y="71521"/>
                      <a:pt x="0" y="96067"/>
                    </a:cubicBezTo>
                    <a:cubicBezTo>
                      <a:pt x="1063" y="105990"/>
                      <a:pt x="1332" y="115862"/>
                      <a:pt x="3330" y="125401"/>
                    </a:cubicBezTo>
                    <a:cubicBezTo>
                      <a:pt x="6584" y="140971"/>
                      <a:pt x="13488" y="154927"/>
                      <a:pt x="27092" y="164722"/>
                    </a:cubicBezTo>
                    <a:cubicBezTo>
                      <a:pt x="36571" y="171547"/>
                      <a:pt x="45525" y="171355"/>
                      <a:pt x="50866" y="164620"/>
                    </a:cubicBezTo>
                    <a:cubicBezTo>
                      <a:pt x="56093" y="158051"/>
                      <a:pt x="55030" y="151803"/>
                      <a:pt x="45486" y="144082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FB52DFE-18DB-4E7E-AA7F-59D5CF904AFD}"/>
                </a:ext>
              </a:extLst>
            </p:cNvPr>
            <p:cNvSpPr/>
            <p:nvPr/>
          </p:nvSpPr>
          <p:spPr>
            <a:xfrm>
              <a:off x="2605209" y="2723751"/>
              <a:ext cx="527102" cy="523515"/>
            </a:xfrm>
            <a:custGeom>
              <a:avLst/>
              <a:gdLst>
                <a:gd name="connsiteX0" fmla="*/ 345358 w 371748"/>
                <a:gd name="connsiteY0" fmla="*/ 165416 h 369218"/>
                <a:gd name="connsiteX1" fmla="*/ 359871 w 371748"/>
                <a:gd name="connsiteY1" fmla="*/ 251677 h 369218"/>
                <a:gd name="connsiteX2" fmla="*/ 333381 w 371748"/>
                <a:gd name="connsiteY2" fmla="*/ 268732 h 369218"/>
                <a:gd name="connsiteX3" fmla="*/ 318381 w 371748"/>
                <a:gd name="connsiteY3" fmla="*/ 280140 h 369218"/>
                <a:gd name="connsiteX4" fmla="*/ 281144 w 371748"/>
                <a:gd name="connsiteY4" fmla="*/ 330422 h 369218"/>
                <a:gd name="connsiteX5" fmla="*/ 94625 w 371748"/>
                <a:gd name="connsiteY5" fmla="*/ 334673 h 369218"/>
                <a:gd name="connsiteX6" fmla="*/ 55530 w 371748"/>
                <a:gd name="connsiteY6" fmla="*/ 285736 h 369218"/>
                <a:gd name="connsiteX7" fmla="*/ 47858 w 371748"/>
                <a:gd name="connsiteY7" fmla="*/ 271280 h 369218"/>
                <a:gd name="connsiteX8" fmla="*/ 821 w 371748"/>
                <a:gd name="connsiteY8" fmla="*/ 223047 h 369218"/>
                <a:gd name="connsiteX9" fmla="*/ 34446 w 371748"/>
                <a:gd name="connsiteY9" fmla="*/ 162432 h 369218"/>
                <a:gd name="connsiteX10" fmla="*/ 39493 w 371748"/>
                <a:gd name="connsiteY10" fmla="*/ 119347 h 369218"/>
                <a:gd name="connsiteX11" fmla="*/ 52008 w 371748"/>
                <a:gd name="connsiteY11" fmla="*/ 77503 h 369218"/>
                <a:gd name="connsiteX12" fmla="*/ 168625 w 371748"/>
                <a:gd name="connsiteY12" fmla="*/ 653 h 369218"/>
                <a:gd name="connsiteX13" fmla="*/ 227177 w 371748"/>
                <a:gd name="connsiteY13" fmla="*/ 3290 h 369218"/>
                <a:gd name="connsiteX14" fmla="*/ 332574 w 371748"/>
                <a:gd name="connsiteY14" fmla="*/ 93393 h 369218"/>
                <a:gd name="connsiteX15" fmla="*/ 345345 w 371748"/>
                <a:gd name="connsiteY15" fmla="*/ 165416 h 369218"/>
                <a:gd name="connsiteX16" fmla="*/ 333586 w 371748"/>
                <a:gd name="connsiteY16" fmla="*/ 239052 h 369218"/>
                <a:gd name="connsiteX17" fmla="*/ 333009 w 371748"/>
                <a:gd name="connsiteY17" fmla="*/ 191831 h 369218"/>
                <a:gd name="connsiteX18" fmla="*/ 329961 w 371748"/>
                <a:gd name="connsiteY18" fmla="*/ 197503 h 369218"/>
                <a:gd name="connsiteX19" fmla="*/ 317881 w 371748"/>
                <a:gd name="connsiteY19" fmla="*/ 203956 h 369218"/>
                <a:gd name="connsiteX20" fmla="*/ 309645 w 371748"/>
                <a:gd name="connsiteY20" fmla="*/ 192688 h 369218"/>
                <a:gd name="connsiteX21" fmla="*/ 309056 w 371748"/>
                <a:gd name="connsiteY21" fmla="*/ 186043 h 369218"/>
                <a:gd name="connsiteX22" fmla="*/ 285678 w 371748"/>
                <a:gd name="connsiteY22" fmla="*/ 136901 h 369218"/>
                <a:gd name="connsiteX23" fmla="*/ 271473 w 371748"/>
                <a:gd name="connsiteY23" fmla="*/ 126158 h 369218"/>
                <a:gd name="connsiteX24" fmla="*/ 295708 w 371748"/>
                <a:gd name="connsiteY24" fmla="*/ 98540 h 369218"/>
                <a:gd name="connsiteX25" fmla="*/ 296144 w 371748"/>
                <a:gd name="connsiteY25" fmla="*/ 86606 h 369218"/>
                <a:gd name="connsiteX26" fmla="*/ 282707 w 371748"/>
                <a:gd name="connsiteY26" fmla="*/ 86491 h 369218"/>
                <a:gd name="connsiteX27" fmla="*/ 262711 w 371748"/>
                <a:gd name="connsiteY27" fmla="*/ 105108 h 369218"/>
                <a:gd name="connsiteX28" fmla="*/ 192925 w 371748"/>
                <a:gd name="connsiteY28" fmla="*/ 154148 h 369218"/>
                <a:gd name="connsiteX29" fmla="*/ 89552 w 371748"/>
                <a:gd name="connsiteY29" fmla="*/ 153495 h 369218"/>
                <a:gd name="connsiteX30" fmla="*/ 82187 w 371748"/>
                <a:gd name="connsiteY30" fmla="*/ 150653 h 369218"/>
                <a:gd name="connsiteX31" fmla="*/ 63844 w 371748"/>
                <a:gd name="connsiteY31" fmla="*/ 178373 h 369218"/>
                <a:gd name="connsiteX32" fmla="*/ 62153 w 371748"/>
                <a:gd name="connsiteY32" fmla="*/ 193354 h 369218"/>
                <a:gd name="connsiteX33" fmla="*/ 53109 w 371748"/>
                <a:gd name="connsiteY33" fmla="*/ 203854 h 369218"/>
                <a:gd name="connsiteX34" fmla="*/ 42298 w 371748"/>
                <a:gd name="connsiteY34" fmla="*/ 198092 h 369218"/>
                <a:gd name="connsiteX35" fmla="*/ 36367 w 371748"/>
                <a:gd name="connsiteY35" fmla="*/ 190998 h 369218"/>
                <a:gd name="connsiteX36" fmla="*/ 39531 w 371748"/>
                <a:gd name="connsiteY36" fmla="*/ 240601 h 369218"/>
                <a:gd name="connsiteX37" fmla="*/ 43758 w 371748"/>
                <a:gd name="connsiteY37" fmla="*/ 238207 h 369218"/>
                <a:gd name="connsiteX38" fmla="*/ 67648 w 371748"/>
                <a:gd name="connsiteY38" fmla="*/ 245813 h 369218"/>
                <a:gd name="connsiteX39" fmla="*/ 72593 w 371748"/>
                <a:gd name="connsiteY39" fmla="*/ 258386 h 369218"/>
                <a:gd name="connsiteX40" fmla="*/ 119334 w 371748"/>
                <a:gd name="connsiteY40" fmla="*/ 319910 h 369218"/>
                <a:gd name="connsiteX41" fmla="*/ 202084 w 371748"/>
                <a:gd name="connsiteY41" fmla="*/ 341216 h 369218"/>
                <a:gd name="connsiteX42" fmla="*/ 287907 w 371748"/>
                <a:gd name="connsiteY42" fmla="*/ 279026 h 369218"/>
                <a:gd name="connsiteX43" fmla="*/ 304521 w 371748"/>
                <a:gd name="connsiteY43" fmla="*/ 242138 h 369218"/>
                <a:gd name="connsiteX44" fmla="*/ 328513 w 371748"/>
                <a:gd name="connsiteY44" fmla="*/ 235236 h 369218"/>
                <a:gd name="connsiteX45" fmla="*/ 333573 w 371748"/>
                <a:gd name="connsiteY45" fmla="*/ 239090 h 36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1748" h="369218">
                  <a:moveTo>
                    <a:pt x="345358" y="165416"/>
                  </a:moveTo>
                  <a:cubicBezTo>
                    <a:pt x="373500" y="184686"/>
                    <a:pt x="380417" y="222266"/>
                    <a:pt x="359871" y="251677"/>
                  </a:cubicBezTo>
                  <a:cubicBezTo>
                    <a:pt x="353466" y="260845"/>
                    <a:pt x="345050" y="268092"/>
                    <a:pt x="333381" y="268732"/>
                  </a:cubicBezTo>
                  <a:cubicBezTo>
                    <a:pt x="324786" y="269206"/>
                    <a:pt x="321571" y="273636"/>
                    <a:pt x="318381" y="280140"/>
                  </a:cubicBezTo>
                  <a:cubicBezTo>
                    <a:pt x="309107" y="299039"/>
                    <a:pt x="296771" y="315864"/>
                    <a:pt x="281144" y="330422"/>
                  </a:cubicBezTo>
                  <a:cubicBezTo>
                    <a:pt x="227370" y="380486"/>
                    <a:pt x="150705" y="382304"/>
                    <a:pt x="94625" y="334673"/>
                  </a:cubicBezTo>
                  <a:cubicBezTo>
                    <a:pt x="78344" y="320845"/>
                    <a:pt x="65547" y="304327"/>
                    <a:pt x="55530" y="285736"/>
                  </a:cubicBezTo>
                  <a:cubicBezTo>
                    <a:pt x="52866" y="280806"/>
                    <a:pt x="50279" y="275838"/>
                    <a:pt x="47858" y="271280"/>
                  </a:cubicBezTo>
                  <a:cubicBezTo>
                    <a:pt x="16833" y="264711"/>
                    <a:pt x="4075" y="251459"/>
                    <a:pt x="821" y="223047"/>
                  </a:cubicBezTo>
                  <a:cubicBezTo>
                    <a:pt x="-2894" y="190563"/>
                    <a:pt x="5599" y="175147"/>
                    <a:pt x="34446" y="162432"/>
                  </a:cubicBezTo>
                  <a:cubicBezTo>
                    <a:pt x="36022" y="148169"/>
                    <a:pt x="36598" y="133546"/>
                    <a:pt x="39493" y="119347"/>
                  </a:cubicBezTo>
                  <a:cubicBezTo>
                    <a:pt x="42388" y="105134"/>
                    <a:pt x="46167" y="90781"/>
                    <a:pt x="52008" y="77503"/>
                  </a:cubicBezTo>
                  <a:cubicBezTo>
                    <a:pt x="73822" y="27900"/>
                    <a:pt x="115299" y="4775"/>
                    <a:pt x="168625" y="653"/>
                  </a:cubicBezTo>
                  <a:cubicBezTo>
                    <a:pt x="187980" y="-846"/>
                    <a:pt x="207976" y="320"/>
                    <a:pt x="227177" y="3290"/>
                  </a:cubicBezTo>
                  <a:cubicBezTo>
                    <a:pt x="281349" y="11664"/>
                    <a:pt x="317241" y="42419"/>
                    <a:pt x="332574" y="93393"/>
                  </a:cubicBezTo>
                  <a:cubicBezTo>
                    <a:pt x="339299" y="115749"/>
                    <a:pt x="340938" y="139551"/>
                    <a:pt x="345345" y="165416"/>
                  </a:cubicBezTo>
                  <a:close/>
                  <a:moveTo>
                    <a:pt x="333586" y="239052"/>
                  </a:moveTo>
                  <a:cubicBezTo>
                    <a:pt x="347920" y="220665"/>
                    <a:pt x="347740" y="202816"/>
                    <a:pt x="333009" y="191831"/>
                  </a:cubicBezTo>
                  <a:cubicBezTo>
                    <a:pt x="331946" y="193802"/>
                    <a:pt x="330832" y="195608"/>
                    <a:pt x="329961" y="197503"/>
                  </a:cubicBezTo>
                  <a:cubicBezTo>
                    <a:pt x="327578" y="202752"/>
                    <a:pt x="323133" y="206555"/>
                    <a:pt x="317881" y="203956"/>
                  </a:cubicBezTo>
                  <a:cubicBezTo>
                    <a:pt x="314115" y="202087"/>
                    <a:pt x="311912" y="196786"/>
                    <a:pt x="309645" y="192688"/>
                  </a:cubicBezTo>
                  <a:cubicBezTo>
                    <a:pt x="308646" y="190896"/>
                    <a:pt x="309094" y="188284"/>
                    <a:pt x="309056" y="186043"/>
                  </a:cubicBezTo>
                  <a:cubicBezTo>
                    <a:pt x="308659" y="166338"/>
                    <a:pt x="299346" y="150550"/>
                    <a:pt x="285678" y="136901"/>
                  </a:cubicBezTo>
                  <a:cubicBezTo>
                    <a:pt x="281733" y="132957"/>
                    <a:pt x="276712" y="130064"/>
                    <a:pt x="271473" y="126158"/>
                  </a:cubicBezTo>
                  <a:cubicBezTo>
                    <a:pt x="281054" y="115454"/>
                    <a:pt x="289022" y="107464"/>
                    <a:pt x="295708" y="98540"/>
                  </a:cubicBezTo>
                  <a:cubicBezTo>
                    <a:pt x="297783" y="95774"/>
                    <a:pt x="297975" y="89539"/>
                    <a:pt x="296144" y="86606"/>
                  </a:cubicBezTo>
                  <a:cubicBezTo>
                    <a:pt x="292762" y="81177"/>
                    <a:pt x="286972" y="82816"/>
                    <a:pt x="282707" y="86491"/>
                  </a:cubicBezTo>
                  <a:cubicBezTo>
                    <a:pt x="275815" y="92445"/>
                    <a:pt x="269269" y="98796"/>
                    <a:pt x="262711" y="105108"/>
                  </a:cubicBezTo>
                  <a:cubicBezTo>
                    <a:pt x="242049" y="124968"/>
                    <a:pt x="219594" y="142445"/>
                    <a:pt x="192925" y="154148"/>
                  </a:cubicBezTo>
                  <a:cubicBezTo>
                    <a:pt x="158429" y="169270"/>
                    <a:pt x="123907" y="170768"/>
                    <a:pt x="89552" y="153495"/>
                  </a:cubicBezTo>
                  <a:cubicBezTo>
                    <a:pt x="87093" y="152266"/>
                    <a:pt x="84390" y="151498"/>
                    <a:pt x="82187" y="150653"/>
                  </a:cubicBezTo>
                  <a:cubicBezTo>
                    <a:pt x="70466" y="157119"/>
                    <a:pt x="65099" y="166491"/>
                    <a:pt x="63844" y="178373"/>
                  </a:cubicBezTo>
                  <a:cubicBezTo>
                    <a:pt x="63319" y="183393"/>
                    <a:pt x="63933" y="188809"/>
                    <a:pt x="62153" y="193354"/>
                  </a:cubicBezTo>
                  <a:cubicBezTo>
                    <a:pt x="60526" y="197528"/>
                    <a:pt x="57016" y="202304"/>
                    <a:pt x="53109" y="203854"/>
                  </a:cubicBezTo>
                  <a:cubicBezTo>
                    <a:pt x="50663" y="204814"/>
                    <a:pt x="45667" y="200601"/>
                    <a:pt x="42298" y="198092"/>
                  </a:cubicBezTo>
                  <a:cubicBezTo>
                    <a:pt x="39954" y="196338"/>
                    <a:pt x="38443" y="193546"/>
                    <a:pt x="36367" y="190998"/>
                  </a:cubicBezTo>
                  <a:cubicBezTo>
                    <a:pt x="22777" y="206824"/>
                    <a:pt x="24378" y="226914"/>
                    <a:pt x="39531" y="240601"/>
                  </a:cubicBezTo>
                  <a:cubicBezTo>
                    <a:pt x="40889" y="239833"/>
                    <a:pt x="42311" y="239001"/>
                    <a:pt x="43758" y="238207"/>
                  </a:cubicBezTo>
                  <a:cubicBezTo>
                    <a:pt x="56491" y="231203"/>
                    <a:pt x="62050" y="232944"/>
                    <a:pt x="67648" y="245813"/>
                  </a:cubicBezTo>
                  <a:cubicBezTo>
                    <a:pt x="69441" y="249936"/>
                    <a:pt x="70876" y="254212"/>
                    <a:pt x="72593" y="258386"/>
                  </a:cubicBezTo>
                  <a:cubicBezTo>
                    <a:pt x="82674" y="282842"/>
                    <a:pt x="97610" y="303930"/>
                    <a:pt x="119334" y="319910"/>
                  </a:cubicBezTo>
                  <a:cubicBezTo>
                    <a:pt x="143826" y="337925"/>
                    <a:pt x="171085" y="346504"/>
                    <a:pt x="202084" y="341216"/>
                  </a:cubicBezTo>
                  <a:cubicBezTo>
                    <a:pt x="241460" y="334481"/>
                    <a:pt x="268526" y="311421"/>
                    <a:pt x="287907" y="279026"/>
                  </a:cubicBezTo>
                  <a:cubicBezTo>
                    <a:pt x="294799" y="267490"/>
                    <a:pt x="299064" y="254481"/>
                    <a:pt x="304521" y="242138"/>
                  </a:cubicBezTo>
                  <a:cubicBezTo>
                    <a:pt x="310093" y="229513"/>
                    <a:pt x="316857" y="227554"/>
                    <a:pt x="328513" y="235236"/>
                  </a:cubicBezTo>
                  <a:cubicBezTo>
                    <a:pt x="330281" y="236402"/>
                    <a:pt x="331882" y="237784"/>
                    <a:pt x="333573" y="239090"/>
                  </a:cubicBezTo>
                  <a:close/>
                </a:path>
              </a:pathLst>
            </a:custGeom>
            <a:solidFill>
              <a:srgbClr val="CA905E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31F6A4F-9292-4E4F-87E1-DCE67C637585}"/>
                </a:ext>
              </a:extLst>
            </p:cNvPr>
            <p:cNvSpPr/>
            <p:nvPr/>
          </p:nvSpPr>
          <p:spPr>
            <a:xfrm>
              <a:off x="2934181" y="2986735"/>
              <a:ext cx="44672" cy="52299"/>
            </a:xfrm>
            <a:custGeom>
              <a:avLst/>
              <a:gdLst>
                <a:gd name="connsiteX0" fmla="*/ 31377 w 31506"/>
                <a:gd name="connsiteY0" fmla="*/ 20890 h 36885"/>
                <a:gd name="connsiteX1" fmla="*/ 13200 w 31506"/>
                <a:gd name="connsiteY1" fmla="*/ 36703 h 36885"/>
                <a:gd name="connsiteX2" fmla="*/ 147 w 31506"/>
                <a:gd name="connsiteY2" fmla="*/ 16165 h 36885"/>
                <a:gd name="connsiteX3" fmla="*/ 16338 w 31506"/>
                <a:gd name="connsiteY3" fmla="*/ 19 h 36885"/>
                <a:gd name="connsiteX4" fmla="*/ 31377 w 31506"/>
                <a:gd name="connsiteY4" fmla="*/ 20902 h 3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06" h="36885">
                  <a:moveTo>
                    <a:pt x="31377" y="20890"/>
                  </a:moveTo>
                  <a:cubicBezTo>
                    <a:pt x="30211" y="31235"/>
                    <a:pt x="22308" y="38111"/>
                    <a:pt x="13200" y="36703"/>
                  </a:cubicBezTo>
                  <a:cubicBezTo>
                    <a:pt x="4592" y="35371"/>
                    <a:pt x="-993" y="26587"/>
                    <a:pt x="147" y="16165"/>
                  </a:cubicBezTo>
                  <a:cubicBezTo>
                    <a:pt x="1223" y="6318"/>
                    <a:pt x="7961" y="-404"/>
                    <a:pt x="16338" y="19"/>
                  </a:cubicBezTo>
                  <a:cubicBezTo>
                    <a:pt x="25420" y="467"/>
                    <a:pt x="32568" y="10390"/>
                    <a:pt x="31377" y="20902"/>
                  </a:cubicBezTo>
                  <a:close/>
                </a:path>
              </a:pathLst>
            </a:custGeom>
            <a:solidFill>
              <a:srgbClr val="CA905E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495D3F-8591-4FB9-B19A-F0B29B73CD84}"/>
                </a:ext>
              </a:extLst>
            </p:cNvPr>
            <p:cNvSpPr/>
            <p:nvPr/>
          </p:nvSpPr>
          <p:spPr>
            <a:xfrm>
              <a:off x="2750361" y="2986738"/>
              <a:ext cx="45102" cy="52260"/>
            </a:xfrm>
            <a:custGeom>
              <a:avLst/>
              <a:gdLst>
                <a:gd name="connsiteX0" fmla="*/ 31797 w 31809"/>
                <a:gd name="connsiteY0" fmla="*/ 19222 h 36857"/>
                <a:gd name="connsiteX1" fmla="*/ 15158 w 31809"/>
                <a:gd name="connsiteY1" fmla="*/ 36841 h 36857"/>
                <a:gd name="connsiteX2" fmla="*/ 17 w 31809"/>
                <a:gd name="connsiteY2" fmla="*/ 17827 h 36857"/>
                <a:gd name="connsiteX3" fmla="*/ 16631 w 31809"/>
                <a:gd name="connsiteY3" fmla="*/ 16 h 36857"/>
                <a:gd name="connsiteX4" fmla="*/ 31797 w 31809"/>
                <a:gd name="connsiteY4" fmla="*/ 19222 h 3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09" h="36857">
                  <a:moveTo>
                    <a:pt x="31797" y="19222"/>
                  </a:moveTo>
                  <a:cubicBezTo>
                    <a:pt x="31426" y="29709"/>
                    <a:pt x="24304" y="37263"/>
                    <a:pt x="15158" y="36841"/>
                  </a:cubicBezTo>
                  <a:cubicBezTo>
                    <a:pt x="6242" y="36431"/>
                    <a:pt x="-380" y="28108"/>
                    <a:pt x="17" y="17827"/>
                  </a:cubicBezTo>
                  <a:cubicBezTo>
                    <a:pt x="427" y="7570"/>
                    <a:pt x="7856" y="-406"/>
                    <a:pt x="16631" y="16"/>
                  </a:cubicBezTo>
                  <a:cubicBezTo>
                    <a:pt x="25252" y="439"/>
                    <a:pt x="32143" y="9171"/>
                    <a:pt x="31797" y="19222"/>
                  </a:cubicBezTo>
                  <a:close/>
                </a:path>
              </a:pathLst>
            </a:custGeom>
            <a:solidFill>
              <a:srgbClr val="CA905E"/>
            </a:solidFill>
            <a:ln w="1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Graphic 3">
              <a:extLst>
                <a:ext uri="{FF2B5EF4-FFF2-40B4-BE49-F238E27FC236}">
                  <a16:creationId xmlns:a16="http://schemas.microsoft.com/office/drawing/2014/main" id="{264F2C0D-8A16-4063-B39F-6E5E74B3EABE}"/>
                </a:ext>
              </a:extLst>
            </p:cNvPr>
            <p:cNvGrpSpPr/>
            <p:nvPr/>
          </p:nvGrpSpPr>
          <p:grpSpPr>
            <a:xfrm>
              <a:off x="2488314" y="3282742"/>
              <a:ext cx="753125" cy="322505"/>
              <a:chOff x="8355254" y="2914390"/>
              <a:chExt cx="531155" cy="227452"/>
            </a:xfrm>
            <a:solidFill>
              <a:srgbClr val="51657F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6C06B4B-392D-4BFD-968C-673722510348}"/>
                  </a:ext>
                </a:extLst>
              </p:cNvPr>
              <p:cNvSpPr/>
              <p:nvPr/>
            </p:nvSpPr>
            <p:spPr>
              <a:xfrm>
                <a:off x="8355254" y="2914390"/>
                <a:ext cx="152077" cy="227452"/>
              </a:xfrm>
              <a:custGeom>
                <a:avLst/>
                <a:gdLst>
                  <a:gd name="connsiteX0" fmla="*/ 129904 w 152077"/>
                  <a:gd name="connsiteY0" fmla="*/ 10845 h 227452"/>
                  <a:gd name="connsiteX1" fmla="*/ 8137 w 152077"/>
                  <a:gd name="connsiteY1" fmla="*/ 161460 h 227452"/>
                  <a:gd name="connsiteX2" fmla="*/ 118 w 152077"/>
                  <a:gd name="connsiteY2" fmla="*/ 207093 h 227452"/>
                  <a:gd name="connsiteX3" fmla="*/ 54 w 152077"/>
                  <a:gd name="connsiteY3" fmla="*/ 208271 h 227452"/>
                  <a:gd name="connsiteX4" fmla="*/ 18692 w 152077"/>
                  <a:gd name="connsiteY4" fmla="*/ 227183 h 227452"/>
                  <a:gd name="connsiteX5" fmla="*/ 29298 w 152077"/>
                  <a:gd name="connsiteY5" fmla="*/ 227439 h 227452"/>
                  <a:gd name="connsiteX6" fmla="*/ 134272 w 152077"/>
                  <a:gd name="connsiteY6" fmla="*/ 227452 h 227452"/>
                  <a:gd name="connsiteX7" fmla="*/ 134170 w 152077"/>
                  <a:gd name="connsiteY7" fmla="*/ 226645 h 227452"/>
                  <a:gd name="connsiteX8" fmla="*/ 129968 w 152077"/>
                  <a:gd name="connsiteY8" fmla="*/ 79974 h 227452"/>
                  <a:gd name="connsiteX9" fmla="*/ 149234 w 152077"/>
                  <a:gd name="connsiteY9" fmla="*/ 6671 h 227452"/>
                  <a:gd name="connsiteX10" fmla="*/ 152077 w 152077"/>
                  <a:gd name="connsiteY10" fmla="*/ 1716 h 227452"/>
                  <a:gd name="connsiteX11" fmla="*/ 150950 w 152077"/>
                  <a:gd name="connsiteY11" fmla="*/ 0 h 227452"/>
                  <a:gd name="connsiteX12" fmla="*/ 129891 w 152077"/>
                  <a:gd name="connsiteY12" fmla="*/ 10858 h 227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2077" h="227452">
                    <a:moveTo>
                      <a:pt x="129904" y="10845"/>
                    </a:moveTo>
                    <a:cubicBezTo>
                      <a:pt x="68816" y="44968"/>
                      <a:pt x="28043" y="94648"/>
                      <a:pt x="8137" y="161460"/>
                    </a:cubicBezTo>
                    <a:cubicBezTo>
                      <a:pt x="3743" y="176210"/>
                      <a:pt x="1489" y="191754"/>
                      <a:pt x="118" y="207093"/>
                    </a:cubicBezTo>
                    <a:cubicBezTo>
                      <a:pt x="80" y="207503"/>
                      <a:pt x="80" y="207875"/>
                      <a:pt x="54" y="208271"/>
                    </a:cubicBezTo>
                    <a:cubicBezTo>
                      <a:pt x="-650" y="220666"/>
                      <a:pt x="5498" y="225864"/>
                      <a:pt x="18692" y="227183"/>
                    </a:cubicBezTo>
                    <a:cubicBezTo>
                      <a:pt x="22202" y="227529"/>
                      <a:pt x="25763" y="227439"/>
                      <a:pt x="29298" y="227439"/>
                    </a:cubicBezTo>
                    <a:cubicBezTo>
                      <a:pt x="64294" y="227439"/>
                      <a:pt x="99277" y="227452"/>
                      <a:pt x="134272" y="227452"/>
                    </a:cubicBezTo>
                    <a:lnTo>
                      <a:pt x="134170" y="226645"/>
                    </a:lnTo>
                    <a:cubicBezTo>
                      <a:pt x="128059" y="177887"/>
                      <a:pt x="124281" y="129065"/>
                      <a:pt x="129968" y="79974"/>
                    </a:cubicBezTo>
                    <a:cubicBezTo>
                      <a:pt x="132901" y="54635"/>
                      <a:pt x="137218" y="29513"/>
                      <a:pt x="149234" y="6671"/>
                    </a:cubicBezTo>
                    <a:cubicBezTo>
                      <a:pt x="150117" y="4994"/>
                      <a:pt x="151078" y="3342"/>
                      <a:pt x="152077" y="1716"/>
                    </a:cubicBezTo>
                    <a:cubicBezTo>
                      <a:pt x="151706" y="1140"/>
                      <a:pt x="151334" y="576"/>
                      <a:pt x="150950" y="0"/>
                    </a:cubicBezTo>
                    <a:cubicBezTo>
                      <a:pt x="143661" y="3406"/>
                      <a:pt x="136680" y="7068"/>
                      <a:pt x="129891" y="10858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7E79466-F6DC-4CF4-8EC2-98586FB6EA60}"/>
                  </a:ext>
                </a:extLst>
              </p:cNvPr>
              <p:cNvSpPr/>
              <p:nvPr/>
            </p:nvSpPr>
            <p:spPr>
              <a:xfrm>
                <a:off x="8760844" y="2927680"/>
                <a:ext cx="125565" cy="210818"/>
              </a:xfrm>
              <a:custGeom>
                <a:avLst/>
                <a:gdLst>
                  <a:gd name="connsiteX0" fmla="*/ 124752 w 125565"/>
                  <a:gd name="connsiteY0" fmla="*/ 181165 h 210818"/>
                  <a:gd name="connsiteX1" fmla="*/ 74026 w 125565"/>
                  <a:gd name="connsiteY1" fmla="*/ 63841 h 210818"/>
                  <a:gd name="connsiteX2" fmla="*/ 0 w 125565"/>
                  <a:gd name="connsiteY2" fmla="*/ 0 h 210818"/>
                  <a:gd name="connsiteX3" fmla="*/ 12336 w 125565"/>
                  <a:gd name="connsiteY3" fmla="*/ 57900 h 210818"/>
                  <a:gd name="connsiteX4" fmla="*/ 17677 w 125565"/>
                  <a:gd name="connsiteY4" fmla="*/ 123483 h 210818"/>
                  <a:gd name="connsiteX5" fmla="*/ 63907 w 125565"/>
                  <a:gd name="connsiteY5" fmla="*/ 210730 h 210818"/>
                  <a:gd name="connsiteX6" fmla="*/ 97288 w 125565"/>
                  <a:gd name="connsiteY6" fmla="*/ 210679 h 210818"/>
                  <a:gd name="connsiteX7" fmla="*/ 125072 w 125565"/>
                  <a:gd name="connsiteY7" fmla="*/ 196607 h 210818"/>
                  <a:gd name="connsiteX8" fmla="*/ 124764 w 125565"/>
                  <a:gd name="connsiteY8" fmla="*/ 181165 h 2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65" h="210818">
                    <a:moveTo>
                      <a:pt x="124752" y="181165"/>
                    </a:moveTo>
                    <a:cubicBezTo>
                      <a:pt x="117322" y="138284"/>
                      <a:pt x="101579" y="98540"/>
                      <a:pt x="74026" y="63841"/>
                    </a:cubicBezTo>
                    <a:cubicBezTo>
                      <a:pt x="53211" y="37631"/>
                      <a:pt x="28629" y="16261"/>
                      <a:pt x="0" y="0"/>
                    </a:cubicBezTo>
                    <a:cubicBezTo>
                      <a:pt x="4688" y="20525"/>
                      <a:pt x="9594" y="39078"/>
                      <a:pt x="12336" y="57900"/>
                    </a:cubicBezTo>
                    <a:cubicBezTo>
                      <a:pt x="15474" y="79488"/>
                      <a:pt x="15986" y="101434"/>
                      <a:pt x="17677" y="123483"/>
                    </a:cubicBezTo>
                    <a:cubicBezTo>
                      <a:pt x="58719" y="152702"/>
                      <a:pt x="65059" y="164341"/>
                      <a:pt x="63907" y="210730"/>
                    </a:cubicBezTo>
                    <a:cubicBezTo>
                      <a:pt x="75038" y="210730"/>
                      <a:pt x="86169" y="210960"/>
                      <a:pt x="97288" y="210679"/>
                    </a:cubicBezTo>
                    <a:cubicBezTo>
                      <a:pt x="112390" y="210295"/>
                      <a:pt x="121344" y="205890"/>
                      <a:pt x="125072" y="196607"/>
                    </a:cubicBezTo>
                    <a:cubicBezTo>
                      <a:pt x="126340" y="189898"/>
                      <a:pt x="124764" y="181165"/>
                      <a:pt x="124764" y="181165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7535160-D31C-4796-A6CD-93CC17B5DF63}"/>
                  </a:ext>
                </a:extLst>
              </p:cNvPr>
              <p:cNvSpPr/>
              <p:nvPr/>
            </p:nvSpPr>
            <p:spPr>
              <a:xfrm>
                <a:off x="8702894" y="3081814"/>
                <a:ext cx="83643" cy="55956"/>
              </a:xfrm>
              <a:custGeom>
                <a:avLst/>
                <a:gdLst>
                  <a:gd name="connsiteX0" fmla="*/ 48932 w 83643"/>
                  <a:gd name="connsiteY0" fmla="*/ 527 h 55956"/>
                  <a:gd name="connsiteX1" fmla="*/ 3113 w 83643"/>
                  <a:gd name="connsiteY1" fmla="*/ 33984 h 55956"/>
                  <a:gd name="connsiteX2" fmla="*/ 0 w 83643"/>
                  <a:gd name="connsiteY2" fmla="*/ 55956 h 55956"/>
                  <a:gd name="connsiteX3" fmla="*/ 80251 w 83643"/>
                  <a:gd name="connsiteY3" fmla="*/ 55956 h 55956"/>
                  <a:gd name="connsiteX4" fmla="*/ 83018 w 83643"/>
                  <a:gd name="connsiteY4" fmla="*/ 47134 h 55956"/>
                  <a:gd name="connsiteX5" fmla="*/ 48932 w 83643"/>
                  <a:gd name="connsiteY5" fmla="*/ 540 h 55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643" h="55956">
                    <a:moveTo>
                      <a:pt x="48932" y="527"/>
                    </a:moveTo>
                    <a:cubicBezTo>
                      <a:pt x="26874" y="-2981"/>
                      <a:pt x="7173" y="11334"/>
                      <a:pt x="3113" y="33984"/>
                    </a:cubicBezTo>
                    <a:cubicBezTo>
                      <a:pt x="1909" y="40732"/>
                      <a:pt x="1178" y="47557"/>
                      <a:pt x="0" y="55956"/>
                    </a:cubicBezTo>
                    <a:lnTo>
                      <a:pt x="80251" y="55956"/>
                    </a:lnTo>
                    <a:cubicBezTo>
                      <a:pt x="81315" y="52627"/>
                      <a:pt x="82544" y="49938"/>
                      <a:pt x="83018" y="47134"/>
                    </a:cubicBezTo>
                    <a:cubicBezTo>
                      <a:pt x="86912" y="24177"/>
                      <a:pt x="72271" y="4241"/>
                      <a:pt x="48932" y="540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36BA634-C232-47A2-8B59-1A2B3C7681AF}"/>
                  </a:ext>
                </a:extLst>
              </p:cNvPr>
              <p:cNvSpPr/>
              <p:nvPr/>
            </p:nvSpPr>
            <p:spPr>
              <a:xfrm>
                <a:off x="8523226" y="2935068"/>
                <a:ext cx="202156" cy="202458"/>
              </a:xfrm>
              <a:custGeom>
                <a:avLst/>
                <a:gdLst>
                  <a:gd name="connsiteX0" fmla="*/ 184228 w 202156"/>
                  <a:gd name="connsiteY0" fmla="*/ 26 h 202458"/>
                  <a:gd name="connsiteX1" fmla="*/ 176414 w 202156"/>
                  <a:gd name="connsiteY1" fmla="*/ 11396 h 202458"/>
                  <a:gd name="connsiteX2" fmla="*/ 151987 w 202156"/>
                  <a:gd name="connsiteY2" fmla="*/ 37900 h 202458"/>
                  <a:gd name="connsiteX3" fmla="*/ 150386 w 202156"/>
                  <a:gd name="connsiteY3" fmla="*/ 39334 h 202458"/>
                  <a:gd name="connsiteX4" fmla="*/ 122704 w 202156"/>
                  <a:gd name="connsiteY4" fmla="*/ 55480 h 202458"/>
                  <a:gd name="connsiteX5" fmla="*/ 72235 w 202156"/>
                  <a:gd name="connsiteY5" fmla="*/ 56671 h 202458"/>
                  <a:gd name="connsiteX6" fmla="*/ 44746 w 202156"/>
                  <a:gd name="connsiteY6" fmla="*/ 42932 h 202458"/>
                  <a:gd name="connsiteX7" fmla="*/ 44579 w 202156"/>
                  <a:gd name="connsiteY7" fmla="*/ 42804 h 202458"/>
                  <a:gd name="connsiteX8" fmla="*/ 13439 w 202156"/>
                  <a:gd name="connsiteY8" fmla="*/ 11921 h 202458"/>
                  <a:gd name="connsiteX9" fmla="*/ 9648 w 202156"/>
                  <a:gd name="connsiteY9" fmla="*/ 202458 h 202458"/>
                  <a:gd name="connsiteX10" fmla="*/ 135258 w 202156"/>
                  <a:gd name="connsiteY10" fmla="*/ 202458 h 202458"/>
                  <a:gd name="connsiteX11" fmla="*/ 201098 w 202156"/>
                  <a:gd name="connsiteY11" fmla="*/ 112382 h 202458"/>
                  <a:gd name="connsiteX12" fmla="*/ 184241 w 202156"/>
                  <a:gd name="connsiteY12" fmla="*/ 0 h 20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2156" h="202458">
                    <a:moveTo>
                      <a:pt x="184228" y="26"/>
                    </a:moveTo>
                    <a:cubicBezTo>
                      <a:pt x="181730" y="4008"/>
                      <a:pt x="179194" y="7798"/>
                      <a:pt x="176414" y="11396"/>
                    </a:cubicBezTo>
                    <a:cubicBezTo>
                      <a:pt x="169100" y="20845"/>
                      <a:pt x="161056" y="30064"/>
                      <a:pt x="151987" y="37900"/>
                    </a:cubicBezTo>
                    <a:cubicBezTo>
                      <a:pt x="151449" y="38374"/>
                      <a:pt x="150936" y="38886"/>
                      <a:pt x="150386" y="39334"/>
                    </a:cubicBezTo>
                    <a:cubicBezTo>
                      <a:pt x="141598" y="46658"/>
                      <a:pt x="132286" y="51985"/>
                      <a:pt x="122704" y="55480"/>
                    </a:cubicBezTo>
                    <a:cubicBezTo>
                      <a:pt x="106283" y="61460"/>
                      <a:pt x="89067" y="61857"/>
                      <a:pt x="72235" y="56671"/>
                    </a:cubicBezTo>
                    <a:cubicBezTo>
                      <a:pt x="62884" y="53790"/>
                      <a:pt x="53648" y="49232"/>
                      <a:pt x="44746" y="42932"/>
                    </a:cubicBezTo>
                    <a:lnTo>
                      <a:pt x="44579" y="42804"/>
                    </a:lnTo>
                    <a:cubicBezTo>
                      <a:pt x="32308" y="34097"/>
                      <a:pt x="22201" y="23572"/>
                      <a:pt x="13439" y="11921"/>
                    </a:cubicBezTo>
                    <a:cubicBezTo>
                      <a:pt x="-4443" y="60896"/>
                      <a:pt x="-3200" y="164494"/>
                      <a:pt x="9648" y="202458"/>
                    </a:cubicBezTo>
                    <a:lnTo>
                      <a:pt x="135258" y="202458"/>
                    </a:lnTo>
                    <a:cubicBezTo>
                      <a:pt x="136129" y="157286"/>
                      <a:pt x="153562" y="123496"/>
                      <a:pt x="201098" y="112382"/>
                    </a:cubicBezTo>
                    <a:cubicBezTo>
                      <a:pt x="205044" y="71677"/>
                      <a:pt x="197640" y="26556"/>
                      <a:pt x="184241" y="0"/>
                    </a:cubicBezTo>
                    <a:close/>
                  </a:path>
                </a:pathLst>
              </a:custGeom>
              <a:grpFill/>
              <a:ln w="128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AE1098A-6ACB-4BF4-B6E3-1954DF121251}"/>
              </a:ext>
            </a:extLst>
          </p:cNvPr>
          <p:cNvGrpSpPr/>
          <p:nvPr/>
        </p:nvGrpSpPr>
        <p:grpSpPr>
          <a:xfrm>
            <a:off x="4502066" y="5235111"/>
            <a:ext cx="755318" cy="627060"/>
            <a:chOff x="6405752" y="3648472"/>
            <a:chExt cx="755318" cy="62706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D6A019-4302-4E3C-BC81-7296470C687F}"/>
                </a:ext>
              </a:extLst>
            </p:cNvPr>
            <p:cNvSpPr/>
            <p:nvPr/>
          </p:nvSpPr>
          <p:spPr>
            <a:xfrm>
              <a:off x="6476503" y="3717370"/>
              <a:ext cx="607845" cy="436762"/>
            </a:xfrm>
            <a:custGeom>
              <a:avLst/>
              <a:gdLst>
                <a:gd name="connsiteX0" fmla="*/ 28376 w 607845"/>
                <a:gd name="connsiteY0" fmla="*/ 436762 h 436762"/>
                <a:gd name="connsiteX1" fmla="*/ 579470 w 607845"/>
                <a:gd name="connsiteY1" fmla="*/ 436762 h 436762"/>
                <a:gd name="connsiteX2" fmla="*/ 607846 w 607845"/>
                <a:gd name="connsiteY2" fmla="*/ 410250 h 436762"/>
                <a:gd name="connsiteX3" fmla="*/ 607846 w 607845"/>
                <a:gd name="connsiteY3" fmla="*/ 27908 h 436762"/>
                <a:gd name="connsiteX4" fmla="*/ 579470 w 607845"/>
                <a:gd name="connsiteY4" fmla="*/ 1395 h 436762"/>
                <a:gd name="connsiteX5" fmla="*/ 410707 w 607845"/>
                <a:gd name="connsiteY5" fmla="*/ 1395 h 436762"/>
                <a:gd name="connsiteX6" fmla="*/ 389798 w 607845"/>
                <a:gd name="connsiteY6" fmla="*/ 9768 h 436762"/>
                <a:gd name="connsiteX7" fmla="*/ 388304 w 607845"/>
                <a:gd name="connsiteY7" fmla="*/ 13954 h 436762"/>
                <a:gd name="connsiteX8" fmla="*/ 391291 w 607845"/>
                <a:gd name="connsiteY8" fmla="*/ 22327 h 436762"/>
                <a:gd name="connsiteX9" fmla="*/ 391291 w 607845"/>
                <a:gd name="connsiteY9" fmla="*/ 27908 h 436762"/>
                <a:gd name="connsiteX10" fmla="*/ 579470 w 607845"/>
                <a:gd name="connsiteY10" fmla="*/ 27908 h 436762"/>
                <a:gd name="connsiteX11" fmla="*/ 579470 w 607845"/>
                <a:gd name="connsiteY11" fmla="*/ 408854 h 436762"/>
                <a:gd name="connsiteX12" fmla="*/ 31363 w 607845"/>
                <a:gd name="connsiteY12" fmla="*/ 408854 h 436762"/>
                <a:gd name="connsiteX13" fmla="*/ 31363 w 607845"/>
                <a:gd name="connsiteY13" fmla="*/ 27908 h 436762"/>
                <a:gd name="connsiteX14" fmla="*/ 56752 w 607845"/>
                <a:gd name="connsiteY14" fmla="*/ 27908 h 436762"/>
                <a:gd name="connsiteX15" fmla="*/ 55259 w 607845"/>
                <a:gd name="connsiteY15" fmla="*/ 18140 h 436762"/>
                <a:gd name="connsiteX16" fmla="*/ 56752 w 607845"/>
                <a:gd name="connsiteY16" fmla="*/ 0 h 436762"/>
                <a:gd name="connsiteX17" fmla="*/ 28376 w 607845"/>
                <a:gd name="connsiteY17" fmla="*/ 1395 h 436762"/>
                <a:gd name="connsiteX18" fmla="*/ 0 w 607845"/>
                <a:gd name="connsiteY18" fmla="*/ 27908 h 436762"/>
                <a:gd name="connsiteX19" fmla="*/ 0 w 607845"/>
                <a:gd name="connsiteY19" fmla="*/ 410250 h 436762"/>
                <a:gd name="connsiteX20" fmla="*/ 28376 w 607845"/>
                <a:gd name="connsiteY20" fmla="*/ 436762 h 43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7845" h="436762">
                  <a:moveTo>
                    <a:pt x="28376" y="436762"/>
                  </a:moveTo>
                  <a:cubicBezTo>
                    <a:pt x="191165" y="436762"/>
                    <a:pt x="416680" y="436762"/>
                    <a:pt x="579470" y="436762"/>
                  </a:cubicBezTo>
                  <a:cubicBezTo>
                    <a:pt x="601872" y="436762"/>
                    <a:pt x="607846" y="431181"/>
                    <a:pt x="607846" y="410250"/>
                  </a:cubicBezTo>
                  <a:cubicBezTo>
                    <a:pt x="607846" y="320944"/>
                    <a:pt x="607846" y="117214"/>
                    <a:pt x="607846" y="27908"/>
                  </a:cubicBezTo>
                  <a:cubicBezTo>
                    <a:pt x="607846" y="6977"/>
                    <a:pt x="601872" y="1395"/>
                    <a:pt x="579470" y="1395"/>
                  </a:cubicBezTo>
                  <a:cubicBezTo>
                    <a:pt x="531678" y="1395"/>
                    <a:pt x="476420" y="1395"/>
                    <a:pt x="410707" y="1395"/>
                  </a:cubicBezTo>
                  <a:cubicBezTo>
                    <a:pt x="403239" y="4186"/>
                    <a:pt x="397265" y="6977"/>
                    <a:pt x="389798" y="9768"/>
                  </a:cubicBezTo>
                  <a:cubicBezTo>
                    <a:pt x="386811" y="11163"/>
                    <a:pt x="386811" y="12559"/>
                    <a:pt x="388304" y="13954"/>
                  </a:cubicBezTo>
                  <a:cubicBezTo>
                    <a:pt x="389798" y="16745"/>
                    <a:pt x="389798" y="19536"/>
                    <a:pt x="391291" y="22327"/>
                  </a:cubicBezTo>
                  <a:cubicBezTo>
                    <a:pt x="391291" y="23722"/>
                    <a:pt x="391291" y="26513"/>
                    <a:pt x="391291" y="27908"/>
                  </a:cubicBezTo>
                  <a:cubicBezTo>
                    <a:pt x="462978" y="27908"/>
                    <a:pt x="518237" y="27908"/>
                    <a:pt x="579470" y="27908"/>
                  </a:cubicBezTo>
                  <a:cubicBezTo>
                    <a:pt x="579470" y="117214"/>
                    <a:pt x="579470" y="319548"/>
                    <a:pt x="579470" y="408854"/>
                  </a:cubicBezTo>
                  <a:cubicBezTo>
                    <a:pt x="416680" y="408854"/>
                    <a:pt x="192659" y="408854"/>
                    <a:pt x="31363" y="408854"/>
                  </a:cubicBezTo>
                  <a:cubicBezTo>
                    <a:pt x="31363" y="319548"/>
                    <a:pt x="31363" y="117214"/>
                    <a:pt x="31363" y="27908"/>
                  </a:cubicBezTo>
                  <a:cubicBezTo>
                    <a:pt x="43311" y="27908"/>
                    <a:pt x="43311" y="27908"/>
                    <a:pt x="56752" y="27908"/>
                  </a:cubicBezTo>
                  <a:cubicBezTo>
                    <a:pt x="56752" y="25117"/>
                    <a:pt x="55259" y="20931"/>
                    <a:pt x="55259" y="18140"/>
                  </a:cubicBezTo>
                  <a:cubicBezTo>
                    <a:pt x="55259" y="12559"/>
                    <a:pt x="55259" y="5582"/>
                    <a:pt x="56752" y="0"/>
                  </a:cubicBezTo>
                  <a:cubicBezTo>
                    <a:pt x="41817" y="1395"/>
                    <a:pt x="41817" y="1395"/>
                    <a:pt x="28376" y="1395"/>
                  </a:cubicBezTo>
                  <a:cubicBezTo>
                    <a:pt x="5974" y="1395"/>
                    <a:pt x="0" y="6977"/>
                    <a:pt x="0" y="27908"/>
                  </a:cubicBezTo>
                  <a:cubicBezTo>
                    <a:pt x="0" y="117214"/>
                    <a:pt x="0" y="320944"/>
                    <a:pt x="0" y="410250"/>
                  </a:cubicBezTo>
                  <a:cubicBezTo>
                    <a:pt x="0" y="431181"/>
                    <a:pt x="5974" y="436762"/>
                    <a:pt x="28376" y="436762"/>
                  </a:cubicBezTo>
                  <a:close/>
                </a:path>
              </a:pathLst>
            </a:custGeom>
            <a:solidFill>
              <a:srgbClr val="51657F"/>
            </a:solidFill>
            <a:ln w="147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F7A4AB9-CE38-46D9-8132-0EFE02710944}"/>
                </a:ext>
              </a:extLst>
            </p:cNvPr>
            <p:cNvSpPr/>
            <p:nvPr/>
          </p:nvSpPr>
          <p:spPr>
            <a:xfrm>
              <a:off x="6581954" y="3718766"/>
              <a:ext cx="221620" cy="27908"/>
            </a:xfrm>
            <a:custGeom>
              <a:avLst/>
              <a:gdLst>
                <a:gd name="connsiteX0" fmla="*/ 206686 w 221620"/>
                <a:gd name="connsiteY0" fmla="*/ 0 h 27908"/>
                <a:gd name="connsiteX1" fmla="*/ 167855 w 221620"/>
                <a:gd name="connsiteY1" fmla="*/ 0 h 27908"/>
                <a:gd name="connsiteX2" fmla="*/ 3573 w 221620"/>
                <a:gd name="connsiteY2" fmla="*/ 0 h 27908"/>
                <a:gd name="connsiteX3" fmla="*/ 586 w 221620"/>
                <a:gd name="connsiteY3" fmla="*/ 18140 h 27908"/>
                <a:gd name="connsiteX4" fmla="*/ 2079 w 221620"/>
                <a:gd name="connsiteY4" fmla="*/ 27908 h 27908"/>
                <a:gd name="connsiteX5" fmla="*/ 221621 w 221620"/>
                <a:gd name="connsiteY5" fmla="*/ 27908 h 27908"/>
                <a:gd name="connsiteX6" fmla="*/ 206686 w 221620"/>
                <a:gd name="connsiteY6" fmla="*/ 0 h 2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620" h="27908">
                  <a:moveTo>
                    <a:pt x="206686" y="0"/>
                  </a:moveTo>
                  <a:cubicBezTo>
                    <a:pt x="187271" y="0"/>
                    <a:pt x="182790" y="0"/>
                    <a:pt x="167855" y="0"/>
                  </a:cubicBezTo>
                  <a:cubicBezTo>
                    <a:pt x="108116" y="0"/>
                    <a:pt x="63312" y="0"/>
                    <a:pt x="3573" y="0"/>
                  </a:cubicBezTo>
                  <a:cubicBezTo>
                    <a:pt x="586" y="5582"/>
                    <a:pt x="-908" y="11163"/>
                    <a:pt x="586" y="18140"/>
                  </a:cubicBezTo>
                  <a:cubicBezTo>
                    <a:pt x="586" y="20931"/>
                    <a:pt x="2079" y="25117"/>
                    <a:pt x="2079" y="27908"/>
                  </a:cubicBezTo>
                  <a:cubicBezTo>
                    <a:pt x="78247" y="27908"/>
                    <a:pt x="136492" y="27908"/>
                    <a:pt x="221621" y="27908"/>
                  </a:cubicBezTo>
                  <a:cubicBezTo>
                    <a:pt x="218634" y="18140"/>
                    <a:pt x="214153" y="8372"/>
                    <a:pt x="206686" y="0"/>
                  </a:cubicBezTo>
                  <a:close/>
                </a:path>
              </a:pathLst>
            </a:custGeom>
            <a:solidFill>
              <a:schemeClr val="accent1"/>
            </a:solidFill>
            <a:ln w="147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FDC0562-BD38-4C78-A797-F279C482CC03}"/>
                </a:ext>
              </a:extLst>
            </p:cNvPr>
            <p:cNvSpPr/>
            <p:nvPr/>
          </p:nvSpPr>
          <p:spPr>
            <a:xfrm>
              <a:off x="6405752" y="4162505"/>
              <a:ext cx="755318" cy="113027"/>
            </a:xfrm>
            <a:custGeom>
              <a:avLst/>
              <a:gdLst>
                <a:gd name="connsiteX0" fmla="*/ 754764 w 755318"/>
                <a:gd name="connsiteY0" fmla="*/ 85120 h 113027"/>
                <a:gd name="connsiteX1" fmla="*/ 750283 w 755318"/>
                <a:gd name="connsiteY1" fmla="*/ 75352 h 113027"/>
                <a:gd name="connsiteX2" fmla="*/ 715933 w 755318"/>
                <a:gd name="connsiteY2" fmla="*/ 36281 h 113027"/>
                <a:gd name="connsiteX3" fmla="*/ 699505 w 755318"/>
                <a:gd name="connsiteY3" fmla="*/ 18140 h 113027"/>
                <a:gd name="connsiteX4" fmla="*/ 699505 w 755318"/>
                <a:gd name="connsiteY4" fmla="*/ 18140 h 113027"/>
                <a:gd name="connsiteX5" fmla="*/ 699505 w 755318"/>
                <a:gd name="connsiteY5" fmla="*/ 18140 h 113027"/>
                <a:gd name="connsiteX6" fmla="*/ 689051 w 755318"/>
                <a:gd name="connsiteY6" fmla="*/ 9768 h 113027"/>
                <a:gd name="connsiteX7" fmla="*/ 662168 w 755318"/>
                <a:gd name="connsiteY7" fmla="*/ 0 h 113027"/>
                <a:gd name="connsiteX8" fmla="*/ 329122 w 755318"/>
                <a:gd name="connsiteY8" fmla="*/ 0 h 113027"/>
                <a:gd name="connsiteX9" fmla="*/ 91659 w 755318"/>
                <a:gd name="connsiteY9" fmla="*/ 0 h 113027"/>
                <a:gd name="connsiteX10" fmla="*/ 64777 w 755318"/>
                <a:gd name="connsiteY10" fmla="*/ 9768 h 113027"/>
                <a:gd name="connsiteX11" fmla="*/ 54322 w 755318"/>
                <a:gd name="connsiteY11" fmla="*/ 18140 h 113027"/>
                <a:gd name="connsiteX12" fmla="*/ 54322 w 755318"/>
                <a:gd name="connsiteY12" fmla="*/ 18140 h 113027"/>
                <a:gd name="connsiteX13" fmla="*/ 54322 w 755318"/>
                <a:gd name="connsiteY13" fmla="*/ 18140 h 113027"/>
                <a:gd name="connsiteX14" fmla="*/ 39388 w 755318"/>
                <a:gd name="connsiteY14" fmla="*/ 36281 h 113027"/>
                <a:gd name="connsiteX15" fmla="*/ 5038 w 755318"/>
                <a:gd name="connsiteY15" fmla="*/ 75352 h 113027"/>
                <a:gd name="connsiteX16" fmla="*/ 557 w 755318"/>
                <a:gd name="connsiteY16" fmla="*/ 85120 h 113027"/>
                <a:gd name="connsiteX17" fmla="*/ 28933 w 755318"/>
                <a:gd name="connsiteY17" fmla="*/ 113028 h 113027"/>
                <a:gd name="connsiteX18" fmla="*/ 381394 w 755318"/>
                <a:gd name="connsiteY18" fmla="*/ 113028 h 113027"/>
                <a:gd name="connsiteX19" fmla="*/ 724894 w 755318"/>
                <a:gd name="connsiteY19" fmla="*/ 113028 h 113027"/>
                <a:gd name="connsiteX20" fmla="*/ 754764 w 755318"/>
                <a:gd name="connsiteY20" fmla="*/ 85120 h 113027"/>
                <a:gd name="connsiteX21" fmla="*/ 400809 w 755318"/>
                <a:gd name="connsiteY21" fmla="*/ 93492 h 113027"/>
                <a:gd name="connsiteX22" fmla="*/ 381394 w 755318"/>
                <a:gd name="connsiteY22" fmla="*/ 93492 h 113027"/>
                <a:gd name="connsiteX23" fmla="*/ 361979 w 755318"/>
                <a:gd name="connsiteY23" fmla="*/ 93492 h 113027"/>
                <a:gd name="connsiteX24" fmla="*/ 332109 w 755318"/>
                <a:gd name="connsiteY24" fmla="*/ 82329 h 113027"/>
                <a:gd name="connsiteX25" fmla="*/ 332109 w 755318"/>
                <a:gd name="connsiteY25" fmla="*/ 80934 h 113027"/>
                <a:gd name="connsiteX26" fmla="*/ 430679 w 755318"/>
                <a:gd name="connsiteY26" fmla="*/ 80934 h 113027"/>
                <a:gd name="connsiteX27" fmla="*/ 430679 w 755318"/>
                <a:gd name="connsiteY27" fmla="*/ 82329 h 113027"/>
                <a:gd name="connsiteX28" fmla="*/ 400809 w 755318"/>
                <a:gd name="connsiteY28" fmla="*/ 93492 h 113027"/>
                <a:gd name="connsiteX29" fmla="*/ 276851 w 755318"/>
                <a:gd name="connsiteY29" fmla="*/ 69770 h 113027"/>
                <a:gd name="connsiteX30" fmla="*/ 278344 w 755318"/>
                <a:gd name="connsiteY30" fmla="*/ 64189 h 113027"/>
                <a:gd name="connsiteX31" fmla="*/ 299253 w 755318"/>
                <a:gd name="connsiteY31" fmla="*/ 50235 h 113027"/>
                <a:gd name="connsiteX32" fmla="*/ 303733 w 755318"/>
                <a:gd name="connsiteY32" fmla="*/ 50235 h 113027"/>
                <a:gd name="connsiteX33" fmla="*/ 381394 w 755318"/>
                <a:gd name="connsiteY33" fmla="*/ 51630 h 113027"/>
                <a:gd name="connsiteX34" fmla="*/ 459055 w 755318"/>
                <a:gd name="connsiteY34" fmla="*/ 50235 h 113027"/>
                <a:gd name="connsiteX35" fmla="*/ 463536 w 755318"/>
                <a:gd name="connsiteY35" fmla="*/ 50235 h 113027"/>
                <a:gd name="connsiteX36" fmla="*/ 484444 w 755318"/>
                <a:gd name="connsiteY36" fmla="*/ 64189 h 113027"/>
                <a:gd name="connsiteX37" fmla="*/ 485938 w 755318"/>
                <a:gd name="connsiteY37" fmla="*/ 69770 h 113027"/>
                <a:gd name="connsiteX38" fmla="*/ 276851 w 755318"/>
                <a:gd name="connsiteY38" fmla="*/ 69770 h 11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55318" h="113027">
                  <a:moveTo>
                    <a:pt x="754764" y="85120"/>
                  </a:moveTo>
                  <a:cubicBezTo>
                    <a:pt x="754764" y="82329"/>
                    <a:pt x="751777" y="78143"/>
                    <a:pt x="750283" y="75352"/>
                  </a:cubicBezTo>
                  <a:lnTo>
                    <a:pt x="715933" y="36281"/>
                  </a:lnTo>
                  <a:cubicBezTo>
                    <a:pt x="711453" y="30699"/>
                    <a:pt x="705479" y="23722"/>
                    <a:pt x="699505" y="18140"/>
                  </a:cubicBezTo>
                  <a:lnTo>
                    <a:pt x="699505" y="18140"/>
                  </a:lnTo>
                  <a:lnTo>
                    <a:pt x="699505" y="18140"/>
                  </a:lnTo>
                  <a:cubicBezTo>
                    <a:pt x="696518" y="15350"/>
                    <a:pt x="693531" y="12559"/>
                    <a:pt x="689051" y="9768"/>
                  </a:cubicBezTo>
                  <a:cubicBezTo>
                    <a:pt x="681583" y="4186"/>
                    <a:pt x="671129" y="0"/>
                    <a:pt x="662168" y="0"/>
                  </a:cubicBezTo>
                  <a:cubicBezTo>
                    <a:pt x="577040" y="0"/>
                    <a:pt x="405290" y="0"/>
                    <a:pt x="329122" y="0"/>
                  </a:cubicBezTo>
                  <a:cubicBezTo>
                    <a:pt x="252955" y="0"/>
                    <a:pt x="176788" y="0"/>
                    <a:pt x="91659" y="0"/>
                  </a:cubicBezTo>
                  <a:cubicBezTo>
                    <a:pt x="82698" y="0"/>
                    <a:pt x="72244" y="4186"/>
                    <a:pt x="64777" y="9768"/>
                  </a:cubicBezTo>
                  <a:cubicBezTo>
                    <a:pt x="61790" y="12559"/>
                    <a:pt x="57309" y="15350"/>
                    <a:pt x="54322" y="18140"/>
                  </a:cubicBezTo>
                  <a:lnTo>
                    <a:pt x="54322" y="18140"/>
                  </a:lnTo>
                  <a:lnTo>
                    <a:pt x="54322" y="18140"/>
                  </a:lnTo>
                  <a:cubicBezTo>
                    <a:pt x="49842" y="23722"/>
                    <a:pt x="45362" y="30699"/>
                    <a:pt x="39388" y="36281"/>
                  </a:cubicBezTo>
                  <a:lnTo>
                    <a:pt x="5038" y="75352"/>
                  </a:lnTo>
                  <a:cubicBezTo>
                    <a:pt x="2051" y="78143"/>
                    <a:pt x="557" y="82329"/>
                    <a:pt x="557" y="85120"/>
                  </a:cubicBezTo>
                  <a:cubicBezTo>
                    <a:pt x="-2430" y="104656"/>
                    <a:pt x="6531" y="113028"/>
                    <a:pt x="28933" y="113028"/>
                  </a:cubicBezTo>
                  <a:cubicBezTo>
                    <a:pt x="136464" y="113028"/>
                    <a:pt x="282825" y="113028"/>
                    <a:pt x="381394" y="113028"/>
                  </a:cubicBezTo>
                  <a:cubicBezTo>
                    <a:pt x="479964" y="113028"/>
                    <a:pt x="617364" y="113028"/>
                    <a:pt x="724894" y="113028"/>
                  </a:cubicBezTo>
                  <a:cubicBezTo>
                    <a:pt x="748790" y="113028"/>
                    <a:pt x="757751" y="104656"/>
                    <a:pt x="754764" y="85120"/>
                  </a:cubicBezTo>
                  <a:close/>
                  <a:moveTo>
                    <a:pt x="400809" y="93492"/>
                  </a:moveTo>
                  <a:cubicBezTo>
                    <a:pt x="393342" y="93492"/>
                    <a:pt x="387368" y="93492"/>
                    <a:pt x="381394" y="93492"/>
                  </a:cubicBezTo>
                  <a:cubicBezTo>
                    <a:pt x="375420" y="93492"/>
                    <a:pt x="369446" y="93492"/>
                    <a:pt x="361979" y="93492"/>
                  </a:cubicBezTo>
                  <a:cubicBezTo>
                    <a:pt x="335096" y="93492"/>
                    <a:pt x="333603" y="90701"/>
                    <a:pt x="332109" y="82329"/>
                  </a:cubicBezTo>
                  <a:cubicBezTo>
                    <a:pt x="332109" y="82329"/>
                    <a:pt x="332109" y="80934"/>
                    <a:pt x="332109" y="80934"/>
                  </a:cubicBezTo>
                  <a:cubicBezTo>
                    <a:pt x="364966" y="80934"/>
                    <a:pt x="397822" y="80934"/>
                    <a:pt x="430679" y="80934"/>
                  </a:cubicBezTo>
                  <a:cubicBezTo>
                    <a:pt x="430679" y="80934"/>
                    <a:pt x="430679" y="82329"/>
                    <a:pt x="430679" y="82329"/>
                  </a:cubicBezTo>
                  <a:cubicBezTo>
                    <a:pt x="429186" y="89306"/>
                    <a:pt x="427692" y="92097"/>
                    <a:pt x="400809" y="93492"/>
                  </a:cubicBezTo>
                  <a:close/>
                  <a:moveTo>
                    <a:pt x="276851" y="69770"/>
                  </a:moveTo>
                  <a:cubicBezTo>
                    <a:pt x="276851" y="66980"/>
                    <a:pt x="278344" y="65584"/>
                    <a:pt x="278344" y="64189"/>
                  </a:cubicBezTo>
                  <a:cubicBezTo>
                    <a:pt x="282825" y="55816"/>
                    <a:pt x="288799" y="50235"/>
                    <a:pt x="299253" y="50235"/>
                  </a:cubicBezTo>
                  <a:cubicBezTo>
                    <a:pt x="300746" y="50235"/>
                    <a:pt x="302240" y="50235"/>
                    <a:pt x="303733" y="50235"/>
                  </a:cubicBezTo>
                  <a:cubicBezTo>
                    <a:pt x="329122" y="50235"/>
                    <a:pt x="354512" y="51630"/>
                    <a:pt x="381394" y="51630"/>
                  </a:cubicBezTo>
                  <a:cubicBezTo>
                    <a:pt x="406783" y="51630"/>
                    <a:pt x="432172" y="51630"/>
                    <a:pt x="459055" y="50235"/>
                  </a:cubicBezTo>
                  <a:cubicBezTo>
                    <a:pt x="460549" y="50235"/>
                    <a:pt x="462042" y="50235"/>
                    <a:pt x="463536" y="50235"/>
                  </a:cubicBezTo>
                  <a:cubicBezTo>
                    <a:pt x="473990" y="51630"/>
                    <a:pt x="479964" y="55816"/>
                    <a:pt x="484444" y="64189"/>
                  </a:cubicBezTo>
                  <a:cubicBezTo>
                    <a:pt x="485938" y="65584"/>
                    <a:pt x="485938" y="68375"/>
                    <a:pt x="485938" y="69770"/>
                  </a:cubicBezTo>
                  <a:cubicBezTo>
                    <a:pt x="415744" y="69770"/>
                    <a:pt x="347044" y="69770"/>
                    <a:pt x="276851" y="69770"/>
                  </a:cubicBezTo>
                  <a:close/>
                </a:path>
              </a:pathLst>
            </a:custGeom>
            <a:solidFill>
              <a:schemeClr val="accent1"/>
            </a:solidFill>
            <a:ln w="147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09168EA-3EAF-4C43-B7B6-A4830D9E94EC}"/>
                </a:ext>
              </a:extLst>
            </p:cNvPr>
            <p:cNvSpPr/>
            <p:nvPr/>
          </p:nvSpPr>
          <p:spPr>
            <a:xfrm>
              <a:off x="6935853" y="3831194"/>
              <a:ext cx="58035" cy="54224"/>
            </a:xfrm>
            <a:custGeom>
              <a:avLst/>
              <a:gdLst>
                <a:gd name="connsiteX0" fmla="*/ 5122 w 58035"/>
                <a:gd name="connsiteY0" fmla="*/ 42462 h 54224"/>
                <a:gd name="connsiteX1" fmla="*/ 12590 w 58035"/>
                <a:gd name="connsiteY1" fmla="*/ 4786 h 54224"/>
                <a:gd name="connsiteX2" fmla="*/ 52913 w 58035"/>
                <a:gd name="connsiteY2" fmla="*/ 11763 h 54224"/>
                <a:gd name="connsiteX3" fmla="*/ 45446 w 58035"/>
                <a:gd name="connsiteY3" fmla="*/ 49439 h 54224"/>
                <a:gd name="connsiteX4" fmla="*/ 5122 w 58035"/>
                <a:gd name="connsiteY4" fmla="*/ 42462 h 5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35" h="54224">
                  <a:moveTo>
                    <a:pt x="5122" y="42462"/>
                  </a:moveTo>
                  <a:cubicBezTo>
                    <a:pt x="-3839" y="28508"/>
                    <a:pt x="-852" y="13158"/>
                    <a:pt x="12590" y="4786"/>
                  </a:cubicBezTo>
                  <a:cubicBezTo>
                    <a:pt x="26031" y="-3587"/>
                    <a:pt x="43953" y="-796"/>
                    <a:pt x="52913" y="11763"/>
                  </a:cubicBezTo>
                  <a:cubicBezTo>
                    <a:pt x="61874" y="24321"/>
                    <a:pt x="58887" y="41066"/>
                    <a:pt x="45446" y="49439"/>
                  </a:cubicBezTo>
                  <a:cubicBezTo>
                    <a:pt x="32005" y="57811"/>
                    <a:pt x="14083" y="55020"/>
                    <a:pt x="5122" y="42462"/>
                  </a:cubicBezTo>
                  <a:close/>
                </a:path>
              </a:pathLst>
            </a:custGeom>
            <a:solidFill>
              <a:srgbClr val="CA905E"/>
            </a:solidFill>
            <a:ln w="147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2" name="Graphic 30">
              <a:extLst>
                <a:ext uri="{FF2B5EF4-FFF2-40B4-BE49-F238E27FC236}">
                  <a16:creationId xmlns:a16="http://schemas.microsoft.com/office/drawing/2014/main" id="{3799B581-3761-47F1-8B6B-1BD98B362C0C}"/>
                </a:ext>
              </a:extLst>
            </p:cNvPr>
            <p:cNvGrpSpPr/>
            <p:nvPr/>
          </p:nvGrpSpPr>
          <p:grpSpPr>
            <a:xfrm>
              <a:off x="6543710" y="3648472"/>
              <a:ext cx="507782" cy="278929"/>
              <a:chOff x="6543710" y="3648472"/>
              <a:chExt cx="507782" cy="278929"/>
            </a:xfrm>
            <a:solidFill>
              <a:schemeClr val="accent1"/>
            </a:solidFill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ADDB5C0-104C-4CC7-982A-D97E8C47CF47}"/>
                  </a:ext>
                </a:extLst>
              </p:cNvPr>
              <p:cNvSpPr/>
              <p:nvPr/>
            </p:nvSpPr>
            <p:spPr>
              <a:xfrm>
                <a:off x="6543710" y="3648472"/>
                <a:ext cx="507782" cy="278929"/>
              </a:xfrm>
              <a:custGeom>
                <a:avLst/>
                <a:gdLst>
                  <a:gd name="connsiteX0" fmla="*/ 307657 w 507782"/>
                  <a:gd name="connsiteY0" fmla="*/ 71689 h 278929"/>
                  <a:gd name="connsiteX1" fmla="*/ 328565 w 507782"/>
                  <a:gd name="connsiteY1" fmla="*/ 63317 h 278929"/>
                  <a:gd name="connsiteX2" fmla="*/ 391291 w 507782"/>
                  <a:gd name="connsiteY2" fmla="*/ 36804 h 278929"/>
                  <a:gd name="connsiteX3" fmla="*/ 461485 w 507782"/>
                  <a:gd name="connsiteY3" fmla="*/ 35408 h 278929"/>
                  <a:gd name="connsiteX4" fmla="*/ 480900 w 507782"/>
                  <a:gd name="connsiteY4" fmla="*/ 52153 h 278929"/>
                  <a:gd name="connsiteX5" fmla="*/ 507783 w 507782"/>
                  <a:gd name="connsiteY5" fmla="*/ 52153 h 278929"/>
                  <a:gd name="connsiteX6" fmla="*/ 483887 w 507782"/>
                  <a:gd name="connsiteY6" fmla="*/ 20059 h 278929"/>
                  <a:gd name="connsiteX7" fmla="*/ 482394 w 507782"/>
                  <a:gd name="connsiteY7" fmla="*/ 20059 h 278929"/>
                  <a:gd name="connsiteX8" fmla="*/ 412200 w 507782"/>
                  <a:gd name="connsiteY8" fmla="*/ 8896 h 278929"/>
                  <a:gd name="connsiteX9" fmla="*/ 371876 w 507782"/>
                  <a:gd name="connsiteY9" fmla="*/ 20059 h 278929"/>
                  <a:gd name="connsiteX10" fmla="*/ 297202 w 507782"/>
                  <a:gd name="connsiteY10" fmla="*/ 52153 h 278929"/>
                  <a:gd name="connsiteX11" fmla="*/ 291228 w 507782"/>
                  <a:gd name="connsiteY11" fmla="*/ 50758 h 278929"/>
                  <a:gd name="connsiteX12" fmla="*/ 246424 w 507782"/>
                  <a:gd name="connsiteY12" fmla="*/ 14477 h 278929"/>
                  <a:gd name="connsiteX13" fmla="*/ 218048 w 507782"/>
                  <a:gd name="connsiteY13" fmla="*/ 4709 h 278929"/>
                  <a:gd name="connsiteX14" fmla="*/ 206100 w 507782"/>
                  <a:gd name="connsiteY14" fmla="*/ 4709 h 278929"/>
                  <a:gd name="connsiteX15" fmla="*/ 198633 w 507782"/>
                  <a:gd name="connsiteY15" fmla="*/ 4709 h 278929"/>
                  <a:gd name="connsiteX16" fmla="*/ 122465 w 507782"/>
                  <a:gd name="connsiteY16" fmla="*/ 523 h 278929"/>
                  <a:gd name="connsiteX17" fmla="*/ 70193 w 507782"/>
                  <a:gd name="connsiteY17" fmla="*/ 10291 h 278929"/>
                  <a:gd name="connsiteX18" fmla="*/ 16428 w 507782"/>
                  <a:gd name="connsiteY18" fmla="*/ 36804 h 278929"/>
                  <a:gd name="connsiteX19" fmla="*/ 1493 w 507782"/>
                  <a:gd name="connsiteY19" fmla="*/ 63317 h 278929"/>
                  <a:gd name="connsiteX20" fmla="*/ 0 w 507782"/>
                  <a:gd name="connsiteY20" fmla="*/ 80061 h 278929"/>
                  <a:gd name="connsiteX21" fmla="*/ 1493 w 507782"/>
                  <a:gd name="connsiteY21" fmla="*/ 89829 h 278929"/>
                  <a:gd name="connsiteX22" fmla="*/ 5974 w 507782"/>
                  <a:gd name="connsiteY22" fmla="*/ 114947 h 278929"/>
                  <a:gd name="connsiteX23" fmla="*/ 4480 w 507782"/>
                  <a:gd name="connsiteY23" fmla="*/ 123319 h 278929"/>
                  <a:gd name="connsiteX24" fmla="*/ 2987 w 507782"/>
                  <a:gd name="connsiteY24" fmla="*/ 135878 h 278929"/>
                  <a:gd name="connsiteX25" fmla="*/ 5974 w 507782"/>
                  <a:gd name="connsiteY25" fmla="*/ 142855 h 278929"/>
                  <a:gd name="connsiteX26" fmla="*/ 25389 w 507782"/>
                  <a:gd name="connsiteY26" fmla="*/ 148436 h 278929"/>
                  <a:gd name="connsiteX27" fmla="*/ 40324 w 507782"/>
                  <a:gd name="connsiteY27" fmla="*/ 134482 h 278929"/>
                  <a:gd name="connsiteX28" fmla="*/ 32857 w 507782"/>
                  <a:gd name="connsiteY28" fmla="*/ 117737 h 278929"/>
                  <a:gd name="connsiteX29" fmla="*/ 29870 w 507782"/>
                  <a:gd name="connsiteY29" fmla="*/ 112156 h 278929"/>
                  <a:gd name="connsiteX30" fmla="*/ 25389 w 507782"/>
                  <a:gd name="connsiteY30" fmla="*/ 91225 h 278929"/>
                  <a:gd name="connsiteX31" fmla="*/ 23896 w 507782"/>
                  <a:gd name="connsiteY31" fmla="*/ 81457 h 278929"/>
                  <a:gd name="connsiteX32" fmla="*/ 26883 w 507782"/>
                  <a:gd name="connsiteY32" fmla="*/ 63317 h 278929"/>
                  <a:gd name="connsiteX33" fmla="*/ 41817 w 507782"/>
                  <a:gd name="connsiteY33" fmla="*/ 49363 h 278929"/>
                  <a:gd name="connsiteX34" fmla="*/ 83635 w 507782"/>
                  <a:gd name="connsiteY34" fmla="*/ 32618 h 278929"/>
                  <a:gd name="connsiteX35" fmla="*/ 162789 w 507782"/>
                  <a:gd name="connsiteY35" fmla="*/ 25641 h 278929"/>
                  <a:gd name="connsiteX36" fmla="*/ 195646 w 507782"/>
                  <a:gd name="connsiteY36" fmla="*/ 29827 h 278929"/>
                  <a:gd name="connsiteX37" fmla="*/ 198633 w 507782"/>
                  <a:gd name="connsiteY37" fmla="*/ 31222 h 278929"/>
                  <a:gd name="connsiteX38" fmla="*/ 213567 w 507782"/>
                  <a:gd name="connsiteY38" fmla="*/ 39595 h 278929"/>
                  <a:gd name="connsiteX39" fmla="*/ 252398 w 507782"/>
                  <a:gd name="connsiteY39" fmla="*/ 59130 h 278929"/>
                  <a:gd name="connsiteX40" fmla="*/ 258372 w 507782"/>
                  <a:gd name="connsiteY40" fmla="*/ 63317 h 278929"/>
                  <a:gd name="connsiteX41" fmla="*/ 273307 w 507782"/>
                  <a:gd name="connsiteY41" fmla="*/ 91225 h 278929"/>
                  <a:gd name="connsiteX42" fmla="*/ 274800 w 507782"/>
                  <a:gd name="connsiteY42" fmla="*/ 102388 h 278929"/>
                  <a:gd name="connsiteX43" fmla="*/ 265839 w 507782"/>
                  <a:gd name="connsiteY43" fmla="*/ 141459 h 278929"/>
                  <a:gd name="connsiteX44" fmla="*/ 262852 w 507782"/>
                  <a:gd name="connsiteY44" fmla="*/ 158204 h 278929"/>
                  <a:gd name="connsiteX45" fmla="*/ 261359 w 507782"/>
                  <a:gd name="connsiteY45" fmla="*/ 162390 h 278929"/>
                  <a:gd name="connsiteX46" fmla="*/ 212074 w 507782"/>
                  <a:gd name="connsiteY46" fmla="*/ 219602 h 278929"/>
                  <a:gd name="connsiteX47" fmla="*/ 147854 w 507782"/>
                  <a:gd name="connsiteY47" fmla="*/ 255883 h 278929"/>
                  <a:gd name="connsiteX48" fmla="*/ 110517 w 507782"/>
                  <a:gd name="connsiteY48" fmla="*/ 251696 h 278929"/>
                  <a:gd name="connsiteX49" fmla="*/ 88115 w 507782"/>
                  <a:gd name="connsiteY49" fmla="*/ 229370 h 278929"/>
                  <a:gd name="connsiteX50" fmla="*/ 85128 w 507782"/>
                  <a:gd name="connsiteY50" fmla="*/ 223788 h 278929"/>
                  <a:gd name="connsiteX51" fmla="*/ 80648 w 507782"/>
                  <a:gd name="connsiteY51" fmla="*/ 214021 h 278929"/>
                  <a:gd name="connsiteX52" fmla="*/ 62726 w 507782"/>
                  <a:gd name="connsiteY52" fmla="*/ 197276 h 278929"/>
                  <a:gd name="connsiteX53" fmla="*/ 43311 w 507782"/>
                  <a:gd name="connsiteY53" fmla="*/ 211230 h 278929"/>
                  <a:gd name="connsiteX54" fmla="*/ 43311 w 507782"/>
                  <a:gd name="connsiteY54" fmla="*/ 218207 h 278929"/>
                  <a:gd name="connsiteX55" fmla="*/ 46298 w 507782"/>
                  <a:gd name="connsiteY55" fmla="*/ 225184 h 278929"/>
                  <a:gd name="connsiteX56" fmla="*/ 59739 w 507782"/>
                  <a:gd name="connsiteY56" fmla="*/ 232161 h 278929"/>
                  <a:gd name="connsiteX57" fmla="*/ 64220 w 507782"/>
                  <a:gd name="connsiteY57" fmla="*/ 234952 h 278929"/>
                  <a:gd name="connsiteX58" fmla="*/ 88115 w 507782"/>
                  <a:gd name="connsiteY58" fmla="*/ 261464 h 278929"/>
                  <a:gd name="connsiteX59" fmla="*/ 144867 w 507782"/>
                  <a:gd name="connsiteY59" fmla="*/ 276814 h 278929"/>
                  <a:gd name="connsiteX60" fmla="*/ 209087 w 507782"/>
                  <a:gd name="connsiteY60" fmla="*/ 247510 h 278929"/>
                  <a:gd name="connsiteX61" fmla="*/ 261359 w 507782"/>
                  <a:gd name="connsiteY61" fmla="*/ 200066 h 278929"/>
                  <a:gd name="connsiteX62" fmla="*/ 282267 w 507782"/>
                  <a:gd name="connsiteY62" fmla="*/ 170763 h 278929"/>
                  <a:gd name="connsiteX63" fmla="*/ 286748 w 507782"/>
                  <a:gd name="connsiteY63" fmla="*/ 166577 h 278929"/>
                  <a:gd name="connsiteX64" fmla="*/ 295709 w 507782"/>
                  <a:gd name="connsiteY64" fmla="*/ 158204 h 278929"/>
                  <a:gd name="connsiteX65" fmla="*/ 310644 w 507782"/>
                  <a:gd name="connsiteY65" fmla="*/ 89829 h 278929"/>
                  <a:gd name="connsiteX66" fmla="*/ 310644 w 507782"/>
                  <a:gd name="connsiteY66" fmla="*/ 84248 h 278929"/>
                  <a:gd name="connsiteX67" fmla="*/ 307657 w 507782"/>
                  <a:gd name="connsiteY67" fmla="*/ 75875 h 278929"/>
                  <a:gd name="connsiteX68" fmla="*/ 307657 w 507782"/>
                  <a:gd name="connsiteY68" fmla="*/ 71689 h 27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07782" h="278929">
                    <a:moveTo>
                      <a:pt x="307657" y="71689"/>
                    </a:moveTo>
                    <a:cubicBezTo>
                      <a:pt x="315124" y="68898"/>
                      <a:pt x="321098" y="66107"/>
                      <a:pt x="328565" y="63317"/>
                    </a:cubicBezTo>
                    <a:cubicBezTo>
                      <a:pt x="349474" y="54944"/>
                      <a:pt x="370383" y="45176"/>
                      <a:pt x="391291" y="36804"/>
                    </a:cubicBezTo>
                    <a:cubicBezTo>
                      <a:pt x="415187" y="28431"/>
                      <a:pt x="439083" y="27036"/>
                      <a:pt x="461485" y="35408"/>
                    </a:cubicBezTo>
                    <a:cubicBezTo>
                      <a:pt x="461485" y="35408"/>
                      <a:pt x="474926" y="39595"/>
                      <a:pt x="480900" y="52153"/>
                    </a:cubicBezTo>
                    <a:lnTo>
                      <a:pt x="507783" y="52153"/>
                    </a:lnTo>
                    <a:cubicBezTo>
                      <a:pt x="503302" y="39595"/>
                      <a:pt x="495835" y="27036"/>
                      <a:pt x="483887" y="20059"/>
                    </a:cubicBezTo>
                    <a:cubicBezTo>
                      <a:pt x="483887" y="20059"/>
                      <a:pt x="483887" y="20059"/>
                      <a:pt x="482394" y="20059"/>
                    </a:cubicBezTo>
                    <a:cubicBezTo>
                      <a:pt x="462978" y="8896"/>
                      <a:pt x="434602" y="6105"/>
                      <a:pt x="412200" y="8896"/>
                    </a:cubicBezTo>
                    <a:cubicBezTo>
                      <a:pt x="397265" y="10291"/>
                      <a:pt x="383824" y="14477"/>
                      <a:pt x="371876" y="20059"/>
                    </a:cubicBezTo>
                    <a:cubicBezTo>
                      <a:pt x="346487" y="31222"/>
                      <a:pt x="322591" y="40990"/>
                      <a:pt x="297202" y="52153"/>
                    </a:cubicBezTo>
                    <a:cubicBezTo>
                      <a:pt x="294215" y="53549"/>
                      <a:pt x="292722" y="53549"/>
                      <a:pt x="291228" y="50758"/>
                    </a:cubicBezTo>
                    <a:cubicBezTo>
                      <a:pt x="280774" y="34013"/>
                      <a:pt x="265839" y="22850"/>
                      <a:pt x="246424" y="14477"/>
                    </a:cubicBezTo>
                    <a:cubicBezTo>
                      <a:pt x="237463" y="10291"/>
                      <a:pt x="228502" y="7500"/>
                      <a:pt x="218048" y="4709"/>
                    </a:cubicBezTo>
                    <a:cubicBezTo>
                      <a:pt x="213567" y="3314"/>
                      <a:pt x="209087" y="4709"/>
                      <a:pt x="206100" y="4709"/>
                    </a:cubicBezTo>
                    <a:cubicBezTo>
                      <a:pt x="203113" y="4709"/>
                      <a:pt x="201620" y="6105"/>
                      <a:pt x="198633" y="4709"/>
                    </a:cubicBezTo>
                    <a:cubicBezTo>
                      <a:pt x="173243" y="523"/>
                      <a:pt x="147854" y="-872"/>
                      <a:pt x="122465" y="523"/>
                    </a:cubicBezTo>
                    <a:cubicBezTo>
                      <a:pt x="104544" y="1919"/>
                      <a:pt x="86622" y="4709"/>
                      <a:pt x="70193" y="10291"/>
                    </a:cubicBezTo>
                    <a:cubicBezTo>
                      <a:pt x="50778" y="15873"/>
                      <a:pt x="32857" y="24245"/>
                      <a:pt x="16428" y="36804"/>
                    </a:cubicBezTo>
                    <a:cubicBezTo>
                      <a:pt x="8961" y="45176"/>
                      <a:pt x="4480" y="53549"/>
                      <a:pt x="1493" y="63317"/>
                    </a:cubicBezTo>
                    <a:cubicBezTo>
                      <a:pt x="0" y="68898"/>
                      <a:pt x="0" y="74480"/>
                      <a:pt x="0" y="80061"/>
                    </a:cubicBezTo>
                    <a:cubicBezTo>
                      <a:pt x="0" y="82852"/>
                      <a:pt x="1493" y="87038"/>
                      <a:pt x="1493" y="89829"/>
                    </a:cubicBezTo>
                    <a:cubicBezTo>
                      <a:pt x="2987" y="98202"/>
                      <a:pt x="4480" y="106574"/>
                      <a:pt x="5974" y="114947"/>
                    </a:cubicBezTo>
                    <a:cubicBezTo>
                      <a:pt x="5974" y="117737"/>
                      <a:pt x="5974" y="120528"/>
                      <a:pt x="4480" y="123319"/>
                    </a:cubicBezTo>
                    <a:cubicBezTo>
                      <a:pt x="2987" y="127505"/>
                      <a:pt x="2987" y="131692"/>
                      <a:pt x="2987" y="135878"/>
                    </a:cubicBezTo>
                    <a:cubicBezTo>
                      <a:pt x="4480" y="138669"/>
                      <a:pt x="4480" y="140064"/>
                      <a:pt x="5974" y="142855"/>
                    </a:cubicBezTo>
                    <a:cubicBezTo>
                      <a:pt x="11948" y="147041"/>
                      <a:pt x="17922" y="151227"/>
                      <a:pt x="25389" y="148436"/>
                    </a:cubicBezTo>
                    <a:cubicBezTo>
                      <a:pt x="32857" y="147041"/>
                      <a:pt x="38830" y="141459"/>
                      <a:pt x="40324" y="134482"/>
                    </a:cubicBezTo>
                    <a:cubicBezTo>
                      <a:pt x="41817" y="127505"/>
                      <a:pt x="38830" y="121924"/>
                      <a:pt x="32857" y="117737"/>
                    </a:cubicBezTo>
                    <a:cubicBezTo>
                      <a:pt x="31363" y="116342"/>
                      <a:pt x="29870" y="114947"/>
                      <a:pt x="29870" y="112156"/>
                    </a:cubicBezTo>
                    <a:cubicBezTo>
                      <a:pt x="28376" y="105179"/>
                      <a:pt x="26883" y="98202"/>
                      <a:pt x="25389" y="91225"/>
                    </a:cubicBezTo>
                    <a:cubicBezTo>
                      <a:pt x="25389" y="88434"/>
                      <a:pt x="23896" y="84248"/>
                      <a:pt x="23896" y="81457"/>
                    </a:cubicBezTo>
                    <a:cubicBezTo>
                      <a:pt x="22402" y="74480"/>
                      <a:pt x="23896" y="68898"/>
                      <a:pt x="26883" y="63317"/>
                    </a:cubicBezTo>
                    <a:cubicBezTo>
                      <a:pt x="29870" y="57735"/>
                      <a:pt x="34350" y="53549"/>
                      <a:pt x="41817" y="49363"/>
                    </a:cubicBezTo>
                    <a:cubicBezTo>
                      <a:pt x="55259" y="40990"/>
                      <a:pt x="68700" y="35408"/>
                      <a:pt x="83635" y="32618"/>
                    </a:cubicBezTo>
                    <a:cubicBezTo>
                      <a:pt x="109024" y="25641"/>
                      <a:pt x="135907" y="24245"/>
                      <a:pt x="162789" y="25641"/>
                    </a:cubicBezTo>
                    <a:cubicBezTo>
                      <a:pt x="173243" y="25641"/>
                      <a:pt x="185191" y="28431"/>
                      <a:pt x="195646" y="29827"/>
                    </a:cubicBezTo>
                    <a:cubicBezTo>
                      <a:pt x="197139" y="29827"/>
                      <a:pt x="197139" y="29827"/>
                      <a:pt x="198633" y="31222"/>
                    </a:cubicBezTo>
                    <a:cubicBezTo>
                      <a:pt x="203113" y="36804"/>
                      <a:pt x="207594" y="38199"/>
                      <a:pt x="213567" y="39595"/>
                    </a:cubicBezTo>
                    <a:cubicBezTo>
                      <a:pt x="228502" y="43781"/>
                      <a:pt x="241944" y="50758"/>
                      <a:pt x="252398" y="59130"/>
                    </a:cubicBezTo>
                    <a:cubicBezTo>
                      <a:pt x="253891" y="60526"/>
                      <a:pt x="255385" y="61921"/>
                      <a:pt x="258372" y="63317"/>
                    </a:cubicBezTo>
                    <a:cubicBezTo>
                      <a:pt x="265839" y="71689"/>
                      <a:pt x="270320" y="80061"/>
                      <a:pt x="273307" y="91225"/>
                    </a:cubicBezTo>
                    <a:cubicBezTo>
                      <a:pt x="273307" y="94016"/>
                      <a:pt x="274800" y="98202"/>
                      <a:pt x="274800" y="102388"/>
                    </a:cubicBezTo>
                    <a:cubicBezTo>
                      <a:pt x="274800" y="116342"/>
                      <a:pt x="271813" y="128901"/>
                      <a:pt x="265839" y="141459"/>
                    </a:cubicBezTo>
                    <a:cubicBezTo>
                      <a:pt x="262852" y="147041"/>
                      <a:pt x="261359" y="152623"/>
                      <a:pt x="262852" y="158204"/>
                    </a:cubicBezTo>
                    <a:cubicBezTo>
                      <a:pt x="262852" y="159600"/>
                      <a:pt x="262852" y="160995"/>
                      <a:pt x="261359" y="162390"/>
                    </a:cubicBezTo>
                    <a:cubicBezTo>
                      <a:pt x="247917" y="183322"/>
                      <a:pt x="231489" y="202857"/>
                      <a:pt x="212074" y="219602"/>
                    </a:cubicBezTo>
                    <a:cubicBezTo>
                      <a:pt x="192659" y="236347"/>
                      <a:pt x="171750" y="248906"/>
                      <a:pt x="147854" y="255883"/>
                    </a:cubicBezTo>
                    <a:cubicBezTo>
                      <a:pt x="134413" y="260069"/>
                      <a:pt x="120972" y="260069"/>
                      <a:pt x="110517" y="251696"/>
                    </a:cubicBezTo>
                    <a:cubicBezTo>
                      <a:pt x="103050" y="244719"/>
                      <a:pt x="95583" y="236347"/>
                      <a:pt x="88115" y="229370"/>
                    </a:cubicBezTo>
                    <a:cubicBezTo>
                      <a:pt x="86622" y="226579"/>
                      <a:pt x="86622" y="225184"/>
                      <a:pt x="85128" y="223788"/>
                    </a:cubicBezTo>
                    <a:cubicBezTo>
                      <a:pt x="82141" y="220998"/>
                      <a:pt x="80648" y="218207"/>
                      <a:pt x="80648" y="214021"/>
                    </a:cubicBezTo>
                    <a:cubicBezTo>
                      <a:pt x="80648" y="205648"/>
                      <a:pt x="73180" y="197276"/>
                      <a:pt x="62726" y="197276"/>
                    </a:cubicBezTo>
                    <a:cubicBezTo>
                      <a:pt x="53765" y="197276"/>
                      <a:pt x="44804" y="204253"/>
                      <a:pt x="43311" y="211230"/>
                    </a:cubicBezTo>
                    <a:cubicBezTo>
                      <a:pt x="43311" y="214021"/>
                      <a:pt x="43311" y="215416"/>
                      <a:pt x="43311" y="218207"/>
                    </a:cubicBezTo>
                    <a:cubicBezTo>
                      <a:pt x="44804" y="220998"/>
                      <a:pt x="46298" y="222393"/>
                      <a:pt x="46298" y="225184"/>
                    </a:cubicBezTo>
                    <a:cubicBezTo>
                      <a:pt x="50778" y="227975"/>
                      <a:pt x="53765" y="230765"/>
                      <a:pt x="59739" y="232161"/>
                    </a:cubicBezTo>
                    <a:cubicBezTo>
                      <a:pt x="61233" y="232161"/>
                      <a:pt x="62726" y="233556"/>
                      <a:pt x="64220" y="234952"/>
                    </a:cubicBezTo>
                    <a:cubicBezTo>
                      <a:pt x="71687" y="243324"/>
                      <a:pt x="79154" y="253092"/>
                      <a:pt x="88115" y="261464"/>
                    </a:cubicBezTo>
                    <a:cubicBezTo>
                      <a:pt x="103050" y="276814"/>
                      <a:pt x="122465" y="282395"/>
                      <a:pt x="144867" y="276814"/>
                    </a:cubicBezTo>
                    <a:cubicBezTo>
                      <a:pt x="168763" y="271232"/>
                      <a:pt x="189672" y="261464"/>
                      <a:pt x="209087" y="247510"/>
                    </a:cubicBezTo>
                    <a:cubicBezTo>
                      <a:pt x="228502" y="233556"/>
                      <a:pt x="246424" y="218207"/>
                      <a:pt x="261359" y="200066"/>
                    </a:cubicBezTo>
                    <a:cubicBezTo>
                      <a:pt x="268826" y="190299"/>
                      <a:pt x="274800" y="180531"/>
                      <a:pt x="282267" y="170763"/>
                    </a:cubicBezTo>
                    <a:cubicBezTo>
                      <a:pt x="283761" y="169367"/>
                      <a:pt x="285254" y="167972"/>
                      <a:pt x="286748" y="166577"/>
                    </a:cubicBezTo>
                    <a:cubicBezTo>
                      <a:pt x="289735" y="163786"/>
                      <a:pt x="294215" y="162390"/>
                      <a:pt x="295709" y="158204"/>
                    </a:cubicBezTo>
                    <a:cubicBezTo>
                      <a:pt x="306163" y="135878"/>
                      <a:pt x="312137" y="113551"/>
                      <a:pt x="310644" y="89829"/>
                    </a:cubicBezTo>
                    <a:cubicBezTo>
                      <a:pt x="310644" y="88434"/>
                      <a:pt x="310644" y="85643"/>
                      <a:pt x="310644" y="84248"/>
                    </a:cubicBezTo>
                    <a:cubicBezTo>
                      <a:pt x="310644" y="81457"/>
                      <a:pt x="309150" y="78666"/>
                      <a:pt x="307657" y="75875"/>
                    </a:cubicBezTo>
                    <a:cubicBezTo>
                      <a:pt x="304670" y="74480"/>
                      <a:pt x="306163" y="73084"/>
                      <a:pt x="307657" y="71689"/>
                    </a:cubicBezTo>
                    <a:close/>
                  </a:path>
                </a:pathLst>
              </a:custGeom>
              <a:grpFill/>
              <a:ln w="14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8203257-E03F-4ABA-9055-525E783A4A80}"/>
                  </a:ext>
                </a:extLst>
              </p:cNvPr>
              <p:cNvSpPr/>
              <p:nvPr/>
            </p:nvSpPr>
            <p:spPr>
              <a:xfrm>
                <a:off x="6907586" y="3799699"/>
                <a:ext cx="134944" cy="113598"/>
              </a:xfrm>
              <a:custGeom>
                <a:avLst/>
                <a:gdLst>
                  <a:gd name="connsiteX0" fmla="*/ 97608 w 134944"/>
                  <a:gd name="connsiteY0" fmla="*/ 18140 h 113598"/>
                  <a:gd name="connsiteX1" fmla="*/ 42349 w 134944"/>
                  <a:gd name="connsiteY1" fmla="*/ 5582 h 113598"/>
                  <a:gd name="connsiteX2" fmla="*/ 2025 w 134944"/>
                  <a:gd name="connsiteY2" fmla="*/ 44653 h 113598"/>
                  <a:gd name="connsiteX3" fmla="*/ 21441 w 134944"/>
                  <a:gd name="connsiteY3" fmla="*/ 100469 h 113598"/>
                  <a:gd name="connsiteX4" fmla="*/ 78193 w 134944"/>
                  <a:gd name="connsiteY4" fmla="*/ 110237 h 113598"/>
                  <a:gd name="connsiteX5" fmla="*/ 114036 w 134944"/>
                  <a:gd name="connsiteY5" fmla="*/ 40467 h 113598"/>
                  <a:gd name="connsiteX6" fmla="*/ 117023 w 134944"/>
                  <a:gd name="connsiteY6" fmla="*/ 33490 h 113598"/>
                  <a:gd name="connsiteX7" fmla="*/ 134945 w 134944"/>
                  <a:gd name="connsiteY7" fmla="*/ 22326 h 113598"/>
                  <a:gd name="connsiteX8" fmla="*/ 134945 w 134944"/>
                  <a:gd name="connsiteY8" fmla="*/ 0 h 113598"/>
                  <a:gd name="connsiteX9" fmla="*/ 106569 w 134944"/>
                  <a:gd name="connsiteY9" fmla="*/ 18140 h 113598"/>
                  <a:gd name="connsiteX10" fmla="*/ 97608 w 134944"/>
                  <a:gd name="connsiteY10" fmla="*/ 18140 h 113598"/>
                  <a:gd name="connsiteX11" fmla="*/ 79686 w 134944"/>
                  <a:gd name="connsiteY11" fmla="*/ 87911 h 113598"/>
                  <a:gd name="connsiteX12" fmla="*/ 24428 w 134944"/>
                  <a:gd name="connsiteY12" fmla="*/ 78143 h 113598"/>
                  <a:gd name="connsiteX13" fmla="*/ 34882 w 134944"/>
                  <a:gd name="connsiteY13" fmla="*/ 27908 h 113598"/>
                  <a:gd name="connsiteX14" fmla="*/ 90141 w 134944"/>
                  <a:gd name="connsiteY14" fmla="*/ 37676 h 113598"/>
                  <a:gd name="connsiteX15" fmla="*/ 79686 w 134944"/>
                  <a:gd name="connsiteY15" fmla="*/ 87911 h 113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4944" h="113598">
                    <a:moveTo>
                      <a:pt x="97608" y="18140"/>
                    </a:moveTo>
                    <a:cubicBezTo>
                      <a:pt x="81180" y="4186"/>
                      <a:pt x="63258" y="0"/>
                      <a:pt x="42349" y="5582"/>
                    </a:cubicBezTo>
                    <a:cubicBezTo>
                      <a:pt x="21441" y="11163"/>
                      <a:pt x="6506" y="25117"/>
                      <a:pt x="2025" y="44653"/>
                    </a:cubicBezTo>
                    <a:cubicBezTo>
                      <a:pt x="-3949" y="66980"/>
                      <a:pt x="3519" y="86515"/>
                      <a:pt x="21441" y="100469"/>
                    </a:cubicBezTo>
                    <a:cubicBezTo>
                      <a:pt x="37869" y="113028"/>
                      <a:pt x="57284" y="117214"/>
                      <a:pt x="78193" y="110237"/>
                    </a:cubicBezTo>
                    <a:cubicBezTo>
                      <a:pt x="109556" y="100469"/>
                      <a:pt x="125984" y="68375"/>
                      <a:pt x="114036" y="40467"/>
                    </a:cubicBezTo>
                    <a:cubicBezTo>
                      <a:pt x="112543" y="36281"/>
                      <a:pt x="112543" y="36281"/>
                      <a:pt x="117023" y="33490"/>
                    </a:cubicBezTo>
                    <a:cubicBezTo>
                      <a:pt x="122997" y="29304"/>
                      <a:pt x="128971" y="26513"/>
                      <a:pt x="134945" y="22326"/>
                    </a:cubicBezTo>
                    <a:lnTo>
                      <a:pt x="134945" y="0"/>
                    </a:lnTo>
                    <a:cubicBezTo>
                      <a:pt x="124491" y="5582"/>
                      <a:pt x="115530" y="12559"/>
                      <a:pt x="106569" y="18140"/>
                    </a:cubicBezTo>
                    <a:cubicBezTo>
                      <a:pt x="100595" y="19536"/>
                      <a:pt x="99101" y="19536"/>
                      <a:pt x="97608" y="18140"/>
                    </a:cubicBezTo>
                    <a:close/>
                    <a:moveTo>
                      <a:pt x="79686" y="87911"/>
                    </a:moveTo>
                    <a:cubicBezTo>
                      <a:pt x="61765" y="99074"/>
                      <a:pt x="37869" y="96283"/>
                      <a:pt x="24428" y="78143"/>
                    </a:cubicBezTo>
                    <a:cubicBezTo>
                      <a:pt x="12480" y="61398"/>
                      <a:pt x="15467" y="39071"/>
                      <a:pt x="34882" y="27908"/>
                    </a:cubicBezTo>
                    <a:cubicBezTo>
                      <a:pt x="52804" y="16745"/>
                      <a:pt x="76699" y="20931"/>
                      <a:pt x="90141" y="37676"/>
                    </a:cubicBezTo>
                    <a:cubicBezTo>
                      <a:pt x="102088" y="53025"/>
                      <a:pt x="97608" y="76747"/>
                      <a:pt x="79686" y="87911"/>
                    </a:cubicBezTo>
                    <a:close/>
                  </a:path>
                </a:pathLst>
              </a:custGeom>
              <a:grpFill/>
              <a:ln w="14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3" name="Graphic 30">
              <a:extLst>
                <a:ext uri="{FF2B5EF4-FFF2-40B4-BE49-F238E27FC236}">
                  <a16:creationId xmlns:a16="http://schemas.microsoft.com/office/drawing/2014/main" id="{4558B32F-652B-4E14-9E38-D51327AD270F}"/>
                </a:ext>
              </a:extLst>
            </p:cNvPr>
            <p:cNvGrpSpPr/>
            <p:nvPr/>
          </p:nvGrpSpPr>
          <p:grpSpPr>
            <a:xfrm>
              <a:off x="6678123" y="3969939"/>
              <a:ext cx="319604" cy="117214"/>
              <a:chOff x="6678123" y="3969939"/>
              <a:chExt cx="319604" cy="117214"/>
            </a:xfrm>
            <a:solidFill>
              <a:srgbClr val="CA905E"/>
            </a:solidFill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A435E39-E180-41CB-81C6-EB98E1DC001A}"/>
                  </a:ext>
                </a:extLst>
              </p:cNvPr>
              <p:cNvSpPr/>
              <p:nvPr/>
            </p:nvSpPr>
            <p:spPr>
              <a:xfrm>
                <a:off x="6678123" y="3971334"/>
                <a:ext cx="79154" cy="115818"/>
              </a:xfrm>
              <a:custGeom>
                <a:avLst/>
                <a:gdLst>
                  <a:gd name="connsiteX0" fmla="*/ 74674 w 79154"/>
                  <a:gd name="connsiteY0" fmla="*/ 66980 h 115818"/>
                  <a:gd name="connsiteX1" fmla="*/ 28376 w 79154"/>
                  <a:gd name="connsiteY1" fmla="*/ 66980 h 115818"/>
                  <a:gd name="connsiteX2" fmla="*/ 28376 w 79154"/>
                  <a:gd name="connsiteY2" fmla="*/ 94888 h 115818"/>
                  <a:gd name="connsiteX3" fmla="*/ 79154 w 79154"/>
                  <a:gd name="connsiteY3" fmla="*/ 94888 h 115818"/>
                  <a:gd name="connsiteX4" fmla="*/ 79154 w 79154"/>
                  <a:gd name="connsiteY4" fmla="*/ 115819 h 115818"/>
                  <a:gd name="connsiteX5" fmla="*/ 0 w 79154"/>
                  <a:gd name="connsiteY5" fmla="*/ 115819 h 115818"/>
                  <a:gd name="connsiteX6" fmla="*/ 0 w 79154"/>
                  <a:gd name="connsiteY6" fmla="*/ 0 h 115818"/>
                  <a:gd name="connsiteX7" fmla="*/ 76167 w 79154"/>
                  <a:gd name="connsiteY7" fmla="*/ 0 h 115818"/>
                  <a:gd name="connsiteX8" fmla="*/ 76167 w 79154"/>
                  <a:gd name="connsiteY8" fmla="*/ 20931 h 115818"/>
                  <a:gd name="connsiteX9" fmla="*/ 28376 w 79154"/>
                  <a:gd name="connsiteY9" fmla="*/ 20931 h 115818"/>
                  <a:gd name="connsiteX10" fmla="*/ 28376 w 79154"/>
                  <a:gd name="connsiteY10" fmla="*/ 44653 h 115818"/>
                  <a:gd name="connsiteX11" fmla="*/ 74674 w 79154"/>
                  <a:gd name="connsiteY11" fmla="*/ 44653 h 115818"/>
                  <a:gd name="connsiteX12" fmla="*/ 74674 w 79154"/>
                  <a:gd name="connsiteY12" fmla="*/ 66980 h 115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154" h="115818">
                    <a:moveTo>
                      <a:pt x="74674" y="66980"/>
                    </a:moveTo>
                    <a:lnTo>
                      <a:pt x="28376" y="66980"/>
                    </a:lnTo>
                    <a:lnTo>
                      <a:pt x="28376" y="94888"/>
                    </a:lnTo>
                    <a:lnTo>
                      <a:pt x="79154" y="94888"/>
                    </a:lnTo>
                    <a:lnTo>
                      <a:pt x="79154" y="115819"/>
                    </a:lnTo>
                    <a:lnTo>
                      <a:pt x="0" y="115819"/>
                    </a:lnTo>
                    <a:lnTo>
                      <a:pt x="0" y="0"/>
                    </a:lnTo>
                    <a:lnTo>
                      <a:pt x="76167" y="0"/>
                    </a:lnTo>
                    <a:lnTo>
                      <a:pt x="76167" y="20931"/>
                    </a:lnTo>
                    <a:lnTo>
                      <a:pt x="28376" y="20931"/>
                    </a:lnTo>
                    <a:lnTo>
                      <a:pt x="28376" y="44653"/>
                    </a:lnTo>
                    <a:lnTo>
                      <a:pt x="74674" y="44653"/>
                    </a:lnTo>
                    <a:lnTo>
                      <a:pt x="74674" y="66980"/>
                    </a:lnTo>
                    <a:close/>
                  </a:path>
                </a:pathLst>
              </a:custGeom>
              <a:grpFill/>
              <a:ln w="14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EDD8CB2-4BC7-49CF-BC6C-5DD30E64B7CB}"/>
                  </a:ext>
                </a:extLst>
              </p:cNvPr>
              <p:cNvSpPr/>
              <p:nvPr/>
            </p:nvSpPr>
            <p:spPr>
              <a:xfrm>
                <a:off x="6776692" y="3971334"/>
                <a:ext cx="103050" cy="115818"/>
              </a:xfrm>
              <a:custGeom>
                <a:avLst/>
                <a:gdLst>
                  <a:gd name="connsiteX0" fmla="*/ 28376 w 103050"/>
                  <a:gd name="connsiteY0" fmla="*/ 0 h 115818"/>
                  <a:gd name="connsiteX1" fmla="*/ 28376 w 103050"/>
                  <a:gd name="connsiteY1" fmla="*/ 44653 h 115818"/>
                  <a:gd name="connsiteX2" fmla="*/ 74674 w 103050"/>
                  <a:gd name="connsiteY2" fmla="*/ 44653 h 115818"/>
                  <a:gd name="connsiteX3" fmla="*/ 74674 w 103050"/>
                  <a:gd name="connsiteY3" fmla="*/ 0 h 115818"/>
                  <a:gd name="connsiteX4" fmla="*/ 103050 w 103050"/>
                  <a:gd name="connsiteY4" fmla="*/ 0 h 115818"/>
                  <a:gd name="connsiteX5" fmla="*/ 103050 w 103050"/>
                  <a:gd name="connsiteY5" fmla="*/ 115819 h 115818"/>
                  <a:gd name="connsiteX6" fmla="*/ 74674 w 103050"/>
                  <a:gd name="connsiteY6" fmla="*/ 115819 h 115818"/>
                  <a:gd name="connsiteX7" fmla="*/ 74674 w 103050"/>
                  <a:gd name="connsiteY7" fmla="*/ 66980 h 115818"/>
                  <a:gd name="connsiteX8" fmla="*/ 28376 w 103050"/>
                  <a:gd name="connsiteY8" fmla="*/ 66980 h 115818"/>
                  <a:gd name="connsiteX9" fmla="*/ 28376 w 103050"/>
                  <a:gd name="connsiteY9" fmla="*/ 115819 h 115818"/>
                  <a:gd name="connsiteX10" fmla="*/ 0 w 103050"/>
                  <a:gd name="connsiteY10" fmla="*/ 115819 h 115818"/>
                  <a:gd name="connsiteX11" fmla="*/ 0 w 103050"/>
                  <a:gd name="connsiteY11" fmla="*/ 0 h 115818"/>
                  <a:gd name="connsiteX12" fmla="*/ 28376 w 103050"/>
                  <a:gd name="connsiteY12" fmla="*/ 0 h 115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3050" h="115818">
                    <a:moveTo>
                      <a:pt x="28376" y="0"/>
                    </a:moveTo>
                    <a:lnTo>
                      <a:pt x="28376" y="44653"/>
                    </a:lnTo>
                    <a:lnTo>
                      <a:pt x="74674" y="44653"/>
                    </a:lnTo>
                    <a:lnTo>
                      <a:pt x="74674" y="0"/>
                    </a:lnTo>
                    <a:lnTo>
                      <a:pt x="103050" y="0"/>
                    </a:lnTo>
                    <a:lnTo>
                      <a:pt x="103050" y="115819"/>
                    </a:lnTo>
                    <a:lnTo>
                      <a:pt x="74674" y="115819"/>
                    </a:lnTo>
                    <a:lnTo>
                      <a:pt x="74674" y="66980"/>
                    </a:lnTo>
                    <a:lnTo>
                      <a:pt x="28376" y="66980"/>
                    </a:lnTo>
                    <a:lnTo>
                      <a:pt x="28376" y="115819"/>
                    </a:lnTo>
                    <a:lnTo>
                      <a:pt x="0" y="115819"/>
                    </a:lnTo>
                    <a:lnTo>
                      <a:pt x="0" y="0"/>
                    </a:lnTo>
                    <a:lnTo>
                      <a:pt x="28376" y="0"/>
                    </a:lnTo>
                    <a:close/>
                  </a:path>
                </a:pathLst>
              </a:custGeom>
              <a:grpFill/>
              <a:ln w="14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FED79C84-912F-44CF-A61E-1C4BA81C9D80}"/>
                  </a:ext>
                </a:extLst>
              </p:cNvPr>
              <p:cNvSpPr/>
              <p:nvPr/>
            </p:nvSpPr>
            <p:spPr>
              <a:xfrm>
                <a:off x="6903638" y="3969939"/>
                <a:ext cx="94089" cy="117214"/>
              </a:xfrm>
              <a:custGeom>
                <a:avLst/>
                <a:gdLst>
                  <a:gd name="connsiteX0" fmla="*/ 0 w 94089"/>
                  <a:gd name="connsiteY0" fmla="*/ 2791 h 117214"/>
                  <a:gd name="connsiteX1" fmla="*/ 37337 w 94089"/>
                  <a:gd name="connsiteY1" fmla="*/ 0 h 117214"/>
                  <a:gd name="connsiteX2" fmla="*/ 77661 w 94089"/>
                  <a:gd name="connsiteY2" fmla="*/ 9768 h 117214"/>
                  <a:gd name="connsiteX3" fmla="*/ 89609 w 94089"/>
                  <a:gd name="connsiteY3" fmla="*/ 33490 h 117214"/>
                  <a:gd name="connsiteX4" fmla="*/ 67207 w 94089"/>
                  <a:gd name="connsiteY4" fmla="*/ 61398 h 117214"/>
                  <a:gd name="connsiteX5" fmla="*/ 67207 w 94089"/>
                  <a:gd name="connsiteY5" fmla="*/ 61398 h 117214"/>
                  <a:gd name="connsiteX6" fmla="*/ 83635 w 94089"/>
                  <a:gd name="connsiteY6" fmla="*/ 83724 h 117214"/>
                  <a:gd name="connsiteX7" fmla="*/ 94089 w 94089"/>
                  <a:gd name="connsiteY7" fmla="*/ 115819 h 117214"/>
                  <a:gd name="connsiteX8" fmla="*/ 65713 w 94089"/>
                  <a:gd name="connsiteY8" fmla="*/ 115819 h 117214"/>
                  <a:gd name="connsiteX9" fmla="*/ 56752 w 94089"/>
                  <a:gd name="connsiteY9" fmla="*/ 89306 h 117214"/>
                  <a:gd name="connsiteX10" fmla="*/ 37337 w 94089"/>
                  <a:gd name="connsiteY10" fmla="*/ 71166 h 117214"/>
                  <a:gd name="connsiteX11" fmla="*/ 28376 w 94089"/>
                  <a:gd name="connsiteY11" fmla="*/ 71166 h 117214"/>
                  <a:gd name="connsiteX12" fmla="*/ 28376 w 94089"/>
                  <a:gd name="connsiteY12" fmla="*/ 117214 h 117214"/>
                  <a:gd name="connsiteX13" fmla="*/ 0 w 94089"/>
                  <a:gd name="connsiteY13" fmla="*/ 117214 h 117214"/>
                  <a:gd name="connsiteX14" fmla="*/ 0 w 94089"/>
                  <a:gd name="connsiteY14" fmla="*/ 2791 h 117214"/>
                  <a:gd name="connsiteX15" fmla="*/ 28376 w 94089"/>
                  <a:gd name="connsiteY15" fmla="*/ 53025 h 117214"/>
                  <a:gd name="connsiteX16" fmla="*/ 38830 w 94089"/>
                  <a:gd name="connsiteY16" fmla="*/ 53025 h 117214"/>
                  <a:gd name="connsiteX17" fmla="*/ 61233 w 94089"/>
                  <a:gd name="connsiteY17" fmla="*/ 36281 h 117214"/>
                  <a:gd name="connsiteX18" fmla="*/ 40324 w 94089"/>
                  <a:gd name="connsiteY18" fmla="*/ 19536 h 117214"/>
                  <a:gd name="connsiteX19" fmla="*/ 28376 w 94089"/>
                  <a:gd name="connsiteY19" fmla="*/ 20931 h 117214"/>
                  <a:gd name="connsiteX20" fmla="*/ 28376 w 94089"/>
                  <a:gd name="connsiteY20" fmla="*/ 53025 h 11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4089" h="117214">
                    <a:moveTo>
                      <a:pt x="0" y="2791"/>
                    </a:moveTo>
                    <a:cubicBezTo>
                      <a:pt x="8961" y="1395"/>
                      <a:pt x="22402" y="0"/>
                      <a:pt x="37337" y="0"/>
                    </a:cubicBezTo>
                    <a:cubicBezTo>
                      <a:pt x="55259" y="0"/>
                      <a:pt x="68700" y="2791"/>
                      <a:pt x="77661" y="9768"/>
                    </a:cubicBezTo>
                    <a:cubicBezTo>
                      <a:pt x="85128" y="15349"/>
                      <a:pt x="89609" y="23722"/>
                      <a:pt x="89609" y="33490"/>
                    </a:cubicBezTo>
                    <a:cubicBezTo>
                      <a:pt x="89609" y="48839"/>
                      <a:pt x="77661" y="58607"/>
                      <a:pt x="67207" y="61398"/>
                    </a:cubicBezTo>
                    <a:lnTo>
                      <a:pt x="67207" y="61398"/>
                    </a:lnTo>
                    <a:cubicBezTo>
                      <a:pt x="76167" y="64189"/>
                      <a:pt x="80648" y="72561"/>
                      <a:pt x="83635" y="83724"/>
                    </a:cubicBezTo>
                    <a:cubicBezTo>
                      <a:pt x="88115" y="96283"/>
                      <a:pt x="91102" y="111633"/>
                      <a:pt x="94089" y="115819"/>
                    </a:cubicBezTo>
                    <a:lnTo>
                      <a:pt x="65713" y="115819"/>
                    </a:lnTo>
                    <a:cubicBezTo>
                      <a:pt x="64220" y="113028"/>
                      <a:pt x="61233" y="103260"/>
                      <a:pt x="56752" y="89306"/>
                    </a:cubicBezTo>
                    <a:cubicBezTo>
                      <a:pt x="53765" y="75352"/>
                      <a:pt x="47791" y="71166"/>
                      <a:pt x="37337" y="71166"/>
                    </a:cubicBezTo>
                    <a:lnTo>
                      <a:pt x="28376" y="71166"/>
                    </a:lnTo>
                    <a:lnTo>
                      <a:pt x="28376" y="117214"/>
                    </a:lnTo>
                    <a:lnTo>
                      <a:pt x="0" y="117214"/>
                    </a:lnTo>
                    <a:lnTo>
                      <a:pt x="0" y="2791"/>
                    </a:lnTo>
                    <a:close/>
                    <a:moveTo>
                      <a:pt x="28376" y="53025"/>
                    </a:moveTo>
                    <a:lnTo>
                      <a:pt x="38830" y="53025"/>
                    </a:lnTo>
                    <a:cubicBezTo>
                      <a:pt x="52272" y="53025"/>
                      <a:pt x="61233" y="46048"/>
                      <a:pt x="61233" y="36281"/>
                    </a:cubicBezTo>
                    <a:cubicBezTo>
                      <a:pt x="61233" y="25117"/>
                      <a:pt x="53765" y="20931"/>
                      <a:pt x="40324" y="19536"/>
                    </a:cubicBezTo>
                    <a:cubicBezTo>
                      <a:pt x="32857" y="19536"/>
                      <a:pt x="29870" y="19536"/>
                      <a:pt x="28376" y="20931"/>
                    </a:cubicBezTo>
                    <a:lnTo>
                      <a:pt x="28376" y="53025"/>
                    </a:lnTo>
                    <a:close/>
                  </a:path>
                </a:pathLst>
              </a:custGeom>
              <a:grpFill/>
              <a:ln w="14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C28A0F1-58C9-4800-9FDB-9206867D2766}"/>
              </a:ext>
            </a:extLst>
          </p:cNvPr>
          <p:cNvCxnSpPr>
            <a:cxnSpLocks/>
          </p:cNvCxnSpPr>
          <p:nvPr/>
        </p:nvCxnSpPr>
        <p:spPr>
          <a:xfrm rot="5400000">
            <a:off x="9301042" y="4287849"/>
            <a:ext cx="359669" cy="2102661"/>
          </a:xfrm>
          <a:prstGeom prst="bentConnector2">
            <a:avLst/>
          </a:prstGeom>
          <a:noFill/>
          <a:ln w="38100" cap="flat" cmpd="sng" algn="ctr">
            <a:solidFill>
              <a:srgbClr val="474749"/>
            </a:solidFill>
            <a:prstDash val="dash"/>
            <a:headEnd type="none" w="med" len="med"/>
            <a:tailEnd type="triangle" w="med" len="med"/>
          </a:ln>
          <a:effectLst/>
        </p:spPr>
      </p:cxnSp>
      <p:cxnSp>
        <p:nvCxnSpPr>
          <p:cNvPr id="22" name="Connector: Elbow 14">
            <a:extLst>
              <a:ext uri="{FF2B5EF4-FFF2-40B4-BE49-F238E27FC236}">
                <a16:creationId xmlns:a16="http://schemas.microsoft.com/office/drawing/2014/main" id="{42A198C9-100E-426F-992C-86D5E2CAD66E}"/>
              </a:ext>
            </a:extLst>
          </p:cNvPr>
          <p:cNvCxnSpPr>
            <a:cxnSpLocks/>
          </p:cNvCxnSpPr>
          <p:nvPr/>
        </p:nvCxnSpPr>
        <p:spPr>
          <a:xfrm rot="10800000">
            <a:off x="1504774" y="5021527"/>
            <a:ext cx="2849768" cy="509473"/>
          </a:xfrm>
          <a:prstGeom prst="bentConnector2">
            <a:avLst/>
          </a:prstGeom>
          <a:noFill/>
          <a:ln w="38100" cap="flat" cmpd="sng" algn="ctr">
            <a:solidFill>
              <a:srgbClr val="474749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05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Custom 42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A905E"/>
      </a:hlink>
      <a:folHlink>
        <a:srgbClr val="CA905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06">
      <a:dk1>
        <a:srgbClr val="474749"/>
      </a:dk1>
      <a:lt1>
        <a:srgbClr val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FC9818E7A2340A2B524F46111FD15" ma:contentTypeVersion="12" ma:contentTypeDescription="Create a new document." ma:contentTypeScope="" ma:versionID="e660ee01cf14518719cfbc384065e4ed">
  <xsd:schema xmlns:xsd="http://www.w3.org/2001/XMLSchema" xmlns:xs="http://www.w3.org/2001/XMLSchema" xmlns:p="http://schemas.microsoft.com/office/2006/metadata/properties" xmlns:ns2="9f94fe76-4e69-4a06-93ce-361b54a8e543" xmlns:ns3="cf5a87e6-8225-499d-8aa7-664ff23f0528" targetNamespace="http://schemas.microsoft.com/office/2006/metadata/properties" ma:root="true" ma:fieldsID="0353e0fee4e53dbdb18d634f787c5cba" ns2:_="" ns3:_="">
    <xsd:import namespace="9f94fe76-4e69-4a06-93ce-361b54a8e543"/>
    <xsd:import namespace="cf5a87e6-8225-499d-8aa7-664ff23f0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4fe76-4e69-4a06-93ce-361b54a8e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a87e6-8225-499d-8aa7-664ff23f05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F3443-28B4-47A6-A119-F66A03451DCC}">
  <ds:schemaRefs>
    <ds:schemaRef ds:uri="9f94fe76-4e69-4a06-93ce-361b54a8e543"/>
    <ds:schemaRef ds:uri="cf5a87e6-8225-499d-8aa7-664ff23f0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59B524-63B4-4486-A4DF-6FF7BF422575}">
  <ds:schemaRefs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cf5a87e6-8225-499d-8aa7-664ff23f0528"/>
    <ds:schemaRef ds:uri="9f94fe76-4e69-4a06-93ce-361b54a8e543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09EFA0-7217-47F6-BB22-AEBE6312F9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1906</Words>
  <Application>Microsoft Office PowerPoint</Application>
  <PresentationFormat>Widescreen</PresentationFormat>
  <Paragraphs>323</Paragraphs>
  <Slides>28</Slides>
  <Notes>14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Wingdings</vt:lpstr>
      <vt:lpstr>2_Office Theme</vt:lpstr>
      <vt:lpstr>1_Office Theme</vt:lpstr>
      <vt:lpstr>Da Vinci Clinical Documentation Exchange (CDex) Track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Da Vinci CDEX</dc:title>
  <dc:creator>Eric Haas</dc:creator>
  <cp:lastModifiedBy>Vanessa Candelora</cp:lastModifiedBy>
  <cp:revision>2</cp:revision>
  <dcterms:created xsi:type="dcterms:W3CDTF">2021-01-21T20:59:50Z</dcterms:created>
  <dcterms:modified xsi:type="dcterms:W3CDTF">2022-04-20T16:04:42Z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0x0101002C8FC9818E7A2340A2B524F46111FD15</vt:lpwstr>
  </property>
</Properties>
</file>